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</p:sldMasterIdLst>
  <p:notesMasterIdLst>
    <p:notesMasterId r:id="rId51"/>
  </p:notesMasterIdLst>
  <p:handoutMasterIdLst>
    <p:handoutMasterId r:id="rId52"/>
  </p:handoutMasterIdLst>
  <p:sldIdLst>
    <p:sldId id="281" r:id="rId5"/>
    <p:sldId id="337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406" r:id="rId24"/>
    <p:sldId id="407" r:id="rId25"/>
    <p:sldId id="408" r:id="rId26"/>
    <p:sldId id="410" r:id="rId27"/>
    <p:sldId id="411" r:id="rId28"/>
    <p:sldId id="412" r:id="rId29"/>
    <p:sldId id="413" r:id="rId30"/>
    <p:sldId id="414" r:id="rId31"/>
    <p:sldId id="415" r:id="rId32"/>
    <p:sldId id="416" r:id="rId33"/>
    <p:sldId id="417" r:id="rId34"/>
    <p:sldId id="418" r:id="rId35"/>
    <p:sldId id="419" r:id="rId36"/>
    <p:sldId id="420" r:id="rId37"/>
    <p:sldId id="421" r:id="rId38"/>
    <p:sldId id="422" r:id="rId39"/>
    <p:sldId id="423" r:id="rId40"/>
    <p:sldId id="424" r:id="rId41"/>
    <p:sldId id="425" r:id="rId42"/>
    <p:sldId id="426" r:id="rId43"/>
    <p:sldId id="427" r:id="rId44"/>
    <p:sldId id="428" r:id="rId45"/>
    <p:sldId id="429" r:id="rId46"/>
    <p:sldId id="430" r:id="rId47"/>
    <p:sldId id="431" r:id="rId48"/>
    <p:sldId id="432" r:id="rId49"/>
    <p:sldId id="433" r:id="rId50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58" d="100"/>
          <a:sy n="58" d="100"/>
        </p:scale>
        <p:origin x="42" y="103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3" Type="http://schemas.openxmlformats.org/officeDocument/2006/relationships/image" Target="../media/image115.emf"/><Relationship Id="rId7" Type="http://schemas.openxmlformats.org/officeDocument/2006/relationships/image" Target="../media/image119.emf"/><Relationship Id="rId2" Type="http://schemas.openxmlformats.org/officeDocument/2006/relationships/image" Target="../media/image114.emf"/><Relationship Id="rId1" Type="http://schemas.openxmlformats.org/officeDocument/2006/relationships/image" Target="../media/image113.emf"/><Relationship Id="rId6" Type="http://schemas.openxmlformats.org/officeDocument/2006/relationships/image" Target="../media/image118.emf"/><Relationship Id="rId5" Type="http://schemas.openxmlformats.org/officeDocument/2006/relationships/image" Target="../media/image117.emf"/><Relationship Id="rId4" Type="http://schemas.openxmlformats.org/officeDocument/2006/relationships/image" Target="../media/image116.emf"/><Relationship Id="rId9" Type="http://schemas.openxmlformats.org/officeDocument/2006/relationships/image" Target="../media/image121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emf"/><Relationship Id="rId3" Type="http://schemas.openxmlformats.org/officeDocument/2006/relationships/image" Target="../media/image125.emf"/><Relationship Id="rId7" Type="http://schemas.openxmlformats.org/officeDocument/2006/relationships/image" Target="../media/image129.emf"/><Relationship Id="rId2" Type="http://schemas.openxmlformats.org/officeDocument/2006/relationships/image" Target="../media/image124.emf"/><Relationship Id="rId1" Type="http://schemas.openxmlformats.org/officeDocument/2006/relationships/image" Target="../media/image123.emf"/><Relationship Id="rId6" Type="http://schemas.openxmlformats.org/officeDocument/2006/relationships/image" Target="../media/image128.emf"/><Relationship Id="rId11" Type="http://schemas.openxmlformats.org/officeDocument/2006/relationships/image" Target="../media/image133.emf"/><Relationship Id="rId5" Type="http://schemas.openxmlformats.org/officeDocument/2006/relationships/image" Target="../media/image127.emf"/><Relationship Id="rId10" Type="http://schemas.openxmlformats.org/officeDocument/2006/relationships/image" Target="../media/image132.emf"/><Relationship Id="rId4" Type="http://schemas.openxmlformats.org/officeDocument/2006/relationships/image" Target="../media/image126.emf"/><Relationship Id="rId9" Type="http://schemas.openxmlformats.org/officeDocument/2006/relationships/image" Target="../media/image131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emf"/><Relationship Id="rId3" Type="http://schemas.openxmlformats.org/officeDocument/2006/relationships/image" Target="../media/image136.emf"/><Relationship Id="rId7" Type="http://schemas.openxmlformats.org/officeDocument/2006/relationships/image" Target="../media/image140.emf"/><Relationship Id="rId12" Type="http://schemas.openxmlformats.org/officeDocument/2006/relationships/image" Target="../media/image145.emf"/><Relationship Id="rId2" Type="http://schemas.openxmlformats.org/officeDocument/2006/relationships/image" Target="../media/image135.emf"/><Relationship Id="rId1" Type="http://schemas.openxmlformats.org/officeDocument/2006/relationships/image" Target="../media/image134.emf"/><Relationship Id="rId6" Type="http://schemas.openxmlformats.org/officeDocument/2006/relationships/image" Target="../media/image139.emf"/><Relationship Id="rId11" Type="http://schemas.openxmlformats.org/officeDocument/2006/relationships/image" Target="../media/image144.emf"/><Relationship Id="rId5" Type="http://schemas.openxmlformats.org/officeDocument/2006/relationships/image" Target="../media/image138.emf"/><Relationship Id="rId10" Type="http://schemas.openxmlformats.org/officeDocument/2006/relationships/image" Target="../media/image143.emf"/><Relationship Id="rId4" Type="http://schemas.openxmlformats.org/officeDocument/2006/relationships/image" Target="../media/image137.emf"/><Relationship Id="rId9" Type="http://schemas.openxmlformats.org/officeDocument/2006/relationships/image" Target="../media/image142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3" Type="http://schemas.openxmlformats.org/officeDocument/2006/relationships/image" Target="../media/image148.emf"/><Relationship Id="rId7" Type="http://schemas.openxmlformats.org/officeDocument/2006/relationships/image" Target="../media/image152.emf"/><Relationship Id="rId12" Type="http://schemas.openxmlformats.org/officeDocument/2006/relationships/image" Target="../media/image157.emf"/><Relationship Id="rId2" Type="http://schemas.openxmlformats.org/officeDocument/2006/relationships/image" Target="../media/image147.emf"/><Relationship Id="rId1" Type="http://schemas.openxmlformats.org/officeDocument/2006/relationships/image" Target="../media/image146.emf"/><Relationship Id="rId6" Type="http://schemas.openxmlformats.org/officeDocument/2006/relationships/image" Target="../media/image151.emf"/><Relationship Id="rId11" Type="http://schemas.openxmlformats.org/officeDocument/2006/relationships/image" Target="../media/image156.emf"/><Relationship Id="rId5" Type="http://schemas.openxmlformats.org/officeDocument/2006/relationships/image" Target="../media/image150.emf"/><Relationship Id="rId10" Type="http://schemas.openxmlformats.org/officeDocument/2006/relationships/image" Target="../media/image155.emf"/><Relationship Id="rId4" Type="http://schemas.openxmlformats.org/officeDocument/2006/relationships/image" Target="../media/image149.emf"/><Relationship Id="rId9" Type="http://schemas.openxmlformats.org/officeDocument/2006/relationships/image" Target="../media/image154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emf"/><Relationship Id="rId13" Type="http://schemas.openxmlformats.org/officeDocument/2006/relationships/image" Target="../media/image170.emf"/><Relationship Id="rId3" Type="http://schemas.openxmlformats.org/officeDocument/2006/relationships/image" Target="../media/image160.emf"/><Relationship Id="rId7" Type="http://schemas.openxmlformats.org/officeDocument/2006/relationships/image" Target="../media/image164.emf"/><Relationship Id="rId12" Type="http://schemas.openxmlformats.org/officeDocument/2006/relationships/image" Target="../media/image169.emf"/><Relationship Id="rId2" Type="http://schemas.openxmlformats.org/officeDocument/2006/relationships/image" Target="../media/image159.emf"/><Relationship Id="rId1" Type="http://schemas.openxmlformats.org/officeDocument/2006/relationships/image" Target="../media/image158.emf"/><Relationship Id="rId6" Type="http://schemas.openxmlformats.org/officeDocument/2006/relationships/image" Target="../media/image163.emf"/><Relationship Id="rId11" Type="http://schemas.openxmlformats.org/officeDocument/2006/relationships/image" Target="../media/image168.emf"/><Relationship Id="rId5" Type="http://schemas.openxmlformats.org/officeDocument/2006/relationships/image" Target="../media/image162.emf"/><Relationship Id="rId10" Type="http://schemas.openxmlformats.org/officeDocument/2006/relationships/image" Target="../media/image167.emf"/><Relationship Id="rId4" Type="http://schemas.openxmlformats.org/officeDocument/2006/relationships/image" Target="../media/image161.emf"/><Relationship Id="rId9" Type="http://schemas.openxmlformats.org/officeDocument/2006/relationships/image" Target="../media/image166.emf"/><Relationship Id="rId14" Type="http://schemas.openxmlformats.org/officeDocument/2006/relationships/image" Target="../media/image171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emf"/><Relationship Id="rId3" Type="http://schemas.openxmlformats.org/officeDocument/2006/relationships/image" Target="../media/image174.emf"/><Relationship Id="rId7" Type="http://schemas.openxmlformats.org/officeDocument/2006/relationships/image" Target="../media/image178.emf"/><Relationship Id="rId2" Type="http://schemas.openxmlformats.org/officeDocument/2006/relationships/image" Target="../media/image173.emf"/><Relationship Id="rId1" Type="http://schemas.openxmlformats.org/officeDocument/2006/relationships/image" Target="../media/image172.emf"/><Relationship Id="rId6" Type="http://schemas.openxmlformats.org/officeDocument/2006/relationships/image" Target="../media/image177.emf"/><Relationship Id="rId5" Type="http://schemas.openxmlformats.org/officeDocument/2006/relationships/image" Target="../media/image176.emf"/><Relationship Id="rId10" Type="http://schemas.openxmlformats.org/officeDocument/2006/relationships/image" Target="../media/image181.emf"/><Relationship Id="rId4" Type="http://schemas.openxmlformats.org/officeDocument/2006/relationships/image" Target="../media/image175.emf"/><Relationship Id="rId9" Type="http://schemas.openxmlformats.org/officeDocument/2006/relationships/image" Target="../media/image18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emf"/><Relationship Id="rId7" Type="http://schemas.openxmlformats.org/officeDocument/2006/relationships/image" Target="../media/image188.emf"/><Relationship Id="rId2" Type="http://schemas.openxmlformats.org/officeDocument/2006/relationships/image" Target="../media/image183.emf"/><Relationship Id="rId1" Type="http://schemas.openxmlformats.org/officeDocument/2006/relationships/image" Target="../media/image182.emf"/><Relationship Id="rId6" Type="http://schemas.openxmlformats.org/officeDocument/2006/relationships/image" Target="../media/image187.emf"/><Relationship Id="rId5" Type="http://schemas.openxmlformats.org/officeDocument/2006/relationships/image" Target="../media/image186.emf"/><Relationship Id="rId4" Type="http://schemas.openxmlformats.org/officeDocument/2006/relationships/image" Target="../media/image185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emf"/><Relationship Id="rId3" Type="http://schemas.openxmlformats.org/officeDocument/2006/relationships/image" Target="../media/image205.emf"/><Relationship Id="rId7" Type="http://schemas.openxmlformats.org/officeDocument/2006/relationships/image" Target="../media/image209.emf"/><Relationship Id="rId2" Type="http://schemas.openxmlformats.org/officeDocument/2006/relationships/image" Target="../media/image204.emf"/><Relationship Id="rId1" Type="http://schemas.openxmlformats.org/officeDocument/2006/relationships/image" Target="../media/image203.emf"/><Relationship Id="rId6" Type="http://schemas.openxmlformats.org/officeDocument/2006/relationships/image" Target="../media/image208.emf"/><Relationship Id="rId5" Type="http://schemas.openxmlformats.org/officeDocument/2006/relationships/image" Target="../media/image207.emf"/><Relationship Id="rId4" Type="http://schemas.openxmlformats.org/officeDocument/2006/relationships/image" Target="../media/image206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3" Type="http://schemas.openxmlformats.org/officeDocument/2006/relationships/image" Target="../media/image213.emf"/><Relationship Id="rId7" Type="http://schemas.openxmlformats.org/officeDocument/2006/relationships/image" Target="../media/image217.emf"/><Relationship Id="rId2" Type="http://schemas.openxmlformats.org/officeDocument/2006/relationships/image" Target="../media/image212.emf"/><Relationship Id="rId1" Type="http://schemas.openxmlformats.org/officeDocument/2006/relationships/image" Target="../media/image211.emf"/><Relationship Id="rId6" Type="http://schemas.openxmlformats.org/officeDocument/2006/relationships/image" Target="../media/image216.emf"/><Relationship Id="rId5" Type="http://schemas.openxmlformats.org/officeDocument/2006/relationships/image" Target="../media/image215.emf"/><Relationship Id="rId4" Type="http://schemas.openxmlformats.org/officeDocument/2006/relationships/image" Target="../media/image214.emf"/><Relationship Id="rId9" Type="http://schemas.openxmlformats.org/officeDocument/2006/relationships/image" Target="../media/image219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emf"/><Relationship Id="rId7" Type="http://schemas.openxmlformats.org/officeDocument/2006/relationships/image" Target="../media/image226.emf"/><Relationship Id="rId2" Type="http://schemas.openxmlformats.org/officeDocument/2006/relationships/image" Target="../media/image221.emf"/><Relationship Id="rId1" Type="http://schemas.openxmlformats.org/officeDocument/2006/relationships/image" Target="../media/image220.emf"/><Relationship Id="rId6" Type="http://schemas.openxmlformats.org/officeDocument/2006/relationships/image" Target="../media/image225.emf"/><Relationship Id="rId5" Type="http://schemas.openxmlformats.org/officeDocument/2006/relationships/image" Target="../media/image224.emf"/><Relationship Id="rId4" Type="http://schemas.openxmlformats.org/officeDocument/2006/relationships/image" Target="../media/image223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17" Type="http://schemas.openxmlformats.org/officeDocument/2006/relationships/image" Target="../media/image32.emf"/><Relationship Id="rId2" Type="http://schemas.openxmlformats.org/officeDocument/2006/relationships/image" Target="../media/image17.emf"/><Relationship Id="rId16" Type="http://schemas.openxmlformats.org/officeDocument/2006/relationships/image" Target="../media/image31.emf"/><Relationship Id="rId1" Type="http://schemas.openxmlformats.org/officeDocument/2006/relationships/image" Target="../media/image16.emf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5" Type="http://schemas.openxmlformats.org/officeDocument/2006/relationships/image" Target="../media/image3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Relationship Id="rId14" Type="http://schemas.openxmlformats.org/officeDocument/2006/relationships/image" Target="../media/image29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emf"/><Relationship Id="rId2" Type="http://schemas.openxmlformats.org/officeDocument/2006/relationships/image" Target="../media/image229.emf"/><Relationship Id="rId1" Type="http://schemas.openxmlformats.org/officeDocument/2006/relationships/image" Target="../media/image228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emf"/><Relationship Id="rId2" Type="http://schemas.openxmlformats.org/officeDocument/2006/relationships/image" Target="../media/image232.emf"/><Relationship Id="rId1" Type="http://schemas.openxmlformats.org/officeDocument/2006/relationships/image" Target="../media/image231.emf"/><Relationship Id="rId5" Type="http://schemas.openxmlformats.org/officeDocument/2006/relationships/image" Target="../media/image235.emf"/><Relationship Id="rId4" Type="http://schemas.openxmlformats.org/officeDocument/2006/relationships/image" Target="../media/image234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emf"/><Relationship Id="rId13" Type="http://schemas.openxmlformats.org/officeDocument/2006/relationships/image" Target="../media/image248.emf"/><Relationship Id="rId3" Type="http://schemas.openxmlformats.org/officeDocument/2006/relationships/image" Target="../media/image238.emf"/><Relationship Id="rId7" Type="http://schemas.openxmlformats.org/officeDocument/2006/relationships/image" Target="../media/image242.emf"/><Relationship Id="rId12" Type="http://schemas.openxmlformats.org/officeDocument/2006/relationships/image" Target="../media/image247.emf"/><Relationship Id="rId17" Type="http://schemas.openxmlformats.org/officeDocument/2006/relationships/image" Target="../media/image252.emf"/><Relationship Id="rId2" Type="http://schemas.openxmlformats.org/officeDocument/2006/relationships/image" Target="../media/image237.emf"/><Relationship Id="rId16" Type="http://schemas.openxmlformats.org/officeDocument/2006/relationships/image" Target="../media/image251.emf"/><Relationship Id="rId1" Type="http://schemas.openxmlformats.org/officeDocument/2006/relationships/image" Target="../media/image236.emf"/><Relationship Id="rId6" Type="http://schemas.openxmlformats.org/officeDocument/2006/relationships/image" Target="../media/image241.emf"/><Relationship Id="rId11" Type="http://schemas.openxmlformats.org/officeDocument/2006/relationships/image" Target="../media/image246.emf"/><Relationship Id="rId5" Type="http://schemas.openxmlformats.org/officeDocument/2006/relationships/image" Target="../media/image240.emf"/><Relationship Id="rId15" Type="http://schemas.openxmlformats.org/officeDocument/2006/relationships/image" Target="../media/image250.emf"/><Relationship Id="rId10" Type="http://schemas.openxmlformats.org/officeDocument/2006/relationships/image" Target="../media/image245.emf"/><Relationship Id="rId4" Type="http://schemas.openxmlformats.org/officeDocument/2006/relationships/image" Target="../media/image239.emf"/><Relationship Id="rId9" Type="http://schemas.openxmlformats.org/officeDocument/2006/relationships/image" Target="../media/image244.emf"/><Relationship Id="rId14" Type="http://schemas.openxmlformats.org/officeDocument/2006/relationships/image" Target="../media/image249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emf"/><Relationship Id="rId13" Type="http://schemas.openxmlformats.org/officeDocument/2006/relationships/image" Target="../media/image266.emf"/><Relationship Id="rId3" Type="http://schemas.openxmlformats.org/officeDocument/2006/relationships/image" Target="../media/image256.emf"/><Relationship Id="rId7" Type="http://schemas.openxmlformats.org/officeDocument/2006/relationships/image" Target="../media/image260.emf"/><Relationship Id="rId12" Type="http://schemas.openxmlformats.org/officeDocument/2006/relationships/image" Target="../media/image265.emf"/><Relationship Id="rId2" Type="http://schemas.openxmlformats.org/officeDocument/2006/relationships/image" Target="../media/image255.emf"/><Relationship Id="rId1" Type="http://schemas.openxmlformats.org/officeDocument/2006/relationships/image" Target="../media/image254.emf"/><Relationship Id="rId6" Type="http://schemas.openxmlformats.org/officeDocument/2006/relationships/image" Target="../media/image259.emf"/><Relationship Id="rId11" Type="http://schemas.openxmlformats.org/officeDocument/2006/relationships/image" Target="../media/image264.emf"/><Relationship Id="rId5" Type="http://schemas.openxmlformats.org/officeDocument/2006/relationships/image" Target="../media/image258.emf"/><Relationship Id="rId10" Type="http://schemas.openxmlformats.org/officeDocument/2006/relationships/image" Target="../media/image263.emf"/><Relationship Id="rId4" Type="http://schemas.openxmlformats.org/officeDocument/2006/relationships/image" Target="../media/image257.emf"/><Relationship Id="rId9" Type="http://schemas.openxmlformats.org/officeDocument/2006/relationships/image" Target="../media/image262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emf"/><Relationship Id="rId3" Type="http://schemas.openxmlformats.org/officeDocument/2006/relationships/image" Target="../media/image269.emf"/><Relationship Id="rId7" Type="http://schemas.openxmlformats.org/officeDocument/2006/relationships/image" Target="../media/image273.emf"/><Relationship Id="rId2" Type="http://schemas.openxmlformats.org/officeDocument/2006/relationships/image" Target="../media/image268.emf"/><Relationship Id="rId1" Type="http://schemas.openxmlformats.org/officeDocument/2006/relationships/image" Target="../media/image267.emf"/><Relationship Id="rId6" Type="http://schemas.openxmlformats.org/officeDocument/2006/relationships/image" Target="../media/image272.emf"/><Relationship Id="rId11" Type="http://schemas.openxmlformats.org/officeDocument/2006/relationships/image" Target="../media/image277.emf"/><Relationship Id="rId5" Type="http://schemas.openxmlformats.org/officeDocument/2006/relationships/image" Target="../media/image271.emf"/><Relationship Id="rId10" Type="http://schemas.openxmlformats.org/officeDocument/2006/relationships/image" Target="../media/image276.emf"/><Relationship Id="rId4" Type="http://schemas.openxmlformats.org/officeDocument/2006/relationships/image" Target="../media/image270.emf"/><Relationship Id="rId9" Type="http://schemas.openxmlformats.org/officeDocument/2006/relationships/image" Target="../media/image275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emf"/><Relationship Id="rId13" Type="http://schemas.openxmlformats.org/officeDocument/2006/relationships/image" Target="../media/image290.emf"/><Relationship Id="rId3" Type="http://schemas.openxmlformats.org/officeDocument/2006/relationships/image" Target="../media/image280.emf"/><Relationship Id="rId7" Type="http://schemas.openxmlformats.org/officeDocument/2006/relationships/image" Target="../media/image284.emf"/><Relationship Id="rId12" Type="http://schemas.openxmlformats.org/officeDocument/2006/relationships/image" Target="../media/image289.emf"/><Relationship Id="rId2" Type="http://schemas.openxmlformats.org/officeDocument/2006/relationships/image" Target="../media/image279.emf"/><Relationship Id="rId1" Type="http://schemas.openxmlformats.org/officeDocument/2006/relationships/image" Target="../media/image278.emf"/><Relationship Id="rId6" Type="http://schemas.openxmlformats.org/officeDocument/2006/relationships/image" Target="../media/image283.emf"/><Relationship Id="rId11" Type="http://schemas.openxmlformats.org/officeDocument/2006/relationships/image" Target="../media/image288.emf"/><Relationship Id="rId5" Type="http://schemas.openxmlformats.org/officeDocument/2006/relationships/image" Target="../media/image282.emf"/><Relationship Id="rId10" Type="http://schemas.openxmlformats.org/officeDocument/2006/relationships/image" Target="../media/image287.emf"/><Relationship Id="rId4" Type="http://schemas.openxmlformats.org/officeDocument/2006/relationships/image" Target="../media/image281.emf"/><Relationship Id="rId9" Type="http://schemas.openxmlformats.org/officeDocument/2006/relationships/image" Target="../media/image286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emf"/><Relationship Id="rId13" Type="http://schemas.openxmlformats.org/officeDocument/2006/relationships/image" Target="../media/image303.emf"/><Relationship Id="rId3" Type="http://schemas.openxmlformats.org/officeDocument/2006/relationships/image" Target="../media/image293.emf"/><Relationship Id="rId7" Type="http://schemas.openxmlformats.org/officeDocument/2006/relationships/image" Target="../media/image297.emf"/><Relationship Id="rId12" Type="http://schemas.openxmlformats.org/officeDocument/2006/relationships/image" Target="../media/image302.emf"/><Relationship Id="rId17" Type="http://schemas.openxmlformats.org/officeDocument/2006/relationships/image" Target="../media/image307.emf"/><Relationship Id="rId2" Type="http://schemas.openxmlformats.org/officeDocument/2006/relationships/image" Target="../media/image292.emf"/><Relationship Id="rId16" Type="http://schemas.openxmlformats.org/officeDocument/2006/relationships/image" Target="../media/image306.emf"/><Relationship Id="rId1" Type="http://schemas.openxmlformats.org/officeDocument/2006/relationships/image" Target="../media/image291.emf"/><Relationship Id="rId6" Type="http://schemas.openxmlformats.org/officeDocument/2006/relationships/image" Target="../media/image296.emf"/><Relationship Id="rId11" Type="http://schemas.openxmlformats.org/officeDocument/2006/relationships/image" Target="../media/image301.emf"/><Relationship Id="rId5" Type="http://schemas.openxmlformats.org/officeDocument/2006/relationships/image" Target="../media/image295.emf"/><Relationship Id="rId15" Type="http://schemas.openxmlformats.org/officeDocument/2006/relationships/image" Target="../media/image305.emf"/><Relationship Id="rId10" Type="http://schemas.openxmlformats.org/officeDocument/2006/relationships/image" Target="../media/image300.emf"/><Relationship Id="rId4" Type="http://schemas.openxmlformats.org/officeDocument/2006/relationships/image" Target="../media/image294.emf"/><Relationship Id="rId9" Type="http://schemas.openxmlformats.org/officeDocument/2006/relationships/image" Target="../media/image299.emf"/><Relationship Id="rId14" Type="http://schemas.openxmlformats.org/officeDocument/2006/relationships/image" Target="../media/image304.e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emf"/><Relationship Id="rId2" Type="http://schemas.openxmlformats.org/officeDocument/2006/relationships/image" Target="../media/image309.emf"/><Relationship Id="rId1" Type="http://schemas.openxmlformats.org/officeDocument/2006/relationships/image" Target="../media/image308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emf"/><Relationship Id="rId2" Type="http://schemas.openxmlformats.org/officeDocument/2006/relationships/image" Target="../media/image312.emf"/><Relationship Id="rId1" Type="http://schemas.openxmlformats.org/officeDocument/2006/relationships/image" Target="../media/image311.emf"/><Relationship Id="rId6" Type="http://schemas.openxmlformats.org/officeDocument/2006/relationships/image" Target="../media/image316.emf"/><Relationship Id="rId5" Type="http://schemas.openxmlformats.org/officeDocument/2006/relationships/image" Target="../media/image315.emf"/><Relationship Id="rId4" Type="http://schemas.openxmlformats.org/officeDocument/2006/relationships/image" Target="../media/image314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emf"/><Relationship Id="rId13" Type="http://schemas.openxmlformats.org/officeDocument/2006/relationships/image" Target="../media/image329.emf"/><Relationship Id="rId3" Type="http://schemas.openxmlformats.org/officeDocument/2006/relationships/image" Target="../media/image319.emf"/><Relationship Id="rId7" Type="http://schemas.openxmlformats.org/officeDocument/2006/relationships/image" Target="../media/image323.emf"/><Relationship Id="rId12" Type="http://schemas.openxmlformats.org/officeDocument/2006/relationships/image" Target="../media/image328.emf"/><Relationship Id="rId2" Type="http://schemas.openxmlformats.org/officeDocument/2006/relationships/image" Target="../media/image318.emf"/><Relationship Id="rId1" Type="http://schemas.openxmlformats.org/officeDocument/2006/relationships/image" Target="../media/image317.emf"/><Relationship Id="rId6" Type="http://schemas.openxmlformats.org/officeDocument/2006/relationships/image" Target="../media/image322.emf"/><Relationship Id="rId11" Type="http://schemas.openxmlformats.org/officeDocument/2006/relationships/image" Target="../media/image327.emf"/><Relationship Id="rId5" Type="http://schemas.openxmlformats.org/officeDocument/2006/relationships/image" Target="../media/image321.emf"/><Relationship Id="rId10" Type="http://schemas.openxmlformats.org/officeDocument/2006/relationships/image" Target="../media/image326.emf"/><Relationship Id="rId4" Type="http://schemas.openxmlformats.org/officeDocument/2006/relationships/image" Target="../media/image320.emf"/><Relationship Id="rId9" Type="http://schemas.openxmlformats.org/officeDocument/2006/relationships/image" Target="../media/image325.emf"/><Relationship Id="rId14" Type="http://schemas.openxmlformats.org/officeDocument/2006/relationships/image" Target="../media/image330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13" Type="http://schemas.openxmlformats.org/officeDocument/2006/relationships/image" Target="../media/image45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12" Type="http://schemas.openxmlformats.org/officeDocument/2006/relationships/image" Target="../media/image44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11" Type="http://schemas.openxmlformats.org/officeDocument/2006/relationships/image" Target="../media/image43.emf"/><Relationship Id="rId5" Type="http://schemas.openxmlformats.org/officeDocument/2006/relationships/image" Target="../media/image37.emf"/><Relationship Id="rId10" Type="http://schemas.openxmlformats.org/officeDocument/2006/relationships/image" Target="../media/image42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emf"/><Relationship Id="rId3" Type="http://schemas.openxmlformats.org/officeDocument/2006/relationships/image" Target="../media/image333.emf"/><Relationship Id="rId7" Type="http://schemas.openxmlformats.org/officeDocument/2006/relationships/image" Target="../media/image337.emf"/><Relationship Id="rId2" Type="http://schemas.openxmlformats.org/officeDocument/2006/relationships/image" Target="../media/image332.emf"/><Relationship Id="rId1" Type="http://schemas.openxmlformats.org/officeDocument/2006/relationships/image" Target="../media/image331.emf"/><Relationship Id="rId6" Type="http://schemas.openxmlformats.org/officeDocument/2006/relationships/image" Target="../media/image336.emf"/><Relationship Id="rId5" Type="http://schemas.openxmlformats.org/officeDocument/2006/relationships/image" Target="../media/image335.emf"/><Relationship Id="rId4" Type="http://schemas.openxmlformats.org/officeDocument/2006/relationships/image" Target="../media/image334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6.emf"/><Relationship Id="rId13" Type="http://schemas.openxmlformats.org/officeDocument/2006/relationships/image" Target="../media/image351.emf"/><Relationship Id="rId3" Type="http://schemas.openxmlformats.org/officeDocument/2006/relationships/image" Target="../media/image341.emf"/><Relationship Id="rId7" Type="http://schemas.openxmlformats.org/officeDocument/2006/relationships/image" Target="../media/image345.emf"/><Relationship Id="rId12" Type="http://schemas.openxmlformats.org/officeDocument/2006/relationships/image" Target="../media/image350.emf"/><Relationship Id="rId2" Type="http://schemas.openxmlformats.org/officeDocument/2006/relationships/image" Target="../media/image340.emf"/><Relationship Id="rId1" Type="http://schemas.openxmlformats.org/officeDocument/2006/relationships/image" Target="../media/image339.emf"/><Relationship Id="rId6" Type="http://schemas.openxmlformats.org/officeDocument/2006/relationships/image" Target="../media/image344.emf"/><Relationship Id="rId11" Type="http://schemas.openxmlformats.org/officeDocument/2006/relationships/image" Target="../media/image349.emf"/><Relationship Id="rId5" Type="http://schemas.openxmlformats.org/officeDocument/2006/relationships/image" Target="../media/image343.emf"/><Relationship Id="rId10" Type="http://schemas.openxmlformats.org/officeDocument/2006/relationships/image" Target="../media/image348.emf"/><Relationship Id="rId4" Type="http://schemas.openxmlformats.org/officeDocument/2006/relationships/image" Target="../media/image342.emf"/><Relationship Id="rId9" Type="http://schemas.openxmlformats.org/officeDocument/2006/relationships/image" Target="../media/image347.emf"/><Relationship Id="rId14" Type="http://schemas.openxmlformats.org/officeDocument/2006/relationships/image" Target="../media/image352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emf"/><Relationship Id="rId3" Type="http://schemas.openxmlformats.org/officeDocument/2006/relationships/image" Target="../media/image355.emf"/><Relationship Id="rId7" Type="http://schemas.openxmlformats.org/officeDocument/2006/relationships/image" Target="../media/image359.emf"/><Relationship Id="rId2" Type="http://schemas.openxmlformats.org/officeDocument/2006/relationships/image" Target="../media/image354.emf"/><Relationship Id="rId1" Type="http://schemas.openxmlformats.org/officeDocument/2006/relationships/image" Target="../media/image353.emf"/><Relationship Id="rId6" Type="http://schemas.openxmlformats.org/officeDocument/2006/relationships/image" Target="../media/image358.emf"/><Relationship Id="rId5" Type="http://schemas.openxmlformats.org/officeDocument/2006/relationships/image" Target="../media/image357.emf"/><Relationship Id="rId4" Type="http://schemas.openxmlformats.org/officeDocument/2006/relationships/image" Target="../media/image356.e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3.emf"/><Relationship Id="rId2" Type="http://schemas.openxmlformats.org/officeDocument/2006/relationships/image" Target="../media/image362.emf"/><Relationship Id="rId1" Type="http://schemas.openxmlformats.org/officeDocument/2006/relationships/image" Target="../media/image361.emf"/><Relationship Id="rId6" Type="http://schemas.openxmlformats.org/officeDocument/2006/relationships/image" Target="../media/image366.emf"/><Relationship Id="rId5" Type="http://schemas.openxmlformats.org/officeDocument/2006/relationships/image" Target="../media/image365.emf"/><Relationship Id="rId4" Type="http://schemas.openxmlformats.org/officeDocument/2006/relationships/image" Target="../media/image364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emf"/><Relationship Id="rId13" Type="http://schemas.openxmlformats.org/officeDocument/2006/relationships/image" Target="../media/image379.emf"/><Relationship Id="rId3" Type="http://schemas.openxmlformats.org/officeDocument/2006/relationships/image" Target="../media/image369.emf"/><Relationship Id="rId7" Type="http://schemas.openxmlformats.org/officeDocument/2006/relationships/image" Target="../media/image373.emf"/><Relationship Id="rId12" Type="http://schemas.openxmlformats.org/officeDocument/2006/relationships/image" Target="../media/image378.emf"/><Relationship Id="rId2" Type="http://schemas.openxmlformats.org/officeDocument/2006/relationships/image" Target="../media/image368.emf"/><Relationship Id="rId1" Type="http://schemas.openxmlformats.org/officeDocument/2006/relationships/image" Target="../media/image367.emf"/><Relationship Id="rId6" Type="http://schemas.openxmlformats.org/officeDocument/2006/relationships/image" Target="../media/image372.emf"/><Relationship Id="rId11" Type="http://schemas.openxmlformats.org/officeDocument/2006/relationships/image" Target="../media/image377.emf"/><Relationship Id="rId5" Type="http://schemas.openxmlformats.org/officeDocument/2006/relationships/image" Target="../media/image371.emf"/><Relationship Id="rId15" Type="http://schemas.openxmlformats.org/officeDocument/2006/relationships/image" Target="../media/image381.emf"/><Relationship Id="rId10" Type="http://schemas.openxmlformats.org/officeDocument/2006/relationships/image" Target="../media/image376.emf"/><Relationship Id="rId4" Type="http://schemas.openxmlformats.org/officeDocument/2006/relationships/image" Target="../media/image370.emf"/><Relationship Id="rId9" Type="http://schemas.openxmlformats.org/officeDocument/2006/relationships/image" Target="../media/image375.emf"/><Relationship Id="rId14" Type="http://schemas.openxmlformats.org/officeDocument/2006/relationships/image" Target="../media/image380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9.emf"/><Relationship Id="rId13" Type="http://schemas.openxmlformats.org/officeDocument/2006/relationships/image" Target="../media/image394.emf"/><Relationship Id="rId3" Type="http://schemas.openxmlformats.org/officeDocument/2006/relationships/image" Target="../media/image384.emf"/><Relationship Id="rId7" Type="http://schemas.openxmlformats.org/officeDocument/2006/relationships/image" Target="../media/image388.emf"/><Relationship Id="rId12" Type="http://schemas.openxmlformats.org/officeDocument/2006/relationships/image" Target="../media/image393.emf"/><Relationship Id="rId2" Type="http://schemas.openxmlformats.org/officeDocument/2006/relationships/image" Target="../media/image383.emf"/><Relationship Id="rId1" Type="http://schemas.openxmlformats.org/officeDocument/2006/relationships/image" Target="../media/image382.emf"/><Relationship Id="rId6" Type="http://schemas.openxmlformats.org/officeDocument/2006/relationships/image" Target="../media/image387.emf"/><Relationship Id="rId11" Type="http://schemas.openxmlformats.org/officeDocument/2006/relationships/image" Target="../media/image392.emf"/><Relationship Id="rId5" Type="http://schemas.openxmlformats.org/officeDocument/2006/relationships/image" Target="../media/image386.emf"/><Relationship Id="rId10" Type="http://schemas.openxmlformats.org/officeDocument/2006/relationships/image" Target="../media/image391.emf"/><Relationship Id="rId4" Type="http://schemas.openxmlformats.org/officeDocument/2006/relationships/image" Target="../media/image385.emf"/><Relationship Id="rId9" Type="http://schemas.openxmlformats.org/officeDocument/2006/relationships/image" Target="../media/image390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emf"/><Relationship Id="rId13" Type="http://schemas.openxmlformats.org/officeDocument/2006/relationships/image" Target="../media/image407.emf"/><Relationship Id="rId3" Type="http://schemas.openxmlformats.org/officeDocument/2006/relationships/image" Target="../media/image397.emf"/><Relationship Id="rId7" Type="http://schemas.openxmlformats.org/officeDocument/2006/relationships/image" Target="../media/image401.emf"/><Relationship Id="rId12" Type="http://schemas.openxmlformats.org/officeDocument/2006/relationships/image" Target="../media/image406.emf"/><Relationship Id="rId2" Type="http://schemas.openxmlformats.org/officeDocument/2006/relationships/image" Target="../media/image396.emf"/><Relationship Id="rId1" Type="http://schemas.openxmlformats.org/officeDocument/2006/relationships/image" Target="../media/image395.emf"/><Relationship Id="rId6" Type="http://schemas.openxmlformats.org/officeDocument/2006/relationships/image" Target="../media/image400.emf"/><Relationship Id="rId11" Type="http://schemas.openxmlformats.org/officeDocument/2006/relationships/image" Target="../media/image405.emf"/><Relationship Id="rId5" Type="http://schemas.openxmlformats.org/officeDocument/2006/relationships/image" Target="../media/image399.emf"/><Relationship Id="rId10" Type="http://schemas.openxmlformats.org/officeDocument/2006/relationships/image" Target="../media/image404.emf"/><Relationship Id="rId4" Type="http://schemas.openxmlformats.org/officeDocument/2006/relationships/image" Target="../media/image398.emf"/><Relationship Id="rId9" Type="http://schemas.openxmlformats.org/officeDocument/2006/relationships/image" Target="../media/image403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5.emf"/><Relationship Id="rId3" Type="http://schemas.openxmlformats.org/officeDocument/2006/relationships/image" Target="../media/image410.emf"/><Relationship Id="rId7" Type="http://schemas.openxmlformats.org/officeDocument/2006/relationships/image" Target="../media/image414.emf"/><Relationship Id="rId2" Type="http://schemas.openxmlformats.org/officeDocument/2006/relationships/image" Target="../media/image409.emf"/><Relationship Id="rId1" Type="http://schemas.openxmlformats.org/officeDocument/2006/relationships/image" Target="../media/image408.emf"/><Relationship Id="rId6" Type="http://schemas.openxmlformats.org/officeDocument/2006/relationships/image" Target="../media/image413.emf"/><Relationship Id="rId5" Type="http://schemas.openxmlformats.org/officeDocument/2006/relationships/image" Target="../media/image412.emf"/><Relationship Id="rId4" Type="http://schemas.openxmlformats.org/officeDocument/2006/relationships/image" Target="../media/image411.emf"/><Relationship Id="rId9" Type="http://schemas.openxmlformats.org/officeDocument/2006/relationships/image" Target="../media/image416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4.emf"/><Relationship Id="rId3" Type="http://schemas.openxmlformats.org/officeDocument/2006/relationships/image" Target="../media/image419.emf"/><Relationship Id="rId7" Type="http://schemas.openxmlformats.org/officeDocument/2006/relationships/image" Target="../media/image423.emf"/><Relationship Id="rId2" Type="http://schemas.openxmlformats.org/officeDocument/2006/relationships/image" Target="../media/image418.emf"/><Relationship Id="rId1" Type="http://schemas.openxmlformats.org/officeDocument/2006/relationships/image" Target="../media/image417.emf"/><Relationship Id="rId6" Type="http://schemas.openxmlformats.org/officeDocument/2006/relationships/image" Target="../media/image422.emf"/><Relationship Id="rId5" Type="http://schemas.openxmlformats.org/officeDocument/2006/relationships/image" Target="../media/image421.emf"/><Relationship Id="rId4" Type="http://schemas.openxmlformats.org/officeDocument/2006/relationships/image" Target="../media/image420.emf"/><Relationship Id="rId9" Type="http://schemas.openxmlformats.org/officeDocument/2006/relationships/image" Target="../media/image425.e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8.emf"/><Relationship Id="rId2" Type="http://schemas.openxmlformats.org/officeDocument/2006/relationships/image" Target="../media/image427.emf"/><Relationship Id="rId1" Type="http://schemas.openxmlformats.org/officeDocument/2006/relationships/image" Target="../media/image426.emf"/><Relationship Id="rId6" Type="http://schemas.openxmlformats.org/officeDocument/2006/relationships/image" Target="../media/image431.emf"/><Relationship Id="rId5" Type="http://schemas.openxmlformats.org/officeDocument/2006/relationships/image" Target="../media/image430.emf"/><Relationship Id="rId4" Type="http://schemas.openxmlformats.org/officeDocument/2006/relationships/image" Target="../media/image429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emf"/><Relationship Id="rId7" Type="http://schemas.openxmlformats.org/officeDocument/2006/relationships/image" Target="../media/image438.emf"/><Relationship Id="rId2" Type="http://schemas.openxmlformats.org/officeDocument/2006/relationships/image" Target="../media/image433.emf"/><Relationship Id="rId1" Type="http://schemas.openxmlformats.org/officeDocument/2006/relationships/image" Target="../media/image432.emf"/><Relationship Id="rId6" Type="http://schemas.openxmlformats.org/officeDocument/2006/relationships/image" Target="../media/image437.emf"/><Relationship Id="rId5" Type="http://schemas.openxmlformats.org/officeDocument/2006/relationships/image" Target="../media/image436.emf"/><Relationship Id="rId4" Type="http://schemas.openxmlformats.org/officeDocument/2006/relationships/image" Target="../media/image435.e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6.emf"/><Relationship Id="rId13" Type="http://schemas.openxmlformats.org/officeDocument/2006/relationships/image" Target="../media/image451.emf"/><Relationship Id="rId3" Type="http://schemas.openxmlformats.org/officeDocument/2006/relationships/image" Target="../media/image441.emf"/><Relationship Id="rId7" Type="http://schemas.openxmlformats.org/officeDocument/2006/relationships/image" Target="../media/image445.emf"/><Relationship Id="rId12" Type="http://schemas.openxmlformats.org/officeDocument/2006/relationships/image" Target="../media/image450.emf"/><Relationship Id="rId2" Type="http://schemas.openxmlformats.org/officeDocument/2006/relationships/image" Target="../media/image440.emf"/><Relationship Id="rId1" Type="http://schemas.openxmlformats.org/officeDocument/2006/relationships/image" Target="../media/image439.emf"/><Relationship Id="rId6" Type="http://schemas.openxmlformats.org/officeDocument/2006/relationships/image" Target="../media/image444.emf"/><Relationship Id="rId11" Type="http://schemas.openxmlformats.org/officeDocument/2006/relationships/image" Target="../media/image449.emf"/><Relationship Id="rId5" Type="http://schemas.openxmlformats.org/officeDocument/2006/relationships/image" Target="../media/image443.emf"/><Relationship Id="rId10" Type="http://schemas.openxmlformats.org/officeDocument/2006/relationships/image" Target="../media/image448.emf"/><Relationship Id="rId4" Type="http://schemas.openxmlformats.org/officeDocument/2006/relationships/image" Target="../media/image442.emf"/><Relationship Id="rId9" Type="http://schemas.openxmlformats.org/officeDocument/2006/relationships/image" Target="../media/image447.e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9.emf"/><Relationship Id="rId13" Type="http://schemas.openxmlformats.org/officeDocument/2006/relationships/image" Target="../media/image464.emf"/><Relationship Id="rId3" Type="http://schemas.openxmlformats.org/officeDocument/2006/relationships/image" Target="../media/image454.emf"/><Relationship Id="rId7" Type="http://schemas.openxmlformats.org/officeDocument/2006/relationships/image" Target="../media/image458.emf"/><Relationship Id="rId12" Type="http://schemas.openxmlformats.org/officeDocument/2006/relationships/image" Target="../media/image463.emf"/><Relationship Id="rId2" Type="http://schemas.openxmlformats.org/officeDocument/2006/relationships/image" Target="../media/image453.emf"/><Relationship Id="rId1" Type="http://schemas.openxmlformats.org/officeDocument/2006/relationships/image" Target="../media/image452.emf"/><Relationship Id="rId6" Type="http://schemas.openxmlformats.org/officeDocument/2006/relationships/image" Target="../media/image457.emf"/><Relationship Id="rId11" Type="http://schemas.openxmlformats.org/officeDocument/2006/relationships/image" Target="../media/image462.emf"/><Relationship Id="rId5" Type="http://schemas.openxmlformats.org/officeDocument/2006/relationships/image" Target="../media/image456.emf"/><Relationship Id="rId15" Type="http://schemas.openxmlformats.org/officeDocument/2006/relationships/image" Target="../media/image466.emf"/><Relationship Id="rId10" Type="http://schemas.openxmlformats.org/officeDocument/2006/relationships/image" Target="../media/image461.emf"/><Relationship Id="rId4" Type="http://schemas.openxmlformats.org/officeDocument/2006/relationships/image" Target="../media/image455.emf"/><Relationship Id="rId9" Type="http://schemas.openxmlformats.org/officeDocument/2006/relationships/image" Target="../media/image460.emf"/><Relationship Id="rId14" Type="http://schemas.openxmlformats.org/officeDocument/2006/relationships/image" Target="../media/image465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4.emf"/><Relationship Id="rId13" Type="http://schemas.openxmlformats.org/officeDocument/2006/relationships/image" Target="../media/image479.emf"/><Relationship Id="rId3" Type="http://schemas.openxmlformats.org/officeDocument/2006/relationships/image" Target="../media/image469.emf"/><Relationship Id="rId7" Type="http://schemas.openxmlformats.org/officeDocument/2006/relationships/image" Target="../media/image473.emf"/><Relationship Id="rId12" Type="http://schemas.openxmlformats.org/officeDocument/2006/relationships/image" Target="../media/image478.emf"/><Relationship Id="rId2" Type="http://schemas.openxmlformats.org/officeDocument/2006/relationships/image" Target="../media/image468.emf"/><Relationship Id="rId1" Type="http://schemas.openxmlformats.org/officeDocument/2006/relationships/image" Target="../media/image467.emf"/><Relationship Id="rId6" Type="http://schemas.openxmlformats.org/officeDocument/2006/relationships/image" Target="../media/image472.emf"/><Relationship Id="rId11" Type="http://schemas.openxmlformats.org/officeDocument/2006/relationships/image" Target="../media/image477.emf"/><Relationship Id="rId5" Type="http://schemas.openxmlformats.org/officeDocument/2006/relationships/image" Target="../media/image471.emf"/><Relationship Id="rId10" Type="http://schemas.openxmlformats.org/officeDocument/2006/relationships/image" Target="../media/image476.emf"/><Relationship Id="rId4" Type="http://schemas.openxmlformats.org/officeDocument/2006/relationships/image" Target="../media/image470.emf"/><Relationship Id="rId9" Type="http://schemas.openxmlformats.org/officeDocument/2006/relationships/image" Target="../media/image475.emf"/><Relationship Id="rId14" Type="http://schemas.openxmlformats.org/officeDocument/2006/relationships/image" Target="../media/image480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7" Type="http://schemas.openxmlformats.org/officeDocument/2006/relationships/image" Target="../media/image61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image" Target="../media/image75.emf"/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12" Type="http://schemas.openxmlformats.org/officeDocument/2006/relationships/image" Target="../media/image74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6" Type="http://schemas.openxmlformats.org/officeDocument/2006/relationships/image" Target="../media/image68.emf"/><Relationship Id="rId11" Type="http://schemas.openxmlformats.org/officeDocument/2006/relationships/image" Target="../media/image73.emf"/><Relationship Id="rId5" Type="http://schemas.openxmlformats.org/officeDocument/2006/relationships/image" Target="../media/image67.emf"/><Relationship Id="rId10" Type="http://schemas.openxmlformats.org/officeDocument/2006/relationships/image" Target="../media/image72.emf"/><Relationship Id="rId4" Type="http://schemas.openxmlformats.org/officeDocument/2006/relationships/image" Target="../media/image66.emf"/><Relationship Id="rId9" Type="http://schemas.openxmlformats.org/officeDocument/2006/relationships/image" Target="../media/image71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78.emf"/><Relationship Id="rId7" Type="http://schemas.openxmlformats.org/officeDocument/2006/relationships/image" Target="../media/image82.emf"/><Relationship Id="rId2" Type="http://schemas.openxmlformats.org/officeDocument/2006/relationships/image" Target="../media/image77.emf"/><Relationship Id="rId1" Type="http://schemas.openxmlformats.org/officeDocument/2006/relationships/image" Target="../media/image76.emf"/><Relationship Id="rId6" Type="http://schemas.openxmlformats.org/officeDocument/2006/relationships/image" Target="../media/image81.emf"/><Relationship Id="rId11" Type="http://schemas.openxmlformats.org/officeDocument/2006/relationships/image" Target="../media/image86.emf"/><Relationship Id="rId5" Type="http://schemas.openxmlformats.org/officeDocument/2006/relationships/image" Target="../media/image80.emf"/><Relationship Id="rId10" Type="http://schemas.openxmlformats.org/officeDocument/2006/relationships/image" Target="../media/image85.emf"/><Relationship Id="rId4" Type="http://schemas.openxmlformats.org/officeDocument/2006/relationships/image" Target="../media/image79.emf"/><Relationship Id="rId9" Type="http://schemas.openxmlformats.org/officeDocument/2006/relationships/image" Target="../media/image84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13" Type="http://schemas.openxmlformats.org/officeDocument/2006/relationships/image" Target="../media/image99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12" Type="http://schemas.openxmlformats.org/officeDocument/2006/relationships/image" Target="../media/image98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Relationship Id="rId6" Type="http://schemas.openxmlformats.org/officeDocument/2006/relationships/image" Target="../media/image92.emf"/><Relationship Id="rId11" Type="http://schemas.openxmlformats.org/officeDocument/2006/relationships/image" Target="../media/image97.emf"/><Relationship Id="rId5" Type="http://schemas.openxmlformats.org/officeDocument/2006/relationships/image" Target="../media/image91.emf"/><Relationship Id="rId10" Type="http://schemas.openxmlformats.org/officeDocument/2006/relationships/image" Target="../media/image96.emf"/><Relationship Id="rId4" Type="http://schemas.openxmlformats.org/officeDocument/2006/relationships/image" Target="../media/image90.emf"/><Relationship Id="rId9" Type="http://schemas.openxmlformats.org/officeDocument/2006/relationships/image" Target="../media/image95.emf"/><Relationship Id="rId14" Type="http://schemas.openxmlformats.org/officeDocument/2006/relationships/image" Target="../media/image100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3" Type="http://schemas.openxmlformats.org/officeDocument/2006/relationships/image" Target="../media/image103.emf"/><Relationship Id="rId7" Type="http://schemas.openxmlformats.org/officeDocument/2006/relationships/image" Target="../media/image107.emf"/><Relationship Id="rId12" Type="http://schemas.openxmlformats.org/officeDocument/2006/relationships/image" Target="../media/image112.emf"/><Relationship Id="rId2" Type="http://schemas.openxmlformats.org/officeDocument/2006/relationships/image" Target="../media/image102.emf"/><Relationship Id="rId1" Type="http://schemas.openxmlformats.org/officeDocument/2006/relationships/image" Target="../media/image101.emf"/><Relationship Id="rId6" Type="http://schemas.openxmlformats.org/officeDocument/2006/relationships/image" Target="../media/image106.emf"/><Relationship Id="rId11" Type="http://schemas.openxmlformats.org/officeDocument/2006/relationships/image" Target="../media/image111.emf"/><Relationship Id="rId5" Type="http://schemas.openxmlformats.org/officeDocument/2006/relationships/image" Target="../media/image105.emf"/><Relationship Id="rId10" Type="http://schemas.openxmlformats.org/officeDocument/2006/relationships/image" Target="../media/image110.emf"/><Relationship Id="rId4" Type="http://schemas.openxmlformats.org/officeDocument/2006/relationships/image" Target="../media/image104.emf"/><Relationship Id="rId9" Type="http://schemas.openxmlformats.org/officeDocument/2006/relationships/image" Target="../media/image10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7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C861D6EA-C7A5-472C-9960-065B29A6F406}" type="slidenum">
              <a:rPr lang="en-US" altLang="zh-CN">
                <a:solidFill>
                  <a:srgbClr val="000000"/>
                </a:solidFill>
              </a:rPr>
              <a:pPr defTabSz="914333"/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三个按钮“解的特征”分别指向自定义放映</a:t>
            </a:r>
            <a:r>
              <a:rPr lang="en-US" altLang="zh-CN"/>
              <a:t>: “</a:t>
            </a:r>
            <a:r>
              <a:rPr lang="zh-CN" altLang="en-US"/>
              <a:t>小阻尼”</a:t>
            </a:r>
            <a:r>
              <a:rPr lang="en-US" altLang="zh-CN"/>
              <a:t>,“</a:t>
            </a:r>
            <a:r>
              <a:rPr lang="zh-CN" altLang="en-US"/>
              <a:t>大阻尼”</a:t>
            </a:r>
            <a:r>
              <a:rPr lang="en-US" altLang="zh-CN"/>
              <a:t>,“</a:t>
            </a:r>
            <a:r>
              <a:rPr lang="zh-CN" altLang="en-US"/>
              <a:t>临界阻尼”</a:t>
            </a:r>
            <a:r>
              <a:rPr lang="en-US" altLang="zh-CN"/>
              <a:t>,</a:t>
            </a:r>
            <a:r>
              <a:rPr lang="zh-CN" altLang="en-US"/>
              <a:t>放映完毕自动返回</a:t>
            </a:r>
            <a:r>
              <a:rPr lang="en-US" altLang="zh-CN"/>
              <a:t>.</a:t>
            </a:r>
            <a:r>
              <a:rPr lang="zh-CN" altLang="en-US"/>
              <a:t>若不能调用</a:t>
            </a:r>
            <a:r>
              <a:rPr lang="en-US" altLang="zh-CN"/>
              <a:t>,</a:t>
            </a:r>
            <a:r>
              <a:rPr lang="zh-CN" altLang="en-US"/>
              <a:t>则需要重新定义这些自定义放映</a:t>
            </a:r>
            <a:r>
              <a:rPr lang="en-US" altLang="zh-CN"/>
              <a:t>,</a:t>
            </a:r>
            <a:r>
              <a:rPr lang="zh-CN" altLang="en-US"/>
              <a:t>并重新连接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52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01E4E46D-E9A5-4D9F-9CEF-41C4AC062399}" type="slidenum">
              <a:rPr lang="en-US" altLang="zh-CN">
                <a:solidFill>
                  <a:srgbClr val="000000"/>
                </a:solidFill>
              </a:rPr>
              <a:pPr defTabSz="914333"/>
              <a:t>16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52269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0BF04-C48D-46BF-8CE1-744100A9617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511661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54383A-85CF-46C8-B044-6AD5F602D69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14524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DB080-BD39-4A32-A4BA-2621547B9DB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89850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AF756-9457-4F40-8D9B-69933256A8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082859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A2837-3069-4FD2-8AFE-232FF3D42AE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023037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2A089C-768F-48ED-AC05-9513930156B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558979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B4521-BD5C-4A38-9D8A-946C5AF6E54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9438"/>
      </p:ext>
    </p:extLst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034765-E669-4E5F-ACFC-D65500E82A7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658173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2021F2-FE72-4028-A652-C078AD9B08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63190"/>
      </p:ext>
    </p:extLst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3423F-2019-439F-AAB3-D1C7B4BF8C0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449548"/>
      </p:ext>
    </p:extLst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170D9-A268-4D65-BF5C-9C3FAAFF5F2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473525"/>
      </p:ext>
    </p:extLst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2A682-358B-4233-92A1-3DA6E533EA4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34794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4780B8-446F-450F-A4F2-C23BD4D73F1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244978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F89D9-0D8E-48D5-A9CB-A27C5B2643A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017460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992E2A-E1F7-4DE2-8C32-6D52400D045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585492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6918AA-B21C-495D-91FA-F1E788FB461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03142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54DE9-6AD6-4E2F-B004-B1689F4B8ED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50375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6A6E-9FAE-4D8D-831B-C60CCDE54E0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6586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85619E-8DA5-4471-867C-E4DA6A624C0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99955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6671C-CEC1-4884-A5E0-7F69818AA8E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48447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5D5C8-84FD-4D29-B9E3-2C84DF63DD2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274104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3B3B5-3A71-464E-A873-EE12A83A3B6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681071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B1134-D688-439F-9871-908CE445FB2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84956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B6C545-4FB0-4AF5-BC47-FA3620DB00C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43874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0EF2DA-D921-4FF3-92AD-C3D35577202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187147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6FF07-A298-46E9-AEEF-AF314ABC218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044202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C1527-399F-4EFB-896F-403BBCBCD4E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92057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0840F-D495-4902-8B9E-E4BAA5A764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465499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12423-1C83-4A80-A32F-28BB83F0D38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705876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2028-D57B-4F68-88AD-128C171032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457989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D7356-08A0-44DD-870C-458FB0447DC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056999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AE74D-17DA-41DC-AED8-FFBCD9B7B89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587749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79649-7594-4A19-99EC-D5939DCD776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66756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F60AC8E8-58BC-4DE1-9C8F-C08D618598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9801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64929A5B-1CE5-4C75-8C2F-44E052E88EA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13020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535BD979-9763-49A7-AD0A-36BC1393AF4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4889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oleObject" Target="../embeddings/oleObject86.bin"/><Relationship Id="rId18" Type="http://schemas.openxmlformats.org/officeDocument/2006/relationships/image" Target="../media/image94.emf"/><Relationship Id="rId26" Type="http://schemas.openxmlformats.org/officeDocument/2006/relationships/image" Target="../media/image98.emf"/><Relationship Id="rId3" Type="http://schemas.openxmlformats.org/officeDocument/2006/relationships/oleObject" Target="../embeddings/oleObject81.bin"/><Relationship Id="rId21" Type="http://schemas.openxmlformats.org/officeDocument/2006/relationships/oleObject" Target="../embeddings/oleObject90.bin"/><Relationship Id="rId7" Type="http://schemas.openxmlformats.org/officeDocument/2006/relationships/oleObject" Target="../embeddings/oleObject83.bin"/><Relationship Id="rId12" Type="http://schemas.openxmlformats.org/officeDocument/2006/relationships/image" Target="../media/image91.emf"/><Relationship Id="rId17" Type="http://schemas.openxmlformats.org/officeDocument/2006/relationships/oleObject" Target="../embeddings/oleObject88.bin"/><Relationship Id="rId25" Type="http://schemas.openxmlformats.org/officeDocument/2006/relationships/oleObject" Target="../embeddings/oleObject9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93.emf"/><Relationship Id="rId20" Type="http://schemas.openxmlformats.org/officeDocument/2006/relationships/image" Target="../media/image95.emf"/><Relationship Id="rId29" Type="http://schemas.openxmlformats.org/officeDocument/2006/relationships/oleObject" Target="../embeddings/oleObject94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88.emf"/><Relationship Id="rId11" Type="http://schemas.openxmlformats.org/officeDocument/2006/relationships/oleObject" Target="../embeddings/oleObject85.bin"/><Relationship Id="rId24" Type="http://schemas.openxmlformats.org/officeDocument/2006/relationships/image" Target="../media/image97.emf"/><Relationship Id="rId5" Type="http://schemas.openxmlformats.org/officeDocument/2006/relationships/oleObject" Target="../embeddings/oleObject82.bin"/><Relationship Id="rId15" Type="http://schemas.openxmlformats.org/officeDocument/2006/relationships/oleObject" Target="../embeddings/oleObject87.bin"/><Relationship Id="rId23" Type="http://schemas.openxmlformats.org/officeDocument/2006/relationships/oleObject" Target="../embeddings/oleObject91.bin"/><Relationship Id="rId28" Type="http://schemas.openxmlformats.org/officeDocument/2006/relationships/image" Target="../media/image99.emf"/><Relationship Id="rId10" Type="http://schemas.openxmlformats.org/officeDocument/2006/relationships/image" Target="../media/image90.emf"/><Relationship Id="rId19" Type="http://schemas.openxmlformats.org/officeDocument/2006/relationships/oleObject" Target="../embeddings/oleObject89.bin"/><Relationship Id="rId4" Type="http://schemas.openxmlformats.org/officeDocument/2006/relationships/image" Target="../media/image87.emf"/><Relationship Id="rId9" Type="http://schemas.openxmlformats.org/officeDocument/2006/relationships/oleObject" Target="../embeddings/oleObject84.bin"/><Relationship Id="rId14" Type="http://schemas.openxmlformats.org/officeDocument/2006/relationships/image" Target="../media/image92.emf"/><Relationship Id="rId22" Type="http://schemas.openxmlformats.org/officeDocument/2006/relationships/image" Target="../media/image96.emf"/><Relationship Id="rId27" Type="http://schemas.openxmlformats.org/officeDocument/2006/relationships/oleObject" Target="../embeddings/oleObject93.bin"/><Relationship Id="rId30" Type="http://schemas.openxmlformats.org/officeDocument/2006/relationships/image" Target="../media/image10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emf"/><Relationship Id="rId13" Type="http://schemas.openxmlformats.org/officeDocument/2006/relationships/oleObject" Target="../embeddings/oleObject100.bin"/><Relationship Id="rId18" Type="http://schemas.openxmlformats.org/officeDocument/2006/relationships/image" Target="../media/image108.emf"/><Relationship Id="rId26" Type="http://schemas.openxmlformats.org/officeDocument/2006/relationships/image" Target="../media/image112.emf"/><Relationship Id="rId3" Type="http://schemas.openxmlformats.org/officeDocument/2006/relationships/oleObject" Target="../embeddings/oleObject95.bin"/><Relationship Id="rId21" Type="http://schemas.openxmlformats.org/officeDocument/2006/relationships/oleObject" Target="../embeddings/oleObject104.bin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105.emf"/><Relationship Id="rId17" Type="http://schemas.openxmlformats.org/officeDocument/2006/relationships/oleObject" Target="../embeddings/oleObject102.bin"/><Relationship Id="rId25" Type="http://schemas.openxmlformats.org/officeDocument/2006/relationships/oleObject" Target="../embeddings/oleObject10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07.emf"/><Relationship Id="rId20" Type="http://schemas.openxmlformats.org/officeDocument/2006/relationships/image" Target="../media/image109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2.emf"/><Relationship Id="rId11" Type="http://schemas.openxmlformats.org/officeDocument/2006/relationships/oleObject" Target="../embeddings/oleObject99.bin"/><Relationship Id="rId24" Type="http://schemas.openxmlformats.org/officeDocument/2006/relationships/image" Target="../media/image111.emf"/><Relationship Id="rId5" Type="http://schemas.openxmlformats.org/officeDocument/2006/relationships/oleObject" Target="../embeddings/oleObject96.bin"/><Relationship Id="rId15" Type="http://schemas.openxmlformats.org/officeDocument/2006/relationships/oleObject" Target="../embeddings/oleObject101.bin"/><Relationship Id="rId23" Type="http://schemas.openxmlformats.org/officeDocument/2006/relationships/oleObject" Target="../embeddings/oleObject105.bin"/><Relationship Id="rId10" Type="http://schemas.openxmlformats.org/officeDocument/2006/relationships/image" Target="../media/image104.emf"/><Relationship Id="rId19" Type="http://schemas.openxmlformats.org/officeDocument/2006/relationships/oleObject" Target="../embeddings/oleObject103.bin"/><Relationship Id="rId4" Type="http://schemas.openxmlformats.org/officeDocument/2006/relationships/image" Target="../media/image101.emf"/><Relationship Id="rId9" Type="http://schemas.openxmlformats.org/officeDocument/2006/relationships/oleObject" Target="../embeddings/oleObject98.bin"/><Relationship Id="rId14" Type="http://schemas.openxmlformats.org/officeDocument/2006/relationships/image" Target="../media/image106.emf"/><Relationship Id="rId22" Type="http://schemas.openxmlformats.org/officeDocument/2006/relationships/image" Target="../media/image11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9.bin"/><Relationship Id="rId13" Type="http://schemas.openxmlformats.org/officeDocument/2006/relationships/image" Target="../media/image117.emf"/><Relationship Id="rId18" Type="http://schemas.openxmlformats.org/officeDocument/2006/relationships/oleObject" Target="../embeddings/oleObject114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21.emf"/><Relationship Id="rId7" Type="http://schemas.openxmlformats.org/officeDocument/2006/relationships/image" Target="../media/image114.emf"/><Relationship Id="rId12" Type="http://schemas.openxmlformats.org/officeDocument/2006/relationships/oleObject" Target="../embeddings/oleObject111.bin"/><Relationship Id="rId17" Type="http://schemas.openxmlformats.org/officeDocument/2006/relationships/image" Target="../media/image119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113.bin"/><Relationship Id="rId20" Type="http://schemas.openxmlformats.org/officeDocument/2006/relationships/oleObject" Target="../embeddings/oleObject115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8.bin"/><Relationship Id="rId11" Type="http://schemas.openxmlformats.org/officeDocument/2006/relationships/image" Target="../media/image116.emf"/><Relationship Id="rId5" Type="http://schemas.openxmlformats.org/officeDocument/2006/relationships/image" Target="../media/image113.emf"/><Relationship Id="rId15" Type="http://schemas.openxmlformats.org/officeDocument/2006/relationships/image" Target="../media/image118.emf"/><Relationship Id="rId10" Type="http://schemas.openxmlformats.org/officeDocument/2006/relationships/oleObject" Target="../embeddings/oleObject110.bin"/><Relationship Id="rId19" Type="http://schemas.openxmlformats.org/officeDocument/2006/relationships/image" Target="../media/image120.emf"/><Relationship Id="rId4" Type="http://schemas.openxmlformats.org/officeDocument/2006/relationships/oleObject" Target="../embeddings/oleObject107.bin"/><Relationship Id="rId9" Type="http://schemas.openxmlformats.org/officeDocument/2006/relationships/image" Target="../media/image115.emf"/><Relationship Id="rId14" Type="http://schemas.openxmlformats.org/officeDocument/2006/relationships/oleObject" Target="../embeddings/oleObject112.bin"/><Relationship Id="rId22" Type="http://schemas.openxmlformats.org/officeDocument/2006/relationships/image" Target="../media/image1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emf"/><Relationship Id="rId13" Type="http://schemas.openxmlformats.org/officeDocument/2006/relationships/oleObject" Target="../embeddings/oleObject121.bin"/><Relationship Id="rId18" Type="http://schemas.openxmlformats.org/officeDocument/2006/relationships/image" Target="../media/image130.emf"/><Relationship Id="rId3" Type="http://schemas.openxmlformats.org/officeDocument/2006/relationships/oleObject" Target="../embeddings/oleObject116.bin"/><Relationship Id="rId21" Type="http://schemas.openxmlformats.org/officeDocument/2006/relationships/oleObject" Target="../embeddings/oleObject125.bin"/><Relationship Id="rId7" Type="http://schemas.openxmlformats.org/officeDocument/2006/relationships/oleObject" Target="../embeddings/oleObject118.bin"/><Relationship Id="rId12" Type="http://schemas.openxmlformats.org/officeDocument/2006/relationships/image" Target="../media/image127.emf"/><Relationship Id="rId17" Type="http://schemas.openxmlformats.org/officeDocument/2006/relationships/oleObject" Target="../embeddings/oleObject12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29.emf"/><Relationship Id="rId20" Type="http://schemas.openxmlformats.org/officeDocument/2006/relationships/image" Target="../media/image131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24.emf"/><Relationship Id="rId11" Type="http://schemas.openxmlformats.org/officeDocument/2006/relationships/oleObject" Target="../embeddings/oleObject120.bin"/><Relationship Id="rId24" Type="http://schemas.openxmlformats.org/officeDocument/2006/relationships/image" Target="../media/image133.emf"/><Relationship Id="rId5" Type="http://schemas.openxmlformats.org/officeDocument/2006/relationships/oleObject" Target="../embeddings/oleObject117.bin"/><Relationship Id="rId15" Type="http://schemas.openxmlformats.org/officeDocument/2006/relationships/oleObject" Target="../embeddings/oleObject122.bin"/><Relationship Id="rId23" Type="http://schemas.openxmlformats.org/officeDocument/2006/relationships/oleObject" Target="../embeddings/oleObject126.bin"/><Relationship Id="rId10" Type="http://schemas.openxmlformats.org/officeDocument/2006/relationships/image" Target="../media/image126.emf"/><Relationship Id="rId19" Type="http://schemas.openxmlformats.org/officeDocument/2006/relationships/oleObject" Target="../embeddings/oleObject124.bin"/><Relationship Id="rId4" Type="http://schemas.openxmlformats.org/officeDocument/2006/relationships/image" Target="../media/image123.emf"/><Relationship Id="rId9" Type="http://schemas.openxmlformats.org/officeDocument/2006/relationships/oleObject" Target="../embeddings/oleObject119.bin"/><Relationship Id="rId14" Type="http://schemas.openxmlformats.org/officeDocument/2006/relationships/image" Target="../media/image128.emf"/><Relationship Id="rId22" Type="http://schemas.openxmlformats.org/officeDocument/2006/relationships/image" Target="../media/image13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13" Type="http://schemas.openxmlformats.org/officeDocument/2006/relationships/oleObject" Target="../embeddings/oleObject132.bin"/><Relationship Id="rId18" Type="http://schemas.openxmlformats.org/officeDocument/2006/relationships/image" Target="../media/image141.emf"/><Relationship Id="rId26" Type="http://schemas.openxmlformats.org/officeDocument/2006/relationships/image" Target="../media/image145.emf"/><Relationship Id="rId3" Type="http://schemas.openxmlformats.org/officeDocument/2006/relationships/oleObject" Target="../embeddings/oleObject127.bin"/><Relationship Id="rId21" Type="http://schemas.openxmlformats.org/officeDocument/2006/relationships/oleObject" Target="../embeddings/oleObject136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138.emf"/><Relationship Id="rId17" Type="http://schemas.openxmlformats.org/officeDocument/2006/relationships/oleObject" Target="../embeddings/oleObject134.bin"/><Relationship Id="rId25" Type="http://schemas.openxmlformats.org/officeDocument/2006/relationships/oleObject" Target="../embeddings/oleObject13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40.emf"/><Relationship Id="rId20" Type="http://schemas.openxmlformats.org/officeDocument/2006/relationships/image" Target="../media/image142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35.emf"/><Relationship Id="rId11" Type="http://schemas.openxmlformats.org/officeDocument/2006/relationships/oleObject" Target="../embeddings/oleObject131.bin"/><Relationship Id="rId24" Type="http://schemas.openxmlformats.org/officeDocument/2006/relationships/image" Target="../media/image144.emf"/><Relationship Id="rId5" Type="http://schemas.openxmlformats.org/officeDocument/2006/relationships/oleObject" Target="../embeddings/oleObject128.bin"/><Relationship Id="rId15" Type="http://schemas.openxmlformats.org/officeDocument/2006/relationships/oleObject" Target="../embeddings/oleObject133.bin"/><Relationship Id="rId23" Type="http://schemas.openxmlformats.org/officeDocument/2006/relationships/oleObject" Target="../embeddings/oleObject137.bin"/><Relationship Id="rId10" Type="http://schemas.openxmlformats.org/officeDocument/2006/relationships/image" Target="../media/image137.emf"/><Relationship Id="rId19" Type="http://schemas.openxmlformats.org/officeDocument/2006/relationships/oleObject" Target="../embeddings/oleObject135.bin"/><Relationship Id="rId4" Type="http://schemas.openxmlformats.org/officeDocument/2006/relationships/image" Target="../media/image134.emf"/><Relationship Id="rId9" Type="http://schemas.openxmlformats.org/officeDocument/2006/relationships/oleObject" Target="../embeddings/oleObject130.bin"/><Relationship Id="rId14" Type="http://schemas.openxmlformats.org/officeDocument/2006/relationships/image" Target="../media/image139.emf"/><Relationship Id="rId22" Type="http://schemas.openxmlformats.org/officeDocument/2006/relationships/image" Target="../media/image1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emf"/><Relationship Id="rId13" Type="http://schemas.openxmlformats.org/officeDocument/2006/relationships/oleObject" Target="../embeddings/oleObject144.bin"/><Relationship Id="rId18" Type="http://schemas.openxmlformats.org/officeDocument/2006/relationships/image" Target="../media/image153.emf"/><Relationship Id="rId26" Type="http://schemas.openxmlformats.org/officeDocument/2006/relationships/image" Target="../media/image157.emf"/><Relationship Id="rId3" Type="http://schemas.openxmlformats.org/officeDocument/2006/relationships/oleObject" Target="../embeddings/oleObject139.bin"/><Relationship Id="rId21" Type="http://schemas.openxmlformats.org/officeDocument/2006/relationships/oleObject" Target="../embeddings/oleObject148.bin"/><Relationship Id="rId7" Type="http://schemas.openxmlformats.org/officeDocument/2006/relationships/oleObject" Target="../embeddings/oleObject141.bin"/><Relationship Id="rId12" Type="http://schemas.openxmlformats.org/officeDocument/2006/relationships/image" Target="../media/image150.emf"/><Relationship Id="rId17" Type="http://schemas.openxmlformats.org/officeDocument/2006/relationships/oleObject" Target="../embeddings/oleObject146.bin"/><Relationship Id="rId25" Type="http://schemas.openxmlformats.org/officeDocument/2006/relationships/oleObject" Target="../embeddings/oleObject15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52.emf"/><Relationship Id="rId20" Type="http://schemas.openxmlformats.org/officeDocument/2006/relationships/image" Target="../media/image154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7.emf"/><Relationship Id="rId11" Type="http://schemas.openxmlformats.org/officeDocument/2006/relationships/oleObject" Target="../embeddings/oleObject143.bin"/><Relationship Id="rId24" Type="http://schemas.openxmlformats.org/officeDocument/2006/relationships/image" Target="../media/image156.emf"/><Relationship Id="rId5" Type="http://schemas.openxmlformats.org/officeDocument/2006/relationships/oleObject" Target="../embeddings/oleObject140.bin"/><Relationship Id="rId15" Type="http://schemas.openxmlformats.org/officeDocument/2006/relationships/oleObject" Target="../embeddings/oleObject145.bin"/><Relationship Id="rId23" Type="http://schemas.openxmlformats.org/officeDocument/2006/relationships/oleObject" Target="../embeddings/oleObject149.bin"/><Relationship Id="rId10" Type="http://schemas.openxmlformats.org/officeDocument/2006/relationships/image" Target="../media/image149.emf"/><Relationship Id="rId19" Type="http://schemas.openxmlformats.org/officeDocument/2006/relationships/oleObject" Target="../embeddings/oleObject147.bin"/><Relationship Id="rId4" Type="http://schemas.openxmlformats.org/officeDocument/2006/relationships/image" Target="../media/image146.emf"/><Relationship Id="rId9" Type="http://schemas.openxmlformats.org/officeDocument/2006/relationships/oleObject" Target="../embeddings/oleObject142.bin"/><Relationship Id="rId14" Type="http://schemas.openxmlformats.org/officeDocument/2006/relationships/image" Target="../media/image151.emf"/><Relationship Id="rId22" Type="http://schemas.openxmlformats.org/officeDocument/2006/relationships/image" Target="../media/image155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13" Type="http://schemas.openxmlformats.org/officeDocument/2006/relationships/image" Target="../media/image162.emf"/><Relationship Id="rId18" Type="http://schemas.openxmlformats.org/officeDocument/2006/relationships/oleObject" Target="../embeddings/oleObject158.bin"/><Relationship Id="rId26" Type="http://schemas.openxmlformats.org/officeDocument/2006/relationships/oleObject" Target="../embeddings/oleObject162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66.emf"/><Relationship Id="rId7" Type="http://schemas.openxmlformats.org/officeDocument/2006/relationships/image" Target="../media/image159.emf"/><Relationship Id="rId12" Type="http://schemas.openxmlformats.org/officeDocument/2006/relationships/oleObject" Target="../embeddings/oleObject155.bin"/><Relationship Id="rId17" Type="http://schemas.openxmlformats.org/officeDocument/2006/relationships/image" Target="../media/image164.emf"/><Relationship Id="rId25" Type="http://schemas.openxmlformats.org/officeDocument/2006/relationships/image" Target="../media/image168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157.bin"/><Relationship Id="rId20" Type="http://schemas.openxmlformats.org/officeDocument/2006/relationships/oleObject" Target="../embeddings/oleObject159.bin"/><Relationship Id="rId29" Type="http://schemas.openxmlformats.org/officeDocument/2006/relationships/image" Target="../media/image170.emf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52.bin"/><Relationship Id="rId11" Type="http://schemas.openxmlformats.org/officeDocument/2006/relationships/image" Target="../media/image161.emf"/><Relationship Id="rId24" Type="http://schemas.openxmlformats.org/officeDocument/2006/relationships/oleObject" Target="../embeddings/oleObject161.bin"/><Relationship Id="rId5" Type="http://schemas.openxmlformats.org/officeDocument/2006/relationships/image" Target="../media/image158.emf"/><Relationship Id="rId15" Type="http://schemas.openxmlformats.org/officeDocument/2006/relationships/image" Target="../media/image163.emf"/><Relationship Id="rId23" Type="http://schemas.openxmlformats.org/officeDocument/2006/relationships/image" Target="../media/image167.emf"/><Relationship Id="rId28" Type="http://schemas.openxmlformats.org/officeDocument/2006/relationships/oleObject" Target="../embeddings/oleObject163.bin"/><Relationship Id="rId10" Type="http://schemas.openxmlformats.org/officeDocument/2006/relationships/oleObject" Target="../embeddings/oleObject154.bin"/><Relationship Id="rId19" Type="http://schemas.openxmlformats.org/officeDocument/2006/relationships/image" Target="../media/image165.emf"/><Relationship Id="rId31" Type="http://schemas.openxmlformats.org/officeDocument/2006/relationships/image" Target="../media/image171.emf"/><Relationship Id="rId4" Type="http://schemas.openxmlformats.org/officeDocument/2006/relationships/oleObject" Target="../embeddings/oleObject151.bin"/><Relationship Id="rId9" Type="http://schemas.openxmlformats.org/officeDocument/2006/relationships/image" Target="../media/image160.emf"/><Relationship Id="rId14" Type="http://schemas.openxmlformats.org/officeDocument/2006/relationships/oleObject" Target="../embeddings/oleObject156.bin"/><Relationship Id="rId22" Type="http://schemas.openxmlformats.org/officeDocument/2006/relationships/oleObject" Target="../embeddings/oleObject160.bin"/><Relationship Id="rId27" Type="http://schemas.openxmlformats.org/officeDocument/2006/relationships/image" Target="../media/image169.emf"/><Relationship Id="rId30" Type="http://schemas.openxmlformats.org/officeDocument/2006/relationships/oleObject" Target="../embeddings/oleObject16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emf"/><Relationship Id="rId13" Type="http://schemas.openxmlformats.org/officeDocument/2006/relationships/oleObject" Target="../embeddings/oleObject170.bin"/><Relationship Id="rId18" Type="http://schemas.openxmlformats.org/officeDocument/2006/relationships/image" Target="../media/image179.emf"/><Relationship Id="rId3" Type="http://schemas.openxmlformats.org/officeDocument/2006/relationships/oleObject" Target="../embeddings/oleObject165.bin"/><Relationship Id="rId21" Type="http://schemas.openxmlformats.org/officeDocument/2006/relationships/oleObject" Target="../embeddings/oleObject174.bin"/><Relationship Id="rId7" Type="http://schemas.openxmlformats.org/officeDocument/2006/relationships/oleObject" Target="../embeddings/oleObject167.bin"/><Relationship Id="rId12" Type="http://schemas.openxmlformats.org/officeDocument/2006/relationships/image" Target="../media/image176.emf"/><Relationship Id="rId17" Type="http://schemas.openxmlformats.org/officeDocument/2006/relationships/oleObject" Target="../embeddings/oleObject17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78.emf"/><Relationship Id="rId20" Type="http://schemas.openxmlformats.org/officeDocument/2006/relationships/image" Target="../media/image180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73.emf"/><Relationship Id="rId11" Type="http://schemas.openxmlformats.org/officeDocument/2006/relationships/oleObject" Target="../embeddings/oleObject169.bin"/><Relationship Id="rId5" Type="http://schemas.openxmlformats.org/officeDocument/2006/relationships/oleObject" Target="../embeddings/oleObject166.bin"/><Relationship Id="rId15" Type="http://schemas.openxmlformats.org/officeDocument/2006/relationships/oleObject" Target="../embeddings/oleObject171.bin"/><Relationship Id="rId10" Type="http://schemas.openxmlformats.org/officeDocument/2006/relationships/image" Target="../media/image175.emf"/><Relationship Id="rId19" Type="http://schemas.openxmlformats.org/officeDocument/2006/relationships/oleObject" Target="../embeddings/oleObject173.bin"/><Relationship Id="rId4" Type="http://schemas.openxmlformats.org/officeDocument/2006/relationships/image" Target="../media/image172.emf"/><Relationship Id="rId9" Type="http://schemas.openxmlformats.org/officeDocument/2006/relationships/oleObject" Target="../embeddings/oleObject168.bin"/><Relationship Id="rId14" Type="http://schemas.openxmlformats.org/officeDocument/2006/relationships/image" Target="../media/image177.emf"/><Relationship Id="rId22" Type="http://schemas.openxmlformats.org/officeDocument/2006/relationships/image" Target="../media/image181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13" Type="http://schemas.openxmlformats.org/officeDocument/2006/relationships/oleObject" Target="../embeddings/oleObject180.bin"/><Relationship Id="rId3" Type="http://schemas.openxmlformats.org/officeDocument/2006/relationships/oleObject" Target="../embeddings/oleObject175.bin"/><Relationship Id="rId7" Type="http://schemas.openxmlformats.org/officeDocument/2006/relationships/oleObject" Target="../embeddings/oleObject177.bin"/><Relationship Id="rId12" Type="http://schemas.openxmlformats.org/officeDocument/2006/relationships/image" Target="../media/image186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88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83.emf"/><Relationship Id="rId11" Type="http://schemas.openxmlformats.org/officeDocument/2006/relationships/oleObject" Target="../embeddings/oleObject179.bin"/><Relationship Id="rId5" Type="http://schemas.openxmlformats.org/officeDocument/2006/relationships/oleObject" Target="../embeddings/oleObject176.bin"/><Relationship Id="rId15" Type="http://schemas.openxmlformats.org/officeDocument/2006/relationships/oleObject" Target="../embeddings/oleObject181.bin"/><Relationship Id="rId10" Type="http://schemas.openxmlformats.org/officeDocument/2006/relationships/image" Target="../media/image185.emf"/><Relationship Id="rId4" Type="http://schemas.openxmlformats.org/officeDocument/2006/relationships/image" Target="../media/image182.emf"/><Relationship Id="rId9" Type="http://schemas.openxmlformats.org/officeDocument/2006/relationships/oleObject" Target="../embeddings/oleObject178.bin"/><Relationship Id="rId14" Type="http://schemas.openxmlformats.org/officeDocument/2006/relationships/image" Target="../media/image187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200.png"/><Relationship Id="rId3" Type="http://schemas.openxmlformats.org/officeDocument/2006/relationships/image" Target="../media/image190.png"/><Relationship Id="rId7" Type="http://schemas.openxmlformats.org/officeDocument/2006/relationships/image" Target="../media/image194.png"/><Relationship Id="rId12" Type="http://schemas.openxmlformats.org/officeDocument/2006/relationships/image" Target="../media/image199.png"/><Relationship Id="rId2" Type="http://schemas.openxmlformats.org/officeDocument/2006/relationships/image" Target="../media/image189.png"/><Relationship Id="rId16" Type="http://schemas.openxmlformats.org/officeDocument/2006/relationships/image" Target="../media/image20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3.png"/><Relationship Id="rId11" Type="http://schemas.openxmlformats.org/officeDocument/2006/relationships/image" Target="../media/image198.png"/><Relationship Id="rId5" Type="http://schemas.openxmlformats.org/officeDocument/2006/relationships/image" Target="../media/image192.png"/><Relationship Id="rId15" Type="http://schemas.openxmlformats.org/officeDocument/2006/relationships/image" Target="../media/image202.png"/><Relationship Id="rId10" Type="http://schemas.openxmlformats.org/officeDocument/2006/relationships/image" Target="../media/image197.png"/><Relationship Id="rId4" Type="http://schemas.openxmlformats.org/officeDocument/2006/relationships/image" Target="../media/image191.png"/><Relationship Id="rId9" Type="http://schemas.openxmlformats.org/officeDocument/2006/relationships/image" Target="../media/image196.png"/><Relationship Id="rId14" Type="http://schemas.openxmlformats.org/officeDocument/2006/relationships/image" Target="../media/image20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emf"/><Relationship Id="rId13" Type="http://schemas.openxmlformats.org/officeDocument/2006/relationships/oleObject" Target="../embeddings/oleObject187.bin"/><Relationship Id="rId18" Type="http://schemas.openxmlformats.org/officeDocument/2006/relationships/image" Target="../media/image210.emf"/><Relationship Id="rId3" Type="http://schemas.openxmlformats.org/officeDocument/2006/relationships/oleObject" Target="../embeddings/oleObject182.bin"/><Relationship Id="rId7" Type="http://schemas.openxmlformats.org/officeDocument/2006/relationships/oleObject" Target="../embeddings/oleObject184.bin"/><Relationship Id="rId12" Type="http://schemas.openxmlformats.org/officeDocument/2006/relationships/image" Target="../media/image207.emf"/><Relationship Id="rId17" Type="http://schemas.openxmlformats.org/officeDocument/2006/relationships/oleObject" Target="../embeddings/oleObject18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09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04.emf"/><Relationship Id="rId11" Type="http://schemas.openxmlformats.org/officeDocument/2006/relationships/oleObject" Target="../embeddings/oleObject186.bin"/><Relationship Id="rId5" Type="http://schemas.openxmlformats.org/officeDocument/2006/relationships/oleObject" Target="../embeddings/oleObject183.bin"/><Relationship Id="rId15" Type="http://schemas.openxmlformats.org/officeDocument/2006/relationships/oleObject" Target="../embeddings/oleObject188.bin"/><Relationship Id="rId10" Type="http://schemas.openxmlformats.org/officeDocument/2006/relationships/image" Target="../media/image206.emf"/><Relationship Id="rId4" Type="http://schemas.openxmlformats.org/officeDocument/2006/relationships/image" Target="../media/image203.emf"/><Relationship Id="rId9" Type="http://schemas.openxmlformats.org/officeDocument/2006/relationships/oleObject" Target="../embeddings/oleObject185.bin"/><Relationship Id="rId14" Type="http://schemas.openxmlformats.org/officeDocument/2006/relationships/image" Target="../media/image208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emf"/><Relationship Id="rId13" Type="http://schemas.openxmlformats.org/officeDocument/2006/relationships/oleObject" Target="../embeddings/oleObject195.bin"/><Relationship Id="rId18" Type="http://schemas.openxmlformats.org/officeDocument/2006/relationships/image" Target="../media/image218.emf"/><Relationship Id="rId3" Type="http://schemas.openxmlformats.org/officeDocument/2006/relationships/oleObject" Target="../embeddings/oleObject190.bin"/><Relationship Id="rId7" Type="http://schemas.openxmlformats.org/officeDocument/2006/relationships/oleObject" Target="../embeddings/oleObject192.bin"/><Relationship Id="rId12" Type="http://schemas.openxmlformats.org/officeDocument/2006/relationships/image" Target="../media/image215.emf"/><Relationship Id="rId17" Type="http://schemas.openxmlformats.org/officeDocument/2006/relationships/oleObject" Target="../embeddings/oleObject19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17.emf"/><Relationship Id="rId20" Type="http://schemas.openxmlformats.org/officeDocument/2006/relationships/image" Target="../media/image219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12.emf"/><Relationship Id="rId11" Type="http://schemas.openxmlformats.org/officeDocument/2006/relationships/oleObject" Target="../embeddings/oleObject194.bin"/><Relationship Id="rId5" Type="http://schemas.openxmlformats.org/officeDocument/2006/relationships/oleObject" Target="../embeddings/oleObject191.bin"/><Relationship Id="rId15" Type="http://schemas.openxmlformats.org/officeDocument/2006/relationships/oleObject" Target="../embeddings/oleObject196.bin"/><Relationship Id="rId10" Type="http://schemas.openxmlformats.org/officeDocument/2006/relationships/image" Target="../media/image214.emf"/><Relationship Id="rId19" Type="http://schemas.openxmlformats.org/officeDocument/2006/relationships/oleObject" Target="../embeddings/oleObject198.bin"/><Relationship Id="rId4" Type="http://schemas.openxmlformats.org/officeDocument/2006/relationships/image" Target="../media/image211.emf"/><Relationship Id="rId9" Type="http://schemas.openxmlformats.org/officeDocument/2006/relationships/oleObject" Target="../embeddings/oleObject193.bin"/><Relationship Id="rId14" Type="http://schemas.openxmlformats.org/officeDocument/2006/relationships/image" Target="../media/image216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emf"/><Relationship Id="rId13" Type="http://schemas.openxmlformats.org/officeDocument/2006/relationships/oleObject" Target="../embeddings/oleObject204.bin"/><Relationship Id="rId18" Type="http://schemas.openxmlformats.org/officeDocument/2006/relationships/image" Target="../media/image227.jpeg"/><Relationship Id="rId3" Type="http://schemas.openxmlformats.org/officeDocument/2006/relationships/oleObject" Target="../embeddings/oleObject199.bin"/><Relationship Id="rId7" Type="http://schemas.openxmlformats.org/officeDocument/2006/relationships/oleObject" Target="../embeddings/oleObject201.bin"/><Relationship Id="rId12" Type="http://schemas.openxmlformats.org/officeDocument/2006/relationships/image" Target="../media/image224.emf"/><Relationship Id="rId17" Type="http://schemas.openxmlformats.org/officeDocument/2006/relationships/hyperlink" Target="D7_8&#24120;&#31995;&#25968;&#38750;&#40784;&#27425;&#32447;&#24615;&#24494;&#20998;&#26041;&#31243;.ppt#-1,1,&#31532;&#20843;&#33410;" TargetMode="Externa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26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21.emf"/><Relationship Id="rId11" Type="http://schemas.openxmlformats.org/officeDocument/2006/relationships/oleObject" Target="../embeddings/oleObject203.bin"/><Relationship Id="rId5" Type="http://schemas.openxmlformats.org/officeDocument/2006/relationships/oleObject" Target="../embeddings/oleObject200.bin"/><Relationship Id="rId15" Type="http://schemas.openxmlformats.org/officeDocument/2006/relationships/oleObject" Target="../embeddings/oleObject205.bin"/><Relationship Id="rId10" Type="http://schemas.openxmlformats.org/officeDocument/2006/relationships/image" Target="../media/image223.emf"/><Relationship Id="rId4" Type="http://schemas.openxmlformats.org/officeDocument/2006/relationships/image" Target="../media/image220.emf"/><Relationship Id="rId9" Type="http://schemas.openxmlformats.org/officeDocument/2006/relationships/oleObject" Target="../embeddings/oleObject202.bin"/><Relationship Id="rId14" Type="http://schemas.openxmlformats.org/officeDocument/2006/relationships/image" Target="../media/image225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emf"/><Relationship Id="rId3" Type="http://schemas.openxmlformats.org/officeDocument/2006/relationships/slide" Target="slide9.xml"/><Relationship Id="rId7" Type="http://schemas.openxmlformats.org/officeDocument/2006/relationships/oleObject" Target="../embeddings/oleObject207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28.emf"/><Relationship Id="rId5" Type="http://schemas.openxmlformats.org/officeDocument/2006/relationships/oleObject" Target="../embeddings/oleObject206.bin"/><Relationship Id="rId10" Type="http://schemas.openxmlformats.org/officeDocument/2006/relationships/image" Target="../media/image230.emf"/><Relationship Id="rId4" Type="http://schemas.openxmlformats.org/officeDocument/2006/relationships/slide" Target="slide3.xml"/><Relationship Id="rId9" Type="http://schemas.openxmlformats.org/officeDocument/2006/relationships/oleObject" Target="../embeddings/oleObject208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emf"/><Relationship Id="rId3" Type="http://schemas.openxmlformats.org/officeDocument/2006/relationships/oleObject" Target="../embeddings/oleObject209.bin"/><Relationship Id="rId7" Type="http://schemas.openxmlformats.org/officeDocument/2006/relationships/oleObject" Target="../embeddings/oleObject211.bin"/><Relationship Id="rId12" Type="http://schemas.openxmlformats.org/officeDocument/2006/relationships/image" Target="../media/image235.e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32.emf"/><Relationship Id="rId11" Type="http://schemas.openxmlformats.org/officeDocument/2006/relationships/oleObject" Target="../embeddings/oleObject213.bin"/><Relationship Id="rId5" Type="http://schemas.openxmlformats.org/officeDocument/2006/relationships/oleObject" Target="../embeddings/oleObject210.bin"/><Relationship Id="rId10" Type="http://schemas.openxmlformats.org/officeDocument/2006/relationships/image" Target="../media/image234.emf"/><Relationship Id="rId4" Type="http://schemas.openxmlformats.org/officeDocument/2006/relationships/image" Target="../media/image231.emf"/><Relationship Id="rId9" Type="http://schemas.openxmlformats.org/officeDocument/2006/relationships/oleObject" Target="../embeddings/oleObject212.bin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9.bin"/><Relationship Id="rId18" Type="http://schemas.openxmlformats.org/officeDocument/2006/relationships/image" Target="../media/image243.emf"/><Relationship Id="rId26" Type="http://schemas.openxmlformats.org/officeDocument/2006/relationships/image" Target="../media/image247.emf"/><Relationship Id="rId21" Type="http://schemas.openxmlformats.org/officeDocument/2006/relationships/oleObject" Target="../embeddings/oleObject223.bin"/><Relationship Id="rId34" Type="http://schemas.openxmlformats.org/officeDocument/2006/relationships/image" Target="../media/image251.emf"/><Relationship Id="rId7" Type="http://schemas.openxmlformats.org/officeDocument/2006/relationships/oleObject" Target="../embeddings/oleObject216.bin"/><Relationship Id="rId12" Type="http://schemas.openxmlformats.org/officeDocument/2006/relationships/image" Target="../media/image240.emf"/><Relationship Id="rId17" Type="http://schemas.openxmlformats.org/officeDocument/2006/relationships/oleObject" Target="../embeddings/oleObject221.bin"/><Relationship Id="rId25" Type="http://schemas.openxmlformats.org/officeDocument/2006/relationships/oleObject" Target="../embeddings/oleObject225.bin"/><Relationship Id="rId33" Type="http://schemas.openxmlformats.org/officeDocument/2006/relationships/oleObject" Target="../embeddings/oleObject229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42.emf"/><Relationship Id="rId20" Type="http://schemas.openxmlformats.org/officeDocument/2006/relationships/image" Target="../media/image244.emf"/><Relationship Id="rId29" Type="http://schemas.openxmlformats.org/officeDocument/2006/relationships/oleObject" Target="../embeddings/oleObject227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37.emf"/><Relationship Id="rId11" Type="http://schemas.openxmlformats.org/officeDocument/2006/relationships/oleObject" Target="../embeddings/oleObject218.bin"/><Relationship Id="rId24" Type="http://schemas.openxmlformats.org/officeDocument/2006/relationships/image" Target="../media/image246.emf"/><Relationship Id="rId32" Type="http://schemas.openxmlformats.org/officeDocument/2006/relationships/image" Target="../media/image250.emf"/><Relationship Id="rId37" Type="http://schemas.openxmlformats.org/officeDocument/2006/relationships/image" Target="../media/image253.emf"/><Relationship Id="rId5" Type="http://schemas.openxmlformats.org/officeDocument/2006/relationships/oleObject" Target="../embeddings/oleObject215.bin"/><Relationship Id="rId15" Type="http://schemas.openxmlformats.org/officeDocument/2006/relationships/oleObject" Target="../embeddings/oleObject220.bin"/><Relationship Id="rId23" Type="http://schemas.openxmlformats.org/officeDocument/2006/relationships/oleObject" Target="../embeddings/oleObject224.bin"/><Relationship Id="rId28" Type="http://schemas.openxmlformats.org/officeDocument/2006/relationships/image" Target="../media/image248.emf"/><Relationship Id="rId36" Type="http://schemas.openxmlformats.org/officeDocument/2006/relationships/image" Target="../media/image252.emf"/><Relationship Id="rId10" Type="http://schemas.openxmlformats.org/officeDocument/2006/relationships/image" Target="../media/image239.emf"/><Relationship Id="rId19" Type="http://schemas.openxmlformats.org/officeDocument/2006/relationships/oleObject" Target="../embeddings/oleObject222.bin"/><Relationship Id="rId31" Type="http://schemas.openxmlformats.org/officeDocument/2006/relationships/oleObject" Target="../embeddings/oleObject228.bin"/><Relationship Id="rId4" Type="http://schemas.openxmlformats.org/officeDocument/2006/relationships/image" Target="../media/image236.emf"/><Relationship Id="rId9" Type="http://schemas.openxmlformats.org/officeDocument/2006/relationships/oleObject" Target="../embeddings/oleObject217.bin"/><Relationship Id="rId14" Type="http://schemas.openxmlformats.org/officeDocument/2006/relationships/image" Target="../media/image241.emf"/><Relationship Id="rId22" Type="http://schemas.openxmlformats.org/officeDocument/2006/relationships/image" Target="../media/image245.emf"/><Relationship Id="rId27" Type="http://schemas.openxmlformats.org/officeDocument/2006/relationships/oleObject" Target="../embeddings/oleObject226.bin"/><Relationship Id="rId30" Type="http://schemas.openxmlformats.org/officeDocument/2006/relationships/image" Target="../media/image249.emf"/><Relationship Id="rId35" Type="http://schemas.openxmlformats.org/officeDocument/2006/relationships/oleObject" Target="../embeddings/oleObject230.bin"/><Relationship Id="rId8" Type="http://schemas.openxmlformats.org/officeDocument/2006/relationships/image" Target="../media/image238.emf"/><Relationship Id="rId3" Type="http://schemas.openxmlformats.org/officeDocument/2006/relationships/oleObject" Target="../embeddings/oleObject214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emf"/><Relationship Id="rId13" Type="http://schemas.openxmlformats.org/officeDocument/2006/relationships/oleObject" Target="../embeddings/oleObject236.bin"/><Relationship Id="rId18" Type="http://schemas.openxmlformats.org/officeDocument/2006/relationships/image" Target="../media/image261.emf"/><Relationship Id="rId26" Type="http://schemas.openxmlformats.org/officeDocument/2006/relationships/image" Target="../media/image265.emf"/><Relationship Id="rId3" Type="http://schemas.openxmlformats.org/officeDocument/2006/relationships/oleObject" Target="../embeddings/oleObject231.bin"/><Relationship Id="rId21" Type="http://schemas.openxmlformats.org/officeDocument/2006/relationships/oleObject" Target="../embeddings/oleObject240.bin"/><Relationship Id="rId7" Type="http://schemas.openxmlformats.org/officeDocument/2006/relationships/oleObject" Target="../embeddings/oleObject233.bin"/><Relationship Id="rId12" Type="http://schemas.openxmlformats.org/officeDocument/2006/relationships/image" Target="../media/image258.emf"/><Relationship Id="rId17" Type="http://schemas.openxmlformats.org/officeDocument/2006/relationships/oleObject" Target="../embeddings/oleObject238.bin"/><Relationship Id="rId25" Type="http://schemas.openxmlformats.org/officeDocument/2006/relationships/oleObject" Target="../embeddings/oleObject242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60.emf"/><Relationship Id="rId20" Type="http://schemas.openxmlformats.org/officeDocument/2006/relationships/image" Target="../media/image262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55.emf"/><Relationship Id="rId11" Type="http://schemas.openxmlformats.org/officeDocument/2006/relationships/oleObject" Target="../embeddings/oleObject235.bin"/><Relationship Id="rId24" Type="http://schemas.openxmlformats.org/officeDocument/2006/relationships/image" Target="../media/image264.emf"/><Relationship Id="rId5" Type="http://schemas.openxmlformats.org/officeDocument/2006/relationships/oleObject" Target="../embeddings/oleObject232.bin"/><Relationship Id="rId15" Type="http://schemas.openxmlformats.org/officeDocument/2006/relationships/oleObject" Target="../embeddings/oleObject237.bin"/><Relationship Id="rId23" Type="http://schemas.openxmlformats.org/officeDocument/2006/relationships/oleObject" Target="../embeddings/oleObject241.bin"/><Relationship Id="rId28" Type="http://schemas.openxmlformats.org/officeDocument/2006/relationships/image" Target="../media/image266.emf"/><Relationship Id="rId10" Type="http://schemas.openxmlformats.org/officeDocument/2006/relationships/image" Target="../media/image257.emf"/><Relationship Id="rId19" Type="http://schemas.openxmlformats.org/officeDocument/2006/relationships/oleObject" Target="../embeddings/oleObject239.bin"/><Relationship Id="rId4" Type="http://schemas.openxmlformats.org/officeDocument/2006/relationships/image" Target="../media/image254.emf"/><Relationship Id="rId9" Type="http://schemas.openxmlformats.org/officeDocument/2006/relationships/oleObject" Target="../embeddings/oleObject234.bin"/><Relationship Id="rId14" Type="http://schemas.openxmlformats.org/officeDocument/2006/relationships/image" Target="../media/image259.emf"/><Relationship Id="rId22" Type="http://schemas.openxmlformats.org/officeDocument/2006/relationships/image" Target="../media/image263.emf"/><Relationship Id="rId27" Type="http://schemas.openxmlformats.org/officeDocument/2006/relationships/oleObject" Target="../embeddings/oleObject243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13" Type="http://schemas.openxmlformats.org/officeDocument/2006/relationships/oleObject" Target="../embeddings/oleObject249.bin"/><Relationship Id="rId18" Type="http://schemas.openxmlformats.org/officeDocument/2006/relationships/image" Target="../media/image274.emf"/><Relationship Id="rId3" Type="http://schemas.openxmlformats.org/officeDocument/2006/relationships/oleObject" Target="../embeddings/oleObject244.bin"/><Relationship Id="rId21" Type="http://schemas.openxmlformats.org/officeDocument/2006/relationships/oleObject" Target="../embeddings/oleObject253.bin"/><Relationship Id="rId7" Type="http://schemas.openxmlformats.org/officeDocument/2006/relationships/oleObject" Target="../embeddings/oleObject246.bin"/><Relationship Id="rId12" Type="http://schemas.openxmlformats.org/officeDocument/2006/relationships/image" Target="../media/image271.emf"/><Relationship Id="rId17" Type="http://schemas.openxmlformats.org/officeDocument/2006/relationships/oleObject" Target="../embeddings/oleObject251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73.emf"/><Relationship Id="rId20" Type="http://schemas.openxmlformats.org/officeDocument/2006/relationships/image" Target="../media/image275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68.emf"/><Relationship Id="rId11" Type="http://schemas.openxmlformats.org/officeDocument/2006/relationships/oleObject" Target="../embeddings/oleObject248.bin"/><Relationship Id="rId24" Type="http://schemas.openxmlformats.org/officeDocument/2006/relationships/image" Target="../media/image277.emf"/><Relationship Id="rId5" Type="http://schemas.openxmlformats.org/officeDocument/2006/relationships/oleObject" Target="../embeddings/oleObject245.bin"/><Relationship Id="rId15" Type="http://schemas.openxmlformats.org/officeDocument/2006/relationships/oleObject" Target="../embeddings/oleObject250.bin"/><Relationship Id="rId23" Type="http://schemas.openxmlformats.org/officeDocument/2006/relationships/oleObject" Target="../embeddings/oleObject254.bin"/><Relationship Id="rId10" Type="http://schemas.openxmlformats.org/officeDocument/2006/relationships/image" Target="../media/image270.emf"/><Relationship Id="rId19" Type="http://schemas.openxmlformats.org/officeDocument/2006/relationships/oleObject" Target="../embeddings/oleObject252.bin"/><Relationship Id="rId4" Type="http://schemas.openxmlformats.org/officeDocument/2006/relationships/image" Target="../media/image267.emf"/><Relationship Id="rId9" Type="http://schemas.openxmlformats.org/officeDocument/2006/relationships/oleObject" Target="../embeddings/oleObject247.bin"/><Relationship Id="rId14" Type="http://schemas.openxmlformats.org/officeDocument/2006/relationships/image" Target="../media/image272.emf"/><Relationship Id="rId22" Type="http://schemas.openxmlformats.org/officeDocument/2006/relationships/image" Target="../media/image276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emf"/><Relationship Id="rId13" Type="http://schemas.openxmlformats.org/officeDocument/2006/relationships/oleObject" Target="../embeddings/oleObject260.bin"/><Relationship Id="rId18" Type="http://schemas.openxmlformats.org/officeDocument/2006/relationships/image" Target="../media/image285.emf"/><Relationship Id="rId26" Type="http://schemas.openxmlformats.org/officeDocument/2006/relationships/image" Target="../media/image289.emf"/><Relationship Id="rId3" Type="http://schemas.openxmlformats.org/officeDocument/2006/relationships/oleObject" Target="../embeddings/oleObject255.bin"/><Relationship Id="rId21" Type="http://schemas.openxmlformats.org/officeDocument/2006/relationships/oleObject" Target="../embeddings/oleObject264.bin"/><Relationship Id="rId7" Type="http://schemas.openxmlformats.org/officeDocument/2006/relationships/oleObject" Target="../embeddings/oleObject257.bin"/><Relationship Id="rId12" Type="http://schemas.openxmlformats.org/officeDocument/2006/relationships/image" Target="../media/image282.emf"/><Relationship Id="rId17" Type="http://schemas.openxmlformats.org/officeDocument/2006/relationships/oleObject" Target="../embeddings/oleObject262.bin"/><Relationship Id="rId25" Type="http://schemas.openxmlformats.org/officeDocument/2006/relationships/oleObject" Target="../embeddings/oleObject266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84.emf"/><Relationship Id="rId20" Type="http://schemas.openxmlformats.org/officeDocument/2006/relationships/image" Target="../media/image286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79.emf"/><Relationship Id="rId11" Type="http://schemas.openxmlformats.org/officeDocument/2006/relationships/oleObject" Target="../embeddings/oleObject259.bin"/><Relationship Id="rId24" Type="http://schemas.openxmlformats.org/officeDocument/2006/relationships/image" Target="../media/image288.emf"/><Relationship Id="rId5" Type="http://schemas.openxmlformats.org/officeDocument/2006/relationships/oleObject" Target="../embeddings/oleObject256.bin"/><Relationship Id="rId15" Type="http://schemas.openxmlformats.org/officeDocument/2006/relationships/oleObject" Target="../embeddings/oleObject261.bin"/><Relationship Id="rId23" Type="http://schemas.openxmlformats.org/officeDocument/2006/relationships/oleObject" Target="../embeddings/oleObject265.bin"/><Relationship Id="rId28" Type="http://schemas.openxmlformats.org/officeDocument/2006/relationships/image" Target="../media/image290.emf"/><Relationship Id="rId10" Type="http://schemas.openxmlformats.org/officeDocument/2006/relationships/image" Target="../media/image281.emf"/><Relationship Id="rId19" Type="http://schemas.openxmlformats.org/officeDocument/2006/relationships/oleObject" Target="../embeddings/oleObject263.bin"/><Relationship Id="rId4" Type="http://schemas.openxmlformats.org/officeDocument/2006/relationships/image" Target="../media/image278.emf"/><Relationship Id="rId9" Type="http://schemas.openxmlformats.org/officeDocument/2006/relationships/oleObject" Target="../embeddings/oleObject258.bin"/><Relationship Id="rId14" Type="http://schemas.openxmlformats.org/officeDocument/2006/relationships/image" Target="../media/image283.emf"/><Relationship Id="rId22" Type="http://schemas.openxmlformats.org/officeDocument/2006/relationships/image" Target="../media/image287.emf"/><Relationship Id="rId27" Type="http://schemas.openxmlformats.org/officeDocument/2006/relationships/oleObject" Target="../embeddings/oleObject267.bin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73.bin"/><Relationship Id="rId18" Type="http://schemas.openxmlformats.org/officeDocument/2006/relationships/image" Target="../media/image298.emf"/><Relationship Id="rId26" Type="http://schemas.openxmlformats.org/officeDocument/2006/relationships/image" Target="../media/image302.emf"/><Relationship Id="rId3" Type="http://schemas.openxmlformats.org/officeDocument/2006/relationships/oleObject" Target="../embeddings/oleObject268.bin"/><Relationship Id="rId21" Type="http://schemas.openxmlformats.org/officeDocument/2006/relationships/oleObject" Target="../embeddings/oleObject277.bin"/><Relationship Id="rId34" Type="http://schemas.openxmlformats.org/officeDocument/2006/relationships/image" Target="../media/image306.emf"/><Relationship Id="rId7" Type="http://schemas.openxmlformats.org/officeDocument/2006/relationships/oleObject" Target="../embeddings/oleObject270.bin"/><Relationship Id="rId12" Type="http://schemas.openxmlformats.org/officeDocument/2006/relationships/image" Target="../media/image295.emf"/><Relationship Id="rId17" Type="http://schemas.openxmlformats.org/officeDocument/2006/relationships/oleObject" Target="../embeddings/oleObject275.bin"/><Relationship Id="rId25" Type="http://schemas.openxmlformats.org/officeDocument/2006/relationships/oleObject" Target="../embeddings/oleObject279.bin"/><Relationship Id="rId33" Type="http://schemas.openxmlformats.org/officeDocument/2006/relationships/oleObject" Target="../embeddings/oleObject283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297.emf"/><Relationship Id="rId20" Type="http://schemas.openxmlformats.org/officeDocument/2006/relationships/image" Target="../media/image299.emf"/><Relationship Id="rId29" Type="http://schemas.openxmlformats.org/officeDocument/2006/relationships/oleObject" Target="../embeddings/oleObject281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92.emf"/><Relationship Id="rId11" Type="http://schemas.openxmlformats.org/officeDocument/2006/relationships/oleObject" Target="../embeddings/oleObject272.bin"/><Relationship Id="rId24" Type="http://schemas.openxmlformats.org/officeDocument/2006/relationships/image" Target="../media/image301.emf"/><Relationship Id="rId32" Type="http://schemas.openxmlformats.org/officeDocument/2006/relationships/image" Target="../media/image305.emf"/><Relationship Id="rId5" Type="http://schemas.openxmlformats.org/officeDocument/2006/relationships/oleObject" Target="../embeddings/oleObject269.bin"/><Relationship Id="rId15" Type="http://schemas.openxmlformats.org/officeDocument/2006/relationships/oleObject" Target="../embeddings/oleObject274.bin"/><Relationship Id="rId23" Type="http://schemas.openxmlformats.org/officeDocument/2006/relationships/oleObject" Target="../embeddings/oleObject278.bin"/><Relationship Id="rId28" Type="http://schemas.openxmlformats.org/officeDocument/2006/relationships/image" Target="../media/image303.emf"/><Relationship Id="rId36" Type="http://schemas.openxmlformats.org/officeDocument/2006/relationships/image" Target="../media/image307.emf"/><Relationship Id="rId10" Type="http://schemas.openxmlformats.org/officeDocument/2006/relationships/image" Target="../media/image294.emf"/><Relationship Id="rId19" Type="http://schemas.openxmlformats.org/officeDocument/2006/relationships/oleObject" Target="../embeddings/oleObject276.bin"/><Relationship Id="rId31" Type="http://schemas.openxmlformats.org/officeDocument/2006/relationships/oleObject" Target="../embeddings/oleObject282.bin"/><Relationship Id="rId4" Type="http://schemas.openxmlformats.org/officeDocument/2006/relationships/image" Target="../media/image291.emf"/><Relationship Id="rId9" Type="http://schemas.openxmlformats.org/officeDocument/2006/relationships/oleObject" Target="../embeddings/oleObject271.bin"/><Relationship Id="rId14" Type="http://schemas.openxmlformats.org/officeDocument/2006/relationships/image" Target="../media/image296.emf"/><Relationship Id="rId22" Type="http://schemas.openxmlformats.org/officeDocument/2006/relationships/image" Target="../media/image300.emf"/><Relationship Id="rId27" Type="http://schemas.openxmlformats.org/officeDocument/2006/relationships/oleObject" Target="../embeddings/oleObject280.bin"/><Relationship Id="rId30" Type="http://schemas.openxmlformats.org/officeDocument/2006/relationships/image" Target="../media/image304.emf"/><Relationship Id="rId35" Type="http://schemas.openxmlformats.org/officeDocument/2006/relationships/oleObject" Target="../embeddings/oleObject284.bin"/><Relationship Id="rId8" Type="http://schemas.openxmlformats.org/officeDocument/2006/relationships/image" Target="../media/image29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Relationship Id="rId22" Type="http://schemas.openxmlformats.org/officeDocument/2006/relationships/image" Target="../media/image15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emf"/><Relationship Id="rId3" Type="http://schemas.openxmlformats.org/officeDocument/2006/relationships/oleObject" Target="../embeddings/oleObject285.bin"/><Relationship Id="rId7" Type="http://schemas.openxmlformats.org/officeDocument/2006/relationships/oleObject" Target="../embeddings/oleObject287.bin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09.emf"/><Relationship Id="rId5" Type="http://schemas.openxmlformats.org/officeDocument/2006/relationships/oleObject" Target="../embeddings/oleObject286.bin"/><Relationship Id="rId4" Type="http://schemas.openxmlformats.org/officeDocument/2006/relationships/image" Target="../media/image308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3.emf"/><Relationship Id="rId13" Type="http://schemas.openxmlformats.org/officeDocument/2006/relationships/oleObject" Target="../embeddings/oleObject293.bin"/><Relationship Id="rId3" Type="http://schemas.openxmlformats.org/officeDocument/2006/relationships/oleObject" Target="../embeddings/oleObject288.bin"/><Relationship Id="rId7" Type="http://schemas.openxmlformats.org/officeDocument/2006/relationships/oleObject" Target="../embeddings/oleObject290.bin"/><Relationship Id="rId12" Type="http://schemas.openxmlformats.org/officeDocument/2006/relationships/image" Target="../media/image315.e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12.emf"/><Relationship Id="rId11" Type="http://schemas.openxmlformats.org/officeDocument/2006/relationships/oleObject" Target="../embeddings/oleObject292.bin"/><Relationship Id="rId5" Type="http://schemas.openxmlformats.org/officeDocument/2006/relationships/oleObject" Target="../embeddings/oleObject289.bin"/><Relationship Id="rId10" Type="http://schemas.openxmlformats.org/officeDocument/2006/relationships/image" Target="../media/image314.emf"/><Relationship Id="rId4" Type="http://schemas.openxmlformats.org/officeDocument/2006/relationships/image" Target="../media/image311.emf"/><Relationship Id="rId9" Type="http://schemas.openxmlformats.org/officeDocument/2006/relationships/oleObject" Target="../embeddings/oleObject291.bin"/><Relationship Id="rId14" Type="http://schemas.openxmlformats.org/officeDocument/2006/relationships/image" Target="../media/image316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emf"/><Relationship Id="rId13" Type="http://schemas.openxmlformats.org/officeDocument/2006/relationships/oleObject" Target="../embeddings/oleObject299.bin"/><Relationship Id="rId18" Type="http://schemas.openxmlformats.org/officeDocument/2006/relationships/image" Target="../media/image324.emf"/><Relationship Id="rId26" Type="http://schemas.openxmlformats.org/officeDocument/2006/relationships/image" Target="../media/image328.emf"/><Relationship Id="rId3" Type="http://schemas.openxmlformats.org/officeDocument/2006/relationships/oleObject" Target="../embeddings/oleObject294.bin"/><Relationship Id="rId21" Type="http://schemas.openxmlformats.org/officeDocument/2006/relationships/oleObject" Target="../embeddings/oleObject303.bin"/><Relationship Id="rId7" Type="http://schemas.openxmlformats.org/officeDocument/2006/relationships/oleObject" Target="../embeddings/oleObject296.bin"/><Relationship Id="rId12" Type="http://schemas.openxmlformats.org/officeDocument/2006/relationships/image" Target="../media/image321.emf"/><Relationship Id="rId17" Type="http://schemas.openxmlformats.org/officeDocument/2006/relationships/oleObject" Target="../embeddings/oleObject301.bin"/><Relationship Id="rId25" Type="http://schemas.openxmlformats.org/officeDocument/2006/relationships/oleObject" Target="../embeddings/oleObject30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23.emf"/><Relationship Id="rId20" Type="http://schemas.openxmlformats.org/officeDocument/2006/relationships/image" Target="../media/image325.emf"/><Relationship Id="rId29" Type="http://schemas.openxmlformats.org/officeDocument/2006/relationships/oleObject" Target="../embeddings/oleObject307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18.emf"/><Relationship Id="rId11" Type="http://schemas.openxmlformats.org/officeDocument/2006/relationships/oleObject" Target="../embeddings/oleObject298.bin"/><Relationship Id="rId24" Type="http://schemas.openxmlformats.org/officeDocument/2006/relationships/image" Target="../media/image327.emf"/><Relationship Id="rId5" Type="http://schemas.openxmlformats.org/officeDocument/2006/relationships/oleObject" Target="../embeddings/oleObject295.bin"/><Relationship Id="rId15" Type="http://schemas.openxmlformats.org/officeDocument/2006/relationships/oleObject" Target="../embeddings/oleObject300.bin"/><Relationship Id="rId23" Type="http://schemas.openxmlformats.org/officeDocument/2006/relationships/oleObject" Target="../embeddings/oleObject304.bin"/><Relationship Id="rId28" Type="http://schemas.openxmlformats.org/officeDocument/2006/relationships/image" Target="../media/image329.emf"/><Relationship Id="rId10" Type="http://schemas.openxmlformats.org/officeDocument/2006/relationships/image" Target="../media/image320.emf"/><Relationship Id="rId19" Type="http://schemas.openxmlformats.org/officeDocument/2006/relationships/oleObject" Target="../embeddings/oleObject302.bin"/><Relationship Id="rId4" Type="http://schemas.openxmlformats.org/officeDocument/2006/relationships/image" Target="../media/image317.emf"/><Relationship Id="rId9" Type="http://schemas.openxmlformats.org/officeDocument/2006/relationships/oleObject" Target="../embeddings/oleObject297.bin"/><Relationship Id="rId14" Type="http://schemas.openxmlformats.org/officeDocument/2006/relationships/image" Target="../media/image322.emf"/><Relationship Id="rId22" Type="http://schemas.openxmlformats.org/officeDocument/2006/relationships/image" Target="../media/image326.emf"/><Relationship Id="rId27" Type="http://schemas.openxmlformats.org/officeDocument/2006/relationships/oleObject" Target="../embeddings/oleObject306.bin"/><Relationship Id="rId30" Type="http://schemas.openxmlformats.org/officeDocument/2006/relationships/image" Target="../media/image330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emf"/><Relationship Id="rId13" Type="http://schemas.openxmlformats.org/officeDocument/2006/relationships/oleObject" Target="../embeddings/oleObject313.bin"/><Relationship Id="rId18" Type="http://schemas.openxmlformats.org/officeDocument/2006/relationships/image" Target="../media/image338.emf"/><Relationship Id="rId3" Type="http://schemas.openxmlformats.org/officeDocument/2006/relationships/oleObject" Target="../embeddings/oleObject308.bin"/><Relationship Id="rId7" Type="http://schemas.openxmlformats.org/officeDocument/2006/relationships/oleObject" Target="../embeddings/oleObject310.bin"/><Relationship Id="rId12" Type="http://schemas.openxmlformats.org/officeDocument/2006/relationships/image" Target="../media/image335.emf"/><Relationship Id="rId17" Type="http://schemas.openxmlformats.org/officeDocument/2006/relationships/oleObject" Target="../embeddings/oleObject31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37.e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332.emf"/><Relationship Id="rId11" Type="http://schemas.openxmlformats.org/officeDocument/2006/relationships/oleObject" Target="../embeddings/oleObject312.bin"/><Relationship Id="rId5" Type="http://schemas.openxmlformats.org/officeDocument/2006/relationships/oleObject" Target="../embeddings/oleObject309.bin"/><Relationship Id="rId15" Type="http://schemas.openxmlformats.org/officeDocument/2006/relationships/oleObject" Target="../embeddings/oleObject314.bin"/><Relationship Id="rId10" Type="http://schemas.openxmlformats.org/officeDocument/2006/relationships/image" Target="../media/image334.emf"/><Relationship Id="rId4" Type="http://schemas.openxmlformats.org/officeDocument/2006/relationships/image" Target="../media/image331.emf"/><Relationship Id="rId9" Type="http://schemas.openxmlformats.org/officeDocument/2006/relationships/oleObject" Target="../embeddings/oleObject311.bin"/><Relationship Id="rId14" Type="http://schemas.openxmlformats.org/officeDocument/2006/relationships/image" Target="../media/image336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emf"/><Relationship Id="rId13" Type="http://schemas.openxmlformats.org/officeDocument/2006/relationships/oleObject" Target="../embeddings/oleObject321.bin"/><Relationship Id="rId18" Type="http://schemas.openxmlformats.org/officeDocument/2006/relationships/image" Target="../media/image346.emf"/><Relationship Id="rId26" Type="http://schemas.openxmlformats.org/officeDocument/2006/relationships/image" Target="../media/image350.emf"/><Relationship Id="rId3" Type="http://schemas.openxmlformats.org/officeDocument/2006/relationships/oleObject" Target="../embeddings/oleObject316.bin"/><Relationship Id="rId21" Type="http://schemas.openxmlformats.org/officeDocument/2006/relationships/oleObject" Target="../embeddings/oleObject325.bin"/><Relationship Id="rId7" Type="http://schemas.openxmlformats.org/officeDocument/2006/relationships/oleObject" Target="../embeddings/oleObject318.bin"/><Relationship Id="rId12" Type="http://schemas.openxmlformats.org/officeDocument/2006/relationships/image" Target="../media/image343.emf"/><Relationship Id="rId17" Type="http://schemas.openxmlformats.org/officeDocument/2006/relationships/oleObject" Target="../embeddings/oleObject323.bin"/><Relationship Id="rId25" Type="http://schemas.openxmlformats.org/officeDocument/2006/relationships/oleObject" Target="../embeddings/oleObject32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45.emf"/><Relationship Id="rId20" Type="http://schemas.openxmlformats.org/officeDocument/2006/relationships/image" Target="../media/image347.emf"/><Relationship Id="rId29" Type="http://schemas.openxmlformats.org/officeDocument/2006/relationships/oleObject" Target="../embeddings/oleObject329.bin"/><Relationship Id="rId1" Type="http://schemas.openxmlformats.org/officeDocument/2006/relationships/vmlDrawing" Target="../drawings/vmlDrawing31.vml"/><Relationship Id="rId6" Type="http://schemas.openxmlformats.org/officeDocument/2006/relationships/image" Target="../media/image340.emf"/><Relationship Id="rId11" Type="http://schemas.openxmlformats.org/officeDocument/2006/relationships/oleObject" Target="../embeddings/oleObject320.bin"/><Relationship Id="rId24" Type="http://schemas.openxmlformats.org/officeDocument/2006/relationships/image" Target="../media/image349.emf"/><Relationship Id="rId5" Type="http://schemas.openxmlformats.org/officeDocument/2006/relationships/oleObject" Target="../embeddings/oleObject317.bin"/><Relationship Id="rId15" Type="http://schemas.openxmlformats.org/officeDocument/2006/relationships/oleObject" Target="../embeddings/oleObject322.bin"/><Relationship Id="rId23" Type="http://schemas.openxmlformats.org/officeDocument/2006/relationships/oleObject" Target="../embeddings/oleObject326.bin"/><Relationship Id="rId28" Type="http://schemas.openxmlformats.org/officeDocument/2006/relationships/image" Target="../media/image351.emf"/><Relationship Id="rId10" Type="http://schemas.openxmlformats.org/officeDocument/2006/relationships/image" Target="../media/image342.emf"/><Relationship Id="rId19" Type="http://schemas.openxmlformats.org/officeDocument/2006/relationships/oleObject" Target="../embeddings/oleObject324.bin"/><Relationship Id="rId4" Type="http://schemas.openxmlformats.org/officeDocument/2006/relationships/image" Target="../media/image339.emf"/><Relationship Id="rId9" Type="http://schemas.openxmlformats.org/officeDocument/2006/relationships/oleObject" Target="../embeddings/oleObject319.bin"/><Relationship Id="rId14" Type="http://schemas.openxmlformats.org/officeDocument/2006/relationships/image" Target="../media/image344.emf"/><Relationship Id="rId22" Type="http://schemas.openxmlformats.org/officeDocument/2006/relationships/image" Target="../media/image348.emf"/><Relationship Id="rId27" Type="http://schemas.openxmlformats.org/officeDocument/2006/relationships/oleObject" Target="../embeddings/oleObject328.bin"/><Relationship Id="rId30" Type="http://schemas.openxmlformats.org/officeDocument/2006/relationships/image" Target="../media/image352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5.emf"/><Relationship Id="rId13" Type="http://schemas.openxmlformats.org/officeDocument/2006/relationships/oleObject" Target="../embeddings/oleObject335.bin"/><Relationship Id="rId18" Type="http://schemas.openxmlformats.org/officeDocument/2006/relationships/image" Target="../media/image360.emf"/><Relationship Id="rId3" Type="http://schemas.openxmlformats.org/officeDocument/2006/relationships/oleObject" Target="../embeddings/oleObject330.bin"/><Relationship Id="rId7" Type="http://schemas.openxmlformats.org/officeDocument/2006/relationships/oleObject" Target="../embeddings/oleObject332.bin"/><Relationship Id="rId12" Type="http://schemas.openxmlformats.org/officeDocument/2006/relationships/image" Target="../media/image357.emf"/><Relationship Id="rId17" Type="http://schemas.openxmlformats.org/officeDocument/2006/relationships/oleObject" Target="../embeddings/oleObject33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59.e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54.emf"/><Relationship Id="rId11" Type="http://schemas.openxmlformats.org/officeDocument/2006/relationships/oleObject" Target="../embeddings/oleObject334.bin"/><Relationship Id="rId5" Type="http://schemas.openxmlformats.org/officeDocument/2006/relationships/oleObject" Target="../embeddings/oleObject331.bin"/><Relationship Id="rId15" Type="http://schemas.openxmlformats.org/officeDocument/2006/relationships/oleObject" Target="../embeddings/oleObject336.bin"/><Relationship Id="rId10" Type="http://schemas.openxmlformats.org/officeDocument/2006/relationships/image" Target="../media/image356.emf"/><Relationship Id="rId4" Type="http://schemas.openxmlformats.org/officeDocument/2006/relationships/image" Target="../media/image353.emf"/><Relationship Id="rId9" Type="http://schemas.openxmlformats.org/officeDocument/2006/relationships/oleObject" Target="../embeddings/oleObject333.bin"/><Relationship Id="rId14" Type="http://schemas.openxmlformats.org/officeDocument/2006/relationships/image" Target="../media/image358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emf"/><Relationship Id="rId13" Type="http://schemas.openxmlformats.org/officeDocument/2006/relationships/oleObject" Target="../embeddings/oleObject343.bin"/><Relationship Id="rId3" Type="http://schemas.openxmlformats.org/officeDocument/2006/relationships/oleObject" Target="../embeddings/oleObject338.bin"/><Relationship Id="rId7" Type="http://schemas.openxmlformats.org/officeDocument/2006/relationships/oleObject" Target="../embeddings/oleObject340.bin"/><Relationship Id="rId12" Type="http://schemas.openxmlformats.org/officeDocument/2006/relationships/image" Target="../media/image365.e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62.emf"/><Relationship Id="rId11" Type="http://schemas.openxmlformats.org/officeDocument/2006/relationships/oleObject" Target="../embeddings/oleObject342.bin"/><Relationship Id="rId5" Type="http://schemas.openxmlformats.org/officeDocument/2006/relationships/oleObject" Target="../embeddings/oleObject339.bin"/><Relationship Id="rId10" Type="http://schemas.openxmlformats.org/officeDocument/2006/relationships/image" Target="../media/image364.emf"/><Relationship Id="rId4" Type="http://schemas.openxmlformats.org/officeDocument/2006/relationships/image" Target="../media/image361.emf"/><Relationship Id="rId9" Type="http://schemas.openxmlformats.org/officeDocument/2006/relationships/oleObject" Target="../embeddings/oleObject341.bin"/><Relationship Id="rId14" Type="http://schemas.openxmlformats.org/officeDocument/2006/relationships/image" Target="../media/image366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emf"/><Relationship Id="rId13" Type="http://schemas.openxmlformats.org/officeDocument/2006/relationships/oleObject" Target="../embeddings/oleObject349.bin"/><Relationship Id="rId18" Type="http://schemas.openxmlformats.org/officeDocument/2006/relationships/image" Target="../media/image374.emf"/><Relationship Id="rId26" Type="http://schemas.openxmlformats.org/officeDocument/2006/relationships/image" Target="../media/image378.emf"/><Relationship Id="rId3" Type="http://schemas.openxmlformats.org/officeDocument/2006/relationships/oleObject" Target="../embeddings/oleObject344.bin"/><Relationship Id="rId21" Type="http://schemas.openxmlformats.org/officeDocument/2006/relationships/oleObject" Target="../embeddings/oleObject353.bin"/><Relationship Id="rId7" Type="http://schemas.openxmlformats.org/officeDocument/2006/relationships/oleObject" Target="../embeddings/oleObject346.bin"/><Relationship Id="rId12" Type="http://schemas.openxmlformats.org/officeDocument/2006/relationships/image" Target="../media/image371.emf"/><Relationship Id="rId17" Type="http://schemas.openxmlformats.org/officeDocument/2006/relationships/oleObject" Target="../embeddings/oleObject351.bin"/><Relationship Id="rId25" Type="http://schemas.openxmlformats.org/officeDocument/2006/relationships/oleObject" Target="../embeddings/oleObject35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73.emf"/><Relationship Id="rId20" Type="http://schemas.openxmlformats.org/officeDocument/2006/relationships/image" Target="../media/image375.emf"/><Relationship Id="rId29" Type="http://schemas.openxmlformats.org/officeDocument/2006/relationships/oleObject" Target="../embeddings/oleObject357.bin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68.emf"/><Relationship Id="rId11" Type="http://schemas.openxmlformats.org/officeDocument/2006/relationships/oleObject" Target="../embeddings/oleObject348.bin"/><Relationship Id="rId24" Type="http://schemas.openxmlformats.org/officeDocument/2006/relationships/image" Target="../media/image377.emf"/><Relationship Id="rId32" Type="http://schemas.openxmlformats.org/officeDocument/2006/relationships/image" Target="../media/image381.emf"/><Relationship Id="rId5" Type="http://schemas.openxmlformats.org/officeDocument/2006/relationships/oleObject" Target="../embeddings/oleObject345.bin"/><Relationship Id="rId15" Type="http://schemas.openxmlformats.org/officeDocument/2006/relationships/oleObject" Target="../embeddings/oleObject350.bin"/><Relationship Id="rId23" Type="http://schemas.openxmlformats.org/officeDocument/2006/relationships/oleObject" Target="../embeddings/oleObject354.bin"/><Relationship Id="rId28" Type="http://schemas.openxmlformats.org/officeDocument/2006/relationships/image" Target="../media/image379.emf"/><Relationship Id="rId10" Type="http://schemas.openxmlformats.org/officeDocument/2006/relationships/image" Target="../media/image370.emf"/><Relationship Id="rId19" Type="http://schemas.openxmlformats.org/officeDocument/2006/relationships/oleObject" Target="../embeddings/oleObject352.bin"/><Relationship Id="rId31" Type="http://schemas.openxmlformats.org/officeDocument/2006/relationships/oleObject" Target="../embeddings/oleObject358.bin"/><Relationship Id="rId4" Type="http://schemas.openxmlformats.org/officeDocument/2006/relationships/image" Target="../media/image367.emf"/><Relationship Id="rId9" Type="http://schemas.openxmlformats.org/officeDocument/2006/relationships/oleObject" Target="../embeddings/oleObject347.bin"/><Relationship Id="rId14" Type="http://schemas.openxmlformats.org/officeDocument/2006/relationships/image" Target="../media/image372.emf"/><Relationship Id="rId22" Type="http://schemas.openxmlformats.org/officeDocument/2006/relationships/image" Target="../media/image376.emf"/><Relationship Id="rId27" Type="http://schemas.openxmlformats.org/officeDocument/2006/relationships/oleObject" Target="../embeddings/oleObject356.bin"/><Relationship Id="rId30" Type="http://schemas.openxmlformats.org/officeDocument/2006/relationships/image" Target="../media/image380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4.emf"/><Relationship Id="rId13" Type="http://schemas.openxmlformats.org/officeDocument/2006/relationships/oleObject" Target="../embeddings/oleObject364.bin"/><Relationship Id="rId18" Type="http://schemas.openxmlformats.org/officeDocument/2006/relationships/image" Target="../media/image389.emf"/><Relationship Id="rId26" Type="http://schemas.openxmlformats.org/officeDocument/2006/relationships/image" Target="../media/image393.emf"/><Relationship Id="rId3" Type="http://schemas.openxmlformats.org/officeDocument/2006/relationships/oleObject" Target="../embeddings/oleObject359.bin"/><Relationship Id="rId21" Type="http://schemas.openxmlformats.org/officeDocument/2006/relationships/oleObject" Target="../embeddings/oleObject368.bin"/><Relationship Id="rId7" Type="http://schemas.openxmlformats.org/officeDocument/2006/relationships/oleObject" Target="../embeddings/oleObject361.bin"/><Relationship Id="rId12" Type="http://schemas.openxmlformats.org/officeDocument/2006/relationships/image" Target="../media/image386.emf"/><Relationship Id="rId17" Type="http://schemas.openxmlformats.org/officeDocument/2006/relationships/oleObject" Target="../embeddings/oleObject366.bin"/><Relationship Id="rId25" Type="http://schemas.openxmlformats.org/officeDocument/2006/relationships/oleObject" Target="../embeddings/oleObject370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388.emf"/><Relationship Id="rId20" Type="http://schemas.openxmlformats.org/officeDocument/2006/relationships/image" Target="../media/image390.e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83.emf"/><Relationship Id="rId11" Type="http://schemas.openxmlformats.org/officeDocument/2006/relationships/oleObject" Target="../embeddings/oleObject363.bin"/><Relationship Id="rId24" Type="http://schemas.openxmlformats.org/officeDocument/2006/relationships/image" Target="../media/image392.emf"/><Relationship Id="rId5" Type="http://schemas.openxmlformats.org/officeDocument/2006/relationships/oleObject" Target="../embeddings/oleObject360.bin"/><Relationship Id="rId15" Type="http://schemas.openxmlformats.org/officeDocument/2006/relationships/oleObject" Target="../embeddings/oleObject365.bin"/><Relationship Id="rId23" Type="http://schemas.openxmlformats.org/officeDocument/2006/relationships/oleObject" Target="../embeddings/oleObject369.bin"/><Relationship Id="rId28" Type="http://schemas.openxmlformats.org/officeDocument/2006/relationships/image" Target="../media/image394.emf"/><Relationship Id="rId10" Type="http://schemas.openxmlformats.org/officeDocument/2006/relationships/image" Target="../media/image385.emf"/><Relationship Id="rId19" Type="http://schemas.openxmlformats.org/officeDocument/2006/relationships/oleObject" Target="../embeddings/oleObject367.bin"/><Relationship Id="rId4" Type="http://schemas.openxmlformats.org/officeDocument/2006/relationships/image" Target="../media/image382.emf"/><Relationship Id="rId9" Type="http://schemas.openxmlformats.org/officeDocument/2006/relationships/oleObject" Target="../embeddings/oleObject362.bin"/><Relationship Id="rId14" Type="http://schemas.openxmlformats.org/officeDocument/2006/relationships/image" Target="../media/image387.emf"/><Relationship Id="rId22" Type="http://schemas.openxmlformats.org/officeDocument/2006/relationships/image" Target="../media/image391.emf"/><Relationship Id="rId27" Type="http://schemas.openxmlformats.org/officeDocument/2006/relationships/oleObject" Target="../embeddings/oleObject371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emf"/><Relationship Id="rId13" Type="http://schemas.openxmlformats.org/officeDocument/2006/relationships/oleObject" Target="../embeddings/oleObject377.bin"/><Relationship Id="rId18" Type="http://schemas.openxmlformats.org/officeDocument/2006/relationships/image" Target="../media/image402.emf"/><Relationship Id="rId26" Type="http://schemas.openxmlformats.org/officeDocument/2006/relationships/image" Target="../media/image406.emf"/><Relationship Id="rId3" Type="http://schemas.openxmlformats.org/officeDocument/2006/relationships/oleObject" Target="../embeddings/oleObject372.bin"/><Relationship Id="rId21" Type="http://schemas.openxmlformats.org/officeDocument/2006/relationships/oleObject" Target="../embeddings/oleObject381.bin"/><Relationship Id="rId7" Type="http://schemas.openxmlformats.org/officeDocument/2006/relationships/oleObject" Target="../embeddings/oleObject374.bin"/><Relationship Id="rId12" Type="http://schemas.openxmlformats.org/officeDocument/2006/relationships/image" Target="../media/image399.emf"/><Relationship Id="rId17" Type="http://schemas.openxmlformats.org/officeDocument/2006/relationships/oleObject" Target="../embeddings/oleObject379.bin"/><Relationship Id="rId25" Type="http://schemas.openxmlformats.org/officeDocument/2006/relationships/oleObject" Target="../embeddings/oleObject383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01.emf"/><Relationship Id="rId20" Type="http://schemas.openxmlformats.org/officeDocument/2006/relationships/image" Target="../media/image403.e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396.emf"/><Relationship Id="rId11" Type="http://schemas.openxmlformats.org/officeDocument/2006/relationships/oleObject" Target="../embeddings/oleObject376.bin"/><Relationship Id="rId24" Type="http://schemas.openxmlformats.org/officeDocument/2006/relationships/image" Target="../media/image405.emf"/><Relationship Id="rId5" Type="http://schemas.openxmlformats.org/officeDocument/2006/relationships/oleObject" Target="../embeddings/oleObject373.bin"/><Relationship Id="rId15" Type="http://schemas.openxmlformats.org/officeDocument/2006/relationships/oleObject" Target="../embeddings/oleObject378.bin"/><Relationship Id="rId23" Type="http://schemas.openxmlformats.org/officeDocument/2006/relationships/oleObject" Target="../embeddings/oleObject382.bin"/><Relationship Id="rId28" Type="http://schemas.openxmlformats.org/officeDocument/2006/relationships/image" Target="../media/image407.emf"/><Relationship Id="rId10" Type="http://schemas.openxmlformats.org/officeDocument/2006/relationships/image" Target="../media/image398.emf"/><Relationship Id="rId19" Type="http://schemas.openxmlformats.org/officeDocument/2006/relationships/oleObject" Target="../embeddings/oleObject380.bin"/><Relationship Id="rId4" Type="http://schemas.openxmlformats.org/officeDocument/2006/relationships/image" Target="../media/image395.emf"/><Relationship Id="rId9" Type="http://schemas.openxmlformats.org/officeDocument/2006/relationships/oleObject" Target="../embeddings/oleObject375.bin"/><Relationship Id="rId14" Type="http://schemas.openxmlformats.org/officeDocument/2006/relationships/image" Target="../media/image400.emf"/><Relationship Id="rId22" Type="http://schemas.openxmlformats.org/officeDocument/2006/relationships/image" Target="../media/image404.emf"/><Relationship Id="rId27" Type="http://schemas.openxmlformats.org/officeDocument/2006/relationships/oleObject" Target="../embeddings/oleObject384.bin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3.emf"/><Relationship Id="rId26" Type="http://schemas.openxmlformats.org/officeDocument/2006/relationships/image" Target="../media/image27.emf"/><Relationship Id="rId3" Type="http://schemas.openxmlformats.org/officeDocument/2006/relationships/oleObject" Target="../embeddings/oleObject11.bin"/><Relationship Id="rId21" Type="http://schemas.openxmlformats.org/officeDocument/2006/relationships/oleObject" Target="../embeddings/oleObject20.bin"/><Relationship Id="rId34" Type="http://schemas.openxmlformats.org/officeDocument/2006/relationships/image" Target="../media/image31.emf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0.emf"/><Relationship Id="rId17" Type="http://schemas.openxmlformats.org/officeDocument/2006/relationships/oleObject" Target="../embeddings/oleObject18.bin"/><Relationship Id="rId25" Type="http://schemas.openxmlformats.org/officeDocument/2006/relationships/oleObject" Target="../embeddings/oleObject22.bin"/><Relationship Id="rId33" Type="http://schemas.openxmlformats.org/officeDocument/2006/relationships/oleObject" Target="../embeddings/oleObject2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2.emf"/><Relationship Id="rId20" Type="http://schemas.openxmlformats.org/officeDocument/2006/relationships/image" Target="../media/image24.emf"/><Relationship Id="rId29" Type="http://schemas.openxmlformats.org/officeDocument/2006/relationships/oleObject" Target="../embeddings/oleObject24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emf"/><Relationship Id="rId11" Type="http://schemas.openxmlformats.org/officeDocument/2006/relationships/oleObject" Target="../embeddings/oleObject15.bin"/><Relationship Id="rId24" Type="http://schemas.openxmlformats.org/officeDocument/2006/relationships/image" Target="../media/image26.emf"/><Relationship Id="rId32" Type="http://schemas.openxmlformats.org/officeDocument/2006/relationships/image" Target="../media/image30.emf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23" Type="http://schemas.openxmlformats.org/officeDocument/2006/relationships/oleObject" Target="../embeddings/oleObject21.bin"/><Relationship Id="rId28" Type="http://schemas.openxmlformats.org/officeDocument/2006/relationships/image" Target="../media/image28.emf"/><Relationship Id="rId36" Type="http://schemas.openxmlformats.org/officeDocument/2006/relationships/image" Target="../media/image32.emf"/><Relationship Id="rId10" Type="http://schemas.openxmlformats.org/officeDocument/2006/relationships/image" Target="../media/image19.emf"/><Relationship Id="rId19" Type="http://schemas.openxmlformats.org/officeDocument/2006/relationships/oleObject" Target="../embeddings/oleObject19.bin"/><Relationship Id="rId31" Type="http://schemas.openxmlformats.org/officeDocument/2006/relationships/oleObject" Target="../embeddings/oleObject25.bin"/><Relationship Id="rId4" Type="http://schemas.openxmlformats.org/officeDocument/2006/relationships/image" Target="../media/image16.e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1.emf"/><Relationship Id="rId22" Type="http://schemas.openxmlformats.org/officeDocument/2006/relationships/image" Target="../media/image25.emf"/><Relationship Id="rId27" Type="http://schemas.openxmlformats.org/officeDocument/2006/relationships/oleObject" Target="../embeddings/oleObject23.bin"/><Relationship Id="rId30" Type="http://schemas.openxmlformats.org/officeDocument/2006/relationships/image" Target="../media/image29.emf"/><Relationship Id="rId35" Type="http://schemas.openxmlformats.org/officeDocument/2006/relationships/oleObject" Target="../embeddings/oleObject27.bin"/><Relationship Id="rId8" Type="http://schemas.openxmlformats.org/officeDocument/2006/relationships/image" Target="../media/image18.e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emf"/><Relationship Id="rId13" Type="http://schemas.openxmlformats.org/officeDocument/2006/relationships/oleObject" Target="../embeddings/oleObject390.bin"/><Relationship Id="rId18" Type="http://schemas.openxmlformats.org/officeDocument/2006/relationships/image" Target="../media/image415.emf"/><Relationship Id="rId3" Type="http://schemas.openxmlformats.org/officeDocument/2006/relationships/oleObject" Target="../embeddings/oleObject385.bin"/><Relationship Id="rId7" Type="http://schemas.openxmlformats.org/officeDocument/2006/relationships/oleObject" Target="../embeddings/oleObject387.bin"/><Relationship Id="rId12" Type="http://schemas.openxmlformats.org/officeDocument/2006/relationships/image" Target="../media/image412.emf"/><Relationship Id="rId17" Type="http://schemas.openxmlformats.org/officeDocument/2006/relationships/oleObject" Target="../embeddings/oleObject392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14.emf"/><Relationship Id="rId20" Type="http://schemas.openxmlformats.org/officeDocument/2006/relationships/image" Target="../media/image416.emf"/><Relationship Id="rId1" Type="http://schemas.openxmlformats.org/officeDocument/2006/relationships/vmlDrawing" Target="../drawings/vmlDrawing37.vml"/><Relationship Id="rId6" Type="http://schemas.openxmlformats.org/officeDocument/2006/relationships/image" Target="../media/image409.emf"/><Relationship Id="rId11" Type="http://schemas.openxmlformats.org/officeDocument/2006/relationships/oleObject" Target="../embeddings/oleObject389.bin"/><Relationship Id="rId5" Type="http://schemas.openxmlformats.org/officeDocument/2006/relationships/oleObject" Target="../embeddings/oleObject386.bin"/><Relationship Id="rId15" Type="http://schemas.openxmlformats.org/officeDocument/2006/relationships/oleObject" Target="../embeddings/oleObject391.bin"/><Relationship Id="rId10" Type="http://schemas.openxmlformats.org/officeDocument/2006/relationships/image" Target="../media/image411.emf"/><Relationship Id="rId19" Type="http://schemas.openxmlformats.org/officeDocument/2006/relationships/oleObject" Target="../embeddings/oleObject393.bin"/><Relationship Id="rId4" Type="http://schemas.openxmlformats.org/officeDocument/2006/relationships/image" Target="../media/image408.emf"/><Relationship Id="rId9" Type="http://schemas.openxmlformats.org/officeDocument/2006/relationships/oleObject" Target="../embeddings/oleObject388.bin"/><Relationship Id="rId14" Type="http://schemas.openxmlformats.org/officeDocument/2006/relationships/image" Target="../media/image413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9.emf"/><Relationship Id="rId13" Type="http://schemas.openxmlformats.org/officeDocument/2006/relationships/oleObject" Target="../embeddings/oleObject399.bin"/><Relationship Id="rId18" Type="http://schemas.openxmlformats.org/officeDocument/2006/relationships/image" Target="../media/image424.emf"/><Relationship Id="rId3" Type="http://schemas.openxmlformats.org/officeDocument/2006/relationships/oleObject" Target="../embeddings/oleObject394.bin"/><Relationship Id="rId7" Type="http://schemas.openxmlformats.org/officeDocument/2006/relationships/oleObject" Target="../embeddings/oleObject396.bin"/><Relationship Id="rId12" Type="http://schemas.openxmlformats.org/officeDocument/2006/relationships/image" Target="../media/image421.emf"/><Relationship Id="rId17" Type="http://schemas.openxmlformats.org/officeDocument/2006/relationships/oleObject" Target="../embeddings/oleObject401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23.emf"/><Relationship Id="rId20" Type="http://schemas.openxmlformats.org/officeDocument/2006/relationships/image" Target="../media/image425.e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418.emf"/><Relationship Id="rId11" Type="http://schemas.openxmlformats.org/officeDocument/2006/relationships/oleObject" Target="../embeddings/oleObject398.bin"/><Relationship Id="rId5" Type="http://schemas.openxmlformats.org/officeDocument/2006/relationships/oleObject" Target="../embeddings/oleObject395.bin"/><Relationship Id="rId15" Type="http://schemas.openxmlformats.org/officeDocument/2006/relationships/oleObject" Target="../embeddings/oleObject400.bin"/><Relationship Id="rId10" Type="http://schemas.openxmlformats.org/officeDocument/2006/relationships/image" Target="../media/image420.emf"/><Relationship Id="rId19" Type="http://schemas.openxmlformats.org/officeDocument/2006/relationships/oleObject" Target="../embeddings/oleObject402.bin"/><Relationship Id="rId4" Type="http://schemas.openxmlformats.org/officeDocument/2006/relationships/image" Target="../media/image417.emf"/><Relationship Id="rId9" Type="http://schemas.openxmlformats.org/officeDocument/2006/relationships/oleObject" Target="../embeddings/oleObject397.bin"/><Relationship Id="rId14" Type="http://schemas.openxmlformats.org/officeDocument/2006/relationships/image" Target="../media/image422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8.emf"/><Relationship Id="rId13" Type="http://schemas.openxmlformats.org/officeDocument/2006/relationships/oleObject" Target="../embeddings/oleObject408.bin"/><Relationship Id="rId3" Type="http://schemas.openxmlformats.org/officeDocument/2006/relationships/oleObject" Target="../embeddings/oleObject403.bin"/><Relationship Id="rId7" Type="http://schemas.openxmlformats.org/officeDocument/2006/relationships/oleObject" Target="../embeddings/oleObject405.bin"/><Relationship Id="rId12" Type="http://schemas.openxmlformats.org/officeDocument/2006/relationships/image" Target="../media/image430.emf"/><Relationship Id="rId2" Type="http://schemas.openxmlformats.org/officeDocument/2006/relationships/slideLayout" Target="../slideLayouts/slideLayout39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27.emf"/><Relationship Id="rId11" Type="http://schemas.openxmlformats.org/officeDocument/2006/relationships/oleObject" Target="../embeddings/oleObject407.bin"/><Relationship Id="rId5" Type="http://schemas.openxmlformats.org/officeDocument/2006/relationships/oleObject" Target="../embeddings/oleObject404.bin"/><Relationship Id="rId10" Type="http://schemas.openxmlformats.org/officeDocument/2006/relationships/image" Target="../media/image429.emf"/><Relationship Id="rId4" Type="http://schemas.openxmlformats.org/officeDocument/2006/relationships/image" Target="../media/image426.emf"/><Relationship Id="rId9" Type="http://schemas.openxmlformats.org/officeDocument/2006/relationships/oleObject" Target="../embeddings/oleObject406.bin"/><Relationship Id="rId14" Type="http://schemas.openxmlformats.org/officeDocument/2006/relationships/image" Target="../media/image431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4.emf"/><Relationship Id="rId13" Type="http://schemas.openxmlformats.org/officeDocument/2006/relationships/oleObject" Target="../embeddings/oleObject414.bin"/><Relationship Id="rId3" Type="http://schemas.openxmlformats.org/officeDocument/2006/relationships/oleObject" Target="../embeddings/oleObject409.bin"/><Relationship Id="rId7" Type="http://schemas.openxmlformats.org/officeDocument/2006/relationships/oleObject" Target="../embeddings/oleObject411.bin"/><Relationship Id="rId12" Type="http://schemas.openxmlformats.org/officeDocument/2006/relationships/image" Target="../media/image436.emf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38.e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33.emf"/><Relationship Id="rId11" Type="http://schemas.openxmlformats.org/officeDocument/2006/relationships/oleObject" Target="../embeddings/oleObject413.bin"/><Relationship Id="rId5" Type="http://schemas.openxmlformats.org/officeDocument/2006/relationships/oleObject" Target="../embeddings/oleObject410.bin"/><Relationship Id="rId15" Type="http://schemas.openxmlformats.org/officeDocument/2006/relationships/oleObject" Target="../embeddings/oleObject415.bin"/><Relationship Id="rId10" Type="http://schemas.openxmlformats.org/officeDocument/2006/relationships/image" Target="../media/image435.emf"/><Relationship Id="rId4" Type="http://schemas.openxmlformats.org/officeDocument/2006/relationships/image" Target="../media/image432.emf"/><Relationship Id="rId9" Type="http://schemas.openxmlformats.org/officeDocument/2006/relationships/oleObject" Target="../embeddings/oleObject412.bin"/><Relationship Id="rId14" Type="http://schemas.openxmlformats.org/officeDocument/2006/relationships/image" Target="../media/image437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1.emf"/><Relationship Id="rId13" Type="http://schemas.openxmlformats.org/officeDocument/2006/relationships/oleObject" Target="../embeddings/oleObject421.bin"/><Relationship Id="rId18" Type="http://schemas.openxmlformats.org/officeDocument/2006/relationships/image" Target="../media/image446.emf"/><Relationship Id="rId26" Type="http://schemas.openxmlformats.org/officeDocument/2006/relationships/image" Target="../media/image450.emf"/><Relationship Id="rId3" Type="http://schemas.openxmlformats.org/officeDocument/2006/relationships/oleObject" Target="../embeddings/oleObject416.bin"/><Relationship Id="rId21" Type="http://schemas.openxmlformats.org/officeDocument/2006/relationships/oleObject" Target="../embeddings/oleObject425.bin"/><Relationship Id="rId7" Type="http://schemas.openxmlformats.org/officeDocument/2006/relationships/oleObject" Target="../embeddings/oleObject418.bin"/><Relationship Id="rId12" Type="http://schemas.openxmlformats.org/officeDocument/2006/relationships/image" Target="../media/image443.emf"/><Relationship Id="rId17" Type="http://schemas.openxmlformats.org/officeDocument/2006/relationships/oleObject" Target="../embeddings/oleObject423.bin"/><Relationship Id="rId25" Type="http://schemas.openxmlformats.org/officeDocument/2006/relationships/oleObject" Target="../embeddings/oleObject427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45.emf"/><Relationship Id="rId20" Type="http://schemas.openxmlformats.org/officeDocument/2006/relationships/image" Target="../media/image447.e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440.emf"/><Relationship Id="rId11" Type="http://schemas.openxmlformats.org/officeDocument/2006/relationships/oleObject" Target="../embeddings/oleObject420.bin"/><Relationship Id="rId24" Type="http://schemas.openxmlformats.org/officeDocument/2006/relationships/image" Target="../media/image449.emf"/><Relationship Id="rId5" Type="http://schemas.openxmlformats.org/officeDocument/2006/relationships/oleObject" Target="../embeddings/oleObject417.bin"/><Relationship Id="rId15" Type="http://schemas.openxmlformats.org/officeDocument/2006/relationships/oleObject" Target="../embeddings/oleObject422.bin"/><Relationship Id="rId23" Type="http://schemas.openxmlformats.org/officeDocument/2006/relationships/oleObject" Target="../embeddings/oleObject426.bin"/><Relationship Id="rId28" Type="http://schemas.openxmlformats.org/officeDocument/2006/relationships/image" Target="../media/image451.emf"/><Relationship Id="rId10" Type="http://schemas.openxmlformats.org/officeDocument/2006/relationships/image" Target="../media/image442.emf"/><Relationship Id="rId19" Type="http://schemas.openxmlformats.org/officeDocument/2006/relationships/oleObject" Target="../embeddings/oleObject424.bin"/><Relationship Id="rId4" Type="http://schemas.openxmlformats.org/officeDocument/2006/relationships/image" Target="../media/image439.emf"/><Relationship Id="rId9" Type="http://schemas.openxmlformats.org/officeDocument/2006/relationships/oleObject" Target="../embeddings/oleObject419.bin"/><Relationship Id="rId14" Type="http://schemas.openxmlformats.org/officeDocument/2006/relationships/image" Target="../media/image444.emf"/><Relationship Id="rId22" Type="http://schemas.openxmlformats.org/officeDocument/2006/relationships/image" Target="../media/image448.emf"/><Relationship Id="rId27" Type="http://schemas.openxmlformats.org/officeDocument/2006/relationships/oleObject" Target="../embeddings/oleObject428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4.emf"/><Relationship Id="rId13" Type="http://schemas.openxmlformats.org/officeDocument/2006/relationships/oleObject" Target="../embeddings/oleObject434.bin"/><Relationship Id="rId18" Type="http://schemas.openxmlformats.org/officeDocument/2006/relationships/image" Target="../media/image459.emf"/><Relationship Id="rId26" Type="http://schemas.openxmlformats.org/officeDocument/2006/relationships/image" Target="../media/image463.emf"/><Relationship Id="rId3" Type="http://schemas.openxmlformats.org/officeDocument/2006/relationships/oleObject" Target="../embeddings/oleObject429.bin"/><Relationship Id="rId21" Type="http://schemas.openxmlformats.org/officeDocument/2006/relationships/oleObject" Target="../embeddings/oleObject438.bin"/><Relationship Id="rId7" Type="http://schemas.openxmlformats.org/officeDocument/2006/relationships/oleObject" Target="../embeddings/oleObject431.bin"/><Relationship Id="rId12" Type="http://schemas.openxmlformats.org/officeDocument/2006/relationships/image" Target="../media/image456.emf"/><Relationship Id="rId17" Type="http://schemas.openxmlformats.org/officeDocument/2006/relationships/oleObject" Target="../embeddings/oleObject436.bin"/><Relationship Id="rId25" Type="http://schemas.openxmlformats.org/officeDocument/2006/relationships/oleObject" Target="../embeddings/oleObject440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58.emf"/><Relationship Id="rId20" Type="http://schemas.openxmlformats.org/officeDocument/2006/relationships/image" Target="../media/image460.emf"/><Relationship Id="rId29" Type="http://schemas.openxmlformats.org/officeDocument/2006/relationships/oleObject" Target="../embeddings/oleObject442.bin"/><Relationship Id="rId1" Type="http://schemas.openxmlformats.org/officeDocument/2006/relationships/vmlDrawing" Target="../drawings/vmlDrawing42.vml"/><Relationship Id="rId6" Type="http://schemas.openxmlformats.org/officeDocument/2006/relationships/image" Target="../media/image453.emf"/><Relationship Id="rId11" Type="http://schemas.openxmlformats.org/officeDocument/2006/relationships/oleObject" Target="../embeddings/oleObject433.bin"/><Relationship Id="rId24" Type="http://schemas.openxmlformats.org/officeDocument/2006/relationships/image" Target="../media/image462.emf"/><Relationship Id="rId32" Type="http://schemas.openxmlformats.org/officeDocument/2006/relationships/image" Target="../media/image466.emf"/><Relationship Id="rId5" Type="http://schemas.openxmlformats.org/officeDocument/2006/relationships/oleObject" Target="../embeddings/oleObject430.bin"/><Relationship Id="rId15" Type="http://schemas.openxmlformats.org/officeDocument/2006/relationships/oleObject" Target="../embeddings/oleObject435.bin"/><Relationship Id="rId23" Type="http://schemas.openxmlformats.org/officeDocument/2006/relationships/oleObject" Target="../embeddings/oleObject439.bin"/><Relationship Id="rId28" Type="http://schemas.openxmlformats.org/officeDocument/2006/relationships/image" Target="../media/image464.emf"/><Relationship Id="rId10" Type="http://schemas.openxmlformats.org/officeDocument/2006/relationships/image" Target="../media/image455.emf"/><Relationship Id="rId19" Type="http://schemas.openxmlformats.org/officeDocument/2006/relationships/oleObject" Target="../embeddings/oleObject437.bin"/><Relationship Id="rId31" Type="http://schemas.openxmlformats.org/officeDocument/2006/relationships/oleObject" Target="../embeddings/oleObject443.bin"/><Relationship Id="rId4" Type="http://schemas.openxmlformats.org/officeDocument/2006/relationships/image" Target="../media/image452.emf"/><Relationship Id="rId9" Type="http://schemas.openxmlformats.org/officeDocument/2006/relationships/oleObject" Target="../embeddings/oleObject432.bin"/><Relationship Id="rId14" Type="http://schemas.openxmlformats.org/officeDocument/2006/relationships/image" Target="../media/image457.emf"/><Relationship Id="rId22" Type="http://schemas.openxmlformats.org/officeDocument/2006/relationships/image" Target="../media/image461.emf"/><Relationship Id="rId27" Type="http://schemas.openxmlformats.org/officeDocument/2006/relationships/oleObject" Target="../embeddings/oleObject441.bin"/><Relationship Id="rId30" Type="http://schemas.openxmlformats.org/officeDocument/2006/relationships/image" Target="../media/image465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emf"/><Relationship Id="rId13" Type="http://schemas.openxmlformats.org/officeDocument/2006/relationships/oleObject" Target="../embeddings/oleObject449.bin"/><Relationship Id="rId18" Type="http://schemas.openxmlformats.org/officeDocument/2006/relationships/image" Target="../media/image474.emf"/><Relationship Id="rId26" Type="http://schemas.openxmlformats.org/officeDocument/2006/relationships/image" Target="../media/image478.emf"/><Relationship Id="rId3" Type="http://schemas.openxmlformats.org/officeDocument/2006/relationships/oleObject" Target="../embeddings/oleObject444.bin"/><Relationship Id="rId21" Type="http://schemas.openxmlformats.org/officeDocument/2006/relationships/oleObject" Target="../embeddings/oleObject453.bin"/><Relationship Id="rId7" Type="http://schemas.openxmlformats.org/officeDocument/2006/relationships/oleObject" Target="../embeddings/oleObject446.bin"/><Relationship Id="rId12" Type="http://schemas.openxmlformats.org/officeDocument/2006/relationships/image" Target="../media/image471.emf"/><Relationship Id="rId17" Type="http://schemas.openxmlformats.org/officeDocument/2006/relationships/oleObject" Target="../embeddings/oleObject451.bin"/><Relationship Id="rId25" Type="http://schemas.openxmlformats.org/officeDocument/2006/relationships/oleObject" Target="../embeddings/oleObject455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473.emf"/><Relationship Id="rId20" Type="http://schemas.openxmlformats.org/officeDocument/2006/relationships/image" Target="../media/image475.emf"/><Relationship Id="rId29" Type="http://schemas.openxmlformats.org/officeDocument/2006/relationships/oleObject" Target="../embeddings/oleObject457.bin"/><Relationship Id="rId1" Type="http://schemas.openxmlformats.org/officeDocument/2006/relationships/vmlDrawing" Target="../drawings/vmlDrawing43.vml"/><Relationship Id="rId6" Type="http://schemas.openxmlformats.org/officeDocument/2006/relationships/image" Target="../media/image468.emf"/><Relationship Id="rId11" Type="http://schemas.openxmlformats.org/officeDocument/2006/relationships/oleObject" Target="../embeddings/oleObject448.bin"/><Relationship Id="rId24" Type="http://schemas.openxmlformats.org/officeDocument/2006/relationships/image" Target="../media/image477.emf"/><Relationship Id="rId5" Type="http://schemas.openxmlformats.org/officeDocument/2006/relationships/oleObject" Target="../embeddings/oleObject445.bin"/><Relationship Id="rId15" Type="http://schemas.openxmlformats.org/officeDocument/2006/relationships/oleObject" Target="../embeddings/oleObject450.bin"/><Relationship Id="rId23" Type="http://schemas.openxmlformats.org/officeDocument/2006/relationships/oleObject" Target="../embeddings/oleObject454.bin"/><Relationship Id="rId28" Type="http://schemas.openxmlformats.org/officeDocument/2006/relationships/image" Target="../media/image479.emf"/><Relationship Id="rId10" Type="http://schemas.openxmlformats.org/officeDocument/2006/relationships/image" Target="../media/image470.emf"/><Relationship Id="rId19" Type="http://schemas.openxmlformats.org/officeDocument/2006/relationships/oleObject" Target="../embeddings/oleObject452.bin"/><Relationship Id="rId4" Type="http://schemas.openxmlformats.org/officeDocument/2006/relationships/image" Target="../media/image467.emf"/><Relationship Id="rId9" Type="http://schemas.openxmlformats.org/officeDocument/2006/relationships/oleObject" Target="../embeddings/oleObject447.bin"/><Relationship Id="rId14" Type="http://schemas.openxmlformats.org/officeDocument/2006/relationships/image" Target="../media/image472.emf"/><Relationship Id="rId22" Type="http://schemas.openxmlformats.org/officeDocument/2006/relationships/image" Target="../media/image476.emf"/><Relationship Id="rId27" Type="http://schemas.openxmlformats.org/officeDocument/2006/relationships/oleObject" Target="../embeddings/oleObject456.bin"/><Relationship Id="rId30" Type="http://schemas.openxmlformats.org/officeDocument/2006/relationships/image" Target="../media/image48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40.emf"/><Relationship Id="rId26" Type="http://schemas.openxmlformats.org/officeDocument/2006/relationships/image" Target="../media/image44.emf"/><Relationship Id="rId3" Type="http://schemas.openxmlformats.org/officeDocument/2006/relationships/oleObject" Target="../embeddings/oleObject28.bin"/><Relationship Id="rId21" Type="http://schemas.openxmlformats.org/officeDocument/2006/relationships/oleObject" Target="../embeddings/oleObject37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7.emf"/><Relationship Id="rId17" Type="http://schemas.openxmlformats.org/officeDocument/2006/relationships/oleObject" Target="../embeddings/oleObject35.bin"/><Relationship Id="rId25" Type="http://schemas.openxmlformats.org/officeDocument/2006/relationships/oleObject" Target="../embeddings/oleObject3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9.emf"/><Relationship Id="rId20" Type="http://schemas.openxmlformats.org/officeDocument/2006/relationships/image" Target="../media/image41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34.emf"/><Relationship Id="rId11" Type="http://schemas.openxmlformats.org/officeDocument/2006/relationships/oleObject" Target="../embeddings/oleObject32.bin"/><Relationship Id="rId24" Type="http://schemas.openxmlformats.org/officeDocument/2006/relationships/image" Target="../media/image43.emf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23" Type="http://schemas.openxmlformats.org/officeDocument/2006/relationships/oleObject" Target="../embeddings/oleObject38.bin"/><Relationship Id="rId28" Type="http://schemas.openxmlformats.org/officeDocument/2006/relationships/image" Target="../media/image45.emf"/><Relationship Id="rId10" Type="http://schemas.openxmlformats.org/officeDocument/2006/relationships/image" Target="../media/image36.emf"/><Relationship Id="rId19" Type="http://schemas.openxmlformats.org/officeDocument/2006/relationships/oleObject" Target="../embeddings/oleObject36.bin"/><Relationship Id="rId4" Type="http://schemas.openxmlformats.org/officeDocument/2006/relationships/image" Target="../media/image33.e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38.emf"/><Relationship Id="rId22" Type="http://schemas.openxmlformats.org/officeDocument/2006/relationships/image" Target="../media/image42.emf"/><Relationship Id="rId27" Type="http://schemas.openxmlformats.org/officeDocument/2006/relationships/oleObject" Target="../embeddings/oleObject4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46.bin"/><Relationship Id="rId18" Type="http://schemas.openxmlformats.org/officeDocument/2006/relationships/image" Target="../media/image53.emf"/><Relationship Id="rId3" Type="http://schemas.openxmlformats.org/officeDocument/2006/relationships/oleObject" Target="../embeddings/oleObject41.bin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50.emf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2.emf"/><Relationship Id="rId20" Type="http://schemas.openxmlformats.org/officeDocument/2006/relationships/image" Target="../media/image54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5" Type="http://schemas.openxmlformats.org/officeDocument/2006/relationships/oleObject" Target="../embeddings/oleObject47.bin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49.bin"/><Relationship Id="rId4" Type="http://schemas.openxmlformats.org/officeDocument/2006/relationships/image" Target="../media/image46.emf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5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13" Type="http://schemas.openxmlformats.org/officeDocument/2006/relationships/oleObject" Target="../embeddings/oleObject55.bin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59.emf"/><Relationship Id="rId17" Type="http://schemas.openxmlformats.org/officeDocument/2006/relationships/image" Target="../media/image62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61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6.e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58.emf"/><Relationship Id="rId4" Type="http://schemas.openxmlformats.org/officeDocument/2006/relationships/image" Target="../media/image55.e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6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13" Type="http://schemas.openxmlformats.org/officeDocument/2006/relationships/oleObject" Target="../embeddings/oleObject62.bin"/><Relationship Id="rId18" Type="http://schemas.openxmlformats.org/officeDocument/2006/relationships/image" Target="../media/image70.emf"/><Relationship Id="rId26" Type="http://schemas.openxmlformats.org/officeDocument/2006/relationships/image" Target="../media/image74.emf"/><Relationship Id="rId3" Type="http://schemas.openxmlformats.org/officeDocument/2006/relationships/oleObject" Target="../embeddings/oleObject57.bin"/><Relationship Id="rId21" Type="http://schemas.openxmlformats.org/officeDocument/2006/relationships/oleObject" Target="../embeddings/oleObject66.bin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67.emf"/><Relationship Id="rId17" Type="http://schemas.openxmlformats.org/officeDocument/2006/relationships/oleObject" Target="../embeddings/oleObject64.bin"/><Relationship Id="rId25" Type="http://schemas.openxmlformats.org/officeDocument/2006/relationships/oleObject" Target="../embeddings/oleObject6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69.emf"/><Relationship Id="rId20" Type="http://schemas.openxmlformats.org/officeDocument/2006/relationships/image" Target="../media/image71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emf"/><Relationship Id="rId11" Type="http://schemas.openxmlformats.org/officeDocument/2006/relationships/oleObject" Target="../embeddings/oleObject61.bin"/><Relationship Id="rId24" Type="http://schemas.openxmlformats.org/officeDocument/2006/relationships/image" Target="../media/image73.emf"/><Relationship Id="rId5" Type="http://schemas.openxmlformats.org/officeDocument/2006/relationships/oleObject" Target="../embeddings/oleObject58.bin"/><Relationship Id="rId15" Type="http://schemas.openxmlformats.org/officeDocument/2006/relationships/oleObject" Target="../embeddings/oleObject63.bin"/><Relationship Id="rId23" Type="http://schemas.openxmlformats.org/officeDocument/2006/relationships/oleObject" Target="../embeddings/oleObject67.bin"/><Relationship Id="rId28" Type="http://schemas.openxmlformats.org/officeDocument/2006/relationships/image" Target="../media/image75.emf"/><Relationship Id="rId10" Type="http://schemas.openxmlformats.org/officeDocument/2006/relationships/image" Target="../media/image66.emf"/><Relationship Id="rId19" Type="http://schemas.openxmlformats.org/officeDocument/2006/relationships/oleObject" Target="../embeddings/oleObject65.bin"/><Relationship Id="rId4" Type="http://schemas.openxmlformats.org/officeDocument/2006/relationships/image" Target="../media/image63.emf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68.emf"/><Relationship Id="rId22" Type="http://schemas.openxmlformats.org/officeDocument/2006/relationships/image" Target="../media/image72.emf"/><Relationship Id="rId27" Type="http://schemas.openxmlformats.org/officeDocument/2006/relationships/oleObject" Target="../embeddings/oleObject6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13" Type="http://schemas.openxmlformats.org/officeDocument/2006/relationships/oleObject" Target="../embeddings/oleObject75.bin"/><Relationship Id="rId18" Type="http://schemas.openxmlformats.org/officeDocument/2006/relationships/image" Target="../media/image83.emf"/><Relationship Id="rId3" Type="http://schemas.openxmlformats.org/officeDocument/2006/relationships/oleObject" Target="../embeddings/oleObject70.bin"/><Relationship Id="rId21" Type="http://schemas.openxmlformats.org/officeDocument/2006/relationships/oleObject" Target="../embeddings/oleObject79.bin"/><Relationship Id="rId7" Type="http://schemas.openxmlformats.org/officeDocument/2006/relationships/oleObject" Target="../embeddings/oleObject72.bin"/><Relationship Id="rId12" Type="http://schemas.openxmlformats.org/officeDocument/2006/relationships/image" Target="../media/image80.emf"/><Relationship Id="rId17" Type="http://schemas.openxmlformats.org/officeDocument/2006/relationships/oleObject" Target="../embeddings/oleObject7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82.emf"/><Relationship Id="rId20" Type="http://schemas.openxmlformats.org/officeDocument/2006/relationships/image" Target="../media/image84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77.emf"/><Relationship Id="rId11" Type="http://schemas.openxmlformats.org/officeDocument/2006/relationships/oleObject" Target="../embeddings/oleObject74.bin"/><Relationship Id="rId24" Type="http://schemas.openxmlformats.org/officeDocument/2006/relationships/image" Target="../media/image86.emf"/><Relationship Id="rId5" Type="http://schemas.openxmlformats.org/officeDocument/2006/relationships/oleObject" Target="../embeddings/oleObject71.bin"/><Relationship Id="rId15" Type="http://schemas.openxmlformats.org/officeDocument/2006/relationships/oleObject" Target="../embeddings/oleObject76.bin"/><Relationship Id="rId23" Type="http://schemas.openxmlformats.org/officeDocument/2006/relationships/oleObject" Target="../embeddings/oleObject80.bin"/><Relationship Id="rId10" Type="http://schemas.openxmlformats.org/officeDocument/2006/relationships/image" Target="../media/image79.emf"/><Relationship Id="rId19" Type="http://schemas.openxmlformats.org/officeDocument/2006/relationships/oleObject" Target="../embeddings/oleObject78.bin"/><Relationship Id="rId4" Type="http://schemas.openxmlformats.org/officeDocument/2006/relationships/image" Target="../media/image76.e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1.emf"/><Relationship Id="rId22" Type="http://schemas.openxmlformats.org/officeDocument/2006/relationships/image" Target="../media/image8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575721" y="2276872"/>
            <a:ext cx="541045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b="1" dirty="0" smtClean="0">
                <a:solidFill>
                  <a:srgbClr val="0033CC"/>
                </a:solidFill>
              </a:rPr>
              <a:t>6.8.1 </a:t>
            </a:r>
            <a:r>
              <a:rPr lang="zh-CN" altLang="en-US" b="1" dirty="0" smtClean="0">
                <a:solidFill>
                  <a:srgbClr val="0033CC"/>
                </a:solidFill>
              </a:rPr>
              <a:t> 常</a:t>
            </a:r>
            <a:r>
              <a:rPr lang="zh-CN" altLang="en-US" b="1" dirty="0">
                <a:solidFill>
                  <a:srgbClr val="0033CC"/>
                </a:solidFill>
              </a:rPr>
              <a:t>系数齐次线性</a:t>
            </a:r>
            <a:r>
              <a:rPr lang="zh-CN" altLang="en-US" b="1" dirty="0" smtClean="0">
                <a:solidFill>
                  <a:srgbClr val="0033CC"/>
                </a:solidFill>
              </a:rPr>
              <a:t>微分方程</a:t>
            </a:r>
            <a:endParaRPr lang="en-US" altLang="zh-CN" b="1" dirty="0" smtClean="0">
              <a:solidFill>
                <a:srgbClr val="0033CC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zh-CN" b="1" smtClean="0">
                <a:solidFill>
                  <a:srgbClr val="0033CC"/>
                </a:solidFill>
              </a:rPr>
              <a:t>6.8.2  </a:t>
            </a:r>
            <a:r>
              <a:rPr lang="zh-CN" altLang="en-US" b="1" dirty="0" smtClean="0">
                <a:solidFill>
                  <a:srgbClr val="0033CC"/>
                </a:solidFill>
              </a:rPr>
              <a:t>常系数非齐</a:t>
            </a:r>
            <a:r>
              <a:rPr lang="zh-CN" altLang="en-US" b="1" dirty="0">
                <a:solidFill>
                  <a:srgbClr val="0033CC"/>
                </a:solidFill>
              </a:rPr>
              <a:t>次线性微分方程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783632" y="1052736"/>
            <a:ext cx="72728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6.8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常系数线性微分方程</a:t>
            </a:r>
            <a:endParaRPr lang="zh-CN" altLang="en-US" sz="4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2514600" y="116522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>
            <p:extLst/>
          </p:nvPr>
        </p:nvGraphicFramePr>
        <p:xfrm>
          <a:off x="3730626" y="990600"/>
          <a:ext cx="841375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8" name="Equation" r:id="rId3" imgW="888840" imgH="1054080" progId="Equation.3">
                  <p:embed/>
                </p:oleObj>
              </mc:Choice>
              <mc:Fallback>
                <p:oleObj name="Equation" r:id="rId3" imgW="888840" imgH="1054080" progId="Equation.3">
                  <p:embed/>
                  <p:pic>
                    <p:nvPicPr>
                      <p:cNvPr id="757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6" y="990600"/>
                        <a:ext cx="841375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/>
          <p:cNvGraphicFramePr>
            <a:graphicFrameLocks noChangeAspect="1"/>
          </p:cNvGraphicFramePr>
          <p:nvPr>
            <p:extLst/>
          </p:nvPr>
        </p:nvGraphicFramePr>
        <p:xfrm>
          <a:off x="4597400" y="1227138"/>
          <a:ext cx="1193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9" name="Equation" r:id="rId5" imgW="1193760" imgH="507960" progId="Equation.3">
                  <p:embed/>
                </p:oleObj>
              </mc:Choice>
              <mc:Fallback>
                <p:oleObj name="Equation" r:id="rId5" imgW="1193760" imgH="507960" progId="Equation.3">
                  <p:embed/>
                  <p:pic>
                    <p:nvPicPr>
                      <p:cNvPr id="757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1227138"/>
                        <a:ext cx="1193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2514600" y="19812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5782" name="Object 6"/>
          <p:cNvGraphicFramePr>
            <a:graphicFrameLocks noChangeAspect="1"/>
          </p:cNvGraphicFramePr>
          <p:nvPr>
            <p:extLst/>
          </p:nvPr>
        </p:nvGraphicFramePr>
        <p:xfrm>
          <a:off x="4267200" y="1985963"/>
          <a:ext cx="1790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0" name="Equation" r:id="rId7" imgW="1790640" imgH="520560" progId="Equation.3">
                  <p:embed/>
                </p:oleObj>
              </mc:Choice>
              <mc:Fallback>
                <p:oleObj name="Equation" r:id="rId7" imgW="1790640" imgH="520560" progId="Equation.3">
                  <p:embed/>
                  <p:pic>
                    <p:nvPicPr>
                      <p:cNvPr id="757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985963"/>
                        <a:ext cx="1790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7"/>
          <p:cNvGraphicFramePr>
            <a:graphicFrameLocks noChangeAspect="1"/>
          </p:cNvGraphicFramePr>
          <p:nvPr>
            <p:extLst/>
          </p:nvPr>
        </p:nvGraphicFramePr>
        <p:xfrm>
          <a:off x="7543800" y="2043113"/>
          <a:ext cx="16510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1" name="Equation" r:id="rId9" imgW="1650960" imgH="495000" progId="Equation.3">
                  <p:embed/>
                </p:oleObj>
              </mc:Choice>
              <mc:Fallback>
                <p:oleObj name="Equation" r:id="rId9" imgW="1650960" imgH="495000" progId="Equation.3">
                  <p:embed/>
                  <p:pic>
                    <p:nvPicPr>
                      <p:cNvPr id="757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043113"/>
                        <a:ext cx="16510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6096000" y="19812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5785" name="Object 9"/>
          <p:cNvGraphicFramePr>
            <a:graphicFrameLocks noChangeAspect="1"/>
          </p:cNvGraphicFramePr>
          <p:nvPr>
            <p:extLst/>
          </p:nvPr>
        </p:nvGraphicFramePr>
        <p:xfrm>
          <a:off x="4381500" y="2727325"/>
          <a:ext cx="3543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2" name="Equation" r:id="rId11" imgW="3543120" imgH="444240" progId="Equation.3">
                  <p:embed/>
                </p:oleObj>
              </mc:Choice>
              <mc:Fallback>
                <p:oleObj name="Equation" r:id="rId11" imgW="3543120" imgH="444240" progId="Equation.3">
                  <p:embed/>
                  <p:pic>
                    <p:nvPicPr>
                      <p:cNvPr id="757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2727325"/>
                        <a:ext cx="3543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2514600" y="328453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利用初始条件得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5787" name="Object 11"/>
          <p:cNvGraphicFramePr>
            <a:graphicFrameLocks noChangeAspect="1"/>
          </p:cNvGraphicFramePr>
          <p:nvPr>
            <p:extLst/>
          </p:nvPr>
        </p:nvGraphicFramePr>
        <p:xfrm>
          <a:off x="5384800" y="3346450"/>
          <a:ext cx="1206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3" name="Equation" r:id="rId13" imgW="1206360" imgH="444240" progId="Equation.3">
                  <p:embed/>
                </p:oleObj>
              </mc:Choice>
              <mc:Fallback>
                <p:oleObj name="Equation" r:id="rId13" imgW="1206360" imgH="444240" progId="Equation.3">
                  <p:embed/>
                  <p:pic>
                    <p:nvPicPr>
                      <p:cNvPr id="757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800" y="3346450"/>
                        <a:ext cx="1206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8" name="Text Box 12"/>
          <p:cNvSpPr txBox="1">
            <a:spLocks noChangeArrowheads="1"/>
          </p:cNvSpPr>
          <p:nvPr/>
        </p:nvSpPr>
        <p:spPr bwMode="auto">
          <a:xfrm>
            <a:off x="2514600" y="3933826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故所求特解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5789" name="Object 13"/>
          <p:cNvGraphicFramePr>
            <a:graphicFrameLocks noChangeAspect="1"/>
          </p:cNvGraphicFramePr>
          <p:nvPr>
            <p:extLst/>
          </p:nvPr>
        </p:nvGraphicFramePr>
        <p:xfrm>
          <a:off x="2946400" y="4419600"/>
          <a:ext cx="3454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4" name="Equation" r:id="rId15" imgW="3454200" imgH="863280" progId="Equation.3">
                  <p:embed/>
                </p:oleObj>
              </mc:Choice>
              <mc:Fallback>
                <p:oleObj name="Equation" r:id="rId15" imgW="3454200" imgH="863280" progId="Equation.3">
                  <p:embed/>
                  <p:pic>
                    <p:nvPicPr>
                      <p:cNvPr id="757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4419600"/>
                        <a:ext cx="3454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0" name="Object 14"/>
          <p:cNvGraphicFramePr>
            <a:graphicFrameLocks noChangeAspect="1"/>
          </p:cNvGraphicFramePr>
          <p:nvPr>
            <p:extLst/>
          </p:nvPr>
        </p:nvGraphicFramePr>
        <p:xfrm>
          <a:off x="8991600" y="3276600"/>
          <a:ext cx="376238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5" name="公式" r:id="rId17" imgW="152280" imgH="164880" progId="Equation.3">
                  <p:embed/>
                </p:oleObj>
              </mc:Choice>
              <mc:Fallback>
                <p:oleObj name="公式" r:id="rId17" imgW="152280" imgH="164880" progId="Equation.3">
                  <p:embed/>
                  <p:pic>
                    <p:nvPicPr>
                      <p:cNvPr id="757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3276600"/>
                        <a:ext cx="376238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1" name="Object 15"/>
          <p:cNvGraphicFramePr>
            <a:graphicFrameLocks noChangeAspect="1"/>
          </p:cNvGraphicFramePr>
          <p:nvPr>
            <p:extLst/>
          </p:nvPr>
        </p:nvGraphicFramePr>
        <p:xfrm>
          <a:off x="3200400" y="5334000"/>
          <a:ext cx="2247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6" name="Equation" r:id="rId19" imgW="2247840" imgH="406080" progId="Equation.3">
                  <p:embed/>
                </p:oleObj>
              </mc:Choice>
              <mc:Fallback>
                <p:oleObj name="Equation" r:id="rId19" imgW="2247840" imgH="406080" progId="Equation.3">
                  <p:embed/>
                  <p:pic>
                    <p:nvPicPr>
                      <p:cNvPr id="757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5334000"/>
                        <a:ext cx="2247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5792" name="Group 16"/>
          <p:cNvGrpSpPr>
            <a:grpSpLocks/>
          </p:cNvGrpSpPr>
          <p:nvPr/>
        </p:nvGrpSpPr>
        <p:grpSpPr bwMode="auto">
          <a:xfrm>
            <a:off x="8551864" y="3292475"/>
            <a:ext cx="1811337" cy="1447800"/>
            <a:chOff x="4427" y="2122"/>
            <a:chExt cx="1141" cy="912"/>
          </a:xfrm>
        </p:grpSpPr>
        <p:sp>
          <p:nvSpPr>
            <p:cNvPr id="75793" name="Freeform 17"/>
            <p:cNvSpPr>
              <a:spLocks/>
            </p:cNvSpPr>
            <p:nvPr/>
          </p:nvSpPr>
          <p:spPr bwMode="auto">
            <a:xfrm>
              <a:off x="4427" y="2122"/>
              <a:ext cx="864" cy="528"/>
            </a:xfrm>
            <a:custGeom>
              <a:avLst/>
              <a:gdLst>
                <a:gd name="T0" fmla="*/ 0 w 864"/>
                <a:gd name="T1" fmla="*/ 528 h 528"/>
                <a:gd name="T2" fmla="*/ 864 w 864"/>
                <a:gd name="T3" fmla="*/ 528 h 528"/>
                <a:gd name="T4" fmla="*/ 864 w 864"/>
                <a:gd name="T5" fmla="*/ 0 h 528"/>
                <a:gd name="T6" fmla="*/ 0 w 864"/>
                <a:gd name="T7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4" h="528">
                  <a:moveTo>
                    <a:pt x="0" y="528"/>
                  </a:moveTo>
                  <a:lnTo>
                    <a:pt x="864" y="528"/>
                  </a:lnTo>
                  <a:lnTo>
                    <a:pt x="864" y="0"/>
                  </a:lnTo>
                  <a:lnTo>
                    <a:pt x="0" y="528"/>
                  </a:lnTo>
                  <a:close/>
                </a:path>
              </a:pathLst>
            </a:custGeom>
            <a:noFill/>
            <a:ln w="19050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5794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5291" y="2194"/>
            <a:ext cx="277" cy="3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7" name="公式" r:id="rId21" imgW="177480" imgH="228600" progId="Equation.3">
                    <p:embed/>
                  </p:oleObj>
                </mc:Choice>
                <mc:Fallback>
                  <p:oleObj name="公式" r:id="rId21" imgW="177480" imgH="228600" progId="Equation.3">
                    <p:embed/>
                    <p:pic>
                      <p:nvPicPr>
                        <p:cNvPr id="7579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1" y="2194"/>
                          <a:ext cx="277" cy="3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5795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4811" y="2603"/>
            <a:ext cx="207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8" name="Equation" r:id="rId23" imgW="330120" imgH="685800" progId="Equation.3">
                    <p:embed/>
                  </p:oleObj>
                </mc:Choice>
                <mc:Fallback>
                  <p:oleObj name="Equation" r:id="rId23" imgW="330120" imgH="685800" progId="Equation.3">
                    <p:embed/>
                    <p:pic>
                      <p:nvPicPr>
                        <p:cNvPr id="75795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1" y="2603"/>
                          <a:ext cx="207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5796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4630" y="2487"/>
            <a:ext cx="170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9" name="Equation" r:id="rId25" imgW="266400" imgH="317160" progId="Equation.3">
                    <p:embed/>
                  </p:oleObj>
                </mc:Choice>
                <mc:Fallback>
                  <p:oleObj name="Equation" r:id="rId25" imgW="266400" imgH="317160" progId="Equation.3">
                    <p:embed/>
                    <p:pic>
                      <p:nvPicPr>
                        <p:cNvPr id="75796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0" y="2487"/>
                          <a:ext cx="170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797" name="Arc 21"/>
            <p:cNvSpPr>
              <a:spLocks/>
            </p:cNvSpPr>
            <p:nvPr/>
          </p:nvSpPr>
          <p:spPr bwMode="auto">
            <a:xfrm>
              <a:off x="4523" y="2552"/>
              <a:ext cx="96" cy="98"/>
            </a:xfrm>
            <a:custGeom>
              <a:avLst/>
              <a:gdLst>
                <a:gd name="G0" fmla="+- 0 0 0"/>
                <a:gd name="G1" fmla="+- 16125 0 0"/>
                <a:gd name="G2" fmla="+- 21600 0 0"/>
                <a:gd name="T0" fmla="*/ 14371 w 21600"/>
                <a:gd name="T1" fmla="*/ 0 h 18878"/>
                <a:gd name="T2" fmla="*/ 21424 w 21600"/>
                <a:gd name="T3" fmla="*/ 18878 h 18878"/>
                <a:gd name="T4" fmla="*/ 0 w 21600"/>
                <a:gd name="T5" fmla="*/ 16125 h 18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878" fill="none" extrusionOk="0">
                  <a:moveTo>
                    <a:pt x="14371" y="-1"/>
                  </a:moveTo>
                  <a:cubicBezTo>
                    <a:pt x="18969" y="4098"/>
                    <a:pt x="21600" y="9965"/>
                    <a:pt x="21600" y="16125"/>
                  </a:cubicBezTo>
                  <a:cubicBezTo>
                    <a:pt x="21600" y="17045"/>
                    <a:pt x="21541" y="17965"/>
                    <a:pt x="21423" y="18877"/>
                  </a:cubicBezTo>
                </a:path>
                <a:path w="21600" h="18878" stroke="0" extrusionOk="0">
                  <a:moveTo>
                    <a:pt x="14371" y="-1"/>
                  </a:moveTo>
                  <a:cubicBezTo>
                    <a:pt x="18969" y="4098"/>
                    <a:pt x="21600" y="9965"/>
                    <a:pt x="21600" y="16125"/>
                  </a:cubicBezTo>
                  <a:cubicBezTo>
                    <a:pt x="21600" y="17045"/>
                    <a:pt x="21541" y="17965"/>
                    <a:pt x="21423" y="18877"/>
                  </a:cubicBezTo>
                  <a:lnTo>
                    <a:pt x="0" y="16125"/>
                  </a:lnTo>
                  <a:close/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5798" name="Text Box 22"/>
          <p:cNvSpPr txBox="1">
            <a:spLocks noChangeArrowheads="1"/>
          </p:cNvSpPr>
          <p:nvPr/>
        </p:nvSpPr>
        <p:spPr bwMode="auto">
          <a:xfrm>
            <a:off x="2514600" y="2651126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方程通解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5799" name="Rectangle 23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5867400" cy="609600"/>
          </a:xfrm>
        </p:spPr>
        <p:txBody>
          <a:bodyPr/>
          <a:lstStyle/>
          <a:p>
            <a:pPr marL="838200" indent="-838200"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1)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无阻尼自由振动情况 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</a:t>
            </a:r>
            <a:r>
              <a:rPr lang="en-US" altLang="zh-CN" sz="2800" b="1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en-US" altLang="zh-CN" sz="2800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n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= 0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)</a:t>
            </a:r>
          </a:p>
        </p:txBody>
      </p:sp>
      <p:graphicFrame>
        <p:nvGraphicFramePr>
          <p:cNvPr id="75800" name="Object 24"/>
          <p:cNvGraphicFramePr>
            <a:graphicFrameLocks noChangeAspect="1"/>
          </p:cNvGraphicFramePr>
          <p:nvPr>
            <p:extLst/>
          </p:nvPr>
        </p:nvGraphicFramePr>
        <p:xfrm>
          <a:off x="6753225" y="3117850"/>
          <a:ext cx="1168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0" name="Equation" r:id="rId27" imgW="1168200" imgH="863280" progId="Equation.3">
                  <p:embed/>
                </p:oleObj>
              </mc:Choice>
              <mc:Fallback>
                <p:oleObj name="Equation" r:id="rId27" imgW="1168200" imgH="863280" progId="Equation.3">
                  <p:embed/>
                  <p:pic>
                    <p:nvPicPr>
                      <p:cNvPr id="7580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3225" y="3117850"/>
                        <a:ext cx="1168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801" name="Object 25"/>
          <p:cNvGraphicFramePr>
            <a:graphicFrameLocks noChangeAspect="1"/>
          </p:cNvGraphicFramePr>
          <p:nvPr>
            <p:extLst/>
          </p:nvPr>
        </p:nvGraphicFramePr>
        <p:xfrm>
          <a:off x="6481764" y="5065714"/>
          <a:ext cx="373062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1" name="Equation" r:id="rId29" imgW="4152600" imgH="1054080" progId="Equation.3">
                  <p:embed/>
                </p:oleObj>
              </mc:Choice>
              <mc:Fallback>
                <p:oleObj name="Equation" r:id="rId29" imgW="4152600" imgH="1054080" progId="Equation.3">
                  <p:embed/>
                  <p:pic>
                    <p:nvPicPr>
                      <p:cNvPr id="7580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1764" y="5065714"/>
                        <a:ext cx="3730625" cy="947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22999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utoUpdateAnimBg="0"/>
      <p:bldP spid="75781" grpId="0" autoUpdateAnimBg="0"/>
      <p:bldP spid="75784" grpId="0" autoUpdateAnimBg="0"/>
      <p:bldP spid="75786" grpId="0" autoUpdateAnimBg="0"/>
      <p:bldP spid="75788" grpId="0" autoUpdateAnimBg="0"/>
      <p:bldP spid="7579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1752600" cy="609600"/>
          </a:xfrm>
        </p:spPr>
        <p:txBody>
          <a:bodyPr/>
          <a:lstStyle/>
          <a:p>
            <a:pPr marL="838200" indent="-838200" algn="l"/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解的特征</a:t>
            </a:r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76803" name="Object 3"/>
          <p:cNvGraphicFramePr>
            <a:graphicFrameLocks noChangeAspect="1"/>
          </p:cNvGraphicFramePr>
          <p:nvPr>
            <p:extLst/>
          </p:nvPr>
        </p:nvGraphicFramePr>
        <p:xfrm>
          <a:off x="3048000" y="904875"/>
          <a:ext cx="2527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74" name="Equation" r:id="rId3" imgW="2527200" imgH="406080" progId="Equation.3">
                  <p:embed/>
                </p:oleObj>
              </mc:Choice>
              <mc:Fallback>
                <p:oleObj name="Equation" r:id="rId3" imgW="2527200" imgH="406080" progId="Equation.3">
                  <p:embed/>
                  <p:pic>
                    <p:nvPicPr>
                      <p:cNvPr id="768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904875"/>
                        <a:ext cx="2527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6804" name="Group 4"/>
          <p:cNvGrpSpPr>
            <a:grpSpLocks/>
          </p:cNvGrpSpPr>
          <p:nvPr/>
        </p:nvGrpSpPr>
        <p:grpSpPr bwMode="auto">
          <a:xfrm>
            <a:off x="3181350" y="4651376"/>
            <a:ext cx="4846638" cy="1166813"/>
            <a:chOff x="1773" y="1857"/>
            <a:chExt cx="2508" cy="600"/>
          </a:xfrm>
        </p:grpSpPr>
        <p:sp>
          <p:nvSpPr>
            <p:cNvPr id="76805" name="Freeform 5"/>
            <p:cNvSpPr>
              <a:spLocks/>
            </p:cNvSpPr>
            <p:nvPr/>
          </p:nvSpPr>
          <p:spPr bwMode="auto">
            <a:xfrm>
              <a:off x="1773" y="1857"/>
              <a:ext cx="642" cy="600"/>
            </a:xfrm>
            <a:custGeom>
              <a:avLst/>
              <a:gdLst>
                <a:gd name="T0" fmla="*/ 12 w 642"/>
                <a:gd name="T1" fmla="*/ 138 h 600"/>
                <a:gd name="T2" fmla="*/ 24 w 642"/>
                <a:gd name="T3" fmla="*/ 114 h 600"/>
                <a:gd name="T4" fmla="*/ 36 w 642"/>
                <a:gd name="T5" fmla="*/ 90 h 600"/>
                <a:gd name="T6" fmla="*/ 48 w 642"/>
                <a:gd name="T7" fmla="*/ 66 h 600"/>
                <a:gd name="T8" fmla="*/ 60 w 642"/>
                <a:gd name="T9" fmla="*/ 48 h 600"/>
                <a:gd name="T10" fmla="*/ 72 w 642"/>
                <a:gd name="T11" fmla="*/ 36 h 600"/>
                <a:gd name="T12" fmla="*/ 84 w 642"/>
                <a:gd name="T13" fmla="*/ 24 h 600"/>
                <a:gd name="T14" fmla="*/ 96 w 642"/>
                <a:gd name="T15" fmla="*/ 12 h 600"/>
                <a:gd name="T16" fmla="*/ 108 w 642"/>
                <a:gd name="T17" fmla="*/ 6 h 600"/>
                <a:gd name="T18" fmla="*/ 120 w 642"/>
                <a:gd name="T19" fmla="*/ 0 h 600"/>
                <a:gd name="T20" fmla="*/ 138 w 642"/>
                <a:gd name="T21" fmla="*/ 0 h 600"/>
                <a:gd name="T22" fmla="*/ 150 w 642"/>
                <a:gd name="T23" fmla="*/ 0 h 600"/>
                <a:gd name="T24" fmla="*/ 162 w 642"/>
                <a:gd name="T25" fmla="*/ 6 h 600"/>
                <a:gd name="T26" fmla="*/ 174 w 642"/>
                <a:gd name="T27" fmla="*/ 12 h 600"/>
                <a:gd name="T28" fmla="*/ 186 w 642"/>
                <a:gd name="T29" fmla="*/ 24 h 600"/>
                <a:gd name="T30" fmla="*/ 198 w 642"/>
                <a:gd name="T31" fmla="*/ 36 h 600"/>
                <a:gd name="T32" fmla="*/ 210 w 642"/>
                <a:gd name="T33" fmla="*/ 54 h 600"/>
                <a:gd name="T34" fmla="*/ 222 w 642"/>
                <a:gd name="T35" fmla="*/ 72 h 600"/>
                <a:gd name="T36" fmla="*/ 234 w 642"/>
                <a:gd name="T37" fmla="*/ 90 h 600"/>
                <a:gd name="T38" fmla="*/ 246 w 642"/>
                <a:gd name="T39" fmla="*/ 114 h 600"/>
                <a:gd name="T40" fmla="*/ 258 w 642"/>
                <a:gd name="T41" fmla="*/ 138 h 600"/>
                <a:gd name="T42" fmla="*/ 276 w 642"/>
                <a:gd name="T43" fmla="*/ 168 h 600"/>
                <a:gd name="T44" fmla="*/ 288 w 642"/>
                <a:gd name="T45" fmla="*/ 192 h 600"/>
                <a:gd name="T46" fmla="*/ 300 w 642"/>
                <a:gd name="T47" fmla="*/ 222 h 600"/>
                <a:gd name="T48" fmla="*/ 312 w 642"/>
                <a:gd name="T49" fmla="*/ 252 h 600"/>
                <a:gd name="T50" fmla="*/ 324 w 642"/>
                <a:gd name="T51" fmla="*/ 282 h 600"/>
                <a:gd name="T52" fmla="*/ 336 w 642"/>
                <a:gd name="T53" fmla="*/ 312 h 600"/>
                <a:gd name="T54" fmla="*/ 348 w 642"/>
                <a:gd name="T55" fmla="*/ 342 h 600"/>
                <a:gd name="T56" fmla="*/ 360 w 642"/>
                <a:gd name="T57" fmla="*/ 372 h 600"/>
                <a:gd name="T58" fmla="*/ 372 w 642"/>
                <a:gd name="T59" fmla="*/ 402 h 600"/>
                <a:gd name="T60" fmla="*/ 384 w 642"/>
                <a:gd name="T61" fmla="*/ 426 h 600"/>
                <a:gd name="T62" fmla="*/ 396 w 642"/>
                <a:gd name="T63" fmla="*/ 456 h 600"/>
                <a:gd name="T64" fmla="*/ 414 w 642"/>
                <a:gd name="T65" fmla="*/ 480 h 600"/>
                <a:gd name="T66" fmla="*/ 426 w 642"/>
                <a:gd name="T67" fmla="*/ 504 h 600"/>
                <a:gd name="T68" fmla="*/ 438 w 642"/>
                <a:gd name="T69" fmla="*/ 522 h 600"/>
                <a:gd name="T70" fmla="*/ 450 w 642"/>
                <a:gd name="T71" fmla="*/ 540 h 600"/>
                <a:gd name="T72" fmla="*/ 462 w 642"/>
                <a:gd name="T73" fmla="*/ 558 h 600"/>
                <a:gd name="T74" fmla="*/ 474 w 642"/>
                <a:gd name="T75" fmla="*/ 570 h 600"/>
                <a:gd name="T76" fmla="*/ 486 w 642"/>
                <a:gd name="T77" fmla="*/ 582 h 600"/>
                <a:gd name="T78" fmla="*/ 498 w 642"/>
                <a:gd name="T79" fmla="*/ 594 h 600"/>
                <a:gd name="T80" fmla="*/ 510 w 642"/>
                <a:gd name="T81" fmla="*/ 600 h 600"/>
                <a:gd name="T82" fmla="*/ 522 w 642"/>
                <a:gd name="T83" fmla="*/ 600 h 600"/>
                <a:gd name="T84" fmla="*/ 534 w 642"/>
                <a:gd name="T85" fmla="*/ 600 h 600"/>
                <a:gd name="T86" fmla="*/ 552 w 642"/>
                <a:gd name="T87" fmla="*/ 594 h 600"/>
                <a:gd name="T88" fmla="*/ 564 w 642"/>
                <a:gd name="T89" fmla="*/ 588 h 600"/>
                <a:gd name="T90" fmla="*/ 576 w 642"/>
                <a:gd name="T91" fmla="*/ 582 h 600"/>
                <a:gd name="T92" fmla="*/ 588 w 642"/>
                <a:gd name="T93" fmla="*/ 570 h 600"/>
                <a:gd name="T94" fmla="*/ 600 w 642"/>
                <a:gd name="T95" fmla="*/ 552 h 600"/>
                <a:gd name="T96" fmla="*/ 612 w 642"/>
                <a:gd name="T97" fmla="*/ 534 h 600"/>
                <a:gd name="T98" fmla="*/ 624 w 642"/>
                <a:gd name="T99" fmla="*/ 516 h 600"/>
                <a:gd name="T100" fmla="*/ 636 w 642"/>
                <a:gd name="T101" fmla="*/ 492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2" h="600">
                  <a:moveTo>
                    <a:pt x="0" y="156"/>
                  </a:moveTo>
                  <a:lnTo>
                    <a:pt x="0" y="150"/>
                  </a:lnTo>
                  <a:lnTo>
                    <a:pt x="6" y="144"/>
                  </a:lnTo>
                  <a:lnTo>
                    <a:pt x="6" y="138"/>
                  </a:lnTo>
                  <a:lnTo>
                    <a:pt x="12" y="138"/>
                  </a:lnTo>
                  <a:lnTo>
                    <a:pt x="12" y="132"/>
                  </a:lnTo>
                  <a:lnTo>
                    <a:pt x="18" y="126"/>
                  </a:lnTo>
                  <a:lnTo>
                    <a:pt x="18" y="120"/>
                  </a:lnTo>
                  <a:lnTo>
                    <a:pt x="18" y="114"/>
                  </a:lnTo>
                  <a:lnTo>
                    <a:pt x="24" y="114"/>
                  </a:lnTo>
                  <a:lnTo>
                    <a:pt x="24" y="108"/>
                  </a:lnTo>
                  <a:lnTo>
                    <a:pt x="30" y="102"/>
                  </a:lnTo>
                  <a:lnTo>
                    <a:pt x="30" y="96"/>
                  </a:lnTo>
                  <a:lnTo>
                    <a:pt x="30" y="96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8"/>
                  </a:lnTo>
                  <a:lnTo>
                    <a:pt x="42" y="78"/>
                  </a:lnTo>
                  <a:lnTo>
                    <a:pt x="48" y="72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60" y="54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72" y="36"/>
                  </a:lnTo>
                  <a:lnTo>
                    <a:pt x="72" y="36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84" y="24"/>
                  </a:lnTo>
                  <a:lnTo>
                    <a:pt x="84" y="24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102" y="12"/>
                  </a:lnTo>
                  <a:lnTo>
                    <a:pt x="102" y="12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0" y="6"/>
                  </a:lnTo>
                  <a:lnTo>
                    <a:pt x="156" y="6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74" y="12"/>
                  </a:lnTo>
                  <a:lnTo>
                    <a:pt x="174" y="18"/>
                  </a:lnTo>
                  <a:lnTo>
                    <a:pt x="180" y="18"/>
                  </a:lnTo>
                  <a:lnTo>
                    <a:pt x="180" y="18"/>
                  </a:lnTo>
                  <a:lnTo>
                    <a:pt x="186" y="24"/>
                  </a:lnTo>
                  <a:lnTo>
                    <a:pt x="186" y="24"/>
                  </a:lnTo>
                  <a:lnTo>
                    <a:pt x="186" y="30"/>
                  </a:lnTo>
                  <a:lnTo>
                    <a:pt x="192" y="30"/>
                  </a:lnTo>
                  <a:lnTo>
                    <a:pt x="192" y="30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198" y="42"/>
                  </a:lnTo>
                  <a:lnTo>
                    <a:pt x="204" y="42"/>
                  </a:lnTo>
                  <a:lnTo>
                    <a:pt x="204" y="48"/>
                  </a:lnTo>
                  <a:lnTo>
                    <a:pt x="210" y="48"/>
                  </a:lnTo>
                  <a:lnTo>
                    <a:pt x="210" y="54"/>
                  </a:lnTo>
                  <a:lnTo>
                    <a:pt x="216" y="60"/>
                  </a:lnTo>
                  <a:lnTo>
                    <a:pt x="216" y="60"/>
                  </a:lnTo>
                  <a:lnTo>
                    <a:pt x="216" y="66"/>
                  </a:lnTo>
                  <a:lnTo>
                    <a:pt x="222" y="66"/>
                  </a:lnTo>
                  <a:lnTo>
                    <a:pt x="222" y="72"/>
                  </a:lnTo>
                  <a:lnTo>
                    <a:pt x="228" y="78"/>
                  </a:lnTo>
                  <a:lnTo>
                    <a:pt x="228" y="78"/>
                  </a:lnTo>
                  <a:lnTo>
                    <a:pt x="228" y="84"/>
                  </a:lnTo>
                  <a:lnTo>
                    <a:pt x="234" y="90"/>
                  </a:lnTo>
                  <a:lnTo>
                    <a:pt x="234" y="90"/>
                  </a:lnTo>
                  <a:lnTo>
                    <a:pt x="240" y="96"/>
                  </a:lnTo>
                  <a:lnTo>
                    <a:pt x="240" y="102"/>
                  </a:lnTo>
                  <a:lnTo>
                    <a:pt x="246" y="108"/>
                  </a:lnTo>
                  <a:lnTo>
                    <a:pt x="246" y="108"/>
                  </a:lnTo>
                  <a:lnTo>
                    <a:pt x="246" y="114"/>
                  </a:lnTo>
                  <a:lnTo>
                    <a:pt x="252" y="120"/>
                  </a:lnTo>
                  <a:lnTo>
                    <a:pt x="252" y="126"/>
                  </a:lnTo>
                  <a:lnTo>
                    <a:pt x="258" y="132"/>
                  </a:lnTo>
                  <a:lnTo>
                    <a:pt x="258" y="138"/>
                  </a:lnTo>
                  <a:lnTo>
                    <a:pt x="258" y="138"/>
                  </a:lnTo>
                  <a:lnTo>
                    <a:pt x="264" y="144"/>
                  </a:lnTo>
                  <a:lnTo>
                    <a:pt x="264" y="150"/>
                  </a:lnTo>
                  <a:lnTo>
                    <a:pt x="270" y="156"/>
                  </a:lnTo>
                  <a:lnTo>
                    <a:pt x="270" y="162"/>
                  </a:lnTo>
                  <a:lnTo>
                    <a:pt x="276" y="168"/>
                  </a:lnTo>
                  <a:lnTo>
                    <a:pt x="276" y="174"/>
                  </a:lnTo>
                  <a:lnTo>
                    <a:pt x="276" y="180"/>
                  </a:lnTo>
                  <a:lnTo>
                    <a:pt x="282" y="180"/>
                  </a:lnTo>
                  <a:lnTo>
                    <a:pt x="282" y="186"/>
                  </a:lnTo>
                  <a:lnTo>
                    <a:pt x="288" y="192"/>
                  </a:lnTo>
                  <a:lnTo>
                    <a:pt x="288" y="198"/>
                  </a:lnTo>
                  <a:lnTo>
                    <a:pt x="288" y="204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300" y="222"/>
                  </a:lnTo>
                  <a:lnTo>
                    <a:pt x="300" y="228"/>
                  </a:lnTo>
                  <a:lnTo>
                    <a:pt x="306" y="234"/>
                  </a:lnTo>
                  <a:lnTo>
                    <a:pt x="306" y="240"/>
                  </a:lnTo>
                  <a:lnTo>
                    <a:pt x="306" y="246"/>
                  </a:lnTo>
                  <a:lnTo>
                    <a:pt x="312" y="252"/>
                  </a:lnTo>
                  <a:lnTo>
                    <a:pt x="312" y="258"/>
                  </a:lnTo>
                  <a:lnTo>
                    <a:pt x="318" y="264"/>
                  </a:lnTo>
                  <a:lnTo>
                    <a:pt x="318" y="270"/>
                  </a:lnTo>
                  <a:lnTo>
                    <a:pt x="324" y="276"/>
                  </a:lnTo>
                  <a:lnTo>
                    <a:pt x="324" y="282"/>
                  </a:lnTo>
                  <a:lnTo>
                    <a:pt x="324" y="288"/>
                  </a:lnTo>
                  <a:lnTo>
                    <a:pt x="330" y="294"/>
                  </a:lnTo>
                  <a:lnTo>
                    <a:pt x="330" y="300"/>
                  </a:lnTo>
                  <a:lnTo>
                    <a:pt x="336" y="306"/>
                  </a:lnTo>
                  <a:lnTo>
                    <a:pt x="336" y="312"/>
                  </a:lnTo>
                  <a:lnTo>
                    <a:pt x="336" y="318"/>
                  </a:lnTo>
                  <a:lnTo>
                    <a:pt x="342" y="324"/>
                  </a:lnTo>
                  <a:lnTo>
                    <a:pt x="342" y="330"/>
                  </a:lnTo>
                  <a:lnTo>
                    <a:pt x="348" y="336"/>
                  </a:lnTo>
                  <a:lnTo>
                    <a:pt x="348" y="342"/>
                  </a:lnTo>
                  <a:lnTo>
                    <a:pt x="354" y="348"/>
                  </a:lnTo>
                  <a:lnTo>
                    <a:pt x="354" y="354"/>
                  </a:lnTo>
                  <a:lnTo>
                    <a:pt x="354" y="360"/>
                  </a:lnTo>
                  <a:lnTo>
                    <a:pt x="360" y="366"/>
                  </a:lnTo>
                  <a:lnTo>
                    <a:pt x="360" y="372"/>
                  </a:lnTo>
                  <a:lnTo>
                    <a:pt x="366" y="378"/>
                  </a:lnTo>
                  <a:lnTo>
                    <a:pt x="366" y="384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72" y="402"/>
                  </a:lnTo>
                  <a:lnTo>
                    <a:pt x="378" y="408"/>
                  </a:lnTo>
                  <a:lnTo>
                    <a:pt x="378" y="408"/>
                  </a:lnTo>
                  <a:lnTo>
                    <a:pt x="384" y="414"/>
                  </a:lnTo>
                  <a:lnTo>
                    <a:pt x="384" y="420"/>
                  </a:lnTo>
                  <a:lnTo>
                    <a:pt x="384" y="426"/>
                  </a:lnTo>
                  <a:lnTo>
                    <a:pt x="390" y="432"/>
                  </a:lnTo>
                  <a:lnTo>
                    <a:pt x="390" y="438"/>
                  </a:lnTo>
                  <a:lnTo>
                    <a:pt x="396" y="444"/>
                  </a:lnTo>
                  <a:lnTo>
                    <a:pt x="396" y="450"/>
                  </a:lnTo>
                  <a:lnTo>
                    <a:pt x="396" y="456"/>
                  </a:lnTo>
                  <a:lnTo>
                    <a:pt x="402" y="456"/>
                  </a:lnTo>
                  <a:lnTo>
                    <a:pt x="402" y="462"/>
                  </a:lnTo>
                  <a:lnTo>
                    <a:pt x="408" y="468"/>
                  </a:lnTo>
                  <a:lnTo>
                    <a:pt x="408" y="474"/>
                  </a:lnTo>
                  <a:lnTo>
                    <a:pt x="414" y="480"/>
                  </a:lnTo>
                  <a:lnTo>
                    <a:pt x="414" y="486"/>
                  </a:lnTo>
                  <a:lnTo>
                    <a:pt x="414" y="486"/>
                  </a:lnTo>
                  <a:lnTo>
                    <a:pt x="420" y="492"/>
                  </a:lnTo>
                  <a:lnTo>
                    <a:pt x="420" y="498"/>
                  </a:lnTo>
                  <a:lnTo>
                    <a:pt x="426" y="504"/>
                  </a:lnTo>
                  <a:lnTo>
                    <a:pt x="426" y="504"/>
                  </a:lnTo>
                  <a:lnTo>
                    <a:pt x="426" y="510"/>
                  </a:lnTo>
                  <a:lnTo>
                    <a:pt x="432" y="516"/>
                  </a:lnTo>
                  <a:lnTo>
                    <a:pt x="432" y="522"/>
                  </a:lnTo>
                  <a:lnTo>
                    <a:pt x="438" y="522"/>
                  </a:lnTo>
                  <a:lnTo>
                    <a:pt x="438" y="528"/>
                  </a:lnTo>
                  <a:lnTo>
                    <a:pt x="444" y="528"/>
                  </a:lnTo>
                  <a:lnTo>
                    <a:pt x="444" y="534"/>
                  </a:lnTo>
                  <a:lnTo>
                    <a:pt x="444" y="540"/>
                  </a:lnTo>
                  <a:lnTo>
                    <a:pt x="450" y="540"/>
                  </a:lnTo>
                  <a:lnTo>
                    <a:pt x="450" y="546"/>
                  </a:lnTo>
                  <a:lnTo>
                    <a:pt x="456" y="546"/>
                  </a:lnTo>
                  <a:lnTo>
                    <a:pt x="456" y="552"/>
                  </a:lnTo>
                  <a:lnTo>
                    <a:pt x="456" y="558"/>
                  </a:lnTo>
                  <a:lnTo>
                    <a:pt x="462" y="558"/>
                  </a:lnTo>
                  <a:lnTo>
                    <a:pt x="462" y="564"/>
                  </a:lnTo>
                  <a:lnTo>
                    <a:pt x="468" y="564"/>
                  </a:lnTo>
                  <a:lnTo>
                    <a:pt x="468" y="570"/>
                  </a:lnTo>
                  <a:lnTo>
                    <a:pt x="474" y="570"/>
                  </a:lnTo>
                  <a:lnTo>
                    <a:pt x="474" y="570"/>
                  </a:lnTo>
                  <a:lnTo>
                    <a:pt x="474" y="576"/>
                  </a:lnTo>
                  <a:lnTo>
                    <a:pt x="480" y="576"/>
                  </a:lnTo>
                  <a:lnTo>
                    <a:pt x="480" y="582"/>
                  </a:lnTo>
                  <a:lnTo>
                    <a:pt x="486" y="582"/>
                  </a:lnTo>
                  <a:lnTo>
                    <a:pt x="486" y="582"/>
                  </a:lnTo>
                  <a:lnTo>
                    <a:pt x="492" y="588"/>
                  </a:lnTo>
                  <a:lnTo>
                    <a:pt x="492" y="588"/>
                  </a:lnTo>
                  <a:lnTo>
                    <a:pt x="492" y="588"/>
                  </a:lnTo>
                  <a:lnTo>
                    <a:pt x="498" y="588"/>
                  </a:lnTo>
                  <a:lnTo>
                    <a:pt x="498" y="594"/>
                  </a:lnTo>
                  <a:lnTo>
                    <a:pt x="504" y="594"/>
                  </a:lnTo>
                  <a:lnTo>
                    <a:pt x="504" y="594"/>
                  </a:lnTo>
                  <a:lnTo>
                    <a:pt x="504" y="594"/>
                  </a:lnTo>
                  <a:lnTo>
                    <a:pt x="510" y="594"/>
                  </a:lnTo>
                  <a:lnTo>
                    <a:pt x="510" y="600"/>
                  </a:lnTo>
                  <a:lnTo>
                    <a:pt x="516" y="600"/>
                  </a:lnTo>
                  <a:lnTo>
                    <a:pt x="516" y="600"/>
                  </a:lnTo>
                  <a:lnTo>
                    <a:pt x="522" y="600"/>
                  </a:lnTo>
                  <a:lnTo>
                    <a:pt x="522" y="600"/>
                  </a:lnTo>
                  <a:lnTo>
                    <a:pt x="522" y="600"/>
                  </a:lnTo>
                  <a:lnTo>
                    <a:pt x="528" y="600"/>
                  </a:lnTo>
                  <a:lnTo>
                    <a:pt x="528" y="600"/>
                  </a:lnTo>
                  <a:lnTo>
                    <a:pt x="534" y="600"/>
                  </a:lnTo>
                  <a:lnTo>
                    <a:pt x="534" y="600"/>
                  </a:lnTo>
                  <a:lnTo>
                    <a:pt x="534" y="600"/>
                  </a:lnTo>
                  <a:lnTo>
                    <a:pt x="540" y="600"/>
                  </a:lnTo>
                  <a:lnTo>
                    <a:pt x="540" y="600"/>
                  </a:lnTo>
                  <a:lnTo>
                    <a:pt x="546" y="600"/>
                  </a:lnTo>
                  <a:lnTo>
                    <a:pt x="546" y="594"/>
                  </a:lnTo>
                  <a:lnTo>
                    <a:pt x="552" y="594"/>
                  </a:lnTo>
                  <a:lnTo>
                    <a:pt x="552" y="594"/>
                  </a:lnTo>
                  <a:lnTo>
                    <a:pt x="552" y="594"/>
                  </a:lnTo>
                  <a:lnTo>
                    <a:pt x="558" y="594"/>
                  </a:lnTo>
                  <a:lnTo>
                    <a:pt x="558" y="588"/>
                  </a:lnTo>
                  <a:lnTo>
                    <a:pt x="564" y="588"/>
                  </a:lnTo>
                  <a:lnTo>
                    <a:pt x="564" y="588"/>
                  </a:lnTo>
                  <a:lnTo>
                    <a:pt x="564" y="588"/>
                  </a:lnTo>
                  <a:lnTo>
                    <a:pt x="570" y="582"/>
                  </a:lnTo>
                  <a:lnTo>
                    <a:pt x="570" y="582"/>
                  </a:lnTo>
                  <a:lnTo>
                    <a:pt x="576" y="582"/>
                  </a:lnTo>
                  <a:lnTo>
                    <a:pt x="576" y="576"/>
                  </a:lnTo>
                  <a:lnTo>
                    <a:pt x="582" y="576"/>
                  </a:lnTo>
                  <a:lnTo>
                    <a:pt x="582" y="570"/>
                  </a:lnTo>
                  <a:lnTo>
                    <a:pt x="582" y="570"/>
                  </a:lnTo>
                  <a:lnTo>
                    <a:pt x="588" y="570"/>
                  </a:lnTo>
                  <a:lnTo>
                    <a:pt x="588" y="564"/>
                  </a:lnTo>
                  <a:lnTo>
                    <a:pt x="594" y="564"/>
                  </a:lnTo>
                  <a:lnTo>
                    <a:pt x="594" y="558"/>
                  </a:lnTo>
                  <a:lnTo>
                    <a:pt x="594" y="558"/>
                  </a:lnTo>
                  <a:lnTo>
                    <a:pt x="600" y="552"/>
                  </a:lnTo>
                  <a:lnTo>
                    <a:pt x="600" y="552"/>
                  </a:lnTo>
                  <a:lnTo>
                    <a:pt x="606" y="546"/>
                  </a:lnTo>
                  <a:lnTo>
                    <a:pt x="606" y="540"/>
                  </a:lnTo>
                  <a:lnTo>
                    <a:pt x="612" y="540"/>
                  </a:lnTo>
                  <a:lnTo>
                    <a:pt x="612" y="534"/>
                  </a:lnTo>
                  <a:lnTo>
                    <a:pt x="612" y="534"/>
                  </a:lnTo>
                  <a:lnTo>
                    <a:pt x="618" y="528"/>
                  </a:lnTo>
                  <a:lnTo>
                    <a:pt x="618" y="522"/>
                  </a:lnTo>
                  <a:lnTo>
                    <a:pt x="624" y="522"/>
                  </a:lnTo>
                  <a:lnTo>
                    <a:pt x="624" y="516"/>
                  </a:lnTo>
                  <a:lnTo>
                    <a:pt x="630" y="510"/>
                  </a:lnTo>
                  <a:lnTo>
                    <a:pt x="630" y="510"/>
                  </a:lnTo>
                  <a:lnTo>
                    <a:pt x="630" y="504"/>
                  </a:lnTo>
                  <a:lnTo>
                    <a:pt x="636" y="498"/>
                  </a:lnTo>
                  <a:lnTo>
                    <a:pt x="636" y="492"/>
                  </a:lnTo>
                  <a:lnTo>
                    <a:pt x="642" y="492"/>
                  </a:lnTo>
                </a:path>
              </a:pathLst>
            </a:custGeom>
            <a:noFill/>
            <a:ln w="28575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06" name="Freeform 6"/>
            <p:cNvSpPr>
              <a:spLocks/>
            </p:cNvSpPr>
            <p:nvPr/>
          </p:nvSpPr>
          <p:spPr bwMode="auto">
            <a:xfrm>
              <a:off x="2415" y="1857"/>
              <a:ext cx="636" cy="588"/>
            </a:xfrm>
            <a:custGeom>
              <a:avLst/>
              <a:gdLst>
                <a:gd name="T0" fmla="*/ 6 w 636"/>
                <a:gd name="T1" fmla="*/ 468 h 588"/>
                <a:gd name="T2" fmla="*/ 18 w 636"/>
                <a:gd name="T3" fmla="*/ 444 h 588"/>
                <a:gd name="T4" fmla="*/ 30 w 636"/>
                <a:gd name="T5" fmla="*/ 420 h 588"/>
                <a:gd name="T6" fmla="*/ 48 w 636"/>
                <a:gd name="T7" fmla="*/ 390 h 588"/>
                <a:gd name="T8" fmla="*/ 60 w 636"/>
                <a:gd name="T9" fmla="*/ 360 h 588"/>
                <a:gd name="T10" fmla="*/ 72 w 636"/>
                <a:gd name="T11" fmla="*/ 330 h 588"/>
                <a:gd name="T12" fmla="*/ 84 w 636"/>
                <a:gd name="T13" fmla="*/ 300 h 588"/>
                <a:gd name="T14" fmla="*/ 96 w 636"/>
                <a:gd name="T15" fmla="*/ 270 h 588"/>
                <a:gd name="T16" fmla="*/ 108 w 636"/>
                <a:gd name="T17" fmla="*/ 240 h 588"/>
                <a:gd name="T18" fmla="*/ 120 w 636"/>
                <a:gd name="T19" fmla="*/ 210 h 588"/>
                <a:gd name="T20" fmla="*/ 132 w 636"/>
                <a:gd name="T21" fmla="*/ 186 h 588"/>
                <a:gd name="T22" fmla="*/ 144 w 636"/>
                <a:gd name="T23" fmla="*/ 156 h 588"/>
                <a:gd name="T24" fmla="*/ 156 w 636"/>
                <a:gd name="T25" fmla="*/ 132 h 588"/>
                <a:gd name="T26" fmla="*/ 168 w 636"/>
                <a:gd name="T27" fmla="*/ 108 h 588"/>
                <a:gd name="T28" fmla="*/ 186 w 636"/>
                <a:gd name="T29" fmla="*/ 84 h 588"/>
                <a:gd name="T30" fmla="*/ 198 w 636"/>
                <a:gd name="T31" fmla="*/ 66 h 588"/>
                <a:gd name="T32" fmla="*/ 210 w 636"/>
                <a:gd name="T33" fmla="*/ 48 h 588"/>
                <a:gd name="T34" fmla="*/ 222 w 636"/>
                <a:gd name="T35" fmla="*/ 36 h 588"/>
                <a:gd name="T36" fmla="*/ 234 w 636"/>
                <a:gd name="T37" fmla="*/ 18 h 588"/>
                <a:gd name="T38" fmla="*/ 246 w 636"/>
                <a:gd name="T39" fmla="*/ 12 h 588"/>
                <a:gd name="T40" fmla="*/ 258 w 636"/>
                <a:gd name="T41" fmla="*/ 6 h 588"/>
                <a:gd name="T42" fmla="*/ 270 w 636"/>
                <a:gd name="T43" fmla="*/ 0 h 588"/>
                <a:gd name="T44" fmla="*/ 282 w 636"/>
                <a:gd name="T45" fmla="*/ 0 h 588"/>
                <a:gd name="T46" fmla="*/ 294 w 636"/>
                <a:gd name="T47" fmla="*/ 0 h 588"/>
                <a:gd name="T48" fmla="*/ 306 w 636"/>
                <a:gd name="T49" fmla="*/ 6 h 588"/>
                <a:gd name="T50" fmla="*/ 324 w 636"/>
                <a:gd name="T51" fmla="*/ 18 h 588"/>
                <a:gd name="T52" fmla="*/ 336 w 636"/>
                <a:gd name="T53" fmla="*/ 24 h 588"/>
                <a:gd name="T54" fmla="*/ 348 w 636"/>
                <a:gd name="T55" fmla="*/ 42 h 588"/>
                <a:gd name="T56" fmla="*/ 360 w 636"/>
                <a:gd name="T57" fmla="*/ 54 h 588"/>
                <a:gd name="T58" fmla="*/ 372 w 636"/>
                <a:gd name="T59" fmla="*/ 78 h 588"/>
                <a:gd name="T60" fmla="*/ 384 w 636"/>
                <a:gd name="T61" fmla="*/ 96 h 588"/>
                <a:gd name="T62" fmla="*/ 396 w 636"/>
                <a:gd name="T63" fmla="*/ 120 h 588"/>
                <a:gd name="T64" fmla="*/ 408 w 636"/>
                <a:gd name="T65" fmla="*/ 144 h 588"/>
                <a:gd name="T66" fmla="*/ 420 w 636"/>
                <a:gd name="T67" fmla="*/ 168 h 588"/>
                <a:gd name="T68" fmla="*/ 432 w 636"/>
                <a:gd name="T69" fmla="*/ 198 h 588"/>
                <a:gd name="T70" fmla="*/ 444 w 636"/>
                <a:gd name="T71" fmla="*/ 228 h 588"/>
                <a:gd name="T72" fmla="*/ 462 w 636"/>
                <a:gd name="T73" fmla="*/ 258 h 588"/>
                <a:gd name="T74" fmla="*/ 474 w 636"/>
                <a:gd name="T75" fmla="*/ 288 h 588"/>
                <a:gd name="T76" fmla="*/ 486 w 636"/>
                <a:gd name="T77" fmla="*/ 318 h 588"/>
                <a:gd name="T78" fmla="*/ 498 w 636"/>
                <a:gd name="T79" fmla="*/ 348 h 588"/>
                <a:gd name="T80" fmla="*/ 510 w 636"/>
                <a:gd name="T81" fmla="*/ 378 h 588"/>
                <a:gd name="T82" fmla="*/ 522 w 636"/>
                <a:gd name="T83" fmla="*/ 402 h 588"/>
                <a:gd name="T84" fmla="*/ 534 w 636"/>
                <a:gd name="T85" fmla="*/ 432 h 588"/>
                <a:gd name="T86" fmla="*/ 546 w 636"/>
                <a:gd name="T87" fmla="*/ 456 h 588"/>
                <a:gd name="T88" fmla="*/ 558 w 636"/>
                <a:gd name="T89" fmla="*/ 480 h 588"/>
                <a:gd name="T90" fmla="*/ 570 w 636"/>
                <a:gd name="T91" fmla="*/ 504 h 588"/>
                <a:gd name="T92" fmla="*/ 582 w 636"/>
                <a:gd name="T93" fmla="*/ 528 h 588"/>
                <a:gd name="T94" fmla="*/ 594 w 636"/>
                <a:gd name="T95" fmla="*/ 546 h 588"/>
                <a:gd name="T96" fmla="*/ 612 w 636"/>
                <a:gd name="T97" fmla="*/ 564 h 588"/>
                <a:gd name="T98" fmla="*/ 624 w 636"/>
                <a:gd name="T99" fmla="*/ 576 h 588"/>
                <a:gd name="T100" fmla="*/ 636 w 636"/>
                <a:gd name="T101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6" h="588">
                  <a:moveTo>
                    <a:pt x="0" y="492"/>
                  </a:moveTo>
                  <a:lnTo>
                    <a:pt x="0" y="486"/>
                  </a:lnTo>
                  <a:lnTo>
                    <a:pt x="0" y="480"/>
                  </a:lnTo>
                  <a:lnTo>
                    <a:pt x="6" y="474"/>
                  </a:lnTo>
                  <a:lnTo>
                    <a:pt x="6" y="468"/>
                  </a:lnTo>
                  <a:lnTo>
                    <a:pt x="12" y="468"/>
                  </a:lnTo>
                  <a:lnTo>
                    <a:pt x="12" y="462"/>
                  </a:lnTo>
                  <a:lnTo>
                    <a:pt x="18" y="456"/>
                  </a:lnTo>
                  <a:lnTo>
                    <a:pt x="18" y="450"/>
                  </a:lnTo>
                  <a:lnTo>
                    <a:pt x="18" y="444"/>
                  </a:lnTo>
                  <a:lnTo>
                    <a:pt x="24" y="438"/>
                  </a:lnTo>
                  <a:lnTo>
                    <a:pt x="24" y="432"/>
                  </a:lnTo>
                  <a:lnTo>
                    <a:pt x="30" y="426"/>
                  </a:lnTo>
                  <a:lnTo>
                    <a:pt x="30" y="426"/>
                  </a:lnTo>
                  <a:lnTo>
                    <a:pt x="30" y="420"/>
                  </a:lnTo>
                  <a:lnTo>
                    <a:pt x="36" y="414"/>
                  </a:lnTo>
                  <a:lnTo>
                    <a:pt x="36" y="408"/>
                  </a:lnTo>
                  <a:lnTo>
                    <a:pt x="42" y="402"/>
                  </a:lnTo>
                  <a:lnTo>
                    <a:pt x="42" y="396"/>
                  </a:lnTo>
                  <a:lnTo>
                    <a:pt x="48" y="390"/>
                  </a:lnTo>
                  <a:lnTo>
                    <a:pt x="48" y="384"/>
                  </a:lnTo>
                  <a:lnTo>
                    <a:pt x="48" y="378"/>
                  </a:lnTo>
                  <a:lnTo>
                    <a:pt x="54" y="372"/>
                  </a:lnTo>
                  <a:lnTo>
                    <a:pt x="54" y="366"/>
                  </a:lnTo>
                  <a:lnTo>
                    <a:pt x="60" y="360"/>
                  </a:lnTo>
                  <a:lnTo>
                    <a:pt x="60" y="354"/>
                  </a:lnTo>
                  <a:lnTo>
                    <a:pt x="60" y="348"/>
                  </a:lnTo>
                  <a:lnTo>
                    <a:pt x="66" y="342"/>
                  </a:lnTo>
                  <a:lnTo>
                    <a:pt x="66" y="336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78" y="318"/>
                  </a:lnTo>
                  <a:lnTo>
                    <a:pt x="78" y="312"/>
                  </a:lnTo>
                  <a:lnTo>
                    <a:pt x="78" y="306"/>
                  </a:lnTo>
                  <a:lnTo>
                    <a:pt x="84" y="300"/>
                  </a:lnTo>
                  <a:lnTo>
                    <a:pt x="84" y="294"/>
                  </a:lnTo>
                  <a:lnTo>
                    <a:pt x="90" y="288"/>
                  </a:lnTo>
                  <a:lnTo>
                    <a:pt x="90" y="282"/>
                  </a:lnTo>
                  <a:lnTo>
                    <a:pt x="90" y="276"/>
                  </a:lnTo>
                  <a:lnTo>
                    <a:pt x="96" y="270"/>
                  </a:lnTo>
                  <a:lnTo>
                    <a:pt x="96" y="264"/>
                  </a:lnTo>
                  <a:lnTo>
                    <a:pt x="102" y="258"/>
                  </a:lnTo>
                  <a:lnTo>
                    <a:pt x="102" y="252"/>
                  </a:lnTo>
                  <a:lnTo>
                    <a:pt x="108" y="246"/>
                  </a:lnTo>
                  <a:lnTo>
                    <a:pt x="108" y="240"/>
                  </a:lnTo>
                  <a:lnTo>
                    <a:pt x="108" y="234"/>
                  </a:lnTo>
                  <a:lnTo>
                    <a:pt x="114" y="228"/>
                  </a:lnTo>
                  <a:lnTo>
                    <a:pt x="114" y="222"/>
                  </a:lnTo>
                  <a:lnTo>
                    <a:pt x="120" y="216"/>
                  </a:lnTo>
                  <a:lnTo>
                    <a:pt x="120" y="210"/>
                  </a:lnTo>
                  <a:lnTo>
                    <a:pt x="120" y="204"/>
                  </a:lnTo>
                  <a:lnTo>
                    <a:pt x="126" y="198"/>
                  </a:lnTo>
                  <a:lnTo>
                    <a:pt x="126" y="198"/>
                  </a:lnTo>
                  <a:lnTo>
                    <a:pt x="132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38" y="174"/>
                  </a:lnTo>
                  <a:lnTo>
                    <a:pt x="138" y="168"/>
                  </a:lnTo>
                  <a:lnTo>
                    <a:pt x="144" y="162"/>
                  </a:lnTo>
                  <a:lnTo>
                    <a:pt x="144" y="156"/>
                  </a:lnTo>
                  <a:lnTo>
                    <a:pt x="150" y="150"/>
                  </a:lnTo>
                  <a:lnTo>
                    <a:pt x="150" y="144"/>
                  </a:lnTo>
                  <a:lnTo>
                    <a:pt x="156" y="144"/>
                  </a:lnTo>
                  <a:lnTo>
                    <a:pt x="156" y="138"/>
                  </a:lnTo>
                  <a:lnTo>
                    <a:pt x="156" y="132"/>
                  </a:lnTo>
                  <a:lnTo>
                    <a:pt x="162" y="126"/>
                  </a:lnTo>
                  <a:lnTo>
                    <a:pt x="162" y="120"/>
                  </a:lnTo>
                  <a:lnTo>
                    <a:pt x="168" y="114"/>
                  </a:lnTo>
                  <a:lnTo>
                    <a:pt x="168" y="114"/>
                  </a:lnTo>
                  <a:lnTo>
                    <a:pt x="168" y="108"/>
                  </a:lnTo>
                  <a:lnTo>
                    <a:pt x="174" y="102"/>
                  </a:lnTo>
                  <a:lnTo>
                    <a:pt x="174" y="96"/>
                  </a:lnTo>
                  <a:lnTo>
                    <a:pt x="180" y="96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86" y="84"/>
                  </a:lnTo>
                  <a:lnTo>
                    <a:pt x="186" y="78"/>
                  </a:lnTo>
                  <a:lnTo>
                    <a:pt x="192" y="72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198" y="60"/>
                  </a:lnTo>
                  <a:lnTo>
                    <a:pt x="204" y="54"/>
                  </a:lnTo>
                  <a:lnTo>
                    <a:pt x="204" y="54"/>
                  </a:lnTo>
                  <a:lnTo>
                    <a:pt x="210" y="48"/>
                  </a:lnTo>
                  <a:lnTo>
                    <a:pt x="210" y="42"/>
                  </a:lnTo>
                  <a:lnTo>
                    <a:pt x="216" y="42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22" y="36"/>
                  </a:lnTo>
                  <a:lnTo>
                    <a:pt x="222" y="30"/>
                  </a:lnTo>
                  <a:lnTo>
                    <a:pt x="228" y="30"/>
                  </a:lnTo>
                  <a:lnTo>
                    <a:pt x="228" y="24"/>
                  </a:lnTo>
                  <a:lnTo>
                    <a:pt x="228" y="24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40" y="12"/>
                  </a:lnTo>
                  <a:lnTo>
                    <a:pt x="246" y="12"/>
                  </a:lnTo>
                  <a:lnTo>
                    <a:pt x="246" y="12"/>
                  </a:lnTo>
                  <a:lnTo>
                    <a:pt x="246" y="12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58" y="6"/>
                  </a:lnTo>
                  <a:lnTo>
                    <a:pt x="258" y="6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270" y="0"/>
                  </a:lnTo>
                  <a:lnTo>
                    <a:pt x="270" y="0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82" y="0"/>
                  </a:lnTo>
                  <a:lnTo>
                    <a:pt x="282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94" y="0"/>
                  </a:lnTo>
                  <a:lnTo>
                    <a:pt x="294" y="0"/>
                  </a:lnTo>
                  <a:lnTo>
                    <a:pt x="300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12" y="12"/>
                  </a:lnTo>
                  <a:lnTo>
                    <a:pt x="312" y="12"/>
                  </a:lnTo>
                  <a:lnTo>
                    <a:pt x="318" y="12"/>
                  </a:lnTo>
                  <a:lnTo>
                    <a:pt x="318" y="12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30" y="24"/>
                  </a:lnTo>
                  <a:lnTo>
                    <a:pt x="330" y="24"/>
                  </a:lnTo>
                  <a:lnTo>
                    <a:pt x="336" y="24"/>
                  </a:lnTo>
                  <a:lnTo>
                    <a:pt x="336" y="30"/>
                  </a:lnTo>
                  <a:lnTo>
                    <a:pt x="336" y="30"/>
                  </a:lnTo>
                  <a:lnTo>
                    <a:pt x="342" y="36"/>
                  </a:lnTo>
                  <a:lnTo>
                    <a:pt x="342" y="36"/>
                  </a:lnTo>
                  <a:lnTo>
                    <a:pt x="348" y="42"/>
                  </a:lnTo>
                  <a:lnTo>
                    <a:pt x="348" y="42"/>
                  </a:lnTo>
                  <a:lnTo>
                    <a:pt x="354" y="48"/>
                  </a:lnTo>
                  <a:lnTo>
                    <a:pt x="354" y="48"/>
                  </a:lnTo>
                  <a:lnTo>
                    <a:pt x="354" y="54"/>
                  </a:lnTo>
                  <a:lnTo>
                    <a:pt x="360" y="54"/>
                  </a:lnTo>
                  <a:lnTo>
                    <a:pt x="360" y="60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66" y="72"/>
                  </a:lnTo>
                  <a:lnTo>
                    <a:pt x="372" y="78"/>
                  </a:lnTo>
                  <a:lnTo>
                    <a:pt x="372" y="78"/>
                  </a:lnTo>
                  <a:lnTo>
                    <a:pt x="378" y="84"/>
                  </a:lnTo>
                  <a:lnTo>
                    <a:pt x="378" y="90"/>
                  </a:lnTo>
                  <a:lnTo>
                    <a:pt x="384" y="90"/>
                  </a:lnTo>
                  <a:lnTo>
                    <a:pt x="384" y="96"/>
                  </a:lnTo>
                  <a:lnTo>
                    <a:pt x="384" y="102"/>
                  </a:lnTo>
                  <a:lnTo>
                    <a:pt x="390" y="108"/>
                  </a:lnTo>
                  <a:lnTo>
                    <a:pt x="390" y="108"/>
                  </a:lnTo>
                  <a:lnTo>
                    <a:pt x="396" y="114"/>
                  </a:lnTo>
                  <a:lnTo>
                    <a:pt x="396" y="120"/>
                  </a:lnTo>
                  <a:lnTo>
                    <a:pt x="396" y="126"/>
                  </a:lnTo>
                  <a:lnTo>
                    <a:pt x="402" y="132"/>
                  </a:lnTo>
                  <a:lnTo>
                    <a:pt x="402" y="132"/>
                  </a:lnTo>
                  <a:lnTo>
                    <a:pt x="408" y="138"/>
                  </a:lnTo>
                  <a:lnTo>
                    <a:pt x="408" y="144"/>
                  </a:lnTo>
                  <a:lnTo>
                    <a:pt x="414" y="150"/>
                  </a:lnTo>
                  <a:lnTo>
                    <a:pt x="414" y="156"/>
                  </a:lnTo>
                  <a:lnTo>
                    <a:pt x="414" y="162"/>
                  </a:lnTo>
                  <a:lnTo>
                    <a:pt x="420" y="168"/>
                  </a:lnTo>
                  <a:lnTo>
                    <a:pt x="420" y="168"/>
                  </a:lnTo>
                  <a:lnTo>
                    <a:pt x="426" y="174"/>
                  </a:lnTo>
                  <a:lnTo>
                    <a:pt x="426" y="180"/>
                  </a:lnTo>
                  <a:lnTo>
                    <a:pt x="426" y="186"/>
                  </a:lnTo>
                  <a:lnTo>
                    <a:pt x="432" y="192"/>
                  </a:lnTo>
                  <a:lnTo>
                    <a:pt x="432" y="198"/>
                  </a:lnTo>
                  <a:lnTo>
                    <a:pt x="438" y="204"/>
                  </a:lnTo>
                  <a:lnTo>
                    <a:pt x="438" y="210"/>
                  </a:lnTo>
                  <a:lnTo>
                    <a:pt x="444" y="216"/>
                  </a:lnTo>
                  <a:lnTo>
                    <a:pt x="444" y="222"/>
                  </a:lnTo>
                  <a:lnTo>
                    <a:pt x="444" y="228"/>
                  </a:lnTo>
                  <a:lnTo>
                    <a:pt x="450" y="234"/>
                  </a:lnTo>
                  <a:lnTo>
                    <a:pt x="450" y="240"/>
                  </a:lnTo>
                  <a:lnTo>
                    <a:pt x="456" y="246"/>
                  </a:lnTo>
                  <a:lnTo>
                    <a:pt x="456" y="252"/>
                  </a:lnTo>
                  <a:lnTo>
                    <a:pt x="462" y="258"/>
                  </a:lnTo>
                  <a:lnTo>
                    <a:pt x="462" y="264"/>
                  </a:lnTo>
                  <a:lnTo>
                    <a:pt x="462" y="270"/>
                  </a:lnTo>
                  <a:lnTo>
                    <a:pt x="468" y="276"/>
                  </a:lnTo>
                  <a:lnTo>
                    <a:pt x="468" y="282"/>
                  </a:lnTo>
                  <a:lnTo>
                    <a:pt x="474" y="288"/>
                  </a:lnTo>
                  <a:lnTo>
                    <a:pt x="474" y="294"/>
                  </a:lnTo>
                  <a:lnTo>
                    <a:pt x="474" y="300"/>
                  </a:lnTo>
                  <a:lnTo>
                    <a:pt x="480" y="306"/>
                  </a:lnTo>
                  <a:lnTo>
                    <a:pt x="480" y="312"/>
                  </a:lnTo>
                  <a:lnTo>
                    <a:pt x="486" y="318"/>
                  </a:lnTo>
                  <a:lnTo>
                    <a:pt x="486" y="324"/>
                  </a:lnTo>
                  <a:lnTo>
                    <a:pt x="492" y="330"/>
                  </a:lnTo>
                  <a:lnTo>
                    <a:pt x="492" y="336"/>
                  </a:lnTo>
                  <a:lnTo>
                    <a:pt x="492" y="342"/>
                  </a:lnTo>
                  <a:lnTo>
                    <a:pt x="498" y="348"/>
                  </a:lnTo>
                  <a:lnTo>
                    <a:pt x="498" y="354"/>
                  </a:lnTo>
                  <a:lnTo>
                    <a:pt x="504" y="360"/>
                  </a:lnTo>
                  <a:lnTo>
                    <a:pt x="504" y="366"/>
                  </a:lnTo>
                  <a:lnTo>
                    <a:pt x="504" y="372"/>
                  </a:lnTo>
                  <a:lnTo>
                    <a:pt x="510" y="378"/>
                  </a:lnTo>
                  <a:lnTo>
                    <a:pt x="510" y="384"/>
                  </a:lnTo>
                  <a:lnTo>
                    <a:pt x="516" y="390"/>
                  </a:lnTo>
                  <a:lnTo>
                    <a:pt x="516" y="396"/>
                  </a:lnTo>
                  <a:lnTo>
                    <a:pt x="522" y="396"/>
                  </a:lnTo>
                  <a:lnTo>
                    <a:pt x="522" y="402"/>
                  </a:lnTo>
                  <a:lnTo>
                    <a:pt x="522" y="408"/>
                  </a:lnTo>
                  <a:lnTo>
                    <a:pt x="528" y="414"/>
                  </a:lnTo>
                  <a:lnTo>
                    <a:pt x="528" y="420"/>
                  </a:lnTo>
                  <a:lnTo>
                    <a:pt x="534" y="426"/>
                  </a:lnTo>
                  <a:lnTo>
                    <a:pt x="534" y="432"/>
                  </a:lnTo>
                  <a:lnTo>
                    <a:pt x="534" y="438"/>
                  </a:lnTo>
                  <a:lnTo>
                    <a:pt x="540" y="444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46" y="456"/>
                  </a:lnTo>
                  <a:lnTo>
                    <a:pt x="552" y="462"/>
                  </a:lnTo>
                  <a:lnTo>
                    <a:pt x="552" y="468"/>
                  </a:lnTo>
                  <a:lnTo>
                    <a:pt x="552" y="474"/>
                  </a:lnTo>
                  <a:lnTo>
                    <a:pt x="558" y="480"/>
                  </a:lnTo>
                  <a:lnTo>
                    <a:pt x="558" y="480"/>
                  </a:lnTo>
                  <a:lnTo>
                    <a:pt x="564" y="486"/>
                  </a:lnTo>
                  <a:lnTo>
                    <a:pt x="564" y="492"/>
                  </a:lnTo>
                  <a:lnTo>
                    <a:pt x="564" y="498"/>
                  </a:lnTo>
                  <a:lnTo>
                    <a:pt x="570" y="504"/>
                  </a:lnTo>
                  <a:lnTo>
                    <a:pt x="570" y="504"/>
                  </a:lnTo>
                  <a:lnTo>
                    <a:pt x="576" y="510"/>
                  </a:lnTo>
                  <a:lnTo>
                    <a:pt x="576" y="516"/>
                  </a:lnTo>
                  <a:lnTo>
                    <a:pt x="582" y="516"/>
                  </a:lnTo>
                  <a:lnTo>
                    <a:pt x="582" y="522"/>
                  </a:lnTo>
                  <a:lnTo>
                    <a:pt x="582" y="528"/>
                  </a:lnTo>
                  <a:lnTo>
                    <a:pt x="588" y="528"/>
                  </a:lnTo>
                  <a:lnTo>
                    <a:pt x="588" y="534"/>
                  </a:lnTo>
                  <a:lnTo>
                    <a:pt x="594" y="540"/>
                  </a:lnTo>
                  <a:lnTo>
                    <a:pt x="594" y="540"/>
                  </a:lnTo>
                  <a:lnTo>
                    <a:pt x="594" y="546"/>
                  </a:lnTo>
                  <a:lnTo>
                    <a:pt x="600" y="546"/>
                  </a:lnTo>
                  <a:lnTo>
                    <a:pt x="600" y="552"/>
                  </a:lnTo>
                  <a:lnTo>
                    <a:pt x="606" y="552"/>
                  </a:lnTo>
                  <a:lnTo>
                    <a:pt x="606" y="558"/>
                  </a:lnTo>
                  <a:lnTo>
                    <a:pt x="612" y="564"/>
                  </a:lnTo>
                  <a:lnTo>
                    <a:pt x="612" y="564"/>
                  </a:lnTo>
                  <a:lnTo>
                    <a:pt x="612" y="564"/>
                  </a:lnTo>
                  <a:lnTo>
                    <a:pt x="618" y="570"/>
                  </a:lnTo>
                  <a:lnTo>
                    <a:pt x="618" y="570"/>
                  </a:lnTo>
                  <a:lnTo>
                    <a:pt x="624" y="576"/>
                  </a:lnTo>
                  <a:lnTo>
                    <a:pt x="624" y="576"/>
                  </a:lnTo>
                  <a:lnTo>
                    <a:pt x="630" y="582"/>
                  </a:lnTo>
                  <a:lnTo>
                    <a:pt x="630" y="582"/>
                  </a:lnTo>
                  <a:lnTo>
                    <a:pt x="630" y="582"/>
                  </a:lnTo>
                  <a:lnTo>
                    <a:pt x="636" y="588"/>
                  </a:lnTo>
                  <a:lnTo>
                    <a:pt x="636" y="588"/>
                  </a:lnTo>
                </a:path>
              </a:pathLst>
            </a:custGeom>
            <a:noFill/>
            <a:ln w="28575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07" name="Freeform 7"/>
            <p:cNvSpPr>
              <a:spLocks/>
            </p:cNvSpPr>
            <p:nvPr/>
          </p:nvSpPr>
          <p:spPr bwMode="auto">
            <a:xfrm>
              <a:off x="3051" y="1857"/>
              <a:ext cx="642" cy="600"/>
            </a:xfrm>
            <a:custGeom>
              <a:avLst/>
              <a:gdLst>
                <a:gd name="T0" fmla="*/ 12 w 642"/>
                <a:gd name="T1" fmla="*/ 594 h 600"/>
                <a:gd name="T2" fmla="*/ 24 w 642"/>
                <a:gd name="T3" fmla="*/ 600 h 600"/>
                <a:gd name="T4" fmla="*/ 36 w 642"/>
                <a:gd name="T5" fmla="*/ 600 h 600"/>
                <a:gd name="T6" fmla="*/ 48 w 642"/>
                <a:gd name="T7" fmla="*/ 600 h 600"/>
                <a:gd name="T8" fmla="*/ 60 w 642"/>
                <a:gd name="T9" fmla="*/ 594 h 600"/>
                <a:gd name="T10" fmla="*/ 72 w 642"/>
                <a:gd name="T11" fmla="*/ 588 h 600"/>
                <a:gd name="T12" fmla="*/ 84 w 642"/>
                <a:gd name="T13" fmla="*/ 576 h 600"/>
                <a:gd name="T14" fmla="*/ 96 w 642"/>
                <a:gd name="T15" fmla="*/ 564 h 600"/>
                <a:gd name="T16" fmla="*/ 114 w 642"/>
                <a:gd name="T17" fmla="*/ 552 h 600"/>
                <a:gd name="T18" fmla="*/ 126 w 642"/>
                <a:gd name="T19" fmla="*/ 534 h 600"/>
                <a:gd name="T20" fmla="*/ 138 w 642"/>
                <a:gd name="T21" fmla="*/ 510 h 600"/>
                <a:gd name="T22" fmla="*/ 150 w 642"/>
                <a:gd name="T23" fmla="*/ 492 h 600"/>
                <a:gd name="T24" fmla="*/ 162 w 642"/>
                <a:gd name="T25" fmla="*/ 468 h 600"/>
                <a:gd name="T26" fmla="*/ 174 w 642"/>
                <a:gd name="T27" fmla="*/ 438 h 600"/>
                <a:gd name="T28" fmla="*/ 186 w 642"/>
                <a:gd name="T29" fmla="*/ 414 h 600"/>
                <a:gd name="T30" fmla="*/ 198 w 642"/>
                <a:gd name="T31" fmla="*/ 384 h 600"/>
                <a:gd name="T32" fmla="*/ 210 w 642"/>
                <a:gd name="T33" fmla="*/ 354 h 600"/>
                <a:gd name="T34" fmla="*/ 222 w 642"/>
                <a:gd name="T35" fmla="*/ 324 h 600"/>
                <a:gd name="T36" fmla="*/ 234 w 642"/>
                <a:gd name="T37" fmla="*/ 294 h 600"/>
                <a:gd name="T38" fmla="*/ 252 w 642"/>
                <a:gd name="T39" fmla="*/ 264 h 600"/>
                <a:gd name="T40" fmla="*/ 264 w 642"/>
                <a:gd name="T41" fmla="*/ 234 h 600"/>
                <a:gd name="T42" fmla="*/ 276 w 642"/>
                <a:gd name="T43" fmla="*/ 210 h 600"/>
                <a:gd name="T44" fmla="*/ 288 w 642"/>
                <a:gd name="T45" fmla="*/ 180 h 600"/>
                <a:gd name="T46" fmla="*/ 300 w 642"/>
                <a:gd name="T47" fmla="*/ 150 h 600"/>
                <a:gd name="T48" fmla="*/ 312 w 642"/>
                <a:gd name="T49" fmla="*/ 126 h 600"/>
                <a:gd name="T50" fmla="*/ 324 w 642"/>
                <a:gd name="T51" fmla="*/ 102 h 600"/>
                <a:gd name="T52" fmla="*/ 336 w 642"/>
                <a:gd name="T53" fmla="*/ 84 h 600"/>
                <a:gd name="T54" fmla="*/ 348 w 642"/>
                <a:gd name="T55" fmla="*/ 60 h 600"/>
                <a:gd name="T56" fmla="*/ 360 w 642"/>
                <a:gd name="T57" fmla="*/ 48 h 600"/>
                <a:gd name="T58" fmla="*/ 372 w 642"/>
                <a:gd name="T59" fmla="*/ 30 h 600"/>
                <a:gd name="T60" fmla="*/ 390 w 642"/>
                <a:gd name="T61" fmla="*/ 18 h 600"/>
                <a:gd name="T62" fmla="*/ 402 w 642"/>
                <a:gd name="T63" fmla="*/ 12 h 600"/>
                <a:gd name="T64" fmla="*/ 414 w 642"/>
                <a:gd name="T65" fmla="*/ 6 h 600"/>
                <a:gd name="T66" fmla="*/ 426 w 642"/>
                <a:gd name="T67" fmla="*/ 0 h 600"/>
                <a:gd name="T68" fmla="*/ 438 w 642"/>
                <a:gd name="T69" fmla="*/ 0 h 600"/>
                <a:gd name="T70" fmla="*/ 450 w 642"/>
                <a:gd name="T71" fmla="*/ 6 h 600"/>
                <a:gd name="T72" fmla="*/ 462 w 642"/>
                <a:gd name="T73" fmla="*/ 6 h 600"/>
                <a:gd name="T74" fmla="*/ 474 w 642"/>
                <a:gd name="T75" fmla="*/ 18 h 600"/>
                <a:gd name="T76" fmla="*/ 486 w 642"/>
                <a:gd name="T77" fmla="*/ 30 h 600"/>
                <a:gd name="T78" fmla="*/ 498 w 642"/>
                <a:gd name="T79" fmla="*/ 42 h 600"/>
                <a:gd name="T80" fmla="*/ 510 w 642"/>
                <a:gd name="T81" fmla="*/ 60 h 600"/>
                <a:gd name="T82" fmla="*/ 528 w 642"/>
                <a:gd name="T83" fmla="*/ 78 h 600"/>
                <a:gd name="T84" fmla="*/ 540 w 642"/>
                <a:gd name="T85" fmla="*/ 102 h 600"/>
                <a:gd name="T86" fmla="*/ 552 w 642"/>
                <a:gd name="T87" fmla="*/ 126 h 600"/>
                <a:gd name="T88" fmla="*/ 564 w 642"/>
                <a:gd name="T89" fmla="*/ 150 h 600"/>
                <a:gd name="T90" fmla="*/ 576 w 642"/>
                <a:gd name="T91" fmla="*/ 174 h 600"/>
                <a:gd name="T92" fmla="*/ 588 w 642"/>
                <a:gd name="T93" fmla="*/ 204 h 600"/>
                <a:gd name="T94" fmla="*/ 600 w 642"/>
                <a:gd name="T95" fmla="*/ 234 h 600"/>
                <a:gd name="T96" fmla="*/ 612 w 642"/>
                <a:gd name="T97" fmla="*/ 264 h 600"/>
                <a:gd name="T98" fmla="*/ 624 w 642"/>
                <a:gd name="T99" fmla="*/ 294 h 600"/>
                <a:gd name="T100" fmla="*/ 636 w 642"/>
                <a:gd name="T101" fmla="*/ 324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2" h="600">
                  <a:moveTo>
                    <a:pt x="0" y="588"/>
                  </a:moveTo>
                  <a:lnTo>
                    <a:pt x="6" y="588"/>
                  </a:lnTo>
                  <a:lnTo>
                    <a:pt x="6" y="588"/>
                  </a:lnTo>
                  <a:lnTo>
                    <a:pt x="6" y="594"/>
                  </a:lnTo>
                  <a:lnTo>
                    <a:pt x="12" y="594"/>
                  </a:lnTo>
                  <a:lnTo>
                    <a:pt x="12" y="594"/>
                  </a:lnTo>
                  <a:lnTo>
                    <a:pt x="18" y="594"/>
                  </a:lnTo>
                  <a:lnTo>
                    <a:pt x="18" y="594"/>
                  </a:lnTo>
                  <a:lnTo>
                    <a:pt x="24" y="600"/>
                  </a:lnTo>
                  <a:lnTo>
                    <a:pt x="24" y="600"/>
                  </a:lnTo>
                  <a:lnTo>
                    <a:pt x="24" y="600"/>
                  </a:lnTo>
                  <a:lnTo>
                    <a:pt x="30" y="600"/>
                  </a:lnTo>
                  <a:lnTo>
                    <a:pt x="30" y="600"/>
                  </a:lnTo>
                  <a:lnTo>
                    <a:pt x="36" y="600"/>
                  </a:lnTo>
                  <a:lnTo>
                    <a:pt x="36" y="600"/>
                  </a:lnTo>
                  <a:lnTo>
                    <a:pt x="36" y="600"/>
                  </a:lnTo>
                  <a:lnTo>
                    <a:pt x="42" y="600"/>
                  </a:lnTo>
                  <a:lnTo>
                    <a:pt x="42" y="600"/>
                  </a:lnTo>
                  <a:lnTo>
                    <a:pt x="48" y="600"/>
                  </a:lnTo>
                  <a:lnTo>
                    <a:pt x="48" y="600"/>
                  </a:lnTo>
                  <a:lnTo>
                    <a:pt x="54" y="600"/>
                  </a:lnTo>
                  <a:lnTo>
                    <a:pt x="54" y="600"/>
                  </a:lnTo>
                  <a:lnTo>
                    <a:pt x="54" y="594"/>
                  </a:lnTo>
                  <a:lnTo>
                    <a:pt x="60" y="594"/>
                  </a:lnTo>
                  <a:lnTo>
                    <a:pt x="60" y="594"/>
                  </a:lnTo>
                  <a:lnTo>
                    <a:pt x="66" y="594"/>
                  </a:lnTo>
                  <a:lnTo>
                    <a:pt x="66" y="594"/>
                  </a:lnTo>
                  <a:lnTo>
                    <a:pt x="66" y="594"/>
                  </a:lnTo>
                  <a:lnTo>
                    <a:pt x="72" y="588"/>
                  </a:lnTo>
                  <a:lnTo>
                    <a:pt x="72" y="588"/>
                  </a:lnTo>
                  <a:lnTo>
                    <a:pt x="78" y="588"/>
                  </a:lnTo>
                  <a:lnTo>
                    <a:pt x="78" y="582"/>
                  </a:lnTo>
                  <a:lnTo>
                    <a:pt x="84" y="582"/>
                  </a:lnTo>
                  <a:lnTo>
                    <a:pt x="84" y="582"/>
                  </a:lnTo>
                  <a:lnTo>
                    <a:pt x="84" y="576"/>
                  </a:lnTo>
                  <a:lnTo>
                    <a:pt x="90" y="576"/>
                  </a:lnTo>
                  <a:lnTo>
                    <a:pt x="90" y="576"/>
                  </a:lnTo>
                  <a:lnTo>
                    <a:pt x="96" y="570"/>
                  </a:lnTo>
                  <a:lnTo>
                    <a:pt x="96" y="570"/>
                  </a:lnTo>
                  <a:lnTo>
                    <a:pt x="96" y="564"/>
                  </a:lnTo>
                  <a:lnTo>
                    <a:pt x="102" y="564"/>
                  </a:lnTo>
                  <a:lnTo>
                    <a:pt x="102" y="558"/>
                  </a:lnTo>
                  <a:lnTo>
                    <a:pt x="108" y="558"/>
                  </a:lnTo>
                  <a:lnTo>
                    <a:pt x="108" y="552"/>
                  </a:lnTo>
                  <a:lnTo>
                    <a:pt x="114" y="552"/>
                  </a:lnTo>
                  <a:lnTo>
                    <a:pt x="114" y="546"/>
                  </a:lnTo>
                  <a:lnTo>
                    <a:pt x="114" y="546"/>
                  </a:lnTo>
                  <a:lnTo>
                    <a:pt x="120" y="540"/>
                  </a:lnTo>
                  <a:lnTo>
                    <a:pt x="120" y="534"/>
                  </a:lnTo>
                  <a:lnTo>
                    <a:pt x="126" y="534"/>
                  </a:lnTo>
                  <a:lnTo>
                    <a:pt x="126" y="528"/>
                  </a:lnTo>
                  <a:lnTo>
                    <a:pt x="126" y="522"/>
                  </a:lnTo>
                  <a:lnTo>
                    <a:pt x="132" y="522"/>
                  </a:lnTo>
                  <a:lnTo>
                    <a:pt x="132" y="516"/>
                  </a:lnTo>
                  <a:lnTo>
                    <a:pt x="138" y="510"/>
                  </a:lnTo>
                  <a:lnTo>
                    <a:pt x="138" y="510"/>
                  </a:lnTo>
                  <a:lnTo>
                    <a:pt x="144" y="504"/>
                  </a:lnTo>
                  <a:lnTo>
                    <a:pt x="144" y="498"/>
                  </a:lnTo>
                  <a:lnTo>
                    <a:pt x="144" y="492"/>
                  </a:lnTo>
                  <a:lnTo>
                    <a:pt x="150" y="492"/>
                  </a:lnTo>
                  <a:lnTo>
                    <a:pt x="150" y="486"/>
                  </a:lnTo>
                  <a:lnTo>
                    <a:pt x="156" y="480"/>
                  </a:lnTo>
                  <a:lnTo>
                    <a:pt x="156" y="474"/>
                  </a:lnTo>
                  <a:lnTo>
                    <a:pt x="162" y="468"/>
                  </a:lnTo>
                  <a:lnTo>
                    <a:pt x="162" y="468"/>
                  </a:lnTo>
                  <a:lnTo>
                    <a:pt x="162" y="462"/>
                  </a:lnTo>
                  <a:lnTo>
                    <a:pt x="168" y="456"/>
                  </a:lnTo>
                  <a:lnTo>
                    <a:pt x="168" y="450"/>
                  </a:lnTo>
                  <a:lnTo>
                    <a:pt x="174" y="444"/>
                  </a:lnTo>
                  <a:lnTo>
                    <a:pt x="174" y="438"/>
                  </a:lnTo>
                  <a:lnTo>
                    <a:pt x="174" y="432"/>
                  </a:lnTo>
                  <a:lnTo>
                    <a:pt x="180" y="432"/>
                  </a:lnTo>
                  <a:lnTo>
                    <a:pt x="180" y="426"/>
                  </a:lnTo>
                  <a:lnTo>
                    <a:pt x="186" y="420"/>
                  </a:lnTo>
                  <a:lnTo>
                    <a:pt x="186" y="414"/>
                  </a:lnTo>
                  <a:lnTo>
                    <a:pt x="192" y="408"/>
                  </a:lnTo>
                  <a:lnTo>
                    <a:pt x="192" y="402"/>
                  </a:lnTo>
                  <a:lnTo>
                    <a:pt x="192" y="396"/>
                  </a:lnTo>
                  <a:lnTo>
                    <a:pt x="198" y="390"/>
                  </a:lnTo>
                  <a:lnTo>
                    <a:pt x="198" y="384"/>
                  </a:lnTo>
                  <a:lnTo>
                    <a:pt x="204" y="378"/>
                  </a:lnTo>
                  <a:lnTo>
                    <a:pt x="204" y="372"/>
                  </a:lnTo>
                  <a:lnTo>
                    <a:pt x="204" y="366"/>
                  </a:lnTo>
                  <a:lnTo>
                    <a:pt x="210" y="360"/>
                  </a:lnTo>
                  <a:lnTo>
                    <a:pt x="210" y="354"/>
                  </a:lnTo>
                  <a:lnTo>
                    <a:pt x="216" y="348"/>
                  </a:lnTo>
                  <a:lnTo>
                    <a:pt x="216" y="342"/>
                  </a:lnTo>
                  <a:lnTo>
                    <a:pt x="222" y="336"/>
                  </a:lnTo>
                  <a:lnTo>
                    <a:pt x="222" y="330"/>
                  </a:lnTo>
                  <a:lnTo>
                    <a:pt x="222" y="324"/>
                  </a:lnTo>
                  <a:lnTo>
                    <a:pt x="228" y="318"/>
                  </a:lnTo>
                  <a:lnTo>
                    <a:pt x="228" y="312"/>
                  </a:lnTo>
                  <a:lnTo>
                    <a:pt x="234" y="306"/>
                  </a:lnTo>
                  <a:lnTo>
                    <a:pt x="234" y="300"/>
                  </a:lnTo>
                  <a:lnTo>
                    <a:pt x="234" y="294"/>
                  </a:lnTo>
                  <a:lnTo>
                    <a:pt x="240" y="288"/>
                  </a:lnTo>
                  <a:lnTo>
                    <a:pt x="240" y="282"/>
                  </a:lnTo>
                  <a:lnTo>
                    <a:pt x="246" y="276"/>
                  </a:lnTo>
                  <a:lnTo>
                    <a:pt x="246" y="270"/>
                  </a:lnTo>
                  <a:lnTo>
                    <a:pt x="252" y="264"/>
                  </a:lnTo>
                  <a:lnTo>
                    <a:pt x="252" y="258"/>
                  </a:lnTo>
                  <a:lnTo>
                    <a:pt x="252" y="252"/>
                  </a:lnTo>
                  <a:lnTo>
                    <a:pt x="258" y="246"/>
                  </a:lnTo>
                  <a:lnTo>
                    <a:pt x="258" y="240"/>
                  </a:lnTo>
                  <a:lnTo>
                    <a:pt x="264" y="234"/>
                  </a:lnTo>
                  <a:lnTo>
                    <a:pt x="264" y="228"/>
                  </a:lnTo>
                  <a:lnTo>
                    <a:pt x="264" y="222"/>
                  </a:lnTo>
                  <a:lnTo>
                    <a:pt x="270" y="216"/>
                  </a:lnTo>
                  <a:lnTo>
                    <a:pt x="270" y="216"/>
                  </a:lnTo>
                  <a:lnTo>
                    <a:pt x="276" y="210"/>
                  </a:lnTo>
                  <a:lnTo>
                    <a:pt x="276" y="204"/>
                  </a:lnTo>
                  <a:lnTo>
                    <a:pt x="282" y="198"/>
                  </a:lnTo>
                  <a:lnTo>
                    <a:pt x="282" y="192"/>
                  </a:lnTo>
                  <a:lnTo>
                    <a:pt x="282" y="186"/>
                  </a:lnTo>
                  <a:lnTo>
                    <a:pt x="288" y="180"/>
                  </a:lnTo>
                  <a:lnTo>
                    <a:pt x="288" y="174"/>
                  </a:lnTo>
                  <a:lnTo>
                    <a:pt x="294" y="168"/>
                  </a:lnTo>
                  <a:lnTo>
                    <a:pt x="294" y="162"/>
                  </a:lnTo>
                  <a:lnTo>
                    <a:pt x="300" y="156"/>
                  </a:lnTo>
                  <a:lnTo>
                    <a:pt x="300" y="150"/>
                  </a:lnTo>
                  <a:lnTo>
                    <a:pt x="300" y="150"/>
                  </a:lnTo>
                  <a:lnTo>
                    <a:pt x="306" y="144"/>
                  </a:lnTo>
                  <a:lnTo>
                    <a:pt x="306" y="138"/>
                  </a:lnTo>
                  <a:lnTo>
                    <a:pt x="312" y="132"/>
                  </a:lnTo>
                  <a:lnTo>
                    <a:pt x="312" y="126"/>
                  </a:lnTo>
                  <a:lnTo>
                    <a:pt x="312" y="120"/>
                  </a:lnTo>
                  <a:lnTo>
                    <a:pt x="318" y="120"/>
                  </a:lnTo>
                  <a:lnTo>
                    <a:pt x="318" y="114"/>
                  </a:lnTo>
                  <a:lnTo>
                    <a:pt x="324" y="108"/>
                  </a:lnTo>
                  <a:lnTo>
                    <a:pt x="324" y="102"/>
                  </a:lnTo>
                  <a:lnTo>
                    <a:pt x="330" y="102"/>
                  </a:lnTo>
                  <a:lnTo>
                    <a:pt x="330" y="96"/>
                  </a:lnTo>
                  <a:lnTo>
                    <a:pt x="330" y="90"/>
                  </a:lnTo>
                  <a:lnTo>
                    <a:pt x="336" y="84"/>
                  </a:lnTo>
                  <a:lnTo>
                    <a:pt x="336" y="84"/>
                  </a:lnTo>
                  <a:lnTo>
                    <a:pt x="342" y="78"/>
                  </a:lnTo>
                  <a:lnTo>
                    <a:pt x="342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60"/>
                  </a:lnTo>
                  <a:lnTo>
                    <a:pt x="354" y="54"/>
                  </a:lnTo>
                  <a:lnTo>
                    <a:pt x="360" y="54"/>
                  </a:lnTo>
                  <a:lnTo>
                    <a:pt x="360" y="48"/>
                  </a:lnTo>
                  <a:lnTo>
                    <a:pt x="360" y="48"/>
                  </a:lnTo>
                  <a:lnTo>
                    <a:pt x="366" y="42"/>
                  </a:lnTo>
                  <a:lnTo>
                    <a:pt x="366" y="42"/>
                  </a:lnTo>
                  <a:lnTo>
                    <a:pt x="372" y="36"/>
                  </a:lnTo>
                  <a:lnTo>
                    <a:pt x="372" y="36"/>
                  </a:lnTo>
                  <a:lnTo>
                    <a:pt x="372" y="30"/>
                  </a:lnTo>
                  <a:lnTo>
                    <a:pt x="378" y="30"/>
                  </a:lnTo>
                  <a:lnTo>
                    <a:pt x="378" y="24"/>
                  </a:lnTo>
                  <a:lnTo>
                    <a:pt x="384" y="24"/>
                  </a:lnTo>
                  <a:lnTo>
                    <a:pt x="384" y="24"/>
                  </a:lnTo>
                  <a:lnTo>
                    <a:pt x="390" y="18"/>
                  </a:lnTo>
                  <a:lnTo>
                    <a:pt x="390" y="18"/>
                  </a:lnTo>
                  <a:lnTo>
                    <a:pt x="390" y="12"/>
                  </a:lnTo>
                  <a:lnTo>
                    <a:pt x="396" y="12"/>
                  </a:lnTo>
                  <a:lnTo>
                    <a:pt x="396" y="12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0" y="0"/>
                  </a:lnTo>
                  <a:lnTo>
                    <a:pt x="420" y="0"/>
                  </a:lnTo>
                  <a:lnTo>
                    <a:pt x="426" y="0"/>
                  </a:lnTo>
                  <a:lnTo>
                    <a:pt x="426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44" y="0"/>
                  </a:lnTo>
                  <a:lnTo>
                    <a:pt x="444" y="0"/>
                  </a:lnTo>
                  <a:lnTo>
                    <a:pt x="450" y="0"/>
                  </a:lnTo>
                  <a:lnTo>
                    <a:pt x="450" y="6"/>
                  </a:lnTo>
                  <a:lnTo>
                    <a:pt x="450" y="6"/>
                  </a:lnTo>
                  <a:lnTo>
                    <a:pt x="456" y="6"/>
                  </a:lnTo>
                  <a:lnTo>
                    <a:pt x="456" y="6"/>
                  </a:lnTo>
                  <a:lnTo>
                    <a:pt x="462" y="6"/>
                  </a:lnTo>
                  <a:lnTo>
                    <a:pt x="462" y="6"/>
                  </a:lnTo>
                  <a:lnTo>
                    <a:pt x="468" y="12"/>
                  </a:lnTo>
                  <a:lnTo>
                    <a:pt x="468" y="12"/>
                  </a:lnTo>
                  <a:lnTo>
                    <a:pt x="468" y="12"/>
                  </a:lnTo>
                  <a:lnTo>
                    <a:pt x="474" y="18"/>
                  </a:lnTo>
                  <a:lnTo>
                    <a:pt x="474" y="18"/>
                  </a:lnTo>
                  <a:lnTo>
                    <a:pt x="480" y="18"/>
                  </a:lnTo>
                  <a:lnTo>
                    <a:pt x="480" y="24"/>
                  </a:lnTo>
                  <a:lnTo>
                    <a:pt x="480" y="24"/>
                  </a:lnTo>
                  <a:lnTo>
                    <a:pt x="486" y="24"/>
                  </a:lnTo>
                  <a:lnTo>
                    <a:pt x="486" y="30"/>
                  </a:lnTo>
                  <a:lnTo>
                    <a:pt x="492" y="30"/>
                  </a:lnTo>
                  <a:lnTo>
                    <a:pt x="49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98" y="42"/>
                  </a:lnTo>
                  <a:lnTo>
                    <a:pt x="504" y="48"/>
                  </a:lnTo>
                  <a:lnTo>
                    <a:pt x="504" y="48"/>
                  </a:lnTo>
                  <a:lnTo>
                    <a:pt x="510" y="54"/>
                  </a:lnTo>
                  <a:lnTo>
                    <a:pt x="510" y="54"/>
                  </a:lnTo>
                  <a:lnTo>
                    <a:pt x="510" y="60"/>
                  </a:lnTo>
                  <a:lnTo>
                    <a:pt x="516" y="66"/>
                  </a:lnTo>
                  <a:lnTo>
                    <a:pt x="516" y="66"/>
                  </a:lnTo>
                  <a:lnTo>
                    <a:pt x="522" y="72"/>
                  </a:lnTo>
                  <a:lnTo>
                    <a:pt x="522" y="78"/>
                  </a:lnTo>
                  <a:lnTo>
                    <a:pt x="528" y="78"/>
                  </a:lnTo>
                  <a:lnTo>
                    <a:pt x="528" y="84"/>
                  </a:lnTo>
                  <a:lnTo>
                    <a:pt x="528" y="90"/>
                  </a:lnTo>
                  <a:lnTo>
                    <a:pt x="534" y="90"/>
                  </a:lnTo>
                  <a:lnTo>
                    <a:pt x="534" y="96"/>
                  </a:lnTo>
                  <a:lnTo>
                    <a:pt x="540" y="102"/>
                  </a:lnTo>
                  <a:lnTo>
                    <a:pt x="540" y="102"/>
                  </a:lnTo>
                  <a:lnTo>
                    <a:pt x="540" y="108"/>
                  </a:lnTo>
                  <a:lnTo>
                    <a:pt x="546" y="114"/>
                  </a:lnTo>
                  <a:lnTo>
                    <a:pt x="546" y="120"/>
                  </a:lnTo>
                  <a:lnTo>
                    <a:pt x="552" y="126"/>
                  </a:lnTo>
                  <a:lnTo>
                    <a:pt x="552" y="126"/>
                  </a:lnTo>
                  <a:lnTo>
                    <a:pt x="558" y="132"/>
                  </a:lnTo>
                  <a:lnTo>
                    <a:pt x="558" y="138"/>
                  </a:lnTo>
                  <a:lnTo>
                    <a:pt x="558" y="144"/>
                  </a:lnTo>
                  <a:lnTo>
                    <a:pt x="564" y="150"/>
                  </a:lnTo>
                  <a:lnTo>
                    <a:pt x="564" y="156"/>
                  </a:lnTo>
                  <a:lnTo>
                    <a:pt x="570" y="162"/>
                  </a:lnTo>
                  <a:lnTo>
                    <a:pt x="570" y="162"/>
                  </a:lnTo>
                  <a:lnTo>
                    <a:pt x="570" y="168"/>
                  </a:lnTo>
                  <a:lnTo>
                    <a:pt x="576" y="174"/>
                  </a:lnTo>
                  <a:lnTo>
                    <a:pt x="576" y="180"/>
                  </a:lnTo>
                  <a:lnTo>
                    <a:pt x="582" y="186"/>
                  </a:lnTo>
                  <a:lnTo>
                    <a:pt x="582" y="192"/>
                  </a:lnTo>
                  <a:lnTo>
                    <a:pt x="588" y="198"/>
                  </a:lnTo>
                  <a:lnTo>
                    <a:pt x="588" y="204"/>
                  </a:lnTo>
                  <a:lnTo>
                    <a:pt x="588" y="210"/>
                  </a:lnTo>
                  <a:lnTo>
                    <a:pt x="594" y="216"/>
                  </a:lnTo>
                  <a:lnTo>
                    <a:pt x="594" y="222"/>
                  </a:lnTo>
                  <a:lnTo>
                    <a:pt x="600" y="228"/>
                  </a:lnTo>
                  <a:lnTo>
                    <a:pt x="600" y="234"/>
                  </a:lnTo>
                  <a:lnTo>
                    <a:pt x="606" y="240"/>
                  </a:lnTo>
                  <a:lnTo>
                    <a:pt x="606" y="246"/>
                  </a:lnTo>
                  <a:lnTo>
                    <a:pt x="606" y="252"/>
                  </a:lnTo>
                  <a:lnTo>
                    <a:pt x="612" y="258"/>
                  </a:lnTo>
                  <a:lnTo>
                    <a:pt x="612" y="264"/>
                  </a:lnTo>
                  <a:lnTo>
                    <a:pt x="618" y="270"/>
                  </a:lnTo>
                  <a:lnTo>
                    <a:pt x="618" y="276"/>
                  </a:lnTo>
                  <a:lnTo>
                    <a:pt x="618" y="282"/>
                  </a:lnTo>
                  <a:lnTo>
                    <a:pt x="624" y="288"/>
                  </a:lnTo>
                  <a:lnTo>
                    <a:pt x="624" y="294"/>
                  </a:lnTo>
                  <a:lnTo>
                    <a:pt x="630" y="300"/>
                  </a:lnTo>
                  <a:lnTo>
                    <a:pt x="630" y="306"/>
                  </a:lnTo>
                  <a:lnTo>
                    <a:pt x="636" y="312"/>
                  </a:lnTo>
                  <a:lnTo>
                    <a:pt x="636" y="318"/>
                  </a:lnTo>
                  <a:lnTo>
                    <a:pt x="636" y="324"/>
                  </a:lnTo>
                  <a:lnTo>
                    <a:pt x="642" y="330"/>
                  </a:lnTo>
                </a:path>
              </a:pathLst>
            </a:custGeom>
            <a:noFill/>
            <a:ln w="28575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08" name="Freeform 8"/>
            <p:cNvSpPr>
              <a:spLocks/>
            </p:cNvSpPr>
            <p:nvPr/>
          </p:nvSpPr>
          <p:spPr bwMode="auto">
            <a:xfrm>
              <a:off x="3693" y="1857"/>
              <a:ext cx="588" cy="600"/>
            </a:xfrm>
            <a:custGeom>
              <a:avLst/>
              <a:gdLst>
                <a:gd name="T0" fmla="*/ 6 w 588"/>
                <a:gd name="T1" fmla="*/ 348 h 600"/>
                <a:gd name="T2" fmla="*/ 18 w 588"/>
                <a:gd name="T3" fmla="*/ 366 h 600"/>
                <a:gd name="T4" fmla="*/ 24 w 588"/>
                <a:gd name="T5" fmla="*/ 390 h 600"/>
                <a:gd name="T6" fmla="*/ 36 w 588"/>
                <a:gd name="T7" fmla="*/ 414 h 600"/>
                <a:gd name="T8" fmla="*/ 48 w 588"/>
                <a:gd name="T9" fmla="*/ 438 h 600"/>
                <a:gd name="T10" fmla="*/ 54 w 588"/>
                <a:gd name="T11" fmla="*/ 456 h 600"/>
                <a:gd name="T12" fmla="*/ 66 w 588"/>
                <a:gd name="T13" fmla="*/ 480 h 600"/>
                <a:gd name="T14" fmla="*/ 78 w 588"/>
                <a:gd name="T15" fmla="*/ 498 h 600"/>
                <a:gd name="T16" fmla="*/ 84 w 588"/>
                <a:gd name="T17" fmla="*/ 516 h 600"/>
                <a:gd name="T18" fmla="*/ 96 w 588"/>
                <a:gd name="T19" fmla="*/ 528 h 600"/>
                <a:gd name="T20" fmla="*/ 108 w 588"/>
                <a:gd name="T21" fmla="*/ 546 h 600"/>
                <a:gd name="T22" fmla="*/ 114 w 588"/>
                <a:gd name="T23" fmla="*/ 558 h 600"/>
                <a:gd name="T24" fmla="*/ 126 w 588"/>
                <a:gd name="T25" fmla="*/ 570 h 600"/>
                <a:gd name="T26" fmla="*/ 138 w 588"/>
                <a:gd name="T27" fmla="*/ 576 h 600"/>
                <a:gd name="T28" fmla="*/ 144 w 588"/>
                <a:gd name="T29" fmla="*/ 588 h 600"/>
                <a:gd name="T30" fmla="*/ 156 w 588"/>
                <a:gd name="T31" fmla="*/ 594 h 600"/>
                <a:gd name="T32" fmla="*/ 168 w 588"/>
                <a:gd name="T33" fmla="*/ 600 h 600"/>
                <a:gd name="T34" fmla="*/ 174 w 588"/>
                <a:gd name="T35" fmla="*/ 600 h 600"/>
                <a:gd name="T36" fmla="*/ 186 w 588"/>
                <a:gd name="T37" fmla="*/ 600 h 600"/>
                <a:gd name="T38" fmla="*/ 198 w 588"/>
                <a:gd name="T39" fmla="*/ 600 h 600"/>
                <a:gd name="T40" fmla="*/ 204 w 588"/>
                <a:gd name="T41" fmla="*/ 594 h 600"/>
                <a:gd name="T42" fmla="*/ 216 w 588"/>
                <a:gd name="T43" fmla="*/ 588 h 600"/>
                <a:gd name="T44" fmla="*/ 228 w 588"/>
                <a:gd name="T45" fmla="*/ 582 h 600"/>
                <a:gd name="T46" fmla="*/ 234 w 588"/>
                <a:gd name="T47" fmla="*/ 576 h 600"/>
                <a:gd name="T48" fmla="*/ 246 w 588"/>
                <a:gd name="T49" fmla="*/ 564 h 600"/>
                <a:gd name="T50" fmla="*/ 258 w 588"/>
                <a:gd name="T51" fmla="*/ 552 h 600"/>
                <a:gd name="T52" fmla="*/ 264 w 588"/>
                <a:gd name="T53" fmla="*/ 534 h 600"/>
                <a:gd name="T54" fmla="*/ 276 w 588"/>
                <a:gd name="T55" fmla="*/ 522 h 600"/>
                <a:gd name="T56" fmla="*/ 288 w 588"/>
                <a:gd name="T57" fmla="*/ 504 h 600"/>
                <a:gd name="T58" fmla="*/ 300 w 588"/>
                <a:gd name="T59" fmla="*/ 486 h 600"/>
                <a:gd name="T60" fmla="*/ 306 w 588"/>
                <a:gd name="T61" fmla="*/ 468 h 600"/>
                <a:gd name="T62" fmla="*/ 318 w 588"/>
                <a:gd name="T63" fmla="*/ 444 h 600"/>
                <a:gd name="T64" fmla="*/ 330 w 588"/>
                <a:gd name="T65" fmla="*/ 426 h 600"/>
                <a:gd name="T66" fmla="*/ 336 w 588"/>
                <a:gd name="T67" fmla="*/ 402 h 600"/>
                <a:gd name="T68" fmla="*/ 348 w 588"/>
                <a:gd name="T69" fmla="*/ 378 h 600"/>
                <a:gd name="T70" fmla="*/ 360 w 588"/>
                <a:gd name="T71" fmla="*/ 354 h 600"/>
                <a:gd name="T72" fmla="*/ 366 w 588"/>
                <a:gd name="T73" fmla="*/ 330 h 600"/>
                <a:gd name="T74" fmla="*/ 378 w 588"/>
                <a:gd name="T75" fmla="*/ 306 h 600"/>
                <a:gd name="T76" fmla="*/ 390 w 588"/>
                <a:gd name="T77" fmla="*/ 282 h 600"/>
                <a:gd name="T78" fmla="*/ 396 w 588"/>
                <a:gd name="T79" fmla="*/ 258 h 600"/>
                <a:gd name="T80" fmla="*/ 408 w 588"/>
                <a:gd name="T81" fmla="*/ 240 h 600"/>
                <a:gd name="T82" fmla="*/ 420 w 588"/>
                <a:gd name="T83" fmla="*/ 216 h 600"/>
                <a:gd name="T84" fmla="*/ 426 w 588"/>
                <a:gd name="T85" fmla="*/ 192 h 600"/>
                <a:gd name="T86" fmla="*/ 438 w 588"/>
                <a:gd name="T87" fmla="*/ 168 h 600"/>
                <a:gd name="T88" fmla="*/ 450 w 588"/>
                <a:gd name="T89" fmla="*/ 150 h 600"/>
                <a:gd name="T90" fmla="*/ 456 w 588"/>
                <a:gd name="T91" fmla="*/ 126 h 600"/>
                <a:gd name="T92" fmla="*/ 468 w 588"/>
                <a:gd name="T93" fmla="*/ 108 h 600"/>
                <a:gd name="T94" fmla="*/ 480 w 588"/>
                <a:gd name="T95" fmla="*/ 90 h 600"/>
                <a:gd name="T96" fmla="*/ 486 w 588"/>
                <a:gd name="T97" fmla="*/ 72 h 600"/>
                <a:gd name="T98" fmla="*/ 498 w 588"/>
                <a:gd name="T99" fmla="*/ 60 h 600"/>
                <a:gd name="T100" fmla="*/ 510 w 588"/>
                <a:gd name="T101" fmla="*/ 48 h 600"/>
                <a:gd name="T102" fmla="*/ 516 w 588"/>
                <a:gd name="T103" fmla="*/ 36 h 600"/>
                <a:gd name="T104" fmla="*/ 528 w 588"/>
                <a:gd name="T105" fmla="*/ 24 h 600"/>
                <a:gd name="T106" fmla="*/ 540 w 588"/>
                <a:gd name="T107" fmla="*/ 18 h 600"/>
                <a:gd name="T108" fmla="*/ 546 w 588"/>
                <a:gd name="T109" fmla="*/ 6 h 600"/>
                <a:gd name="T110" fmla="*/ 558 w 588"/>
                <a:gd name="T111" fmla="*/ 6 h 600"/>
                <a:gd name="T112" fmla="*/ 570 w 588"/>
                <a:gd name="T113" fmla="*/ 0 h 600"/>
                <a:gd name="T114" fmla="*/ 576 w 588"/>
                <a:gd name="T115" fmla="*/ 0 h 600"/>
                <a:gd name="T116" fmla="*/ 588 w 588"/>
                <a:gd name="T117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88" h="600">
                  <a:moveTo>
                    <a:pt x="0" y="330"/>
                  </a:moveTo>
                  <a:lnTo>
                    <a:pt x="0" y="336"/>
                  </a:lnTo>
                  <a:lnTo>
                    <a:pt x="6" y="342"/>
                  </a:lnTo>
                  <a:lnTo>
                    <a:pt x="6" y="348"/>
                  </a:lnTo>
                  <a:lnTo>
                    <a:pt x="6" y="354"/>
                  </a:lnTo>
                  <a:lnTo>
                    <a:pt x="12" y="360"/>
                  </a:lnTo>
                  <a:lnTo>
                    <a:pt x="12" y="366"/>
                  </a:lnTo>
                  <a:lnTo>
                    <a:pt x="18" y="366"/>
                  </a:lnTo>
                  <a:lnTo>
                    <a:pt x="18" y="372"/>
                  </a:lnTo>
                  <a:lnTo>
                    <a:pt x="24" y="378"/>
                  </a:lnTo>
                  <a:lnTo>
                    <a:pt x="24" y="384"/>
                  </a:lnTo>
                  <a:lnTo>
                    <a:pt x="24" y="390"/>
                  </a:lnTo>
                  <a:lnTo>
                    <a:pt x="30" y="396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36" y="420"/>
                  </a:lnTo>
                  <a:lnTo>
                    <a:pt x="42" y="426"/>
                  </a:lnTo>
                  <a:lnTo>
                    <a:pt x="42" y="432"/>
                  </a:lnTo>
                  <a:lnTo>
                    <a:pt x="48" y="438"/>
                  </a:lnTo>
                  <a:lnTo>
                    <a:pt x="48" y="444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54" y="45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66" y="474"/>
                  </a:lnTo>
                  <a:lnTo>
                    <a:pt x="66" y="480"/>
                  </a:lnTo>
                  <a:lnTo>
                    <a:pt x="66" y="480"/>
                  </a:lnTo>
                  <a:lnTo>
                    <a:pt x="72" y="486"/>
                  </a:lnTo>
                  <a:lnTo>
                    <a:pt x="72" y="492"/>
                  </a:lnTo>
                  <a:lnTo>
                    <a:pt x="78" y="498"/>
                  </a:lnTo>
                  <a:lnTo>
                    <a:pt x="78" y="498"/>
                  </a:lnTo>
                  <a:lnTo>
                    <a:pt x="84" y="504"/>
                  </a:lnTo>
                  <a:lnTo>
                    <a:pt x="84" y="510"/>
                  </a:lnTo>
                  <a:lnTo>
                    <a:pt x="84" y="516"/>
                  </a:lnTo>
                  <a:lnTo>
                    <a:pt x="90" y="516"/>
                  </a:lnTo>
                  <a:lnTo>
                    <a:pt x="90" y="522"/>
                  </a:lnTo>
                  <a:lnTo>
                    <a:pt x="96" y="528"/>
                  </a:lnTo>
                  <a:lnTo>
                    <a:pt x="96" y="528"/>
                  </a:lnTo>
                  <a:lnTo>
                    <a:pt x="96" y="534"/>
                  </a:lnTo>
                  <a:lnTo>
                    <a:pt x="102" y="540"/>
                  </a:lnTo>
                  <a:lnTo>
                    <a:pt x="102" y="540"/>
                  </a:lnTo>
                  <a:lnTo>
                    <a:pt x="108" y="546"/>
                  </a:lnTo>
                  <a:lnTo>
                    <a:pt x="108" y="546"/>
                  </a:lnTo>
                  <a:lnTo>
                    <a:pt x="114" y="552"/>
                  </a:lnTo>
                  <a:lnTo>
                    <a:pt x="114" y="552"/>
                  </a:lnTo>
                  <a:lnTo>
                    <a:pt x="114" y="558"/>
                  </a:lnTo>
                  <a:lnTo>
                    <a:pt x="120" y="558"/>
                  </a:lnTo>
                  <a:lnTo>
                    <a:pt x="120" y="564"/>
                  </a:lnTo>
                  <a:lnTo>
                    <a:pt x="126" y="564"/>
                  </a:lnTo>
                  <a:lnTo>
                    <a:pt x="126" y="570"/>
                  </a:lnTo>
                  <a:lnTo>
                    <a:pt x="132" y="570"/>
                  </a:lnTo>
                  <a:lnTo>
                    <a:pt x="132" y="576"/>
                  </a:lnTo>
                  <a:lnTo>
                    <a:pt x="132" y="576"/>
                  </a:lnTo>
                  <a:lnTo>
                    <a:pt x="138" y="576"/>
                  </a:lnTo>
                  <a:lnTo>
                    <a:pt x="138" y="582"/>
                  </a:lnTo>
                  <a:lnTo>
                    <a:pt x="144" y="582"/>
                  </a:lnTo>
                  <a:lnTo>
                    <a:pt x="144" y="582"/>
                  </a:lnTo>
                  <a:lnTo>
                    <a:pt x="144" y="588"/>
                  </a:lnTo>
                  <a:lnTo>
                    <a:pt x="150" y="588"/>
                  </a:lnTo>
                  <a:lnTo>
                    <a:pt x="150" y="588"/>
                  </a:lnTo>
                  <a:lnTo>
                    <a:pt x="156" y="594"/>
                  </a:lnTo>
                  <a:lnTo>
                    <a:pt x="156" y="594"/>
                  </a:lnTo>
                  <a:lnTo>
                    <a:pt x="162" y="594"/>
                  </a:lnTo>
                  <a:lnTo>
                    <a:pt x="162" y="594"/>
                  </a:lnTo>
                  <a:lnTo>
                    <a:pt x="162" y="594"/>
                  </a:lnTo>
                  <a:lnTo>
                    <a:pt x="168" y="600"/>
                  </a:lnTo>
                  <a:lnTo>
                    <a:pt x="168" y="600"/>
                  </a:lnTo>
                  <a:lnTo>
                    <a:pt x="174" y="600"/>
                  </a:lnTo>
                  <a:lnTo>
                    <a:pt x="174" y="600"/>
                  </a:lnTo>
                  <a:lnTo>
                    <a:pt x="174" y="600"/>
                  </a:lnTo>
                  <a:lnTo>
                    <a:pt x="180" y="600"/>
                  </a:lnTo>
                  <a:lnTo>
                    <a:pt x="180" y="600"/>
                  </a:lnTo>
                  <a:lnTo>
                    <a:pt x="186" y="600"/>
                  </a:lnTo>
                  <a:lnTo>
                    <a:pt x="186" y="600"/>
                  </a:lnTo>
                  <a:lnTo>
                    <a:pt x="192" y="600"/>
                  </a:lnTo>
                  <a:lnTo>
                    <a:pt x="192" y="600"/>
                  </a:lnTo>
                  <a:lnTo>
                    <a:pt x="192" y="600"/>
                  </a:lnTo>
                  <a:lnTo>
                    <a:pt x="198" y="600"/>
                  </a:lnTo>
                  <a:lnTo>
                    <a:pt x="198" y="600"/>
                  </a:lnTo>
                  <a:lnTo>
                    <a:pt x="204" y="600"/>
                  </a:lnTo>
                  <a:lnTo>
                    <a:pt x="204" y="594"/>
                  </a:lnTo>
                  <a:lnTo>
                    <a:pt x="204" y="594"/>
                  </a:lnTo>
                  <a:lnTo>
                    <a:pt x="210" y="594"/>
                  </a:lnTo>
                  <a:lnTo>
                    <a:pt x="210" y="594"/>
                  </a:lnTo>
                  <a:lnTo>
                    <a:pt x="216" y="594"/>
                  </a:lnTo>
                  <a:lnTo>
                    <a:pt x="216" y="588"/>
                  </a:lnTo>
                  <a:lnTo>
                    <a:pt x="222" y="588"/>
                  </a:lnTo>
                  <a:lnTo>
                    <a:pt x="222" y="588"/>
                  </a:lnTo>
                  <a:lnTo>
                    <a:pt x="222" y="582"/>
                  </a:lnTo>
                  <a:lnTo>
                    <a:pt x="228" y="582"/>
                  </a:lnTo>
                  <a:lnTo>
                    <a:pt x="228" y="582"/>
                  </a:lnTo>
                  <a:lnTo>
                    <a:pt x="234" y="576"/>
                  </a:lnTo>
                  <a:lnTo>
                    <a:pt x="234" y="576"/>
                  </a:lnTo>
                  <a:lnTo>
                    <a:pt x="234" y="576"/>
                  </a:lnTo>
                  <a:lnTo>
                    <a:pt x="240" y="570"/>
                  </a:lnTo>
                  <a:lnTo>
                    <a:pt x="240" y="570"/>
                  </a:lnTo>
                  <a:lnTo>
                    <a:pt x="246" y="564"/>
                  </a:lnTo>
                  <a:lnTo>
                    <a:pt x="246" y="564"/>
                  </a:lnTo>
                  <a:lnTo>
                    <a:pt x="252" y="558"/>
                  </a:lnTo>
                  <a:lnTo>
                    <a:pt x="252" y="558"/>
                  </a:lnTo>
                  <a:lnTo>
                    <a:pt x="252" y="552"/>
                  </a:lnTo>
                  <a:lnTo>
                    <a:pt x="258" y="552"/>
                  </a:lnTo>
                  <a:lnTo>
                    <a:pt x="258" y="546"/>
                  </a:lnTo>
                  <a:lnTo>
                    <a:pt x="264" y="546"/>
                  </a:lnTo>
                  <a:lnTo>
                    <a:pt x="264" y="540"/>
                  </a:lnTo>
                  <a:lnTo>
                    <a:pt x="264" y="534"/>
                  </a:lnTo>
                  <a:lnTo>
                    <a:pt x="270" y="534"/>
                  </a:lnTo>
                  <a:lnTo>
                    <a:pt x="270" y="528"/>
                  </a:lnTo>
                  <a:lnTo>
                    <a:pt x="276" y="528"/>
                  </a:lnTo>
                  <a:lnTo>
                    <a:pt x="276" y="522"/>
                  </a:lnTo>
                  <a:lnTo>
                    <a:pt x="282" y="516"/>
                  </a:lnTo>
                  <a:lnTo>
                    <a:pt x="282" y="516"/>
                  </a:lnTo>
                  <a:lnTo>
                    <a:pt x="282" y="510"/>
                  </a:lnTo>
                  <a:lnTo>
                    <a:pt x="288" y="504"/>
                  </a:lnTo>
                  <a:lnTo>
                    <a:pt x="288" y="498"/>
                  </a:lnTo>
                  <a:lnTo>
                    <a:pt x="294" y="498"/>
                  </a:lnTo>
                  <a:lnTo>
                    <a:pt x="294" y="492"/>
                  </a:lnTo>
                  <a:lnTo>
                    <a:pt x="300" y="486"/>
                  </a:lnTo>
                  <a:lnTo>
                    <a:pt x="300" y="480"/>
                  </a:lnTo>
                  <a:lnTo>
                    <a:pt x="300" y="474"/>
                  </a:lnTo>
                  <a:lnTo>
                    <a:pt x="306" y="474"/>
                  </a:lnTo>
                  <a:lnTo>
                    <a:pt x="306" y="468"/>
                  </a:lnTo>
                  <a:lnTo>
                    <a:pt x="312" y="462"/>
                  </a:lnTo>
                  <a:lnTo>
                    <a:pt x="312" y="456"/>
                  </a:lnTo>
                  <a:lnTo>
                    <a:pt x="312" y="450"/>
                  </a:lnTo>
                  <a:lnTo>
                    <a:pt x="318" y="444"/>
                  </a:lnTo>
                  <a:lnTo>
                    <a:pt x="318" y="444"/>
                  </a:lnTo>
                  <a:lnTo>
                    <a:pt x="324" y="438"/>
                  </a:lnTo>
                  <a:lnTo>
                    <a:pt x="324" y="432"/>
                  </a:lnTo>
                  <a:lnTo>
                    <a:pt x="330" y="426"/>
                  </a:lnTo>
                  <a:lnTo>
                    <a:pt x="330" y="420"/>
                  </a:lnTo>
                  <a:lnTo>
                    <a:pt x="330" y="414"/>
                  </a:lnTo>
                  <a:lnTo>
                    <a:pt x="336" y="408"/>
                  </a:lnTo>
                  <a:lnTo>
                    <a:pt x="336" y="402"/>
                  </a:lnTo>
                  <a:lnTo>
                    <a:pt x="342" y="396"/>
                  </a:lnTo>
                  <a:lnTo>
                    <a:pt x="342" y="390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48" y="372"/>
                  </a:lnTo>
                  <a:lnTo>
                    <a:pt x="354" y="366"/>
                  </a:lnTo>
                  <a:lnTo>
                    <a:pt x="354" y="360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60" y="342"/>
                  </a:lnTo>
                  <a:lnTo>
                    <a:pt x="366" y="336"/>
                  </a:lnTo>
                  <a:lnTo>
                    <a:pt x="366" y="330"/>
                  </a:lnTo>
                  <a:lnTo>
                    <a:pt x="372" y="324"/>
                  </a:lnTo>
                  <a:lnTo>
                    <a:pt x="372" y="318"/>
                  </a:lnTo>
                  <a:lnTo>
                    <a:pt x="372" y="312"/>
                  </a:lnTo>
                  <a:lnTo>
                    <a:pt x="378" y="306"/>
                  </a:lnTo>
                  <a:lnTo>
                    <a:pt x="378" y="300"/>
                  </a:lnTo>
                  <a:lnTo>
                    <a:pt x="384" y="294"/>
                  </a:lnTo>
                  <a:lnTo>
                    <a:pt x="384" y="288"/>
                  </a:lnTo>
                  <a:lnTo>
                    <a:pt x="390" y="282"/>
                  </a:lnTo>
                  <a:lnTo>
                    <a:pt x="390" y="276"/>
                  </a:lnTo>
                  <a:lnTo>
                    <a:pt x="390" y="270"/>
                  </a:lnTo>
                  <a:lnTo>
                    <a:pt x="396" y="264"/>
                  </a:lnTo>
                  <a:lnTo>
                    <a:pt x="396" y="258"/>
                  </a:lnTo>
                  <a:lnTo>
                    <a:pt x="402" y="258"/>
                  </a:lnTo>
                  <a:lnTo>
                    <a:pt x="402" y="252"/>
                  </a:lnTo>
                  <a:lnTo>
                    <a:pt x="402" y="246"/>
                  </a:lnTo>
                  <a:lnTo>
                    <a:pt x="408" y="240"/>
                  </a:lnTo>
                  <a:lnTo>
                    <a:pt x="408" y="234"/>
                  </a:lnTo>
                  <a:lnTo>
                    <a:pt x="414" y="228"/>
                  </a:lnTo>
                  <a:lnTo>
                    <a:pt x="414" y="222"/>
                  </a:lnTo>
                  <a:lnTo>
                    <a:pt x="420" y="216"/>
                  </a:lnTo>
                  <a:lnTo>
                    <a:pt x="420" y="210"/>
                  </a:lnTo>
                  <a:lnTo>
                    <a:pt x="420" y="204"/>
                  </a:lnTo>
                  <a:lnTo>
                    <a:pt x="426" y="198"/>
                  </a:lnTo>
                  <a:lnTo>
                    <a:pt x="426" y="192"/>
                  </a:lnTo>
                  <a:lnTo>
                    <a:pt x="432" y="186"/>
                  </a:lnTo>
                  <a:lnTo>
                    <a:pt x="432" y="180"/>
                  </a:lnTo>
                  <a:lnTo>
                    <a:pt x="438" y="174"/>
                  </a:lnTo>
                  <a:lnTo>
                    <a:pt x="438" y="168"/>
                  </a:lnTo>
                  <a:lnTo>
                    <a:pt x="438" y="162"/>
                  </a:lnTo>
                  <a:lnTo>
                    <a:pt x="444" y="156"/>
                  </a:lnTo>
                  <a:lnTo>
                    <a:pt x="444" y="156"/>
                  </a:lnTo>
                  <a:lnTo>
                    <a:pt x="450" y="150"/>
                  </a:lnTo>
                  <a:lnTo>
                    <a:pt x="450" y="144"/>
                  </a:lnTo>
                  <a:lnTo>
                    <a:pt x="450" y="138"/>
                  </a:lnTo>
                  <a:lnTo>
                    <a:pt x="456" y="132"/>
                  </a:lnTo>
                  <a:lnTo>
                    <a:pt x="456" y="126"/>
                  </a:lnTo>
                  <a:lnTo>
                    <a:pt x="462" y="126"/>
                  </a:lnTo>
                  <a:lnTo>
                    <a:pt x="462" y="120"/>
                  </a:lnTo>
                  <a:lnTo>
                    <a:pt x="468" y="114"/>
                  </a:lnTo>
                  <a:lnTo>
                    <a:pt x="468" y="108"/>
                  </a:lnTo>
                  <a:lnTo>
                    <a:pt x="468" y="102"/>
                  </a:lnTo>
                  <a:lnTo>
                    <a:pt x="474" y="102"/>
                  </a:lnTo>
                  <a:lnTo>
                    <a:pt x="474" y="96"/>
                  </a:lnTo>
                  <a:lnTo>
                    <a:pt x="480" y="90"/>
                  </a:lnTo>
                  <a:lnTo>
                    <a:pt x="480" y="84"/>
                  </a:lnTo>
                  <a:lnTo>
                    <a:pt x="480" y="84"/>
                  </a:lnTo>
                  <a:lnTo>
                    <a:pt x="486" y="78"/>
                  </a:lnTo>
                  <a:lnTo>
                    <a:pt x="486" y="72"/>
                  </a:lnTo>
                  <a:lnTo>
                    <a:pt x="492" y="72"/>
                  </a:lnTo>
                  <a:lnTo>
                    <a:pt x="492" y="66"/>
                  </a:lnTo>
                  <a:lnTo>
                    <a:pt x="498" y="66"/>
                  </a:lnTo>
                  <a:lnTo>
                    <a:pt x="498" y="60"/>
                  </a:lnTo>
                  <a:lnTo>
                    <a:pt x="498" y="54"/>
                  </a:lnTo>
                  <a:lnTo>
                    <a:pt x="504" y="54"/>
                  </a:lnTo>
                  <a:lnTo>
                    <a:pt x="504" y="48"/>
                  </a:lnTo>
                  <a:lnTo>
                    <a:pt x="510" y="48"/>
                  </a:lnTo>
                  <a:lnTo>
                    <a:pt x="510" y="42"/>
                  </a:lnTo>
                  <a:lnTo>
                    <a:pt x="510" y="42"/>
                  </a:lnTo>
                  <a:lnTo>
                    <a:pt x="516" y="36"/>
                  </a:lnTo>
                  <a:lnTo>
                    <a:pt x="516" y="36"/>
                  </a:lnTo>
                  <a:lnTo>
                    <a:pt x="522" y="30"/>
                  </a:lnTo>
                  <a:lnTo>
                    <a:pt x="522" y="30"/>
                  </a:lnTo>
                  <a:lnTo>
                    <a:pt x="528" y="24"/>
                  </a:lnTo>
                  <a:lnTo>
                    <a:pt x="528" y="24"/>
                  </a:lnTo>
                  <a:lnTo>
                    <a:pt x="528" y="24"/>
                  </a:lnTo>
                  <a:lnTo>
                    <a:pt x="534" y="18"/>
                  </a:lnTo>
                  <a:lnTo>
                    <a:pt x="534" y="18"/>
                  </a:lnTo>
                  <a:lnTo>
                    <a:pt x="540" y="18"/>
                  </a:lnTo>
                  <a:lnTo>
                    <a:pt x="540" y="12"/>
                  </a:lnTo>
                  <a:lnTo>
                    <a:pt x="540" y="12"/>
                  </a:lnTo>
                  <a:lnTo>
                    <a:pt x="546" y="12"/>
                  </a:lnTo>
                  <a:lnTo>
                    <a:pt x="546" y="6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0"/>
                  </a:lnTo>
                  <a:lnTo>
                    <a:pt x="564" y="0"/>
                  </a:lnTo>
                  <a:lnTo>
                    <a:pt x="564" y="0"/>
                  </a:lnTo>
                  <a:lnTo>
                    <a:pt x="570" y="0"/>
                  </a:lnTo>
                  <a:lnTo>
                    <a:pt x="570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588" y="0"/>
                  </a:lnTo>
                  <a:lnTo>
                    <a:pt x="588" y="0"/>
                  </a:lnTo>
                </a:path>
              </a:pathLst>
            </a:custGeom>
            <a:noFill/>
            <a:ln w="28575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76809" name="Object 9"/>
          <p:cNvGraphicFramePr>
            <a:graphicFrameLocks noChangeAspect="1"/>
          </p:cNvGraphicFramePr>
          <p:nvPr>
            <p:extLst/>
          </p:nvPr>
        </p:nvGraphicFramePr>
        <p:xfrm>
          <a:off x="2759075" y="4757738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75" name="Equation" r:id="rId5" imgW="355320" imgH="444240" progId="Equation.3">
                  <p:embed/>
                </p:oleObj>
              </mc:Choice>
              <mc:Fallback>
                <p:oleObj name="Equation" r:id="rId5" imgW="355320" imgH="444240" progId="Equation.3">
                  <p:embed/>
                  <p:pic>
                    <p:nvPicPr>
                      <p:cNvPr id="768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9075" y="4757738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6810" name="Group 10"/>
          <p:cNvGrpSpPr>
            <a:grpSpLocks/>
          </p:cNvGrpSpPr>
          <p:nvPr/>
        </p:nvGrpSpPr>
        <p:grpSpPr bwMode="auto">
          <a:xfrm>
            <a:off x="2805113" y="4430713"/>
            <a:ext cx="5376862" cy="304800"/>
            <a:chOff x="768" y="2752"/>
            <a:chExt cx="3387" cy="192"/>
          </a:xfrm>
        </p:grpSpPr>
        <p:sp>
          <p:nvSpPr>
            <p:cNvPr id="76811" name="Line 11"/>
            <p:cNvSpPr>
              <a:spLocks noChangeShapeType="1"/>
            </p:cNvSpPr>
            <p:nvPr/>
          </p:nvSpPr>
          <p:spPr bwMode="auto">
            <a:xfrm>
              <a:off x="1009" y="2878"/>
              <a:ext cx="314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6812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768" y="2752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76" name="Equation" r:id="rId7" imgW="279360" imgH="304560" progId="Equation.3">
                    <p:embed/>
                  </p:oleObj>
                </mc:Choice>
                <mc:Fallback>
                  <p:oleObj name="Equation" r:id="rId7" imgW="279360" imgH="304560" progId="Equation.3">
                    <p:embed/>
                    <p:pic>
                      <p:nvPicPr>
                        <p:cNvPr id="7681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2752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6813" name="Group 13"/>
          <p:cNvGrpSpPr>
            <a:grpSpLocks/>
          </p:cNvGrpSpPr>
          <p:nvPr/>
        </p:nvGrpSpPr>
        <p:grpSpPr bwMode="auto">
          <a:xfrm>
            <a:off x="2576513" y="5661025"/>
            <a:ext cx="5605462" cy="304800"/>
            <a:chOff x="624" y="3525"/>
            <a:chExt cx="3531" cy="192"/>
          </a:xfrm>
        </p:grpSpPr>
        <p:sp>
          <p:nvSpPr>
            <p:cNvPr id="76814" name="Line 14"/>
            <p:cNvSpPr>
              <a:spLocks noChangeShapeType="1"/>
            </p:cNvSpPr>
            <p:nvPr/>
          </p:nvSpPr>
          <p:spPr bwMode="auto">
            <a:xfrm>
              <a:off x="1009" y="3633"/>
              <a:ext cx="314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6815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624" y="3525"/>
            <a:ext cx="34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77" name="Equation" r:id="rId9" imgW="545760" imgH="304560" progId="Equation.3">
                    <p:embed/>
                  </p:oleObj>
                </mc:Choice>
                <mc:Fallback>
                  <p:oleObj name="Equation" r:id="rId9" imgW="545760" imgH="304560" progId="Equation.3">
                    <p:embed/>
                    <p:pic>
                      <p:nvPicPr>
                        <p:cNvPr id="7681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3525"/>
                          <a:ext cx="34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6816" name="Group 16"/>
          <p:cNvGrpSpPr>
            <a:grpSpLocks/>
          </p:cNvGrpSpPr>
          <p:nvPr/>
        </p:nvGrpSpPr>
        <p:grpSpPr bwMode="auto">
          <a:xfrm>
            <a:off x="2849564" y="4148138"/>
            <a:ext cx="5380037" cy="1871662"/>
            <a:chOff x="835" y="2565"/>
            <a:chExt cx="3389" cy="1179"/>
          </a:xfrm>
        </p:grpSpPr>
        <p:graphicFrame>
          <p:nvGraphicFramePr>
            <p:cNvPr id="76817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1098" y="2565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78" name="Equation" r:id="rId11" imgW="228600" imgH="241200" progId="Equation.3">
                    <p:embed/>
                  </p:oleObj>
                </mc:Choice>
                <mc:Fallback>
                  <p:oleObj name="Equation" r:id="rId11" imgW="228600" imgH="241200" progId="Equation.3">
                    <p:embed/>
                    <p:pic>
                      <p:nvPicPr>
                        <p:cNvPr id="7681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8" y="2565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6818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4119" y="3333"/>
            <a:ext cx="9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79" name="Equation" r:id="rId13" imgW="152280" imgH="279360" progId="Equation.3">
                    <p:embed/>
                  </p:oleObj>
                </mc:Choice>
                <mc:Fallback>
                  <p:oleObj name="Equation" r:id="rId13" imgW="152280" imgH="279360" progId="Equation.3">
                    <p:embed/>
                    <p:pic>
                      <p:nvPicPr>
                        <p:cNvPr id="76818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9" y="3333"/>
                          <a:ext cx="96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6819" name="Line 19"/>
            <p:cNvSpPr>
              <a:spLocks noChangeShapeType="1"/>
            </p:cNvSpPr>
            <p:nvPr/>
          </p:nvSpPr>
          <p:spPr bwMode="auto">
            <a:xfrm>
              <a:off x="1050" y="3250"/>
              <a:ext cx="3174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20" name="Line 20"/>
            <p:cNvSpPr>
              <a:spLocks noChangeShapeType="1"/>
            </p:cNvSpPr>
            <p:nvPr/>
          </p:nvSpPr>
          <p:spPr bwMode="auto">
            <a:xfrm>
              <a:off x="1049" y="2565"/>
              <a:ext cx="1" cy="117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6821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835" y="3205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80" name="Equation" r:id="rId15" imgW="304560" imgH="317160" progId="Equation.3">
                    <p:embed/>
                  </p:oleObj>
                </mc:Choice>
                <mc:Fallback>
                  <p:oleObj name="Equation" r:id="rId15" imgW="304560" imgH="317160" progId="Equation.3">
                    <p:embed/>
                    <p:pic>
                      <p:nvPicPr>
                        <p:cNvPr id="76821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5" y="3205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6822" name="Text Box 22"/>
          <p:cNvSpPr txBox="1">
            <a:spLocks noChangeArrowheads="1"/>
          </p:cNvSpPr>
          <p:nvPr/>
        </p:nvSpPr>
        <p:spPr bwMode="auto">
          <a:xfrm>
            <a:off x="5727700" y="821656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简谐振动 </a:t>
            </a:r>
          </a:p>
        </p:txBody>
      </p:sp>
      <p:sp>
        <p:nvSpPr>
          <p:cNvPr id="76823" name="Text Box 23"/>
          <p:cNvSpPr txBox="1">
            <a:spLocks noChangeArrowheads="1"/>
          </p:cNvSpPr>
          <p:nvPr/>
        </p:nvSpPr>
        <p:spPr bwMode="auto">
          <a:xfrm>
            <a:off x="3003551" y="1498601"/>
            <a:ext cx="1477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  <a:r>
              <a:rPr lang="zh-CN" altLang="en-US">
                <a:solidFill>
                  <a:srgbClr val="000000"/>
                </a:solidFill>
              </a:rPr>
              <a:t>振幅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76824" name="Text Box 24"/>
          <p:cNvSpPr txBox="1">
            <a:spLocks noChangeArrowheads="1"/>
          </p:cNvSpPr>
          <p:nvPr/>
        </p:nvSpPr>
        <p:spPr bwMode="auto">
          <a:xfrm>
            <a:off x="4572000" y="1512888"/>
            <a:ext cx="14747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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: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初相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6825" name="Text Box 25"/>
          <p:cNvSpPr txBox="1">
            <a:spLocks noChangeArrowheads="1"/>
          </p:cNvSpPr>
          <p:nvPr/>
        </p:nvSpPr>
        <p:spPr bwMode="auto">
          <a:xfrm>
            <a:off x="6248401" y="1512888"/>
            <a:ext cx="1082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周期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76826" name="Object 26"/>
          <p:cNvGraphicFramePr>
            <a:graphicFrameLocks noChangeAspect="1"/>
          </p:cNvGraphicFramePr>
          <p:nvPr>
            <p:extLst/>
          </p:nvPr>
        </p:nvGraphicFramePr>
        <p:xfrm>
          <a:off x="7277100" y="1384300"/>
          <a:ext cx="105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81" name="Equation" r:id="rId17" imgW="1054080" imgH="850680" progId="Equation.3">
                  <p:embed/>
                </p:oleObj>
              </mc:Choice>
              <mc:Fallback>
                <p:oleObj name="Equation" r:id="rId17" imgW="1054080" imgH="850680" progId="Equation.3">
                  <p:embed/>
                  <p:pic>
                    <p:nvPicPr>
                      <p:cNvPr id="7682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7100" y="1384300"/>
                        <a:ext cx="105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27" name="Object 27"/>
          <p:cNvGraphicFramePr>
            <a:graphicFrameLocks noChangeAspect="1"/>
          </p:cNvGraphicFramePr>
          <p:nvPr>
            <p:extLst/>
          </p:nvPr>
        </p:nvGraphicFramePr>
        <p:xfrm>
          <a:off x="3130550" y="2070100"/>
          <a:ext cx="1295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82" name="Equation" r:id="rId19" imgW="1295280" imgH="901440" progId="Equation.3">
                  <p:embed/>
                </p:oleObj>
              </mc:Choice>
              <mc:Fallback>
                <p:oleObj name="Equation" r:id="rId19" imgW="1295280" imgH="901440" progId="Equation.3">
                  <p:embed/>
                  <p:pic>
                    <p:nvPicPr>
                      <p:cNvPr id="7682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2070100"/>
                        <a:ext cx="1295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4419600" y="2308226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固有频率 </a:t>
            </a:r>
          </a:p>
        </p:txBody>
      </p:sp>
      <p:grpSp>
        <p:nvGrpSpPr>
          <p:cNvPr id="76829" name="Group 29"/>
          <p:cNvGrpSpPr>
            <a:grpSpLocks/>
          </p:cNvGrpSpPr>
          <p:nvPr/>
        </p:nvGrpSpPr>
        <p:grpSpPr bwMode="auto">
          <a:xfrm>
            <a:off x="3813175" y="5291138"/>
            <a:ext cx="1525588" cy="533400"/>
            <a:chOff x="1736" y="3456"/>
            <a:chExt cx="961" cy="336"/>
          </a:xfrm>
        </p:grpSpPr>
        <p:sp>
          <p:nvSpPr>
            <p:cNvPr id="76830" name="Line 30"/>
            <p:cNvSpPr>
              <a:spLocks noChangeShapeType="1"/>
            </p:cNvSpPr>
            <p:nvPr/>
          </p:nvSpPr>
          <p:spPr bwMode="auto">
            <a:xfrm>
              <a:off x="1736" y="3504"/>
              <a:ext cx="0" cy="288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31" name="Line 31"/>
            <p:cNvSpPr>
              <a:spLocks noChangeShapeType="1"/>
            </p:cNvSpPr>
            <p:nvPr/>
          </p:nvSpPr>
          <p:spPr bwMode="auto">
            <a:xfrm>
              <a:off x="2697" y="3504"/>
              <a:ext cx="0" cy="288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6832" name="Line 32"/>
            <p:cNvSpPr>
              <a:spLocks noChangeShapeType="1"/>
            </p:cNvSpPr>
            <p:nvPr/>
          </p:nvSpPr>
          <p:spPr bwMode="auto">
            <a:xfrm>
              <a:off x="1736" y="3648"/>
              <a:ext cx="96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6833" name="Object 33"/>
            <p:cNvGraphicFramePr>
              <a:graphicFrameLocks noChangeAspect="1"/>
            </p:cNvGraphicFramePr>
            <p:nvPr>
              <p:extLst/>
            </p:nvPr>
          </p:nvGraphicFramePr>
          <p:xfrm>
            <a:off x="2184" y="3456"/>
            <a:ext cx="16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683" name="Equation" r:id="rId21" imgW="266400" imgH="304560" progId="Equation.3">
                    <p:embed/>
                  </p:oleObj>
                </mc:Choice>
                <mc:Fallback>
                  <p:oleObj name="Equation" r:id="rId21" imgW="266400" imgH="304560" progId="Equation.3">
                    <p:embed/>
                    <p:pic>
                      <p:nvPicPr>
                        <p:cNvPr id="76833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4" y="3456"/>
                          <a:ext cx="16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76834" name="Object 34"/>
          <p:cNvGraphicFramePr>
            <a:graphicFrameLocks noChangeAspect="1"/>
          </p:cNvGraphicFramePr>
          <p:nvPr>
            <p:extLst/>
          </p:nvPr>
        </p:nvGraphicFramePr>
        <p:xfrm>
          <a:off x="6604000" y="3200400"/>
          <a:ext cx="2438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84" name="Equation" r:id="rId23" imgW="2438280" imgH="927000" progId="Equation.3">
                  <p:embed/>
                </p:oleObj>
              </mc:Choice>
              <mc:Fallback>
                <p:oleObj name="Equation" r:id="rId23" imgW="2438280" imgH="927000" progId="Equation.3">
                  <p:embed/>
                  <p:pic>
                    <p:nvPicPr>
                      <p:cNvPr id="7683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000" y="3200400"/>
                        <a:ext cx="2438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35" name="Object 35"/>
          <p:cNvGraphicFramePr>
            <a:graphicFrameLocks noChangeAspect="1"/>
          </p:cNvGraphicFramePr>
          <p:nvPr>
            <p:extLst/>
          </p:nvPr>
        </p:nvGraphicFramePr>
        <p:xfrm>
          <a:off x="2286000" y="3365500"/>
          <a:ext cx="4241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685" name="Equation" r:id="rId25" imgW="4241520" imgH="583920" progId="Equation.3">
                  <p:embed/>
                </p:oleObj>
              </mc:Choice>
              <mc:Fallback>
                <p:oleObj name="Equation" r:id="rId25" imgW="4241520" imgH="583920" progId="Equation.3">
                  <p:embed/>
                  <p:pic>
                    <p:nvPicPr>
                      <p:cNvPr id="7683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365500"/>
                        <a:ext cx="42418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6" name="Text Box 36"/>
          <p:cNvSpPr txBox="1">
            <a:spLocks noChangeArrowheads="1"/>
          </p:cNvSpPr>
          <p:nvPr/>
        </p:nvSpPr>
        <p:spPr bwMode="auto">
          <a:xfrm>
            <a:off x="6019801" y="2289176"/>
            <a:ext cx="33258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仅由系统特性确定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60263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6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6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6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6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6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6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6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22" grpId="0" build="p" autoUpdateAnimBg="0"/>
      <p:bldP spid="76823" grpId="0" build="p" autoUpdateAnimBg="0"/>
      <p:bldP spid="76824" grpId="0" build="p" autoUpdateAnimBg="0"/>
      <p:bldP spid="76825" grpId="0" build="p" autoUpdateAnimBg="0"/>
      <p:bldP spid="76828" grpId="0" build="p" autoUpdateAnimBg="0"/>
      <p:bldP spid="76836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2514600" y="9906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2514600" y="17653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7828" name="Object 4"/>
          <p:cNvGraphicFramePr>
            <a:graphicFrameLocks noChangeAspect="1"/>
          </p:cNvGraphicFramePr>
          <p:nvPr>
            <p:extLst/>
          </p:nvPr>
        </p:nvGraphicFramePr>
        <p:xfrm>
          <a:off x="4432300" y="1778000"/>
          <a:ext cx="2730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86" name="Equation" r:id="rId4" imgW="2730240" imgH="507960" progId="Equation.3">
                  <p:embed/>
                </p:oleObj>
              </mc:Choice>
              <mc:Fallback>
                <p:oleObj name="Equation" r:id="rId4" imgW="2730240" imgH="507960" progId="Equation.3">
                  <p:embed/>
                  <p:pic>
                    <p:nvPicPr>
                      <p:cNvPr id="778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1778000"/>
                        <a:ext cx="2730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9" name="Object 5"/>
          <p:cNvGraphicFramePr>
            <a:graphicFrameLocks noChangeAspect="1"/>
          </p:cNvGraphicFramePr>
          <p:nvPr>
            <p:extLst/>
          </p:nvPr>
        </p:nvGraphicFramePr>
        <p:xfrm>
          <a:off x="4508500" y="2298700"/>
          <a:ext cx="31115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87" name="Equation" r:id="rId6" imgW="3111480" imgH="596880" progId="Equation.3">
                  <p:embed/>
                </p:oleObj>
              </mc:Choice>
              <mc:Fallback>
                <p:oleObj name="Equation" r:id="rId6" imgW="3111480" imgH="596880" progId="Equation.3">
                  <p:embed/>
                  <p:pic>
                    <p:nvPicPr>
                      <p:cNvPr id="778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2298700"/>
                        <a:ext cx="31115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0" name="Text Box 6"/>
          <p:cNvSpPr txBox="1">
            <a:spLocks noChangeArrowheads="1"/>
          </p:cNvSpPr>
          <p:nvPr/>
        </p:nvSpPr>
        <p:spPr bwMode="auto">
          <a:xfrm>
            <a:off x="2819400" y="23256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2423592" y="350100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小阻尼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n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&lt;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k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7832" name="Text Box 8"/>
          <p:cNvSpPr txBox="1">
            <a:spLocks noChangeArrowheads="1"/>
          </p:cNvSpPr>
          <p:nvPr/>
        </p:nvSpPr>
        <p:spPr bwMode="auto">
          <a:xfrm>
            <a:off x="2133600" y="2895601"/>
            <a:ext cx="533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这时需分如下三种情况进行讨论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4038600" cy="609600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2)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有阻尼自由振动情况  </a:t>
            </a:r>
          </a:p>
        </p:txBody>
      </p:sp>
      <p:sp>
        <p:nvSpPr>
          <p:cNvPr id="77834" name="Text Box 10"/>
          <p:cNvSpPr txBox="1">
            <a:spLocks noChangeArrowheads="1"/>
          </p:cNvSpPr>
          <p:nvPr/>
        </p:nvSpPr>
        <p:spPr bwMode="auto">
          <a:xfrm>
            <a:off x="2438400" y="5726336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大阻尼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n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&gt;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k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7835" name="Text Box 11"/>
          <p:cNvSpPr txBox="1">
            <a:spLocks noChangeArrowheads="1"/>
          </p:cNvSpPr>
          <p:nvPr/>
        </p:nvSpPr>
        <p:spPr bwMode="auto">
          <a:xfrm>
            <a:off x="2438400" y="4894560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临界阻尼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n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=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k 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77836" name="Object 12"/>
          <p:cNvGraphicFramePr>
            <a:graphicFrameLocks noChangeAspect="1"/>
          </p:cNvGraphicFramePr>
          <p:nvPr>
            <p:extLst/>
          </p:nvPr>
        </p:nvGraphicFramePr>
        <p:xfrm>
          <a:off x="3810000" y="774700"/>
          <a:ext cx="9398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88" name="Equation" r:id="rId8" imgW="939600" imgH="1054080" progId="Equation.3">
                  <p:embed/>
                </p:oleObj>
              </mc:Choice>
              <mc:Fallback>
                <p:oleObj name="Equation" r:id="rId8" imgW="939600" imgH="1054080" progId="Equation.3">
                  <p:embed/>
                  <p:pic>
                    <p:nvPicPr>
                      <p:cNvPr id="778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774700"/>
                        <a:ext cx="9398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7" name="Object 13"/>
          <p:cNvGraphicFramePr>
            <a:graphicFrameLocks noChangeAspect="1"/>
          </p:cNvGraphicFramePr>
          <p:nvPr>
            <p:extLst/>
          </p:nvPr>
        </p:nvGraphicFramePr>
        <p:xfrm>
          <a:off x="6019800" y="1066800"/>
          <a:ext cx="1193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89" name="Equation" r:id="rId10" imgW="1193760" imgH="507960" progId="Equation.3">
                  <p:embed/>
                </p:oleObj>
              </mc:Choice>
              <mc:Fallback>
                <p:oleObj name="Equation" r:id="rId10" imgW="1193760" imgH="507960" progId="Equation.3">
                  <p:embed/>
                  <p:pic>
                    <p:nvPicPr>
                      <p:cNvPr id="778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066800"/>
                        <a:ext cx="1193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8" name="Object 14"/>
          <p:cNvGraphicFramePr>
            <a:graphicFrameLocks noChangeAspect="1"/>
          </p:cNvGraphicFramePr>
          <p:nvPr>
            <p:extLst/>
          </p:nvPr>
        </p:nvGraphicFramePr>
        <p:xfrm>
          <a:off x="4733925" y="901700"/>
          <a:ext cx="1282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0" name="Equation" r:id="rId12" imgW="1282680" imgH="927000" progId="Equation.3">
                  <p:embed/>
                </p:oleObj>
              </mc:Choice>
              <mc:Fallback>
                <p:oleObj name="Equation" r:id="rId12" imgW="1282680" imgH="927000" progId="Equation.3">
                  <p:embed/>
                  <p:pic>
                    <p:nvPicPr>
                      <p:cNvPr id="7783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3925" y="901700"/>
                        <a:ext cx="1282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9" name="Object 15"/>
          <p:cNvGraphicFramePr>
            <a:graphicFrameLocks noChangeAspect="1"/>
          </p:cNvGraphicFramePr>
          <p:nvPr>
            <p:extLst/>
          </p:nvPr>
        </p:nvGraphicFramePr>
        <p:xfrm>
          <a:off x="5504706" y="3429000"/>
          <a:ext cx="4572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1" name="Equation" r:id="rId14" imgW="4572000" imgH="533160" progId="Equation.3">
                  <p:embed/>
                </p:oleObj>
              </mc:Choice>
              <mc:Fallback>
                <p:oleObj name="Equation" r:id="rId14" imgW="4572000" imgH="533160" progId="Equation.3">
                  <p:embed/>
                  <p:pic>
                    <p:nvPicPr>
                      <p:cNvPr id="778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4706" y="3429000"/>
                        <a:ext cx="4572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0" name="AutoShape 16"/>
          <p:cNvSpPr>
            <a:spLocks noChangeArrowheads="1"/>
          </p:cNvSpPr>
          <p:nvPr/>
        </p:nvSpPr>
        <p:spPr bwMode="auto">
          <a:xfrm>
            <a:off x="4799856" y="3708648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7841" name="Object 17"/>
          <p:cNvGraphicFramePr>
            <a:graphicFrameLocks noChangeAspect="1"/>
          </p:cNvGraphicFramePr>
          <p:nvPr>
            <p:extLst/>
          </p:nvPr>
        </p:nvGraphicFramePr>
        <p:xfrm>
          <a:off x="6172200" y="4102100"/>
          <a:ext cx="2311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2" name="Equation" r:id="rId16" imgW="2311200" imgH="545760" progId="Equation.3">
                  <p:embed/>
                </p:oleObj>
              </mc:Choice>
              <mc:Fallback>
                <p:oleObj name="Equation" r:id="rId16" imgW="2311200" imgH="545760" progId="Equation.3">
                  <p:embed/>
                  <p:pic>
                    <p:nvPicPr>
                      <p:cNvPr id="7784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102100"/>
                        <a:ext cx="23114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2" name="AutoShape 18"/>
          <p:cNvSpPr>
            <a:spLocks noChangeArrowheads="1"/>
          </p:cNvSpPr>
          <p:nvPr/>
        </p:nvSpPr>
        <p:spPr bwMode="auto">
          <a:xfrm>
            <a:off x="4800600" y="5940648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7843" name="Object 19"/>
          <p:cNvGraphicFramePr>
            <a:graphicFrameLocks noChangeAspect="1"/>
          </p:cNvGraphicFramePr>
          <p:nvPr>
            <p:extLst/>
          </p:nvPr>
        </p:nvGraphicFramePr>
        <p:xfrm>
          <a:off x="5530850" y="5661248"/>
          <a:ext cx="28194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3" name="Equation" r:id="rId18" imgW="2819160" imgH="583920" progId="Equation.3">
                  <p:embed/>
                </p:oleObj>
              </mc:Choice>
              <mc:Fallback>
                <p:oleObj name="Equation" r:id="rId18" imgW="2819160" imgH="583920" progId="Equation.3">
                  <p:embed/>
                  <p:pic>
                    <p:nvPicPr>
                      <p:cNvPr id="7784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0850" y="5661248"/>
                        <a:ext cx="28194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4" name="AutoShape 20"/>
          <p:cNvSpPr>
            <a:spLocks noChangeArrowheads="1"/>
          </p:cNvSpPr>
          <p:nvPr/>
        </p:nvSpPr>
        <p:spPr bwMode="auto">
          <a:xfrm>
            <a:off x="5181600" y="509776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7845" name="Object 21"/>
          <p:cNvGraphicFramePr>
            <a:graphicFrameLocks noChangeAspect="1"/>
          </p:cNvGraphicFramePr>
          <p:nvPr>
            <p:extLst/>
          </p:nvPr>
        </p:nvGraphicFramePr>
        <p:xfrm>
          <a:off x="5911850" y="4869160"/>
          <a:ext cx="2806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4" name="Equation" r:id="rId20" imgW="2806560" imgH="533160" progId="Equation.3">
                  <p:embed/>
                </p:oleObj>
              </mc:Choice>
              <mc:Fallback>
                <p:oleObj name="Equation" r:id="rId20" imgW="2806560" imgH="533160" progId="Equation.3">
                  <p:embed/>
                  <p:pic>
                    <p:nvPicPr>
                      <p:cNvPr id="7784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1850" y="4869160"/>
                        <a:ext cx="2806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6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763000" y="4103688"/>
            <a:ext cx="1474788" cy="468312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解的特征</a:t>
            </a:r>
          </a:p>
        </p:txBody>
      </p:sp>
      <p:sp>
        <p:nvSpPr>
          <p:cNvPr id="77847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763000" y="5777136"/>
            <a:ext cx="1474788" cy="468312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</a:rPr>
              <a:t>解的特征</a:t>
            </a:r>
          </a:p>
        </p:txBody>
      </p:sp>
      <p:sp>
        <p:nvSpPr>
          <p:cNvPr id="77848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763000" y="4945360"/>
            <a:ext cx="1474788" cy="468312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>
                <a:solidFill>
                  <a:srgbClr val="000000"/>
                </a:solidFill>
              </a:rPr>
              <a:t>解的特征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62925" y="274712"/>
            <a:ext cx="187832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106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7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  <p:bldP spid="77830" grpId="0" autoUpdateAnimBg="0"/>
      <p:bldP spid="77831" grpId="0" autoUpdateAnimBg="0"/>
      <p:bldP spid="77832" grpId="0" autoUpdateAnimBg="0"/>
      <p:bldP spid="77834" grpId="0"/>
      <p:bldP spid="77835" grpId="0" autoUpdateAnimBg="0"/>
      <p:bldP spid="77842" grpId="0" animBg="1"/>
      <p:bldP spid="77846" grpId="0" animBg="1" autoUpdateAnimBg="0"/>
      <p:bldP spid="77847" grpId="0" animBg="1"/>
      <p:bldP spid="77848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35" name="Rectangle 23"/>
          <p:cNvSpPr>
            <a:spLocks noGrp="1" noChangeArrowheads="1"/>
          </p:cNvSpPr>
          <p:nvPr>
            <p:ph type="title"/>
          </p:nvPr>
        </p:nvSpPr>
        <p:spPr>
          <a:xfrm>
            <a:off x="2286000" y="457200"/>
            <a:ext cx="4800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小阻尼自由振动解的特征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 </a:t>
            </a:r>
          </a:p>
        </p:txBody>
      </p:sp>
      <p:grpSp>
        <p:nvGrpSpPr>
          <p:cNvPr id="90136" name="Group 24"/>
          <p:cNvGrpSpPr>
            <a:grpSpLocks/>
          </p:cNvGrpSpPr>
          <p:nvPr/>
        </p:nvGrpSpPr>
        <p:grpSpPr bwMode="auto">
          <a:xfrm>
            <a:off x="2895601" y="3698876"/>
            <a:ext cx="4430713" cy="1165225"/>
            <a:chOff x="2196" y="1221"/>
            <a:chExt cx="1794" cy="918"/>
          </a:xfrm>
        </p:grpSpPr>
        <p:sp>
          <p:nvSpPr>
            <p:cNvPr id="90137" name="Freeform 25"/>
            <p:cNvSpPr>
              <a:spLocks/>
            </p:cNvSpPr>
            <p:nvPr/>
          </p:nvSpPr>
          <p:spPr bwMode="auto">
            <a:xfrm>
              <a:off x="2196" y="1221"/>
              <a:ext cx="456" cy="600"/>
            </a:xfrm>
            <a:custGeom>
              <a:avLst/>
              <a:gdLst>
                <a:gd name="T0" fmla="*/ 6 w 456"/>
                <a:gd name="T1" fmla="*/ 12 h 600"/>
                <a:gd name="T2" fmla="*/ 18 w 456"/>
                <a:gd name="T3" fmla="*/ 36 h 600"/>
                <a:gd name="T4" fmla="*/ 24 w 456"/>
                <a:gd name="T5" fmla="*/ 48 h 600"/>
                <a:gd name="T6" fmla="*/ 36 w 456"/>
                <a:gd name="T7" fmla="*/ 66 h 600"/>
                <a:gd name="T8" fmla="*/ 42 w 456"/>
                <a:gd name="T9" fmla="*/ 84 h 600"/>
                <a:gd name="T10" fmla="*/ 54 w 456"/>
                <a:gd name="T11" fmla="*/ 102 h 600"/>
                <a:gd name="T12" fmla="*/ 60 w 456"/>
                <a:gd name="T13" fmla="*/ 120 h 600"/>
                <a:gd name="T14" fmla="*/ 72 w 456"/>
                <a:gd name="T15" fmla="*/ 138 h 600"/>
                <a:gd name="T16" fmla="*/ 78 w 456"/>
                <a:gd name="T17" fmla="*/ 150 h 600"/>
                <a:gd name="T18" fmla="*/ 90 w 456"/>
                <a:gd name="T19" fmla="*/ 168 h 600"/>
                <a:gd name="T20" fmla="*/ 96 w 456"/>
                <a:gd name="T21" fmla="*/ 180 h 600"/>
                <a:gd name="T22" fmla="*/ 108 w 456"/>
                <a:gd name="T23" fmla="*/ 198 h 600"/>
                <a:gd name="T24" fmla="*/ 114 w 456"/>
                <a:gd name="T25" fmla="*/ 210 h 600"/>
                <a:gd name="T26" fmla="*/ 126 w 456"/>
                <a:gd name="T27" fmla="*/ 228 h 600"/>
                <a:gd name="T28" fmla="*/ 132 w 456"/>
                <a:gd name="T29" fmla="*/ 240 h 600"/>
                <a:gd name="T30" fmla="*/ 144 w 456"/>
                <a:gd name="T31" fmla="*/ 252 h 600"/>
                <a:gd name="T32" fmla="*/ 150 w 456"/>
                <a:gd name="T33" fmla="*/ 270 h 600"/>
                <a:gd name="T34" fmla="*/ 162 w 456"/>
                <a:gd name="T35" fmla="*/ 282 h 600"/>
                <a:gd name="T36" fmla="*/ 168 w 456"/>
                <a:gd name="T37" fmla="*/ 294 h 600"/>
                <a:gd name="T38" fmla="*/ 180 w 456"/>
                <a:gd name="T39" fmla="*/ 306 h 600"/>
                <a:gd name="T40" fmla="*/ 186 w 456"/>
                <a:gd name="T41" fmla="*/ 318 h 600"/>
                <a:gd name="T42" fmla="*/ 198 w 456"/>
                <a:gd name="T43" fmla="*/ 330 h 600"/>
                <a:gd name="T44" fmla="*/ 204 w 456"/>
                <a:gd name="T45" fmla="*/ 342 h 600"/>
                <a:gd name="T46" fmla="*/ 216 w 456"/>
                <a:gd name="T47" fmla="*/ 354 h 600"/>
                <a:gd name="T48" fmla="*/ 222 w 456"/>
                <a:gd name="T49" fmla="*/ 366 h 600"/>
                <a:gd name="T50" fmla="*/ 234 w 456"/>
                <a:gd name="T51" fmla="*/ 378 h 600"/>
                <a:gd name="T52" fmla="*/ 240 w 456"/>
                <a:gd name="T53" fmla="*/ 390 h 600"/>
                <a:gd name="T54" fmla="*/ 252 w 456"/>
                <a:gd name="T55" fmla="*/ 402 h 600"/>
                <a:gd name="T56" fmla="*/ 258 w 456"/>
                <a:gd name="T57" fmla="*/ 408 h 600"/>
                <a:gd name="T58" fmla="*/ 270 w 456"/>
                <a:gd name="T59" fmla="*/ 420 h 600"/>
                <a:gd name="T60" fmla="*/ 276 w 456"/>
                <a:gd name="T61" fmla="*/ 432 h 600"/>
                <a:gd name="T62" fmla="*/ 288 w 456"/>
                <a:gd name="T63" fmla="*/ 438 h 600"/>
                <a:gd name="T64" fmla="*/ 294 w 456"/>
                <a:gd name="T65" fmla="*/ 450 h 600"/>
                <a:gd name="T66" fmla="*/ 306 w 456"/>
                <a:gd name="T67" fmla="*/ 462 h 600"/>
                <a:gd name="T68" fmla="*/ 312 w 456"/>
                <a:gd name="T69" fmla="*/ 468 h 600"/>
                <a:gd name="T70" fmla="*/ 324 w 456"/>
                <a:gd name="T71" fmla="*/ 480 h 600"/>
                <a:gd name="T72" fmla="*/ 330 w 456"/>
                <a:gd name="T73" fmla="*/ 486 h 600"/>
                <a:gd name="T74" fmla="*/ 342 w 456"/>
                <a:gd name="T75" fmla="*/ 498 h 600"/>
                <a:gd name="T76" fmla="*/ 348 w 456"/>
                <a:gd name="T77" fmla="*/ 504 h 600"/>
                <a:gd name="T78" fmla="*/ 360 w 456"/>
                <a:gd name="T79" fmla="*/ 516 h 600"/>
                <a:gd name="T80" fmla="*/ 366 w 456"/>
                <a:gd name="T81" fmla="*/ 522 h 600"/>
                <a:gd name="T82" fmla="*/ 372 w 456"/>
                <a:gd name="T83" fmla="*/ 528 h 600"/>
                <a:gd name="T84" fmla="*/ 384 w 456"/>
                <a:gd name="T85" fmla="*/ 540 h 600"/>
                <a:gd name="T86" fmla="*/ 390 w 456"/>
                <a:gd name="T87" fmla="*/ 546 h 600"/>
                <a:gd name="T88" fmla="*/ 402 w 456"/>
                <a:gd name="T89" fmla="*/ 552 h 600"/>
                <a:gd name="T90" fmla="*/ 408 w 456"/>
                <a:gd name="T91" fmla="*/ 564 h 600"/>
                <a:gd name="T92" fmla="*/ 420 w 456"/>
                <a:gd name="T93" fmla="*/ 570 h 600"/>
                <a:gd name="T94" fmla="*/ 426 w 456"/>
                <a:gd name="T95" fmla="*/ 576 h 600"/>
                <a:gd name="T96" fmla="*/ 438 w 456"/>
                <a:gd name="T97" fmla="*/ 582 h 600"/>
                <a:gd name="T98" fmla="*/ 444 w 456"/>
                <a:gd name="T99" fmla="*/ 588 h 600"/>
                <a:gd name="T100" fmla="*/ 456 w 456"/>
                <a:gd name="T101" fmla="*/ 6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6" h="600">
                  <a:moveTo>
                    <a:pt x="0" y="0"/>
                  </a:moveTo>
                  <a:lnTo>
                    <a:pt x="0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54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30" y="66"/>
                  </a:lnTo>
                  <a:lnTo>
                    <a:pt x="36" y="66"/>
                  </a:lnTo>
                  <a:lnTo>
                    <a:pt x="36" y="72"/>
                  </a:lnTo>
                  <a:lnTo>
                    <a:pt x="36" y="78"/>
                  </a:lnTo>
                  <a:lnTo>
                    <a:pt x="42" y="78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42" y="90"/>
                  </a:lnTo>
                  <a:lnTo>
                    <a:pt x="48" y="90"/>
                  </a:lnTo>
                  <a:lnTo>
                    <a:pt x="48" y="96"/>
                  </a:lnTo>
                  <a:lnTo>
                    <a:pt x="48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66" y="126"/>
                  </a:lnTo>
                  <a:lnTo>
                    <a:pt x="66" y="132"/>
                  </a:lnTo>
                  <a:lnTo>
                    <a:pt x="72" y="138"/>
                  </a:lnTo>
                  <a:lnTo>
                    <a:pt x="72" y="138"/>
                  </a:lnTo>
                  <a:lnTo>
                    <a:pt x="72" y="144"/>
                  </a:lnTo>
                  <a:lnTo>
                    <a:pt x="78" y="144"/>
                  </a:lnTo>
                  <a:lnTo>
                    <a:pt x="78" y="150"/>
                  </a:lnTo>
                  <a:lnTo>
                    <a:pt x="78" y="150"/>
                  </a:lnTo>
                  <a:lnTo>
                    <a:pt x="78" y="156"/>
                  </a:lnTo>
                  <a:lnTo>
                    <a:pt x="84" y="156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90" y="168"/>
                  </a:lnTo>
                  <a:lnTo>
                    <a:pt x="90" y="168"/>
                  </a:lnTo>
                  <a:lnTo>
                    <a:pt x="90" y="174"/>
                  </a:lnTo>
                  <a:lnTo>
                    <a:pt x="96" y="174"/>
                  </a:lnTo>
                  <a:lnTo>
                    <a:pt x="96" y="180"/>
                  </a:lnTo>
                  <a:lnTo>
                    <a:pt x="96" y="180"/>
                  </a:lnTo>
                  <a:lnTo>
                    <a:pt x="96" y="186"/>
                  </a:lnTo>
                  <a:lnTo>
                    <a:pt x="102" y="186"/>
                  </a:lnTo>
                  <a:lnTo>
                    <a:pt x="10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08" y="198"/>
                  </a:lnTo>
                  <a:lnTo>
                    <a:pt x="108" y="204"/>
                  </a:lnTo>
                  <a:lnTo>
                    <a:pt x="114" y="204"/>
                  </a:lnTo>
                  <a:lnTo>
                    <a:pt x="114" y="210"/>
                  </a:lnTo>
                  <a:lnTo>
                    <a:pt x="114" y="210"/>
                  </a:lnTo>
                  <a:lnTo>
                    <a:pt x="114" y="216"/>
                  </a:lnTo>
                  <a:lnTo>
                    <a:pt x="120" y="216"/>
                  </a:lnTo>
                  <a:lnTo>
                    <a:pt x="120" y="222"/>
                  </a:lnTo>
                  <a:lnTo>
                    <a:pt x="120" y="222"/>
                  </a:lnTo>
                  <a:lnTo>
                    <a:pt x="126" y="228"/>
                  </a:lnTo>
                  <a:lnTo>
                    <a:pt x="126" y="228"/>
                  </a:lnTo>
                  <a:lnTo>
                    <a:pt x="126" y="234"/>
                  </a:lnTo>
                  <a:lnTo>
                    <a:pt x="132" y="234"/>
                  </a:lnTo>
                  <a:lnTo>
                    <a:pt x="132" y="240"/>
                  </a:lnTo>
                  <a:lnTo>
                    <a:pt x="132" y="240"/>
                  </a:lnTo>
                  <a:lnTo>
                    <a:pt x="132" y="240"/>
                  </a:lnTo>
                  <a:lnTo>
                    <a:pt x="138" y="246"/>
                  </a:lnTo>
                  <a:lnTo>
                    <a:pt x="138" y="246"/>
                  </a:lnTo>
                  <a:lnTo>
                    <a:pt x="138" y="252"/>
                  </a:lnTo>
                  <a:lnTo>
                    <a:pt x="144" y="252"/>
                  </a:lnTo>
                  <a:lnTo>
                    <a:pt x="144" y="258"/>
                  </a:lnTo>
                  <a:lnTo>
                    <a:pt x="144" y="258"/>
                  </a:lnTo>
                  <a:lnTo>
                    <a:pt x="150" y="264"/>
                  </a:lnTo>
                  <a:lnTo>
                    <a:pt x="150" y="264"/>
                  </a:lnTo>
                  <a:lnTo>
                    <a:pt x="150" y="270"/>
                  </a:lnTo>
                  <a:lnTo>
                    <a:pt x="150" y="270"/>
                  </a:lnTo>
                  <a:lnTo>
                    <a:pt x="156" y="270"/>
                  </a:lnTo>
                  <a:lnTo>
                    <a:pt x="156" y="276"/>
                  </a:lnTo>
                  <a:lnTo>
                    <a:pt x="156" y="276"/>
                  </a:lnTo>
                  <a:lnTo>
                    <a:pt x="162" y="282"/>
                  </a:lnTo>
                  <a:lnTo>
                    <a:pt x="162" y="282"/>
                  </a:lnTo>
                  <a:lnTo>
                    <a:pt x="162" y="288"/>
                  </a:lnTo>
                  <a:lnTo>
                    <a:pt x="168" y="288"/>
                  </a:lnTo>
                  <a:lnTo>
                    <a:pt x="168" y="288"/>
                  </a:lnTo>
                  <a:lnTo>
                    <a:pt x="168" y="294"/>
                  </a:lnTo>
                  <a:lnTo>
                    <a:pt x="168" y="294"/>
                  </a:lnTo>
                  <a:lnTo>
                    <a:pt x="174" y="300"/>
                  </a:lnTo>
                  <a:lnTo>
                    <a:pt x="174" y="300"/>
                  </a:lnTo>
                  <a:lnTo>
                    <a:pt x="174" y="306"/>
                  </a:lnTo>
                  <a:lnTo>
                    <a:pt x="180" y="306"/>
                  </a:lnTo>
                  <a:lnTo>
                    <a:pt x="180" y="306"/>
                  </a:lnTo>
                  <a:lnTo>
                    <a:pt x="180" y="312"/>
                  </a:lnTo>
                  <a:lnTo>
                    <a:pt x="180" y="312"/>
                  </a:lnTo>
                  <a:lnTo>
                    <a:pt x="186" y="318"/>
                  </a:lnTo>
                  <a:lnTo>
                    <a:pt x="186" y="318"/>
                  </a:lnTo>
                  <a:lnTo>
                    <a:pt x="186" y="324"/>
                  </a:lnTo>
                  <a:lnTo>
                    <a:pt x="192" y="324"/>
                  </a:lnTo>
                  <a:lnTo>
                    <a:pt x="192" y="324"/>
                  </a:lnTo>
                  <a:lnTo>
                    <a:pt x="192" y="330"/>
                  </a:lnTo>
                  <a:lnTo>
                    <a:pt x="198" y="330"/>
                  </a:lnTo>
                  <a:lnTo>
                    <a:pt x="198" y="336"/>
                  </a:lnTo>
                  <a:lnTo>
                    <a:pt x="198" y="336"/>
                  </a:lnTo>
                  <a:lnTo>
                    <a:pt x="198" y="336"/>
                  </a:lnTo>
                  <a:lnTo>
                    <a:pt x="204" y="342"/>
                  </a:lnTo>
                  <a:lnTo>
                    <a:pt x="204" y="342"/>
                  </a:lnTo>
                  <a:lnTo>
                    <a:pt x="204" y="348"/>
                  </a:lnTo>
                  <a:lnTo>
                    <a:pt x="210" y="348"/>
                  </a:lnTo>
                  <a:lnTo>
                    <a:pt x="210" y="348"/>
                  </a:lnTo>
                  <a:lnTo>
                    <a:pt x="210" y="354"/>
                  </a:lnTo>
                  <a:lnTo>
                    <a:pt x="216" y="354"/>
                  </a:lnTo>
                  <a:lnTo>
                    <a:pt x="216" y="354"/>
                  </a:lnTo>
                  <a:lnTo>
                    <a:pt x="216" y="360"/>
                  </a:lnTo>
                  <a:lnTo>
                    <a:pt x="216" y="360"/>
                  </a:lnTo>
                  <a:lnTo>
                    <a:pt x="222" y="366"/>
                  </a:lnTo>
                  <a:lnTo>
                    <a:pt x="222" y="366"/>
                  </a:lnTo>
                  <a:lnTo>
                    <a:pt x="222" y="366"/>
                  </a:lnTo>
                  <a:lnTo>
                    <a:pt x="228" y="372"/>
                  </a:lnTo>
                  <a:lnTo>
                    <a:pt x="228" y="372"/>
                  </a:lnTo>
                  <a:lnTo>
                    <a:pt x="228" y="378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84"/>
                  </a:lnTo>
                  <a:lnTo>
                    <a:pt x="234" y="384"/>
                  </a:lnTo>
                  <a:lnTo>
                    <a:pt x="240" y="384"/>
                  </a:lnTo>
                  <a:lnTo>
                    <a:pt x="240" y="390"/>
                  </a:lnTo>
                  <a:lnTo>
                    <a:pt x="240" y="390"/>
                  </a:lnTo>
                  <a:lnTo>
                    <a:pt x="246" y="390"/>
                  </a:lnTo>
                  <a:lnTo>
                    <a:pt x="246" y="396"/>
                  </a:lnTo>
                  <a:lnTo>
                    <a:pt x="246" y="396"/>
                  </a:lnTo>
                  <a:lnTo>
                    <a:pt x="252" y="402"/>
                  </a:lnTo>
                  <a:lnTo>
                    <a:pt x="252" y="402"/>
                  </a:lnTo>
                  <a:lnTo>
                    <a:pt x="252" y="402"/>
                  </a:lnTo>
                  <a:lnTo>
                    <a:pt x="252" y="408"/>
                  </a:lnTo>
                  <a:lnTo>
                    <a:pt x="258" y="408"/>
                  </a:lnTo>
                  <a:lnTo>
                    <a:pt x="258" y="408"/>
                  </a:lnTo>
                  <a:lnTo>
                    <a:pt x="258" y="414"/>
                  </a:lnTo>
                  <a:lnTo>
                    <a:pt x="264" y="414"/>
                  </a:lnTo>
                  <a:lnTo>
                    <a:pt x="264" y="414"/>
                  </a:lnTo>
                  <a:lnTo>
                    <a:pt x="264" y="420"/>
                  </a:lnTo>
                  <a:lnTo>
                    <a:pt x="270" y="420"/>
                  </a:lnTo>
                  <a:lnTo>
                    <a:pt x="270" y="420"/>
                  </a:lnTo>
                  <a:lnTo>
                    <a:pt x="270" y="426"/>
                  </a:lnTo>
                  <a:lnTo>
                    <a:pt x="270" y="42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276" y="432"/>
                  </a:lnTo>
                  <a:lnTo>
                    <a:pt x="282" y="432"/>
                  </a:lnTo>
                  <a:lnTo>
                    <a:pt x="282" y="438"/>
                  </a:lnTo>
                  <a:lnTo>
                    <a:pt x="282" y="438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88" y="444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294" y="450"/>
                  </a:lnTo>
                  <a:lnTo>
                    <a:pt x="294" y="450"/>
                  </a:lnTo>
                  <a:lnTo>
                    <a:pt x="300" y="456"/>
                  </a:lnTo>
                  <a:lnTo>
                    <a:pt x="300" y="456"/>
                  </a:lnTo>
                  <a:lnTo>
                    <a:pt x="300" y="456"/>
                  </a:lnTo>
                  <a:lnTo>
                    <a:pt x="306" y="462"/>
                  </a:lnTo>
                  <a:lnTo>
                    <a:pt x="306" y="462"/>
                  </a:lnTo>
                  <a:lnTo>
                    <a:pt x="306" y="462"/>
                  </a:lnTo>
                  <a:lnTo>
                    <a:pt x="306" y="468"/>
                  </a:lnTo>
                  <a:lnTo>
                    <a:pt x="312" y="468"/>
                  </a:lnTo>
                  <a:lnTo>
                    <a:pt x="312" y="468"/>
                  </a:lnTo>
                  <a:lnTo>
                    <a:pt x="312" y="474"/>
                  </a:lnTo>
                  <a:lnTo>
                    <a:pt x="318" y="474"/>
                  </a:lnTo>
                  <a:lnTo>
                    <a:pt x="318" y="474"/>
                  </a:lnTo>
                  <a:lnTo>
                    <a:pt x="318" y="474"/>
                  </a:lnTo>
                  <a:lnTo>
                    <a:pt x="324" y="480"/>
                  </a:lnTo>
                  <a:lnTo>
                    <a:pt x="324" y="480"/>
                  </a:lnTo>
                  <a:lnTo>
                    <a:pt x="324" y="480"/>
                  </a:lnTo>
                  <a:lnTo>
                    <a:pt x="324" y="486"/>
                  </a:lnTo>
                  <a:lnTo>
                    <a:pt x="330" y="486"/>
                  </a:lnTo>
                  <a:lnTo>
                    <a:pt x="330" y="486"/>
                  </a:lnTo>
                  <a:lnTo>
                    <a:pt x="330" y="492"/>
                  </a:lnTo>
                  <a:lnTo>
                    <a:pt x="336" y="492"/>
                  </a:lnTo>
                  <a:lnTo>
                    <a:pt x="336" y="492"/>
                  </a:lnTo>
                  <a:lnTo>
                    <a:pt x="336" y="492"/>
                  </a:lnTo>
                  <a:lnTo>
                    <a:pt x="342" y="498"/>
                  </a:lnTo>
                  <a:lnTo>
                    <a:pt x="342" y="498"/>
                  </a:lnTo>
                  <a:lnTo>
                    <a:pt x="342" y="498"/>
                  </a:lnTo>
                  <a:lnTo>
                    <a:pt x="342" y="504"/>
                  </a:lnTo>
                  <a:lnTo>
                    <a:pt x="348" y="504"/>
                  </a:lnTo>
                  <a:lnTo>
                    <a:pt x="348" y="504"/>
                  </a:lnTo>
                  <a:lnTo>
                    <a:pt x="348" y="504"/>
                  </a:lnTo>
                  <a:lnTo>
                    <a:pt x="354" y="510"/>
                  </a:lnTo>
                  <a:lnTo>
                    <a:pt x="354" y="510"/>
                  </a:lnTo>
                  <a:lnTo>
                    <a:pt x="354" y="510"/>
                  </a:lnTo>
                  <a:lnTo>
                    <a:pt x="360" y="516"/>
                  </a:lnTo>
                  <a:lnTo>
                    <a:pt x="360" y="516"/>
                  </a:lnTo>
                  <a:lnTo>
                    <a:pt x="360" y="516"/>
                  </a:lnTo>
                  <a:lnTo>
                    <a:pt x="360" y="516"/>
                  </a:lnTo>
                  <a:lnTo>
                    <a:pt x="366" y="522"/>
                  </a:lnTo>
                  <a:lnTo>
                    <a:pt x="366" y="522"/>
                  </a:lnTo>
                  <a:lnTo>
                    <a:pt x="366" y="522"/>
                  </a:lnTo>
                  <a:lnTo>
                    <a:pt x="372" y="528"/>
                  </a:lnTo>
                  <a:lnTo>
                    <a:pt x="372" y="528"/>
                  </a:lnTo>
                  <a:lnTo>
                    <a:pt x="372" y="528"/>
                  </a:lnTo>
                  <a:lnTo>
                    <a:pt x="372" y="528"/>
                  </a:lnTo>
                  <a:lnTo>
                    <a:pt x="378" y="534"/>
                  </a:lnTo>
                  <a:lnTo>
                    <a:pt x="378" y="534"/>
                  </a:lnTo>
                  <a:lnTo>
                    <a:pt x="378" y="534"/>
                  </a:lnTo>
                  <a:lnTo>
                    <a:pt x="384" y="534"/>
                  </a:lnTo>
                  <a:lnTo>
                    <a:pt x="384" y="540"/>
                  </a:lnTo>
                  <a:lnTo>
                    <a:pt x="384" y="540"/>
                  </a:lnTo>
                  <a:lnTo>
                    <a:pt x="390" y="540"/>
                  </a:lnTo>
                  <a:lnTo>
                    <a:pt x="390" y="546"/>
                  </a:lnTo>
                  <a:lnTo>
                    <a:pt x="390" y="546"/>
                  </a:lnTo>
                  <a:lnTo>
                    <a:pt x="390" y="546"/>
                  </a:lnTo>
                  <a:lnTo>
                    <a:pt x="396" y="546"/>
                  </a:lnTo>
                  <a:lnTo>
                    <a:pt x="396" y="552"/>
                  </a:lnTo>
                  <a:lnTo>
                    <a:pt x="396" y="552"/>
                  </a:lnTo>
                  <a:lnTo>
                    <a:pt x="402" y="552"/>
                  </a:lnTo>
                  <a:lnTo>
                    <a:pt x="402" y="552"/>
                  </a:lnTo>
                  <a:lnTo>
                    <a:pt x="402" y="558"/>
                  </a:lnTo>
                  <a:lnTo>
                    <a:pt x="408" y="558"/>
                  </a:lnTo>
                  <a:lnTo>
                    <a:pt x="408" y="558"/>
                  </a:lnTo>
                  <a:lnTo>
                    <a:pt x="408" y="558"/>
                  </a:lnTo>
                  <a:lnTo>
                    <a:pt x="408" y="564"/>
                  </a:lnTo>
                  <a:lnTo>
                    <a:pt x="414" y="564"/>
                  </a:lnTo>
                  <a:lnTo>
                    <a:pt x="414" y="564"/>
                  </a:lnTo>
                  <a:lnTo>
                    <a:pt x="414" y="564"/>
                  </a:lnTo>
                  <a:lnTo>
                    <a:pt x="420" y="570"/>
                  </a:lnTo>
                  <a:lnTo>
                    <a:pt x="420" y="570"/>
                  </a:lnTo>
                  <a:lnTo>
                    <a:pt x="420" y="570"/>
                  </a:lnTo>
                  <a:lnTo>
                    <a:pt x="426" y="570"/>
                  </a:lnTo>
                  <a:lnTo>
                    <a:pt x="426" y="576"/>
                  </a:lnTo>
                  <a:lnTo>
                    <a:pt x="426" y="576"/>
                  </a:lnTo>
                  <a:lnTo>
                    <a:pt x="426" y="576"/>
                  </a:lnTo>
                  <a:lnTo>
                    <a:pt x="432" y="576"/>
                  </a:lnTo>
                  <a:lnTo>
                    <a:pt x="432" y="582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82"/>
                  </a:lnTo>
                  <a:lnTo>
                    <a:pt x="438" y="582"/>
                  </a:lnTo>
                  <a:lnTo>
                    <a:pt x="444" y="588"/>
                  </a:lnTo>
                  <a:lnTo>
                    <a:pt x="444" y="588"/>
                  </a:lnTo>
                  <a:lnTo>
                    <a:pt x="444" y="588"/>
                  </a:lnTo>
                  <a:lnTo>
                    <a:pt x="444" y="588"/>
                  </a:lnTo>
                  <a:lnTo>
                    <a:pt x="450" y="594"/>
                  </a:lnTo>
                  <a:lnTo>
                    <a:pt x="450" y="594"/>
                  </a:lnTo>
                  <a:lnTo>
                    <a:pt x="450" y="594"/>
                  </a:lnTo>
                  <a:lnTo>
                    <a:pt x="456" y="594"/>
                  </a:lnTo>
                  <a:lnTo>
                    <a:pt x="456" y="600"/>
                  </a:lnTo>
                  <a:lnTo>
                    <a:pt x="456" y="600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8" name="Freeform 26"/>
            <p:cNvSpPr>
              <a:spLocks/>
            </p:cNvSpPr>
            <p:nvPr/>
          </p:nvSpPr>
          <p:spPr bwMode="auto">
            <a:xfrm>
              <a:off x="2652" y="1821"/>
              <a:ext cx="456" cy="216"/>
            </a:xfrm>
            <a:custGeom>
              <a:avLst/>
              <a:gdLst>
                <a:gd name="T0" fmla="*/ 6 w 456"/>
                <a:gd name="T1" fmla="*/ 6 h 216"/>
                <a:gd name="T2" fmla="*/ 18 w 456"/>
                <a:gd name="T3" fmla="*/ 12 h 216"/>
                <a:gd name="T4" fmla="*/ 24 w 456"/>
                <a:gd name="T5" fmla="*/ 18 h 216"/>
                <a:gd name="T6" fmla="*/ 36 w 456"/>
                <a:gd name="T7" fmla="*/ 24 h 216"/>
                <a:gd name="T8" fmla="*/ 42 w 456"/>
                <a:gd name="T9" fmla="*/ 30 h 216"/>
                <a:gd name="T10" fmla="*/ 54 w 456"/>
                <a:gd name="T11" fmla="*/ 36 h 216"/>
                <a:gd name="T12" fmla="*/ 60 w 456"/>
                <a:gd name="T13" fmla="*/ 42 h 216"/>
                <a:gd name="T14" fmla="*/ 72 w 456"/>
                <a:gd name="T15" fmla="*/ 48 h 216"/>
                <a:gd name="T16" fmla="*/ 78 w 456"/>
                <a:gd name="T17" fmla="*/ 54 h 216"/>
                <a:gd name="T18" fmla="*/ 90 w 456"/>
                <a:gd name="T19" fmla="*/ 60 h 216"/>
                <a:gd name="T20" fmla="*/ 96 w 456"/>
                <a:gd name="T21" fmla="*/ 66 h 216"/>
                <a:gd name="T22" fmla="*/ 108 w 456"/>
                <a:gd name="T23" fmla="*/ 72 h 216"/>
                <a:gd name="T24" fmla="*/ 114 w 456"/>
                <a:gd name="T25" fmla="*/ 72 h 216"/>
                <a:gd name="T26" fmla="*/ 126 w 456"/>
                <a:gd name="T27" fmla="*/ 78 h 216"/>
                <a:gd name="T28" fmla="*/ 132 w 456"/>
                <a:gd name="T29" fmla="*/ 84 h 216"/>
                <a:gd name="T30" fmla="*/ 144 w 456"/>
                <a:gd name="T31" fmla="*/ 90 h 216"/>
                <a:gd name="T32" fmla="*/ 150 w 456"/>
                <a:gd name="T33" fmla="*/ 96 h 216"/>
                <a:gd name="T34" fmla="*/ 162 w 456"/>
                <a:gd name="T35" fmla="*/ 102 h 216"/>
                <a:gd name="T36" fmla="*/ 168 w 456"/>
                <a:gd name="T37" fmla="*/ 102 h 216"/>
                <a:gd name="T38" fmla="*/ 180 w 456"/>
                <a:gd name="T39" fmla="*/ 108 h 216"/>
                <a:gd name="T40" fmla="*/ 186 w 456"/>
                <a:gd name="T41" fmla="*/ 114 h 216"/>
                <a:gd name="T42" fmla="*/ 198 w 456"/>
                <a:gd name="T43" fmla="*/ 120 h 216"/>
                <a:gd name="T44" fmla="*/ 204 w 456"/>
                <a:gd name="T45" fmla="*/ 120 h 216"/>
                <a:gd name="T46" fmla="*/ 216 w 456"/>
                <a:gd name="T47" fmla="*/ 126 h 216"/>
                <a:gd name="T48" fmla="*/ 222 w 456"/>
                <a:gd name="T49" fmla="*/ 132 h 216"/>
                <a:gd name="T50" fmla="*/ 234 w 456"/>
                <a:gd name="T51" fmla="*/ 132 h 216"/>
                <a:gd name="T52" fmla="*/ 240 w 456"/>
                <a:gd name="T53" fmla="*/ 138 h 216"/>
                <a:gd name="T54" fmla="*/ 252 w 456"/>
                <a:gd name="T55" fmla="*/ 144 h 216"/>
                <a:gd name="T56" fmla="*/ 258 w 456"/>
                <a:gd name="T57" fmla="*/ 144 h 216"/>
                <a:gd name="T58" fmla="*/ 270 w 456"/>
                <a:gd name="T59" fmla="*/ 150 h 216"/>
                <a:gd name="T60" fmla="*/ 276 w 456"/>
                <a:gd name="T61" fmla="*/ 156 h 216"/>
                <a:gd name="T62" fmla="*/ 288 w 456"/>
                <a:gd name="T63" fmla="*/ 156 h 216"/>
                <a:gd name="T64" fmla="*/ 294 w 456"/>
                <a:gd name="T65" fmla="*/ 162 h 216"/>
                <a:gd name="T66" fmla="*/ 306 w 456"/>
                <a:gd name="T67" fmla="*/ 162 h 216"/>
                <a:gd name="T68" fmla="*/ 312 w 456"/>
                <a:gd name="T69" fmla="*/ 168 h 216"/>
                <a:gd name="T70" fmla="*/ 324 w 456"/>
                <a:gd name="T71" fmla="*/ 174 h 216"/>
                <a:gd name="T72" fmla="*/ 330 w 456"/>
                <a:gd name="T73" fmla="*/ 174 h 216"/>
                <a:gd name="T74" fmla="*/ 342 w 456"/>
                <a:gd name="T75" fmla="*/ 180 h 216"/>
                <a:gd name="T76" fmla="*/ 348 w 456"/>
                <a:gd name="T77" fmla="*/ 180 h 216"/>
                <a:gd name="T78" fmla="*/ 360 w 456"/>
                <a:gd name="T79" fmla="*/ 186 h 216"/>
                <a:gd name="T80" fmla="*/ 366 w 456"/>
                <a:gd name="T81" fmla="*/ 186 h 216"/>
                <a:gd name="T82" fmla="*/ 378 w 456"/>
                <a:gd name="T83" fmla="*/ 192 h 216"/>
                <a:gd name="T84" fmla="*/ 384 w 456"/>
                <a:gd name="T85" fmla="*/ 192 h 216"/>
                <a:gd name="T86" fmla="*/ 396 w 456"/>
                <a:gd name="T87" fmla="*/ 198 h 216"/>
                <a:gd name="T88" fmla="*/ 402 w 456"/>
                <a:gd name="T89" fmla="*/ 198 h 216"/>
                <a:gd name="T90" fmla="*/ 414 w 456"/>
                <a:gd name="T91" fmla="*/ 198 h 216"/>
                <a:gd name="T92" fmla="*/ 420 w 456"/>
                <a:gd name="T93" fmla="*/ 204 h 216"/>
                <a:gd name="T94" fmla="*/ 432 w 456"/>
                <a:gd name="T95" fmla="*/ 204 h 216"/>
                <a:gd name="T96" fmla="*/ 438 w 456"/>
                <a:gd name="T97" fmla="*/ 210 h 216"/>
                <a:gd name="T98" fmla="*/ 450 w 456"/>
                <a:gd name="T99" fmla="*/ 210 h 216"/>
                <a:gd name="T100" fmla="*/ 456 w 456"/>
                <a:gd name="T101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6" h="216">
                  <a:moveTo>
                    <a:pt x="0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30"/>
                  </a:lnTo>
                  <a:lnTo>
                    <a:pt x="42" y="30"/>
                  </a:lnTo>
                  <a:lnTo>
                    <a:pt x="48" y="30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54" y="36"/>
                  </a:lnTo>
                  <a:lnTo>
                    <a:pt x="54" y="36"/>
                  </a:lnTo>
                  <a:lnTo>
                    <a:pt x="54" y="36"/>
                  </a:lnTo>
                  <a:lnTo>
                    <a:pt x="60" y="36"/>
                  </a:lnTo>
                  <a:lnTo>
                    <a:pt x="60" y="42"/>
                  </a:lnTo>
                  <a:lnTo>
                    <a:pt x="60" y="42"/>
                  </a:lnTo>
                  <a:lnTo>
                    <a:pt x="60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2" y="48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4" y="54"/>
                  </a:lnTo>
                  <a:lnTo>
                    <a:pt x="84" y="54"/>
                  </a:lnTo>
                  <a:lnTo>
                    <a:pt x="84" y="5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8" y="66"/>
                  </a:lnTo>
                  <a:lnTo>
                    <a:pt x="108" y="72"/>
                  </a:lnTo>
                  <a:lnTo>
                    <a:pt x="108" y="72"/>
                  </a:lnTo>
                  <a:lnTo>
                    <a:pt x="108" y="72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14" y="72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126" y="78"/>
                  </a:lnTo>
                  <a:lnTo>
                    <a:pt x="126" y="84"/>
                  </a:lnTo>
                  <a:lnTo>
                    <a:pt x="132" y="84"/>
                  </a:lnTo>
                  <a:lnTo>
                    <a:pt x="132" y="84"/>
                  </a:lnTo>
                  <a:lnTo>
                    <a:pt x="132" y="84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38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44" y="90"/>
                  </a:lnTo>
                  <a:lnTo>
                    <a:pt x="150" y="90"/>
                  </a:lnTo>
                  <a:lnTo>
                    <a:pt x="150" y="96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56" y="96"/>
                  </a:lnTo>
                  <a:lnTo>
                    <a:pt x="156" y="96"/>
                  </a:lnTo>
                  <a:lnTo>
                    <a:pt x="162" y="96"/>
                  </a:lnTo>
                  <a:lnTo>
                    <a:pt x="162" y="102"/>
                  </a:lnTo>
                  <a:lnTo>
                    <a:pt x="162" y="102"/>
                  </a:lnTo>
                  <a:lnTo>
                    <a:pt x="162" y="102"/>
                  </a:lnTo>
                  <a:lnTo>
                    <a:pt x="168" y="102"/>
                  </a:lnTo>
                  <a:lnTo>
                    <a:pt x="168" y="102"/>
                  </a:lnTo>
                  <a:lnTo>
                    <a:pt x="168" y="102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6" y="114"/>
                  </a:lnTo>
                  <a:lnTo>
                    <a:pt x="186" y="114"/>
                  </a:lnTo>
                  <a:lnTo>
                    <a:pt x="186" y="114"/>
                  </a:lnTo>
                  <a:lnTo>
                    <a:pt x="192" y="114"/>
                  </a:lnTo>
                  <a:lnTo>
                    <a:pt x="192" y="114"/>
                  </a:lnTo>
                  <a:lnTo>
                    <a:pt x="192" y="114"/>
                  </a:lnTo>
                  <a:lnTo>
                    <a:pt x="198" y="114"/>
                  </a:lnTo>
                  <a:lnTo>
                    <a:pt x="198" y="120"/>
                  </a:lnTo>
                  <a:lnTo>
                    <a:pt x="198" y="120"/>
                  </a:lnTo>
                  <a:lnTo>
                    <a:pt x="198" y="120"/>
                  </a:lnTo>
                  <a:lnTo>
                    <a:pt x="204" y="120"/>
                  </a:lnTo>
                  <a:lnTo>
                    <a:pt x="204" y="120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10" y="126"/>
                  </a:lnTo>
                  <a:lnTo>
                    <a:pt x="210" y="126"/>
                  </a:lnTo>
                  <a:lnTo>
                    <a:pt x="216" y="126"/>
                  </a:lnTo>
                  <a:lnTo>
                    <a:pt x="216" y="126"/>
                  </a:lnTo>
                  <a:lnTo>
                    <a:pt x="216" y="126"/>
                  </a:lnTo>
                  <a:lnTo>
                    <a:pt x="216" y="126"/>
                  </a:lnTo>
                  <a:lnTo>
                    <a:pt x="222" y="126"/>
                  </a:lnTo>
                  <a:lnTo>
                    <a:pt x="222" y="132"/>
                  </a:lnTo>
                  <a:lnTo>
                    <a:pt x="222" y="132"/>
                  </a:lnTo>
                  <a:lnTo>
                    <a:pt x="228" y="132"/>
                  </a:lnTo>
                  <a:lnTo>
                    <a:pt x="228" y="132"/>
                  </a:lnTo>
                  <a:lnTo>
                    <a:pt x="228" y="132"/>
                  </a:lnTo>
                  <a:lnTo>
                    <a:pt x="234" y="132"/>
                  </a:lnTo>
                  <a:lnTo>
                    <a:pt x="234" y="132"/>
                  </a:lnTo>
                  <a:lnTo>
                    <a:pt x="234" y="138"/>
                  </a:lnTo>
                  <a:lnTo>
                    <a:pt x="234" y="138"/>
                  </a:lnTo>
                  <a:lnTo>
                    <a:pt x="240" y="138"/>
                  </a:lnTo>
                  <a:lnTo>
                    <a:pt x="240" y="138"/>
                  </a:lnTo>
                  <a:lnTo>
                    <a:pt x="240" y="138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52" y="144"/>
                  </a:lnTo>
                  <a:lnTo>
                    <a:pt x="252" y="144"/>
                  </a:lnTo>
                  <a:lnTo>
                    <a:pt x="252" y="144"/>
                  </a:lnTo>
                  <a:lnTo>
                    <a:pt x="252" y="144"/>
                  </a:lnTo>
                  <a:lnTo>
                    <a:pt x="258" y="144"/>
                  </a:lnTo>
                  <a:lnTo>
                    <a:pt x="258" y="144"/>
                  </a:lnTo>
                  <a:lnTo>
                    <a:pt x="258" y="144"/>
                  </a:lnTo>
                  <a:lnTo>
                    <a:pt x="264" y="150"/>
                  </a:lnTo>
                  <a:lnTo>
                    <a:pt x="264" y="150"/>
                  </a:lnTo>
                  <a:lnTo>
                    <a:pt x="264" y="150"/>
                  </a:lnTo>
                  <a:lnTo>
                    <a:pt x="264" y="150"/>
                  </a:lnTo>
                  <a:lnTo>
                    <a:pt x="270" y="150"/>
                  </a:lnTo>
                  <a:lnTo>
                    <a:pt x="270" y="150"/>
                  </a:lnTo>
                  <a:lnTo>
                    <a:pt x="270" y="150"/>
                  </a:lnTo>
                  <a:lnTo>
                    <a:pt x="276" y="150"/>
                  </a:lnTo>
                  <a:lnTo>
                    <a:pt x="276" y="150"/>
                  </a:lnTo>
                  <a:lnTo>
                    <a:pt x="276" y="156"/>
                  </a:lnTo>
                  <a:lnTo>
                    <a:pt x="282" y="156"/>
                  </a:lnTo>
                  <a:lnTo>
                    <a:pt x="282" y="156"/>
                  </a:lnTo>
                  <a:lnTo>
                    <a:pt x="282" y="156"/>
                  </a:lnTo>
                  <a:lnTo>
                    <a:pt x="282" y="156"/>
                  </a:lnTo>
                  <a:lnTo>
                    <a:pt x="288" y="156"/>
                  </a:lnTo>
                  <a:lnTo>
                    <a:pt x="288" y="156"/>
                  </a:lnTo>
                  <a:lnTo>
                    <a:pt x="288" y="156"/>
                  </a:lnTo>
                  <a:lnTo>
                    <a:pt x="294" y="162"/>
                  </a:lnTo>
                  <a:lnTo>
                    <a:pt x="294" y="162"/>
                  </a:lnTo>
                  <a:lnTo>
                    <a:pt x="294" y="162"/>
                  </a:lnTo>
                  <a:lnTo>
                    <a:pt x="300" y="162"/>
                  </a:lnTo>
                  <a:lnTo>
                    <a:pt x="300" y="162"/>
                  </a:lnTo>
                  <a:lnTo>
                    <a:pt x="300" y="162"/>
                  </a:lnTo>
                  <a:lnTo>
                    <a:pt x="300" y="162"/>
                  </a:lnTo>
                  <a:lnTo>
                    <a:pt x="306" y="162"/>
                  </a:lnTo>
                  <a:lnTo>
                    <a:pt x="306" y="168"/>
                  </a:lnTo>
                  <a:lnTo>
                    <a:pt x="306" y="168"/>
                  </a:lnTo>
                  <a:lnTo>
                    <a:pt x="312" y="168"/>
                  </a:lnTo>
                  <a:lnTo>
                    <a:pt x="312" y="168"/>
                  </a:lnTo>
                  <a:lnTo>
                    <a:pt x="312" y="168"/>
                  </a:lnTo>
                  <a:lnTo>
                    <a:pt x="318" y="168"/>
                  </a:lnTo>
                  <a:lnTo>
                    <a:pt x="318" y="168"/>
                  </a:lnTo>
                  <a:lnTo>
                    <a:pt x="318" y="168"/>
                  </a:lnTo>
                  <a:lnTo>
                    <a:pt x="318" y="168"/>
                  </a:lnTo>
                  <a:lnTo>
                    <a:pt x="324" y="174"/>
                  </a:lnTo>
                  <a:lnTo>
                    <a:pt x="324" y="174"/>
                  </a:lnTo>
                  <a:lnTo>
                    <a:pt x="324" y="174"/>
                  </a:lnTo>
                  <a:lnTo>
                    <a:pt x="330" y="174"/>
                  </a:lnTo>
                  <a:lnTo>
                    <a:pt x="330" y="174"/>
                  </a:lnTo>
                  <a:lnTo>
                    <a:pt x="330" y="174"/>
                  </a:lnTo>
                  <a:lnTo>
                    <a:pt x="336" y="174"/>
                  </a:lnTo>
                  <a:lnTo>
                    <a:pt x="336" y="174"/>
                  </a:lnTo>
                  <a:lnTo>
                    <a:pt x="336" y="174"/>
                  </a:lnTo>
                  <a:lnTo>
                    <a:pt x="336" y="174"/>
                  </a:lnTo>
                  <a:lnTo>
                    <a:pt x="342" y="180"/>
                  </a:lnTo>
                  <a:lnTo>
                    <a:pt x="342" y="180"/>
                  </a:lnTo>
                  <a:lnTo>
                    <a:pt x="342" y="180"/>
                  </a:lnTo>
                  <a:lnTo>
                    <a:pt x="348" y="180"/>
                  </a:lnTo>
                  <a:lnTo>
                    <a:pt x="348" y="180"/>
                  </a:lnTo>
                  <a:lnTo>
                    <a:pt x="348" y="180"/>
                  </a:lnTo>
                  <a:lnTo>
                    <a:pt x="354" y="180"/>
                  </a:lnTo>
                  <a:lnTo>
                    <a:pt x="354" y="180"/>
                  </a:lnTo>
                  <a:lnTo>
                    <a:pt x="354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60" y="186"/>
                  </a:lnTo>
                  <a:lnTo>
                    <a:pt x="360" y="186"/>
                  </a:lnTo>
                  <a:lnTo>
                    <a:pt x="366" y="186"/>
                  </a:lnTo>
                  <a:lnTo>
                    <a:pt x="366" y="186"/>
                  </a:lnTo>
                  <a:lnTo>
                    <a:pt x="366" y="186"/>
                  </a:lnTo>
                  <a:lnTo>
                    <a:pt x="372" y="186"/>
                  </a:lnTo>
                  <a:lnTo>
                    <a:pt x="372" y="186"/>
                  </a:lnTo>
                  <a:lnTo>
                    <a:pt x="372" y="186"/>
                  </a:lnTo>
                  <a:lnTo>
                    <a:pt x="372" y="192"/>
                  </a:lnTo>
                  <a:lnTo>
                    <a:pt x="378" y="192"/>
                  </a:lnTo>
                  <a:lnTo>
                    <a:pt x="378" y="192"/>
                  </a:lnTo>
                  <a:lnTo>
                    <a:pt x="378" y="192"/>
                  </a:lnTo>
                  <a:lnTo>
                    <a:pt x="384" y="192"/>
                  </a:lnTo>
                  <a:lnTo>
                    <a:pt x="384" y="192"/>
                  </a:lnTo>
                  <a:lnTo>
                    <a:pt x="384" y="192"/>
                  </a:lnTo>
                  <a:lnTo>
                    <a:pt x="390" y="192"/>
                  </a:lnTo>
                  <a:lnTo>
                    <a:pt x="390" y="192"/>
                  </a:lnTo>
                  <a:lnTo>
                    <a:pt x="390" y="192"/>
                  </a:lnTo>
                  <a:lnTo>
                    <a:pt x="390" y="192"/>
                  </a:lnTo>
                  <a:lnTo>
                    <a:pt x="396" y="198"/>
                  </a:lnTo>
                  <a:lnTo>
                    <a:pt x="396" y="198"/>
                  </a:lnTo>
                  <a:lnTo>
                    <a:pt x="396" y="198"/>
                  </a:lnTo>
                  <a:lnTo>
                    <a:pt x="402" y="198"/>
                  </a:lnTo>
                  <a:lnTo>
                    <a:pt x="402" y="198"/>
                  </a:lnTo>
                  <a:lnTo>
                    <a:pt x="402" y="198"/>
                  </a:lnTo>
                  <a:lnTo>
                    <a:pt x="408" y="198"/>
                  </a:lnTo>
                  <a:lnTo>
                    <a:pt x="408" y="198"/>
                  </a:lnTo>
                  <a:lnTo>
                    <a:pt x="408" y="198"/>
                  </a:lnTo>
                  <a:lnTo>
                    <a:pt x="408" y="198"/>
                  </a:lnTo>
                  <a:lnTo>
                    <a:pt x="414" y="198"/>
                  </a:lnTo>
                  <a:lnTo>
                    <a:pt x="414" y="204"/>
                  </a:lnTo>
                  <a:lnTo>
                    <a:pt x="414" y="204"/>
                  </a:lnTo>
                  <a:lnTo>
                    <a:pt x="420" y="204"/>
                  </a:lnTo>
                  <a:lnTo>
                    <a:pt x="420" y="204"/>
                  </a:lnTo>
                  <a:lnTo>
                    <a:pt x="420" y="204"/>
                  </a:lnTo>
                  <a:lnTo>
                    <a:pt x="426" y="204"/>
                  </a:lnTo>
                  <a:lnTo>
                    <a:pt x="426" y="204"/>
                  </a:lnTo>
                  <a:lnTo>
                    <a:pt x="426" y="204"/>
                  </a:lnTo>
                  <a:lnTo>
                    <a:pt x="426" y="204"/>
                  </a:lnTo>
                  <a:lnTo>
                    <a:pt x="432" y="204"/>
                  </a:lnTo>
                  <a:lnTo>
                    <a:pt x="432" y="204"/>
                  </a:lnTo>
                  <a:lnTo>
                    <a:pt x="432" y="210"/>
                  </a:lnTo>
                  <a:lnTo>
                    <a:pt x="438" y="210"/>
                  </a:lnTo>
                  <a:lnTo>
                    <a:pt x="438" y="210"/>
                  </a:lnTo>
                  <a:lnTo>
                    <a:pt x="438" y="210"/>
                  </a:lnTo>
                  <a:lnTo>
                    <a:pt x="444" y="210"/>
                  </a:lnTo>
                  <a:lnTo>
                    <a:pt x="444" y="210"/>
                  </a:lnTo>
                  <a:lnTo>
                    <a:pt x="444" y="210"/>
                  </a:lnTo>
                  <a:lnTo>
                    <a:pt x="444" y="210"/>
                  </a:lnTo>
                  <a:lnTo>
                    <a:pt x="450" y="210"/>
                  </a:lnTo>
                  <a:lnTo>
                    <a:pt x="450" y="210"/>
                  </a:lnTo>
                  <a:lnTo>
                    <a:pt x="450" y="210"/>
                  </a:lnTo>
                  <a:lnTo>
                    <a:pt x="456" y="210"/>
                  </a:lnTo>
                  <a:lnTo>
                    <a:pt x="456" y="216"/>
                  </a:lnTo>
                  <a:lnTo>
                    <a:pt x="456" y="216"/>
                  </a:lnTo>
                  <a:lnTo>
                    <a:pt x="456" y="216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39" name="Freeform 27"/>
            <p:cNvSpPr>
              <a:spLocks/>
            </p:cNvSpPr>
            <p:nvPr/>
          </p:nvSpPr>
          <p:spPr bwMode="auto">
            <a:xfrm>
              <a:off x="3108" y="2037"/>
              <a:ext cx="462" cy="78"/>
            </a:xfrm>
            <a:custGeom>
              <a:avLst/>
              <a:gdLst>
                <a:gd name="T0" fmla="*/ 12 w 462"/>
                <a:gd name="T1" fmla="*/ 0 h 78"/>
                <a:gd name="T2" fmla="*/ 18 w 462"/>
                <a:gd name="T3" fmla="*/ 0 h 78"/>
                <a:gd name="T4" fmla="*/ 30 w 462"/>
                <a:gd name="T5" fmla="*/ 6 h 78"/>
                <a:gd name="T6" fmla="*/ 36 w 462"/>
                <a:gd name="T7" fmla="*/ 6 h 78"/>
                <a:gd name="T8" fmla="*/ 48 w 462"/>
                <a:gd name="T9" fmla="*/ 12 h 78"/>
                <a:gd name="T10" fmla="*/ 54 w 462"/>
                <a:gd name="T11" fmla="*/ 12 h 78"/>
                <a:gd name="T12" fmla="*/ 66 w 462"/>
                <a:gd name="T13" fmla="*/ 12 h 78"/>
                <a:gd name="T14" fmla="*/ 72 w 462"/>
                <a:gd name="T15" fmla="*/ 18 h 78"/>
                <a:gd name="T16" fmla="*/ 84 w 462"/>
                <a:gd name="T17" fmla="*/ 18 h 78"/>
                <a:gd name="T18" fmla="*/ 90 w 462"/>
                <a:gd name="T19" fmla="*/ 18 h 78"/>
                <a:gd name="T20" fmla="*/ 102 w 462"/>
                <a:gd name="T21" fmla="*/ 24 h 78"/>
                <a:gd name="T22" fmla="*/ 108 w 462"/>
                <a:gd name="T23" fmla="*/ 24 h 78"/>
                <a:gd name="T24" fmla="*/ 120 w 462"/>
                <a:gd name="T25" fmla="*/ 24 h 78"/>
                <a:gd name="T26" fmla="*/ 126 w 462"/>
                <a:gd name="T27" fmla="*/ 30 h 78"/>
                <a:gd name="T28" fmla="*/ 138 w 462"/>
                <a:gd name="T29" fmla="*/ 30 h 78"/>
                <a:gd name="T30" fmla="*/ 144 w 462"/>
                <a:gd name="T31" fmla="*/ 30 h 78"/>
                <a:gd name="T32" fmla="*/ 156 w 462"/>
                <a:gd name="T33" fmla="*/ 36 h 78"/>
                <a:gd name="T34" fmla="*/ 162 w 462"/>
                <a:gd name="T35" fmla="*/ 36 h 78"/>
                <a:gd name="T36" fmla="*/ 174 w 462"/>
                <a:gd name="T37" fmla="*/ 36 h 78"/>
                <a:gd name="T38" fmla="*/ 180 w 462"/>
                <a:gd name="T39" fmla="*/ 36 h 78"/>
                <a:gd name="T40" fmla="*/ 192 w 462"/>
                <a:gd name="T41" fmla="*/ 42 h 78"/>
                <a:gd name="T42" fmla="*/ 198 w 462"/>
                <a:gd name="T43" fmla="*/ 42 h 78"/>
                <a:gd name="T44" fmla="*/ 210 w 462"/>
                <a:gd name="T45" fmla="*/ 42 h 78"/>
                <a:gd name="T46" fmla="*/ 216 w 462"/>
                <a:gd name="T47" fmla="*/ 42 h 78"/>
                <a:gd name="T48" fmla="*/ 228 w 462"/>
                <a:gd name="T49" fmla="*/ 48 h 78"/>
                <a:gd name="T50" fmla="*/ 234 w 462"/>
                <a:gd name="T51" fmla="*/ 48 h 78"/>
                <a:gd name="T52" fmla="*/ 246 w 462"/>
                <a:gd name="T53" fmla="*/ 48 h 78"/>
                <a:gd name="T54" fmla="*/ 252 w 462"/>
                <a:gd name="T55" fmla="*/ 48 h 78"/>
                <a:gd name="T56" fmla="*/ 264 w 462"/>
                <a:gd name="T57" fmla="*/ 54 h 78"/>
                <a:gd name="T58" fmla="*/ 270 w 462"/>
                <a:gd name="T59" fmla="*/ 54 h 78"/>
                <a:gd name="T60" fmla="*/ 282 w 462"/>
                <a:gd name="T61" fmla="*/ 54 h 78"/>
                <a:gd name="T62" fmla="*/ 288 w 462"/>
                <a:gd name="T63" fmla="*/ 54 h 78"/>
                <a:gd name="T64" fmla="*/ 300 w 462"/>
                <a:gd name="T65" fmla="*/ 54 h 78"/>
                <a:gd name="T66" fmla="*/ 306 w 462"/>
                <a:gd name="T67" fmla="*/ 60 h 78"/>
                <a:gd name="T68" fmla="*/ 318 w 462"/>
                <a:gd name="T69" fmla="*/ 60 h 78"/>
                <a:gd name="T70" fmla="*/ 324 w 462"/>
                <a:gd name="T71" fmla="*/ 60 h 78"/>
                <a:gd name="T72" fmla="*/ 336 w 462"/>
                <a:gd name="T73" fmla="*/ 60 h 78"/>
                <a:gd name="T74" fmla="*/ 342 w 462"/>
                <a:gd name="T75" fmla="*/ 60 h 78"/>
                <a:gd name="T76" fmla="*/ 348 w 462"/>
                <a:gd name="T77" fmla="*/ 66 h 78"/>
                <a:gd name="T78" fmla="*/ 360 w 462"/>
                <a:gd name="T79" fmla="*/ 66 h 78"/>
                <a:gd name="T80" fmla="*/ 366 w 462"/>
                <a:gd name="T81" fmla="*/ 66 h 78"/>
                <a:gd name="T82" fmla="*/ 378 w 462"/>
                <a:gd name="T83" fmla="*/ 66 h 78"/>
                <a:gd name="T84" fmla="*/ 384 w 462"/>
                <a:gd name="T85" fmla="*/ 66 h 78"/>
                <a:gd name="T86" fmla="*/ 396 w 462"/>
                <a:gd name="T87" fmla="*/ 72 h 78"/>
                <a:gd name="T88" fmla="*/ 402 w 462"/>
                <a:gd name="T89" fmla="*/ 72 h 78"/>
                <a:gd name="T90" fmla="*/ 414 w 462"/>
                <a:gd name="T91" fmla="*/ 72 h 78"/>
                <a:gd name="T92" fmla="*/ 420 w 462"/>
                <a:gd name="T93" fmla="*/ 72 h 78"/>
                <a:gd name="T94" fmla="*/ 432 w 462"/>
                <a:gd name="T95" fmla="*/ 72 h 78"/>
                <a:gd name="T96" fmla="*/ 438 w 462"/>
                <a:gd name="T97" fmla="*/ 72 h 78"/>
                <a:gd name="T98" fmla="*/ 450 w 462"/>
                <a:gd name="T99" fmla="*/ 78 h 78"/>
                <a:gd name="T100" fmla="*/ 456 w 462"/>
                <a:gd name="T101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78">
                  <a:moveTo>
                    <a:pt x="0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6" y="18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08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14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126" y="24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26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2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38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44" y="30"/>
                  </a:lnTo>
                  <a:lnTo>
                    <a:pt x="150" y="30"/>
                  </a:lnTo>
                  <a:lnTo>
                    <a:pt x="150" y="30"/>
                  </a:lnTo>
                  <a:lnTo>
                    <a:pt x="150" y="30"/>
                  </a:lnTo>
                  <a:lnTo>
                    <a:pt x="156" y="36"/>
                  </a:lnTo>
                  <a:lnTo>
                    <a:pt x="156" y="36"/>
                  </a:lnTo>
                  <a:lnTo>
                    <a:pt x="156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74" y="36"/>
                  </a:lnTo>
                  <a:lnTo>
                    <a:pt x="174" y="36"/>
                  </a:lnTo>
                  <a:lnTo>
                    <a:pt x="174" y="36"/>
                  </a:lnTo>
                  <a:lnTo>
                    <a:pt x="174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6" y="36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92" y="42"/>
                  </a:lnTo>
                  <a:lnTo>
                    <a:pt x="192" y="42"/>
                  </a:lnTo>
                  <a:lnTo>
                    <a:pt x="192" y="42"/>
                  </a:lnTo>
                  <a:lnTo>
                    <a:pt x="192" y="42"/>
                  </a:lnTo>
                  <a:lnTo>
                    <a:pt x="198" y="42"/>
                  </a:lnTo>
                  <a:lnTo>
                    <a:pt x="198" y="42"/>
                  </a:lnTo>
                  <a:lnTo>
                    <a:pt x="198" y="42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10" y="42"/>
                  </a:lnTo>
                  <a:lnTo>
                    <a:pt x="210" y="42"/>
                  </a:lnTo>
                  <a:lnTo>
                    <a:pt x="210" y="42"/>
                  </a:lnTo>
                  <a:lnTo>
                    <a:pt x="210" y="42"/>
                  </a:lnTo>
                  <a:lnTo>
                    <a:pt x="216" y="42"/>
                  </a:lnTo>
                  <a:lnTo>
                    <a:pt x="216" y="42"/>
                  </a:lnTo>
                  <a:lnTo>
                    <a:pt x="21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22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28" y="48"/>
                  </a:lnTo>
                  <a:lnTo>
                    <a:pt x="234" y="48"/>
                  </a:lnTo>
                  <a:lnTo>
                    <a:pt x="234" y="48"/>
                  </a:lnTo>
                  <a:lnTo>
                    <a:pt x="234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6" y="48"/>
                  </a:lnTo>
                  <a:lnTo>
                    <a:pt x="246" y="48"/>
                  </a:lnTo>
                  <a:lnTo>
                    <a:pt x="246" y="48"/>
                  </a:lnTo>
                  <a:lnTo>
                    <a:pt x="246" y="48"/>
                  </a:lnTo>
                  <a:lnTo>
                    <a:pt x="252" y="48"/>
                  </a:lnTo>
                  <a:lnTo>
                    <a:pt x="252" y="48"/>
                  </a:lnTo>
                  <a:lnTo>
                    <a:pt x="252" y="48"/>
                  </a:lnTo>
                  <a:lnTo>
                    <a:pt x="258" y="48"/>
                  </a:lnTo>
                  <a:lnTo>
                    <a:pt x="258" y="54"/>
                  </a:lnTo>
                  <a:lnTo>
                    <a:pt x="258" y="54"/>
                  </a:lnTo>
                  <a:lnTo>
                    <a:pt x="264" y="54"/>
                  </a:lnTo>
                  <a:lnTo>
                    <a:pt x="264" y="54"/>
                  </a:lnTo>
                  <a:lnTo>
                    <a:pt x="264" y="54"/>
                  </a:lnTo>
                  <a:lnTo>
                    <a:pt x="264" y="54"/>
                  </a:lnTo>
                  <a:lnTo>
                    <a:pt x="270" y="54"/>
                  </a:lnTo>
                  <a:lnTo>
                    <a:pt x="270" y="54"/>
                  </a:lnTo>
                  <a:lnTo>
                    <a:pt x="270" y="54"/>
                  </a:lnTo>
                  <a:lnTo>
                    <a:pt x="276" y="54"/>
                  </a:lnTo>
                  <a:lnTo>
                    <a:pt x="276" y="54"/>
                  </a:lnTo>
                  <a:lnTo>
                    <a:pt x="276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54"/>
                  </a:lnTo>
                  <a:lnTo>
                    <a:pt x="288" y="54"/>
                  </a:lnTo>
                  <a:lnTo>
                    <a:pt x="294" y="54"/>
                  </a:lnTo>
                  <a:lnTo>
                    <a:pt x="294" y="54"/>
                  </a:lnTo>
                  <a:lnTo>
                    <a:pt x="294" y="54"/>
                  </a:lnTo>
                  <a:lnTo>
                    <a:pt x="300" y="54"/>
                  </a:lnTo>
                  <a:lnTo>
                    <a:pt x="300" y="60"/>
                  </a:lnTo>
                  <a:lnTo>
                    <a:pt x="300" y="60"/>
                  </a:lnTo>
                  <a:lnTo>
                    <a:pt x="300" y="60"/>
                  </a:lnTo>
                  <a:lnTo>
                    <a:pt x="306" y="60"/>
                  </a:lnTo>
                  <a:lnTo>
                    <a:pt x="306" y="60"/>
                  </a:lnTo>
                  <a:lnTo>
                    <a:pt x="306" y="60"/>
                  </a:lnTo>
                  <a:lnTo>
                    <a:pt x="312" y="60"/>
                  </a:lnTo>
                  <a:lnTo>
                    <a:pt x="312" y="60"/>
                  </a:lnTo>
                  <a:lnTo>
                    <a:pt x="312" y="60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24" y="60"/>
                  </a:lnTo>
                  <a:lnTo>
                    <a:pt x="324" y="60"/>
                  </a:lnTo>
                  <a:lnTo>
                    <a:pt x="324" y="60"/>
                  </a:lnTo>
                  <a:lnTo>
                    <a:pt x="330" y="60"/>
                  </a:lnTo>
                  <a:lnTo>
                    <a:pt x="330" y="60"/>
                  </a:lnTo>
                  <a:lnTo>
                    <a:pt x="330" y="60"/>
                  </a:lnTo>
                  <a:lnTo>
                    <a:pt x="336" y="60"/>
                  </a:lnTo>
                  <a:lnTo>
                    <a:pt x="336" y="60"/>
                  </a:lnTo>
                  <a:lnTo>
                    <a:pt x="336" y="60"/>
                  </a:lnTo>
                  <a:lnTo>
                    <a:pt x="336" y="60"/>
                  </a:lnTo>
                  <a:lnTo>
                    <a:pt x="342" y="60"/>
                  </a:lnTo>
                  <a:lnTo>
                    <a:pt x="342" y="60"/>
                  </a:lnTo>
                  <a:lnTo>
                    <a:pt x="342" y="66"/>
                  </a:lnTo>
                  <a:lnTo>
                    <a:pt x="348" y="66"/>
                  </a:lnTo>
                  <a:lnTo>
                    <a:pt x="348" y="66"/>
                  </a:lnTo>
                  <a:lnTo>
                    <a:pt x="348" y="66"/>
                  </a:lnTo>
                  <a:lnTo>
                    <a:pt x="348" y="66"/>
                  </a:lnTo>
                  <a:lnTo>
                    <a:pt x="354" y="66"/>
                  </a:lnTo>
                  <a:lnTo>
                    <a:pt x="354" y="66"/>
                  </a:lnTo>
                  <a:lnTo>
                    <a:pt x="354" y="66"/>
                  </a:lnTo>
                  <a:lnTo>
                    <a:pt x="360" y="66"/>
                  </a:lnTo>
                  <a:lnTo>
                    <a:pt x="360" y="66"/>
                  </a:lnTo>
                  <a:lnTo>
                    <a:pt x="360" y="66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72" y="66"/>
                  </a:lnTo>
                  <a:lnTo>
                    <a:pt x="372" y="66"/>
                  </a:lnTo>
                  <a:lnTo>
                    <a:pt x="372" y="66"/>
                  </a:lnTo>
                  <a:lnTo>
                    <a:pt x="378" y="66"/>
                  </a:lnTo>
                  <a:lnTo>
                    <a:pt x="378" y="66"/>
                  </a:lnTo>
                  <a:lnTo>
                    <a:pt x="378" y="66"/>
                  </a:lnTo>
                  <a:lnTo>
                    <a:pt x="384" y="66"/>
                  </a:lnTo>
                  <a:lnTo>
                    <a:pt x="384" y="66"/>
                  </a:lnTo>
                  <a:lnTo>
                    <a:pt x="384" y="66"/>
                  </a:lnTo>
                  <a:lnTo>
                    <a:pt x="384" y="66"/>
                  </a:lnTo>
                  <a:lnTo>
                    <a:pt x="390" y="66"/>
                  </a:lnTo>
                  <a:lnTo>
                    <a:pt x="390" y="66"/>
                  </a:lnTo>
                  <a:lnTo>
                    <a:pt x="390" y="66"/>
                  </a:lnTo>
                  <a:lnTo>
                    <a:pt x="396" y="72"/>
                  </a:lnTo>
                  <a:lnTo>
                    <a:pt x="396" y="72"/>
                  </a:lnTo>
                  <a:lnTo>
                    <a:pt x="396" y="72"/>
                  </a:lnTo>
                  <a:lnTo>
                    <a:pt x="402" y="72"/>
                  </a:lnTo>
                  <a:lnTo>
                    <a:pt x="402" y="72"/>
                  </a:lnTo>
                  <a:lnTo>
                    <a:pt x="402" y="72"/>
                  </a:lnTo>
                  <a:lnTo>
                    <a:pt x="402" y="72"/>
                  </a:lnTo>
                  <a:lnTo>
                    <a:pt x="408" y="72"/>
                  </a:lnTo>
                  <a:lnTo>
                    <a:pt x="408" y="72"/>
                  </a:lnTo>
                  <a:lnTo>
                    <a:pt x="408" y="72"/>
                  </a:lnTo>
                  <a:lnTo>
                    <a:pt x="414" y="72"/>
                  </a:lnTo>
                  <a:lnTo>
                    <a:pt x="414" y="72"/>
                  </a:lnTo>
                  <a:lnTo>
                    <a:pt x="414" y="72"/>
                  </a:lnTo>
                  <a:lnTo>
                    <a:pt x="420" y="72"/>
                  </a:lnTo>
                  <a:lnTo>
                    <a:pt x="420" y="72"/>
                  </a:lnTo>
                  <a:lnTo>
                    <a:pt x="420" y="72"/>
                  </a:lnTo>
                  <a:lnTo>
                    <a:pt x="420" y="72"/>
                  </a:lnTo>
                  <a:lnTo>
                    <a:pt x="426" y="72"/>
                  </a:lnTo>
                  <a:lnTo>
                    <a:pt x="426" y="72"/>
                  </a:lnTo>
                  <a:lnTo>
                    <a:pt x="426" y="72"/>
                  </a:lnTo>
                  <a:lnTo>
                    <a:pt x="432" y="72"/>
                  </a:lnTo>
                  <a:lnTo>
                    <a:pt x="432" y="72"/>
                  </a:lnTo>
                  <a:lnTo>
                    <a:pt x="432" y="72"/>
                  </a:lnTo>
                  <a:lnTo>
                    <a:pt x="438" y="72"/>
                  </a:lnTo>
                  <a:lnTo>
                    <a:pt x="438" y="72"/>
                  </a:lnTo>
                  <a:lnTo>
                    <a:pt x="438" y="72"/>
                  </a:lnTo>
                  <a:lnTo>
                    <a:pt x="438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50" y="72"/>
                  </a:lnTo>
                  <a:lnTo>
                    <a:pt x="450" y="78"/>
                  </a:lnTo>
                  <a:lnTo>
                    <a:pt x="450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62" y="78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40" name="Freeform 28"/>
            <p:cNvSpPr>
              <a:spLocks/>
            </p:cNvSpPr>
            <p:nvPr/>
          </p:nvSpPr>
          <p:spPr bwMode="auto">
            <a:xfrm>
              <a:off x="3570" y="2115"/>
              <a:ext cx="420" cy="24"/>
            </a:xfrm>
            <a:custGeom>
              <a:avLst/>
              <a:gdLst>
                <a:gd name="T0" fmla="*/ 6 w 420"/>
                <a:gd name="T1" fmla="*/ 0 h 24"/>
                <a:gd name="T2" fmla="*/ 12 w 420"/>
                <a:gd name="T3" fmla="*/ 0 h 24"/>
                <a:gd name="T4" fmla="*/ 18 w 420"/>
                <a:gd name="T5" fmla="*/ 0 h 24"/>
                <a:gd name="T6" fmla="*/ 24 w 420"/>
                <a:gd name="T7" fmla="*/ 0 h 24"/>
                <a:gd name="T8" fmla="*/ 30 w 420"/>
                <a:gd name="T9" fmla="*/ 0 h 24"/>
                <a:gd name="T10" fmla="*/ 42 w 420"/>
                <a:gd name="T11" fmla="*/ 0 h 24"/>
                <a:gd name="T12" fmla="*/ 48 w 420"/>
                <a:gd name="T13" fmla="*/ 0 h 24"/>
                <a:gd name="T14" fmla="*/ 54 w 420"/>
                <a:gd name="T15" fmla="*/ 6 h 24"/>
                <a:gd name="T16" fmla="*/ 60 w 420"/>
                <a:gd name="T17" fmla="*/ 6 h 24"/>
                <a:gd name="T18" fmla="*/ 66 w 420"/>
                <a:gd name="T19" fmla="*/ 6 h 24"/>
                <a:gd name="T20" fmla="*/ 78 w 420"/>
                <a:gd name="T21" fmla="*/ 6 h 24"/>
                <a:gd name="T22" fmla="*/ 84 w 420"/>
                <a:gd name="T23" fmla="*/ 6 h 24"/>
                <a:gd name="T24" fmla="*/ 90 w 420"/>
                <a:gd name="T25" fmla="*/ 6 h 24"/>
                <a:gd name="T26" fmla="*/ 96 w 420"/>
                <a:gd name="T27" fmla="*/ 6 h 24"/>
                <a:gd name="T28" fmla="*/ 102 w 420"/>
                <a:gd name="T29" fmla="*/ 6 h 24"/>
                <a:gd name="T30" fmla="*/ 114 w 420"/>
                <a:gd name="T31" fmla="*/ 6 h 24"/>
                <a:gd name="T32" fmla="*/ 120 w 420"/>
                <a:gd name="T33" fmla="*/ 6 h 24"/>
                <a:gd name="T34" fmla="*/ 126 w 420"/>
                <a:gd name="T35" fmla="*/ 6 h 24"/>
                <a:gd name="T36" fmla="*/ 132 w 420"/>
                <a:gd name="T37" fmla="*/ 12 h 24"/>
                <a:gd name="T38" fmla="*/ 138 w 420"/>
                <a:gd name="T39" fmla="*/ 12 h 24"/>
                <a:gd name="T40" fmla="*/ 150 w 420"/>
                <a:gd name="T41" fmla="*/ 12 h 24"/>
                <a:gd name="T42" fmla="*/ 156 w 420"/>
                <a:gd name="T43" fmla="*/ 12 h 24"/>
                <a:gd name="T44" fmla="*/ 162 w 420"/>
                <a:gd name="T45" fmla="*/ 12 h 24"/>
                <a:gd name="T46" fmla="*/ 168 w 420"/>
                <a:gd name="T47" fmla="*/ 12 h 24"/>
                <a:gd name="T48" fmla="*/ 174 w 420"/>
                <a:gd name="T49" fmla="*/ 12 h 24"/>
                <a:gd name="T50" fmla="*/ 186 w 420"/>
                <a:gd name="T51" fmla="*/ 12 h 24"/>
                <a:gd name="T52" fmla="*/ 192 w 420"/>
                <a:gd name="T53" fmla="*/ 12 h 24"/>
                <a:gd name="T54" fmla="*/ 198 w 420"/>
                <a:gd name="T55" fmla="*/ 12 h 24"/>
                <a:gd name="T56" fmla="*/ 204 w 420"/>
                <a:gd name="T57" fmla="*/ 12 h 24"/>
                <a:gd name="T58" fmla="*/ 210 w 420"/>
                <a:gd name="T59" fmla="*/ 12 h 24"/>
                <a:gd name="T60" fmla="*/ 222 w 420"/>
                <a:gd name="T61" fmla="*/ 18 h 24"/>
                <a:gd name="T62" fmla="*/ 228 w 420"/>
                <a:gd name="T63" fmla="*/ 18 h 24"/>
                <a:gd name="T64" fmla="*/ 234 w 420"/>
                <a:gd name="T65" fmla="*/ 18 h 24"/>
                <a:gd name="T66" fmla="*/ 240 w 420"/>
                <a:gd name="T67" fmla="*/ 18 h 24"/>
                <a:gd name="T68" fmla="*/ 246 w 420"/>
                <a:gd name="T69" fmla="*/ 18 h 24"/>
                <a:gd name="T70" fmla="*/ 252 w 420"/>
                <a:gd name="T71" fmla="*/ 18 h 24"/>
                <a:gd name="T72" fmla="*/ 264 w 420"/>
                <a:gd name="T73" fmla="*/ 18 h 24"/>
                <a:gd name="T74" fmla="*/ 270 w 420"/>
                <a:gd name="T75" fmla="*/ 18 h 24"/>
                <a:gd name="T76" fmla="*/ 276 w 420"/>
                <a:gd name="T77" fmla="*/ 18 h 24"/>
                <a:gd name="T78" fmla="*/ 282 w 420"/>
                <a:gd name="T79" fmla="*/ 18 h 24"/>
                <a:gd name="T80" fmla="*/ 288 w 420"/>
                <a:gd name="T81" fmla="*/ 18 h 24"/>
                <a:gd name="T82" fmla="*/ 300 w 420"/>
                <a:gd name="T83" fmla="*/ 18 h 24"/>
                <a:gd name="T84" fmla="*/ 306 w 420"/>
                <a:gd name="T85" fmla="*/ 18 h 24"/>
                <a:gd name="T86" fmla="*/ 312 w 420"/>
                <a:gd name="T87" fmla="*/ 18 h 24"/>
                <a:gd name="T88" fmla="*/ 318 w 420"/>
                <a:gd name="T89" fmla="*/ 18 h 24"/>
                <a:gd name="T90" fmla="*/ 324 w 420"/>
                <a:gd name="T91" fmla="*/ 18 h 24"/>
                <a:gd name="T92" fmla="*/ 336 w 420"/>
                <a:gd name="T93" fmla="*/ 24 h 24"/>
                <a:gd name="T94" fmla="*/ 342 w 420"/>
                <a:gd name="T95" fmla="*/ 24 h 24"/>
                <a:gd name="T96" fmla="*/ 348 w 420"/>
                <a:gd name="T97" fmla="*/ 24 h 24"/>
                <a:gd name="T98" fmla="*/ 354 w 420"/>
                <a:gd name="T99" fmla="*/ 24 h 24"/>
                <a:gd name="T100" fmla="*/ 360 w 420"/>
                <a:gd name="T101" fmla="*/ 24 h 24"/>
                <a:gd name="T102" fmla="*/ 372 w 420"/>
                <a:gd name="T103" fmla="*/ 24 h 24"/>
                <a:gd name="T104" fmla="*/ 378 w 420"/>
                <a:gd name="T105" fmla="*/ 24 h 24"/>
                <a:gd name="T106" fmla="*/ 384 w 420"/>
                <a:gd name="T107" fmla="*/ 24 h 24"/>
                <a:gd name="T108" fmla="*/ 390 w 420"/>
                <a:gd name="T109" fmla="*/ 24 h 24"/>
                <a:gd name="T110" fmla="*/ 396 w 420"/>
                <a:gd name="T111" fmla="*/ 24 h 24"/>
                <a:gd name="T112" fmla="*/ 408 w 420"/>
                <a:gd name="T113" fmla="*/ 24 h 24"/>
                <a:gd name="T114" fmla="*/ 414 w 420"/>
                <a:gd name="T115" fmla="*/ 24 h 24"/>
                <a:gd name="T116" fmla="*/ 420 w 420"/>
                <a:gd name="T11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20" h="2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0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72" y="6"/>
                  </a:lnTo>
                  <a:lnTo>
                    <a:pt x="72" y="6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84" y="6"/>
                  </a:lnTo>
                  <a:lnTo>
                    <a:pt x="84" y="6"/>
                  </a:lnTo>
                  <a:lnTo>
                    <a:pt x="84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14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6" y="6"/>
                  </a:lnTo>
                  <a:lnTo>
                    <a:pt x="126" y="6"/>
                  </a:lnTo>
                  <a:lnTo>
                    <a:pt x="126" y="12"/>
                  </a:lnTo>
                  <a:lnTo>
                    <a:pt x="132" y="12"/>
                  </a:lnTo>
                  <a:lnTo>
                    <a:pt x="132" y="12"/>
                  </a:lnTo>
                  <a:lnTo>
                    <a:pt x="132" y="12"/>
                  </a:lnTo>
                  <a:lnTo>
                    <a:pt x="132" y="12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4" y="12"/>
                  </a:lnTo>
                  <a:lnTo>
                    <a:pt x="144" y="12"/>
                  </a:lnTo>
                  <a:lnTo>
                    <a:pt x="144" y="12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6" y="12"/>
                  </a:lnTo>
                  <a:lnTo>
                    <a:pt x="156" y="12"/>
                  </a:lnTo>
                  <a:lnTo>
                    <a:pt x="156" y="12"/>
                  </a:lnTo>
                  <a:lnTo>
                    <a:pt x="162" y="12"/>
                  </a:lnTo>
                  <a:lnTo>
                    <a:pt x="162" y="12"/>
                  </a:lnTo>
                  <a:lnTo>
                    <a:pt x="162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92" y="12"/>
                  </a:lnTo>
                  <a:lnTo>
                    <a:pt x="192" y="12"/>
                  </a:lnTo>
                  <a:lnTo>
                    <a:pt x="192" y="12"/>
                  </a:lnTo>
                  <a:lnTo>
                    <a:pt x="198" y="12"/>
                  </a:lnTo>
                  <a:lnTo>
                    <a:pt x="198" y="12"/>
                  </a:lnTo>
                  <a:lnTo>
                    <a:pt x="198" y="12"/>
                  </a:lnTo>
                  <a:lnTo>
                    <a:pt x="204" y="12"/>
                  </a:lnTo>
                  <a:lnTo>
                    <a:pt x="204" y="12"/>
                  </a:lnTo>
                  <a:lnTo>
                    <a:pt x="204" y="12"/>
                  </a:lnTo>
                  <a:lnTo>
                    <a:pt x="204" y="12"/>
                  </a:lnTo>
                  <a:lnTo>
                    <a:pt x="210" y="12"/>
                  </a:lnTo>
                  <a:lnTo>
                    <a:pt x="210" y="12"/>
                  </a:lnTo>
                  <a:lnTo>
                    <a:pt x="210" y="12"/>
                  </a:lnTo>
                  <a:lnTo>
                    <a:pt x="216" y="12"/>
                  </a:lnTo>
                  <a:lnTo>
                    <a:pt x="216" y="12"/>
                  </a:lnTo>
                  <a:lnTo>
                    <a:pt x="216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2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28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3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46" y="18"/>
                  </a:lnTo>
                  <a:lnTo>
                    <a:pt x="246" y="18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8"/>
                  </a:lnTo>
                  <a:lnTo>
                    <a:pt x="258" y="18"/>
                  </a:lnTo>
                  <a:lnTo>
                    <a:pt x="264" y="18"/>
                  </a:lnTo>
                  <a:lnTo>
                    <a:pt x="264" y="18"/>
                  </a:lnTo>
                  <a:lnTo>
                    <a:pt x="264" y="18"/>
                  </a:lnTo>
                  <a:lnTo>
                    <a:pt x="270" y="18"/>
                  </a:lnTo>
                  <a:lnTo>
                    <a:pt x="270" y="18"/>
                  </a:lnTo>
                  <a:lnTo>
                    <a:pt x="270" y="18"/>
                  </a:lnTo>
                  <a:lnTo>
                    <a:pt x="270" y="18"/>
                  </a:lnTo>
                  <a:lnTo>
                    <a:pt x="276" y="18"/>
                  </a:lnTo>
                  <a:lnTo>
                    <a:pt x="276" y="18"/>
                  </a:lnTo>
                  <a:lnTo>
                    <a:pt x="276" y="18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88" y="18"/>
                  </a:lnTo>
                  <a:lnTo>
                    <a:pt x="288" y="18"/>
                  </a:lnTo>
                  <a:lnTo>
                    <a:pt x="288" y="18"/>
                  </a:lnTo>
                  <a:lnTo>
                    <a:pt x="288" y="18"/>
                  </a:lnTo>
                  <a:lnTo>
                    <a:pt x="294" y="18"/>
                  </a:lnTo>
                  <a:lnTo>
                    <a:pt x="294" y="18"/>
                  </a:lnTo>
                  <a:lnTo>
                    <a:pt x="294" y="18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30" y="18"/>
                  </a:lnTo>
                  <a:lnTo>
                    <a:pt x="330" y="24"/>
                  </a:lnTo>
                  <a:lnTo>
                    <a:pt x="330" y="24"/>
                  </a:lnTo>
                  <a:lnTo>
                    <a:pt x="336" y="24"/>
                  </a:lnTo>
                  <a:lnTo>
                    <a:pt x="336" y="24"/>
                  </a:lnTo>
                  <a:lnTo>
                    <a:pt x="336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2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48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54" y="24"/>
                  </a:lnTo>
                  <a:lnTo>
                    <a:pt x="360" y="24"/>
                  </a:lnTo>
                  <a:lnTo>
                    <a:pt x="360" y="24"/>
                  </a:lnTo>
                  <a:lnTo>
                    <a:pt x="360" y="24"/>
                  </a:lnTo>
                  <a:lnTo>
                    <a:pt x="360" y="24"/>
                  </a:lnTo>
                  <a:lnTo>
                    <a:pt x="366" y="24"/>
                  </a:lnTo>
                  <a:lnTo>
                    <a:pt x="366" y="24"/>
                  </a:lnTo>
                  <a:lnTo>
                    <a:pt x="366" y="24"/>
                  </a:lnTo>
                  <a:lnTo>
                    <a:pt x="372" y="24"/>
                  </a:lnTo>
                  <a:lnTo>
                    <a:pt x="372" y="24"/>
                  </a:lnTo>
                  <a:lnTo>
                    <a:pt x="372" y="24"/>
                  </a:lnTo>
                  <a:lnTo>
                    <a:pt x="378" y="24"/>
                  </a:lnTo>
                  <a:lnTo>
                    <a:pt x="378" y="24"/>
                  </a:lnTo>
                  <a:lnTo>
                    <a:pt x="378" y="24"/>
                  </a:lnTo>
                  <a:lnTo>
                    <a:pt x="378" y="24"/>
                  </a:lnTo>
                  <a:lnTo>
                    <a:pt x="384" y="24"/>
                  </a:lnTo>
                  <a:lnTo>
                    <a:pt x="384" y="24"/>
                  </a:lnTo>
                  <a:lnTo>
                    <a:pt x="384" y="24"/>
                  </a:lnTo>
                  <a:lnTo>
                    <a:pt x="390" y="24"/>
                  </a:lnTo>
                  <a:lnTo>
                    <a:pt x="390" y="24"/>
                  </a:lnTo>
                  <a:lnTo>
                    <a:pt x="390" y="24"/>
                  </a:lnTo>
                  <a:lnTo>
                    <a:pt x="396" y="24"/>
                  </a:lnTo>
                  <a:lnTo>
                    <a:pt x="396" y="24"/>
                  </a:lnTo>
                  <a:lnTo>
                    <a:pt x="396" y="24"/>
                  </a:lnTo>
                  <a:lnTo>
                    <a:pt x="396" y="24"/>
                  </a:lnTo>
                  <a:lnTo>
                    <a:pt x="402" y="24"/>
                  </a:lnTo>
                  <a:lnTo>
                    <a:pt x="402" y="24"/>
                  </a:lnTo>
                  <a:lnTo>
                    <a:pt x="402" y="24"/>
                  </a:lnTo>
                  <a:lnTo>
                    <a:pt x="408" y="24"/>
                  </a:lnTo>
                  <a:lnTo>
                    <a:pt x="408" y="24"/>
                  </a:lnTo>
                  <a:lnTo>
                    <a:pt x="408" y="24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14" y="24"/>
                  </a:lnTo>
                  <a:lnTo>
                    <a:pt x="420" y="24"/>
                  </a:lnTo>
                  <a:lnTo>
                    <a:pt x="420" y="24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0141" name="Group 29"/>
          <p:cNvGrpSpPr>
            <a:grpSpLocks/>
          </p:cNvGrpSpPr>
          <p:nvPr/>
        </p:nvGrpSpPr>
        <p:grpSpPr bwMode="auto">
          <a:xfrm>
            <a:off x="2895601" y="4910138"/>
            <a:ext cx="4430713" cy="1166812"/>
            <a:chOff x="2196" y="2175"/>
            <a:chExt cx="1794" cy="918"/>
          </a:xfrm>
        </p:grpSpPr>
        <p:sp>
          <p:nvSpPr>
            <p:cNvPr id="90142" name="Freeform 30"/>
            <p:cNvSpPr>
              <a:spLocks/>
            </p:cNvSpPr>
            <p:nvPr/>
          </p:nvSpPr>
          <p:spPr bwMode="auto">
            <a:xfrm>
              <a:off x="2196" y="2493"/>
              <a:ext cx="456" cy="600"/>
            </a:xfrm>
            <a:custGeom>
              <a:avLst/>
              <a:gdLst>
                <a:gd name="T0" fmla="*/ 6 w 456"/>
                <a:gd name="T1" fmla="*/ 588 h 600"/>
                <a:gd name="T2" fmla="*/ 18 w 456"/>
                <a:gd name="T3" fmla="*/ 564 h 600"/>
                <a:gd name="T4" fmla="*/ 24 w 456"/>
                <a:gd name="T5" fmla="*/ 552 h 600"/>
                <a:gd name="T6" fmla="*/ 36 w 456"/>
                <a:gd name="T7" fmla="*/ 534 h 600"/>
                <a:gd name="T8" fmla="*/ 42 w 456"/>
                <a:gd name="T9" fmla="*/ 516 h 600"/>
                <a:gd name="T10" fmla="*/ 54 w 456"/>
                <a:gd name="T11" fmla="*/ 498 h 600"/>
                <a:gd name="T12" fmla="*/ 60 w 456"/>
                <a:gd name="T13" fmla="*/ 480 h 600"/>
                <a:gd name="T14" fmla="*/ 72 w 456"/>
                <a:gd name="T15" fmla="*/ 462 h 600"/>
                <a:gd name="T16" fmla="*/ 78 w 456"/>
                <a:gd name="T17" fmla="*/ 450 h 600"/>
                <a:gd name="T18" fmla="*/ 90 w 456"/>
                <a:gd name="T19" fmla="*/ 432 h 600"/>
                <a:gd name="T20" fmla="*/ 96 w 456"/>
                <a:gd name="T21" fmla="*/ 420 h 600"/>
                <a:gd name="T22" fmla="*/ 108 w 456"/>
                <a:gd name="T23" fmla="*/ 402 h 600"/>
                <a:gd name="T24" fmla="*/ 114 w 456"/>
                <a:gd name="T25" fmla="*/ 390 h 600"/>
                <a:gd name="T26" fmla="*/ 126 w 456"/>
                <a:gd name="T27" fmla="*/ 372 h 600"/>
                <a:gd name="T28" fmla="*/ 132 w 456"/>
                <a:gd name="T29" fmla="*/ 360 h 600"/>
                <a:gd name="T30" fmla="*/ 144 w 456"/>
                <a:gd name="T31" fmla="*/ 348 h 600"/>
                <a:gd name="T32" fmla="*/ 150 w 456"/>
                <a:gd name="T33" fmla="*/ 330 h 600"/>
                <a:gd name="T34" fmla="*/ 162 w 456"/>
                <a:gd name="T35" fmla="*/ 318 h 600"/>
                <a:gd name="T36" fmla="*/ 168 w 456"/>
                <a:gd name="T37" fmla="*/ 306 h 600"/>
                <a:gd name="T38" fmla="*/ 180 w 456"/>
                <a:gd name="T39" fmla="*/ 294 h 600"/>
                <a:gd name="T40" fmla="*/ 186 w 456"/>
                <a:gd name="T41" fmla="*/ 282 h 600"/>
                <a:gd name="T42" fmla="*/ 198 w 456"/>
                <a:gd name="T43" fmla="*/ 270 h 600"/>
                <a:gd name="T44" fmla="*/ 204 w 456"/>
                <a:gd name="T45" fmla="*/ 258 h 600"/>
                <a:gd name="T46" fmla="*/ 216 w 456"/>
                <a:gd name="T47" fmla="*/ 246 h 600"/>
                <a:gd name="T48" fmla="*/ 222 w 456"/>
                <a:gd name="T49" fmla="*/ 234 h 600"/>
                <a:gd name="T50" fmla="*/ 234 w 456"/>
                <a:gd name="T51" fmla="*/ 222 h 600"/>
                <a:gd name="T52" fmla="*/ 240 w 456"/>
                <a:gd name="T53" fmla="*/ 210 h 600"/>
                <a:gd name="T54" fmla="*/ 252 w 456"/>
                <a:gd name="T55" fmla="*/ 198 h 600"/>
                <a:gd name="T56" fmla="*/ 258 w 456"/>
                <a:gd name="T57" fmla="*/ 192 h 600"/>
                <a:gd name="T58" fmla="*/ 270 w 456"/>
                <a:gd name="T59" fmla="*/ 180 h 600"/>
                <a:gd name="T60" fmla="*/ 276 w 456"/>
                <a:gd name="T61" fmla="*/ 168 h 600"/>
                <a:gd name="T62" fmla="*/ 288 w 456"/>
                <a:gd name="T63" fmla="*/ 162 h 600"/>
                <a:gd name="T64" fmla="*/ 294 w 456"/>
                <a:gd name="T65" fmla="*/ 150 h 600"/>
                <a:gd name="T66" fmla="*/ 306 w 456"/>
                <a:gd name="T67" fmla="*/ 138 h 600"/>
                <a:gd name="T68" fmla="*/ 312 w 456"/>
                <a:gd name="T69" fmla="*/ 132 h 600"/>
                <a:gd name="T70" fmla="*/ 324 w 456"/>
                <a:gd name="T71" fmla="*/ 120 h 600"/>
                <a:gd name="T72" fmla="*/ 330 w 456"/>
                <a:gd name="T73" fmla="*/ 114 h 600"/>
                <a:gd name="T74" fmla="*/ 342 w 456"/>
                <a:gd name="T75" fmla="*/ 102 h 600"/>
                <a:gd name="T76" fmla="*/ 348 w 456"/>
                <a:gd name="T77" fmla="*/ 96 h 600"/>
                <a:gd name="T78" fmla="*/ 360 w 456"/>
                <a:gd name="T79" fmla="*/ 84 h 600"/>
                <a:gd name="T80" fmla="*/ 366 w 456"/>
                <a:gd name="T81" fmla="*/ 78 h 600"/>
                <a:gd name="T82" fmla="*/ 372 w 456"/>
                <a:gd name="T83" fmla="*/ 72 h 600"/>
                <a:gd name="T84" fmla="*/ 384 w 456"/>
                <a:gd name="T85" fmla="*/ 60 h 600"/>
                <a:gd name="T86" fmla="*/ 390 w 456"/>
                <a:gd name="T87" fmla="*/ 54 h 600"/>
                <a:gd name="T88" fmla="*/ 402 w 456"/>
                <a:gd name="T89" fmla="*/ 48 h 600"/>
                <a:gd name="T90" fmla="*/ 408 w 456"/>
                <a:gd name="T91" fmla="*/ 36 h 600"/>
                <a:gd name="T92" fmla="*/ 420 w 456"/>
                <a:gd name="T93" fmla="*/ 30 h 600"/>
                <a:gd name="T94" fmla="*/ 426 w 456"/>
                <a:gd name="T95" fmla="*/ 24 h 600"/>
                <a:gd name="T96" fmla="*/ 438 w 456"/>
                <a:gd name="T97" fmla="*/ 18 h 600"/>
                <a:gd name="T98" fmla="*/ 444 w 456"/>
                <a:gd name="T99" fmla="*/ 12 h 600"/>
                <a:gd name="T100" fmla="*/ 456 w 456"/>
                <a:gd name="T101" fmla="*/ 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6" h="600">
                  <a:moveTo>
                    <a:pt x="0" y="600"/>
                  </a:moveTo>
                  <a:lnTo>
                    <a:pt x="0" y="594"/>
                  </a:lnTo>
                  <a:lnTo>
                    <a:pt x="6" y="594"/>
                  </a:lnTo>
                  <a:lnTo>
                    <a:pt x="6" y="588"/>
                  </a:lnTo>
                  <a:lnTo>
                    <a:pt x="6" y="588"/>
                  </a:lnTo>
                  <a:lnTo>
                    <a:pt x="6" y="582"/>
                  </a:lnTo>
                  <a:lnTo>
                    <a:pt x="12" y="576"/>
                  </a:lnTo>
                  <a:lnTo>
                    <a:pt x="12" y="576"/>
                  </a:lnTo>
                  <a:lnTo>
                    <a:pt x="12" y="570"/>
                  </a:lnTo>
                  <a:lnTo>
                    <a:pt x="18" y="564"/>
                  </a:lnTo>
                  <a:lnTo>
                    <a:pt x="18" y="564"/>
                  </a:lnTo>
                  <a:lnTo>
                    <a:pt x="18" y="558"/>
                  </a:lnTo>
                  <a:lnTo>
                    <a:pt x="24" y="558"/>
                  </a:lnTo>
                  <a:lnTo>
                    <a:pt x="24" y="552"/>
                  </a:lnTo>
                  <a:lnTo>
                    <a:pt x="24" y="552"/>
                  </a:lnTo>
                  <a:lnTo>
                    <a:pt x="24" y="546"/>
                  </a:lnTo>
                  <a:lnTo>
                    <a:pt x="30" y="540"/>
                  </a:lnTo>
                  <a:lnTo>
                    <a:pt x="30" y="540"/>
                  </a:lnTo>
                  <a:lnTo>
                    <a:pt x="30" y="534"/>
                  </a:lnTo>
                  <a:lnTo>
                    <a:pt x="36" y="534"/>
                  </a:lnTo>
                  <a:lnTo>
                    <a:pt x="36" y="528"/>
                  </a:lnTo>
                  <a:lnTo>
                    <a:pt x="36" y="522"/>
                  </a:lnTo>
                  <a:lnTo>
                    <a:pt x="42" y="522"/>
                  </a:lnTo>
                  <a:lnTo>
                    <a:pt x="42" y="516"/>
                  </a:lnTo>
                  <a:lnTo>
                    <a:pt x="42" y="516"/>
                  </a:lnTo>
                  <a:lnTo>
                    <a:pt x="42" y="510"/>
                  </a:lnTo>
                  <a:lnTo>
                    <a:pt x="48" y="510"/>
                  </a:lnTo>
                  <a:lnTo>
                    <a:pt x="48" y="504"/>
                  </a:lnTo>
                  <a:lnTo>
                    <a:pt x="48" y="498"/>
                  </a:lnTo>
                  <a:lnTo>
                    <a:pt x="54" y="498"/>
                  </a:lnTo>
                  <a:lnTo>
                    <a:pt x="54" y="492"/>
                  </a:lnTo>
                  <a:lnTo>
                    <a:pt x="54" y="492"/>
                  </a:lnTo>
                  <a:lnTo>
                    <a:pt x="60" y="486"/>
                  </a:lnTo>
                  <a:lnTo>
                    <a:pt x="60" y="486"/>
                  </a:lnTo>
                  <a:lnTo>
                    <a:pt x="60" y="480"/>
                  </a:lnTo>
                  <a:lnTo>
                    <a:pt x="60" y="480"/>
                  </a:lnTo>
                  <a:lnTo>
                    <a:pt x="66" y="474"/>
                  </a:lnTo>
                  <a:lnTo>
                    <a:pt x="66" y="474"/>
                  </a:lnTo>
                  <a:lnTo>
                    <a:pt x="66" y="468"/>
                  </a:lnTo>
                  <a:lnTo>
                    <a:pt x="72" y="462"/>
                  </a:lnTo>
                  <a:lnTo>
                    <a:pt x="72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0"/>
                  </a:lnTo>
                  <a:lnTo>
                    <a:pt x="78" y="450"/>
                  </a:lnTo>
                  <a:lnTo>
                    <a:pt x="78" y="444"/>
                  </a:lnTo>
                  <a:lnTo>
                    <a:pt x="84" y="444"/>
                  </a:lnTo>
                  <a:lnTo>
                    <a:pt x="84" y="438"/>
                  </a:lnTo>
                  <a:lnTo>
                    <a:pt x="84" y="438"/>
                  </a:lnTo>
                  <a:lnTo>
                    <a:pt x="90" y="432"/>
                  </a:lnTo>
                  <a:lnTo>
                    <a:pt x="90" y="432"/>
                  </a:lnTo>
                  <a:lnTo>
                    <a:pt x="90" y="426"/>
                  </a:lnTo>
                  <a:lnTo>
                    <a:pt x="96" y="426"/>
                  </a:lnTo>
                  <a:lnTo>
                    <a:pt x="96" y="420"/>
                  </a:lnTo>
                  <a:lnTo>
                    <a:pt x="96" y="420"/>
                  </a:lnTo>
                  <a:lnTo>
                    <a:pt x="96" y="414"/>
                  </a:lnTo>
                  <a:lnTo>
                    <a:pt x="102" y="414"/>
                  </a:lnTo>
                  <a:lnTo>
                    <a:pt x="102" y="408"/>
                  </a:lnTo>
                  <a:lnTo>
                    <a:pt x="102" y="408"/>
                  </a:lnTo>
                  <a:lnTo>
                    <a:pt x="108" y="402"/>
                  </a:lnTo>
                  <a:lnTo>
                    <a:pt x="108" y="402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14" y="390"/>
                  </a:lnTo>
                  <a:lnTo>
                    <a:pt x="114" y="384"/>
                  </a:lnTo>
                  <a:lnTo>
                    <a:pt x="120" y="384"/>
                  </a:lnTo>
                  <a:lnTo>
                    <a:pt x="120" y="378"/>
                  </a:lnTo>
                  <a:lnTo>
                    <a:pt x="120" y="378"/>
                  </a:lnTo>
                  <a:lnTo>
                    <a:pt x="126" y="372"/>
                  </a:lnTo>
                  <a:lnTo>
                    <a:pt x="126" y="372"/>
                  </a:lnTo>
                  <a:lnTo>
                    <a:pt x="126" y="366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32" y="360"/>
                  </a:lnTo>
                  <a:lnTo>
                    <a:pt x="132" y="360"/>
                  </a:lnTo>
                  <a:lnTo>
                    <a:pt x="138" y="354"/>
                  </a:lnTo>
                  <a:lnTo>
                    <a:pt x="138" y="354"/>
                  </a:lnTo>
                  <a:lnTo>
                    <a:pt x="138" y="348"/>
                  </a:lnTo>
                  <a:lnTo>
                    <a:pt x="144" y="348"/>
                  </a:lnTo>
                  <a:lnTo>
                    <a:pt x="144" y="342"/>
                  </a:lnTo>
                  <a:lnTo>
                    <a:pt x="144" y="342"/>
                  </a:lnTo>
                  <a:lnTo>
                    <a:pt x="150" y="336"/>
                  </a:lnTo>
                  <a:lnTo>
                    <a:pt x="150" y="336"/>
                  </a:lnTo>
                  <a:lnTo>
                    <a:pt x="150" y="330"/>
                  </a:lnTo>
                  <a:lnTo>
                    <a:pt x="150" y="330"/>
                  </a:lnTo>
                  <a:lnTo>
                    <a:pt x="156" y="330"/>
                  </a:lnTo>
                  <a:lnTo>
                    <a:pt x="156" y="324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68" y="312"/>
                  </a:lnTo>
                  <a:lnTo>
                    <a:pt x="168" y="312"/>
                  </a:lnTo>
                  <a:lnTo>
                    <a:pt x="168" y="306"/>
                  </a:lnTo>
                  <a:lnTo>
                    <a:pt x="168" y="306"/>
                  </a:lnTo>
                  <a:lnTo>
                    <a:pt x="174" y="300"/>
                  </a:lnTo>
                  <a:lnTo>
                    <a:pt x="174" y="300"/>
                  </a:lnTo>
                  <a:lnTo>
                    <a:pt x="174" y="294"/>
                  </a:lnTo>
                  <a:lnTo>
                    <a:pt x="180" y="294"/>
                  </a:lnTo>
                  <a:lnTo>
                    <a:pt x="180" y="294"/>
                  </a:lnTo>
                  <a:lnTo>
                    <a:pt x="180" y="288"/>
                  </a:lnTo>
                  <a:lnTo>
                    <a:pt x="180" y="288"/>
                  </a:lnTo>
                  <a:lnTo>
                    <a:pt x="186" y="282"/>
                  </a:lnTo>
                  <a:lnTo>
                    <a:pt x="186" y="282"/>
                  </a:lnTo>
                  <a:lnTo>
                    <a:pt x="186" y="276"/>
                  </a:lnTo>
                  <a:lnTo>
                    <a:pt x="192" y="276"/>
                  </a:lnTo>
                  <a:lnTo>
                    <a:pt x="192" y="276"/>
                  </a:lnTo>
                  <a:lnTo>
                    <a:pt x="192" y="270"/>
                  </a:lnTo>
                  <a:lnTo>
                    <a:pt x="198" y="270"/>
                  </a:lnTo>
                  <a:lnTo>
                    <a:pt x="198" y="264"/>
                  </a:lnTo>
                  <a:lnTo>
                    <a:pt x="198" y="264"/>
                  </a:lnTo>
                  <a:lnTo>
                    <a:pt x="198" y="264"/>
                  </a:lnTo>
                  <a:lnTo>
                    <a:pt x="204" y="258"/>
                  </a:lnTo>
                  <a:lnTo>
                    <a:pt x="204" y="258"/>
                  </a:lnTo>
                  <a:lnTo>
                    <a:pt x="204" y="252"/>
                  </a:lnTo>
                  <a:lnTo>
                    <a:pt x="210" y="252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16" y="246"/>
                  </a:lnTo>
                  <a:lnTo>
                    <a:pt x="216" y="246"/>
                  </a:lnTo>
                  <a:lnTo>
                    <a:pt x="216" y="240"/>
                  </a:lnTo>
                  <a:lnTo>
                    <a:pt x="216" y="240"/>
                  </a:lnTo>
                  <a:lnTo>
                    <a:pt x="222" y="234"/>
                  </a:lnTo>
                  <a:lnTo>
                    <a:pt x="222" y="234"/>
                  </a:lnTo>
                  <a:lnTo>
                    <a:pt x="222" y="234"/>
                  </a:lnTo>
                  <a:lnTo>
                    <a:pt x="228" y="228"/>
                  </a:lnTo>
                  <a:lnTo>
                    <a:pt x="228" y="228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34" y="222"/>
                  </a:lnTo>
                  <a:lnTo>
                    <a:pt x="234" y="216"/>
                  </a:lnTo>
                  <a:lnTo>
                    <a:pt x="234" y="216"/>
                  </a:lnTo>
                  <a:lnTo>
                    <a:pt x="240" y="216"/>
                  </a:lnTo>
                  <a:lnTo>
                    <a:pt x="240" y="210"/>
                  </a:lnTo>
                  <a:lnTo>
                    <a:pt x="240" y="210"/>
                  </a:lnTo>
                  <a:lnTo>
                    <a:pt x="246" y="210"/>
                  </a:lnTo>
                  <a:lnTo>
                    <a:pt x="246" y="204"/>
                  </a:lnTo>
                  <a:lnTo>
                    <a:pt x="246" y="204"/>
                  </a:lnTo>
                  <a:lnTo>
                    <a:pt x="252" y="198"/>
                  </a:lnTo>
                  <a:lnTo>
                    <a:pt x="252" y="198"/>
                  </a:lnTo>
                  <a:lnTo>
                    <a:pt x="252" y="198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58" y="192"/>
                  </a:lnTo>
                  <a:lnTo>
                    <a:pt x="258" y="186"/>
                  </a:lnTo>
                  <a:lnTo>
                    <a:pt x="264" y="186"/>
                  </a:lnTo>
                  <a:lnTo>
                    <a:pt x="264" y="186"/>
                  </a:lnTo>
                  <a:lnTo>
                    <a:pt x="264" y="180"/>
                  </a:lnTo>
                  <a:lnTo>
                    <a:pt x="270" y="180"/>
                  </a:lnTo>
                  <a:lnTo>
                    <a:pt x="270" y="180"/>
                  </a:lnTo>
                  <a:lnTo>
                    <a:pt x="270" y="174"/>
                  </a:lnTo>
                  <a:lnTo>
                    <a:pt x="270" y="174"/>
                  </a:lnTo>
                  <a:lnTo>
                    <a:pt x="276" y="174"/>
                  </a:lnTo>
                  <a:lnTo>
                    <a:pt x="276" y="168"/>
                  </a:lnTo>
                  <a:lnTo>
                    <a:pt x="276" y="168"/>
                  </a:lnTo>
                  <a:lnTo>
                    <a:pt x="282" y="168"/>
                  </a:lnTo>
                  <a:lnTo>
                    <a:pt x="282" y="162"/>
                  </a:lnTo>
                  <a:lnTo>
                    <a:pt x="282" y="162"/>
                  </a:lnTo>
                  <a:lnTo>
                    <a:pt x="288" y="162"/>
                  </a:lnTo>
                  <a:lnTo>
                    <a:pt x="288" y="156"/>
                  </a:lnTo>
                  <a:lnTo>
                    <a:pt x="288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294" y="150"/>
                  </a:lnTo>
                  <a:lnTo>
                    <a:pt x="294" y="150"/>
                  </a:lnTo>
                  <a:lnTo>
                    <a:pt x="300" y="144"/>
                  </a:lnTo>
                  <a:lnTo>
                    <a:pt x="300" y="144"/>
                  </a:lnTo>
                  <a:lnTo>
                    <a:pt x="300" y="144"/>
                  </a:lnTo>
                  <a:lnTo>
                    <a:pt x="306" y="138"/>
                  </a:lnTo>
                  <a:lnTo>
                    <a:pt x="306" y="138"/>
                  </a:lnTo>
                  <a:lnTo>
                    <a:pt x="306" y="138"/>
                  </a:lnTo>
                  <a:lnTo>
                    <a:pt x="306" y="132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26"/>
                  </a:lnTo>
                  <a:lnTo>
                    <a:pt x="318" y="126"/>
                  </a:lnTo>
                  <a:lnTo>
                    <a:pt x="318" y="126"/>
                  </a:lnTo>
                  <a:lnTo>
                    <a:pt x="318" y="126"/>
                  </a:lnTo>
                  <a:lnTo>
                    <a:pt x="324" y="120"/>
                  </a:lnTo>
                  <a:lnTo>
                    <a:pt x="324" y="120"/>
                  </a:lnTo>
                  <a:lnTo>
                    <a:pt x="324" y="120"/>
                  </a:lnTo>
                  <a:lnTo>
                    <a:pt x="324" y="114"/>
                  </a:lnTo>
                  <a:lnTo>
                    <a:pt x="330" y="114"/>
                  </a:lnTo>
                  <a:lnTo>
                    <a:pt x="330" y="114"/>
                  </a:lnTo>
                  <a:lnTo>
                    <a:pt x="330" y="108"/>
                  </a:lnTo>
                  <a:lnTo>
                    <a:pt x="336" y="108"/>
                  </a:lnTo>
                  <a:lnTo>
                    <a:pt x="336" y="108"/>
                  </a:lnTo>
                  <a:lnTo>
                    <a:pt x="336" y="108"/>
                  </a:lnTo>
                  <a:lnTo>
                    <a:pt x="342" y="102"/>
                  </a:lnTo>
                  <a:lnTo>
                    <a:pt x="342" y="102"/>
                  </a:lnTo>
                  <a:lnTo>
                    <a:pt x="342" y="102"/>
                  </a:lnTo>
                  <a:lnTo>
                    <a:pt x="342" y="96"/>
                  </a:lnTo>
                  <a:lnTo>
                    <a:pt x="348" y="96"/>
                  </a:lnTo>
                  <a:lnTo>
                    <a:pt x="348" y="96"/>
                  </a:lnTo>
                  <a:lnTo>
                    <a:pt x="348" y="96"/>
                  </a:lnTo>
                  <a:lnTo>
                    <a:pt x="354" y="90"/>
                  </a:lnTo>
                  <a:lnTo>
                    <a:pt x="354" y="90"/>
                  </a:lnTo>
                  <a:lnTo>
                    <a:pt x="354" y="90"/>
                  </a:lnTo>
                  <a:lnTo>
                    <a:pt x="360" y="84"/>
                  </a:lnTo>
                  <a:lnTo>
                    <a:pt x="360" y="84"/>
                  </a:lnTo>
                  <a:lnTo>
                    <a:pt x="360" y="84"/>
                  </a:lnTo>
                  <a:lnTo>
                    <a:pt x="360" y="84"/>
                  </a:lnTo>
                  <a:lnTo>
                    <a:pt x="366" y="78"/>
                  </a:lnTo>
                  <a:lnTo>
                    <a:pt x="366" y="78"/>
                  </a:lnTo>
                  <a:lnTo>
                    <a:pt x="366" y="78"/>
                  </a:lnTo>
                  <a:lnTo>
                    <a:pt x="372" y="72"/>
                  </a:lnTo>
                  <a:lnTo>
                    <a:pt x="372" y="72"/>
                  </a:lnTo>
                  <a:lnTo>
                    <a:pt x="372" y="72"/>
                  </a:lnTo>
                  <a:lnTo>
                    <a:pt x="372" y="72"/>
                  </a:lnTo>
                  <a:lnTo>
                    <a:pt x="378" y="66"/>
                  </a:lnTo>
                  <a:lnTo>
                    <a:pt x="378" y="66"/>
                  </a:lnTo>
                  <a:lnTo>
                    <a:pt x="378" y="66"/>
                  </a:lnTo>
                  <a:lnTo>
                    <a:pt x="384" y="66"/>
                  </a:lnTo>
                  <a:lnTo>
                    <a:pt x="384" y="60"/>
                  </a:lnTo>
                  <a:lnTo>
                    <a:pt x="384" y="60"/>
                  </a:lnTo>
                  <a:lnTo>
                    <a:pt x="390" y="60"/>
                  </a:lnTo>
                  <a:lnTo>
                    <a:pt x="390" y="54"/>
                  </a:lnTo>
                  <a:lnTo>
                    <a:pt x="390" y="54"/>
                  </a:lnTo>
                  <a:lnTo>
                    <a:pt x="390" y="54"/>
                  </a:lnTo>
                  <a:lnTo>
                    <a:pt x="396" y="54"/>
                  </a:lnTo>
                  <a:lnTo>
                    <a:pt x="396" y="48"/>
                  </a:lnTo>
                  <a:lnTo>
                    <a:pt x="396" y="48"/>
                  </a:lnTo>
                  <a:lnTo>
                    <a:pt x="402" y="48"/>
                  </a:lnTo>
                  <a:lnTo>
                    <a:pt x="402" y="48"/>
                  </a:lnTo>
                  <a:lnTo>
                    <a:pt x="402" y="42"/>
                  </a:lnTo>
                  <a:lnTo>
                    <a:pt x="408" y="42"/>
                  </a:lnTo>
                  <a:lnTo>
                    <a:pt x="408" y="42"/>
                  </a:lnTo>
                  <a:lnTo>
                    <a:pt x="408" y="42"/>
                  </a:lnTo>
                  <a:lnTo>
                    <a:pt x="408" y="36"/>
                  </a:lnTo>
                  <a:lnTo>
                    <a:pt x="414" y="36"/>
                  </a:lnTo>
                  <a:lnTo>
                    <a:pt x="414" y="36"/>
                  </a:lnTo>
                  <a:lnTo>
                    <a:pt x="414" y="36"/>
                  </a:lnTo>
                  <a:lnTo>
                    <a:pt x="420" y="30"/>
                  </a:lnTo>
                  <a:lnTo>
                    <a:pt x="420" y="30"/>
                  </a:lnTo>
                  <a:lnTo>
                    <a:pt x="420" y="30"/>
                  </a:lnTo>
                  <a:lnTo>
                    <a:pt x="426" y="30"/>
                  </a:lnTo>
                  <a:lnTo>
                    <a:pt x="426" y="24"/>
                  </a:lnTo>
                  <a:lnTo>
                    <a:pt x="426" y="24"/>
                  </a:lnTo>
                  <a:lnTo>
                    <a:pt x="426" y="24"/>
                  </a:lnTo>
                  <a:lnTo>
                    <a:pt x="432" y="24"/>
                  </a:lnTo>
                  <a:lnTo>
                    <a:pt x="432" y="18"/>
                  </a:lnTo>
                  <a:lnTo>
                    <a:pt x="432" y="18"/>
                  </a:lnTo>
                  <a:lnTo>
                    <a:pt x="438" y="18"/>
                  </a:lnTo>
                  <a:lnTo>
                    <a:pt x="438" y="18"/>
                  </a:lnTo>
                  <a:lnTo>
                    <a:pt x="438" y="18"/>
                  </a:lnTo>
                  <a:lnTo>
                    <a:pt x="444" y="12"/>
                  </a:lnTo>
                  <a:lnTo>
                    <a:pt x="444" y="12"/>
                  </a:lnTo>
                  <a:lnTo>
                    <a:pt x="444" y="12"/>
                  </a:lnTo>
                  <a:lnTo>
                    <a:pt x="444" y="12"/>
                  </a:lnTo>
                  <a:lnTo>
                    <a:pt x="450" y="6"/>
                  </a:lnTo>
                  <a:lnTo>
                    <a:pt x="450" y="6"/>
                  </a:lnTo>
                  <a:lnTo>
                    <a:pt x="450" y="6"/>
                  </a:lnTo>
                  <a:lnTo>
                    <a:pt x="456" y="6"/>
                  </a:lnTo>
                  <a:lnTo>
                    <a:pt x="456" y="0"/>
                  </a:lnTo>
                  <a:lnTo>
                    <a:pt x="456" y="0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43" name="Freeform 31"/>
            <p:cNvSpPr>
              <a:spLocks/>
            </p:cNvSpPr>
            <p:nvPr/>
          </p:nvSpPr>
          <p:spPr bwMode="auto">
            <a:xfrm>
              <a:off x="2652" y="2277"/>
              <a:ext cx="456" cy="216"/>
            </a:xfrm>
            <a:custGeom>
              <a:avLst/>
              <a:gdLst>
                <a:gd name="T0" fmla="*/ 6 w 456"/>
                <a:gd name="T1" fmla="*/ 210 h 216"/>
                <a:gd name="T2" fmla="*/ 18 w 456"/>
                <a:gd name="T3" fmla="*/ 204 h 216"/>
                <a:gd name="T4" fmla="*/ 24 w 456"/>
                <a:gd name="T5" fmla="*/ 198 h 216"/>
                <a:gd name="T6" fmla="*/ 36 w 456"/>
                <a:gd name="T7" fmla="*/ 192 h 216"/>
                <a:gd name="T8" fmla="*/ 42 w 456"/>
                <a:gd name="T9" fmla="*/ 186 h 216"/>
                <a:gd name="T10" fmla="*/ 54 w 456"/>
                <a:gd name="T11" fmla="*/ 180 h 216"/>
                <a:gd name="T12" fmla="*/ 60 w 456"/>
                <a:gd name="T13" fmla="*/ 174 h 216"/>
                <a:gd name="T14" fmla="*/ 72 w 456"/>
                <a:gd name="T15" fmla="*/ 168 h 216"/>
                <a:gd name="T16" fmla="*/ 78 w 456"/>
                <a:gd name="T17" fmla="*/ 162 h 216"/>
                <a:gd name="T18" fmla="*/ 90 w 456"/>
                <a:gd name="T19" fmla="*/ 156 h 216"/>
                <a:gd name="T20" fmla="*/ 96 w 456"/>
                <a:gd name="T21" fmla="*/ 150 h 216"/>
                <a:gd name="T22" fmla="*/ 108 w 456"/>
                <a:gd name="T23" fmla="*/ 144 h 216"/>
                <a:gd name="T24" fmla="*/ 114 w 456"/>
                <a:gd name="T25" fmla="*/ 144 h 216"/>
                <a:gd name="T26" fmla="*/ 126 w 456"/>
                <a:gd name="T27" fmla="*/ 138 h 216"/>
                <a:gd name="T28" fmla="*/ 132 w 456"/>
                <a:gd name="T29" fmla="*/ 132 h 216"/>
                <a:gd name="T30" fmla="*/ 144 w 456"/>
                <a:gd name="T31" fmla="*/ 126 h 216"/>
                <a:gd name="T32" fmla="*/ 150 w 456"/>
                <a:gd name="T33" fmla="*/ 120 h 216"/>
                <a:gd name="T34" fmla="*/ 162 w 456"/>
                <a:gd name="T35" fmla="*/ 114 h 216"/>
                <a:gd name="T36" fmla="*/ 168 w 456"/>
                <a:gd name="T37" fmla="*/ 114 h 216"/>
                <a:gd name="T38" fmla="*/ 180 w 456"/>
                <a:gd name="T39" fmla="*/ 108 h 216"/>
                <a:gd name="T40" fmla="*/ 186 w 456"/>
                <a:gd name="T41" fmla="*/ 102 h 216"/>
                <a:gd name="T42" fmla="*/ 198 w 456"/>
                <a:gd name="T43" fmla="*/ 96 h 216"/>
                <a:gd name="T44" fmla="*/ 204 w 456"/>
                <a:gd name="T45" fmla="*/ 96 h 216"/>
                <a:gd name="T46" fmla="*/ 216 w 456"/>
                <a:gd name="T47" fmla="*/ 90 h 216"/>
                <a:gd name="T48" fmla="*/ 222 w 456"/>
                <a:gd name="T49" fmla="*/ 84 h 216"/>
                <a:gd name="T50" fmla="*/ 234 w 456"/>
                <a:gd name="T51" fmla="*/ 84 h 216"/>
                <a:gd name="T52" fmla="*/ 240 w 456"/>
                <a:gd name="T53" fmla="*/ 78 h 216"/>
                <a:gd name="T54" fmla="*/ 252 w 456"/>
                <a:gd name="T55" fmla="*/ 72 h 216"/>
                <a:gd name="T56" fmla="*/ 258 w 456"/>
                <a:gd name="T57" fmla="*/ 72 h 216"/>
                <a:gd name="T58" fmla="*/ 270 w 456"/>
                <a:gd name="T59" fmla="*/ 66 h 216"/>
                <a:gd name="T60" fmla="*/ 276 w 456"/>
                <a:gd name="T61" fmla="*/ 60 h 216"/>
                <a:gd name="T62" fmla="*/ 288 w 456"/>
                <a:gd name="T63" fmla="*/ 60 h 216"/>
                <a:gd name="T64" fmla="*/ 294 w 456"/>
                <a:gd name="T65" fmla="*/ 54 h 216"/>
                <a:gd name="T66" fmla="*/ 306 w 456"/>
                <a:gd name="T67" fmla="*/ 54 h 216"/>
                <a:gd name="T68" fmla="*/ 312 w 456"/>
                <a:gd name="T69" fmla="*/ 48 h 216"/>
                <a:gd name="T70" fmla="*/ 324 w 456"/>
                <a:gd name="T71" fmla="*/ 42 h 216"/>
                <a:gd name="T72" fmla="*/ 330 w 456"/>
                <a:gd name="T73" fmla="*/ 42 h 216"/>
                <a:gd name="T74" fmla="*/ 342 w 456"/>
                <a:gd name="T75" fmla="*/ 36 h 216"/>
                <a:gd name="T76" fmla="*/ 348 w 456"/>
                <a:gd name="T77" fmla="*/ 36 h 216"/>
                <a:gd name="T78" fmla="*/ 360 w 456"/>
                <a:gd name="T79" fmla="*/ 30 h 216"/>
                <a:gd name="T80" fmla="*/ 366 w 456"/>
                <a:gd name="T81" fmla="*/ 30 h 216"/>
                <a:gd name="T82" fmla="*/ 378 w 456"/>
                <a:gd name="T83" fmla="*/ 24 h 216"/>
                <a:gd name="T84" fmla="*/ 384 w 456"/>
                <a:gd name="T85" fmla="*/ 24 h 216"/>
                <a:gd name="T86" fmla="*/ 396 w 456"/>
                <a:gd name="T87" fmla="*/ 18 h 216"/>
                <a:gd name="T88" fmla="*/ 402 w 456"/>
                <a:gd name="T89" fmla="*/ 18 h 216"/>
                <a:gd name="T90" fmla="*/ 414 w 456"/>
                <a:gd name="T91" fmla="*/ 18 h 216"/>
                <a:gd name="T92" fmla="*/ 420 w 456"/>
                <a:gd name="T93" fmla="*/ 12 h 216"/>
                <a:gd name="T94" fmla="*/ 432 w 456"/>
                <a:gd name="T95" fmla="*/ 12 h 216"/>
                <a:gd name="T96" fmla="*/ 438 w 456"/>
                <a:gd name="T97" fmla="*/ 6 h 216"/>
                <a:gd name="T98" fmla="*/ 450 w 456"/>
                <a:gd name="T99" fmla="*/ 6 h 216"/>
                <a:gd name="T100" fmla="*/ 456 w 456"/>
                <a:gd name="T10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6" h="216">
                  <a:moveTo>
                    <a:pt x="0" y="216"/>
                  </a:moveTo>
                  <a:lnTo>
                    <a:pt x="6" y="216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6" y="210"/>
                  </a:lnTo>
                  <a:lnTo>
                    <a:pt x="12" y="210"/>
                  </a:lnTo>
                  <a:lnTo>
                    <a:pt x="12" y="210"/>
                  </a:lnTo>
                  <a:lnTo>
                    <a:pt x="12" y="210"/>
                  </a:lnTo>
                  <a:lnTo>
                    <a:pt x="18" y="204"/>
                  </a:lnTo>
                  <a:lnTo>
                    <a:pt x="18" y="204"/>
                  </a:lnTo>
                  <a:lnTo>
                    <a:pt x="18" y="204"/>
                  </a:lnTo>
                  <a:lnTo>
                    <a:pt x="24" y="204"/>
                  </a:lnTo>
                  <a:lnTo>
                    <a:pt x="24" y="204"/>
                  </a:lnTo>
                  <a:lnTo>
                    <a:pt x="24" y="198"/>
                  </a:lnTo>
                  <a:lnTo>
                    <a:pt x="24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42" y="192"/>
                  </a:lnTo>
                  <a:lnTo>
                    <a:pt x="42" y="192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8" y="186"/>
                  </a:lnTo>
                  <a:lnTo>
                    <a:pt x="48" y="186"/>
                  </a:lnTo>
                  <a:lnTo>
                    <a:pt x="48" y="180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60" y="180"/>
                  </a:lnTo>
                  <a:lnTo>
                    <a:pt x="60" y="174"/>
                  </a:lnTo>
                  <a:lnTo>
                    <a:pt x="60" y="174"/>
                  </a:lnTo>
                  <a:lnTo>
                    <a:pt x="60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72" y="168"/>
                  </a:lnTo>
                  <a:lnTo>
                    <a:pt x="72" y="168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68"/>
                  </a:lnTo>
                  <a:lnTo>
                    <a:pt x="78" y="162"/>
                  </a:lnTo>
                  <a:lnTo>
                    <a:pt x="78" y="162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6" y="156"/>
                  </a:lnTo>
                  <a:lnTo>
                    <a:pt x="96" y="156"/>
                  </a:lnTo>
                  <a:lnTo>
                    <a:pt x="96" y="150"/>
                  </a:lnTo>
                  <a:lnTo>
                    <a:pt x="102" y="150"/>
                  </a:lnTo>
                  <a:lnTo>
                    <a:pt x="102" y="150"/>
                  </a:lnTo>
                  <a:lnTo>
                    <a:pt x="102" y="150"/>
                  </a:lnTo>
                  <a:lnTo>
                    <a:pt x="108" y="150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20" y="138"/>
                  </a:lnTo>
                  <a:lnTo>
                    <a:pt x="120" y="138"/>
                  </a:lnTo>
                  <a:lnTo>
                    <a:pt x="120" y="138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26" y="138"/>
                  </a:lnTo>
                  <a:lnTo>
                    <a:pt x="126" y="132"/>
                  </a:lnTo>
                  <a:lnTo>
                    <a:pt x="132" y="132"/>
                  </a:lnTo>
                  <a:lnTo>
                    <a:pt x="132" y="132"/>
                  </a:lnTo>
                  <a:lnTo>
                    <a:pt x="132" y="132"/>
                  </a:lnTo>
                  <a:lnTo>
                    <a:pt x="138" y="132"/>
                  </a:lnTo>
                  <a:lnTo>
                    <a:pt x="138" y="132"/>
                  </a:lnTo>
                  <a:lnTo>
                    <a:pt x="138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44" y="126"/>
                  </a:lnTo>
                  <a:lnTo>
                    <a:pt x="150" y="126"/>
                  </a:lnTo>
                  <a:lnTo>
                    <a:pt x="150" y="120"/>
                  </a:lnTo>
                  <a:lnTo>
                    <a:pt x="150" y="120"/>
                  </a:lnTo>
                  <a:lnTo>
                    <a:pt x="156" y="120"/>
                  </a:lnTo>
                  <a:lnTo>
                    <a:pt x="156" y="120"/>
                  </a:lnTo>
                  <a:lnTo>
                    <a:pt x="156" y="120"/>
                  </a:lnTo>
                  <a:lnTo>
                    <a:pt x="162" y="120"/>
                  </a:lnTo>
                  <a:lnTo>
                    <a:pt x="162" y="114"/>
                  </a:lnTo>
                  <a:lnTo>
                    <a:pt x="162" y="114"/>
                  </a:lnTo>
                  <a:lnTo>
                    <a:pt x="162" y="114"/>
                  </a:lnTo>
                  <a:lnTo>
                    <a:pt x="168" y="114"/>
                  </a:lnTo>
                  <a:lnTo>
                    <a:pt x="168" y="114"/>
                  </a:lnTo>
                  <a:lnTo>
                    <a:pt x="168" y="114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0" y="108"/>
                  </a:lnTo>
                  <a:lnTo>
                    <a:pt x="186" y="102"/>
                  </a:lnTo>
                  <a:lnTo>
                    <a:pt x="186" y="102"/>
                  </a:lnTo>
                  <a:lnTo>
                    <a:pt x="186" y="102"/>
                  </a:lnTo>
                  <a:lnTo>
                    <a:pt x="192" y="102"/>
                  </a:lnTo>
                  <a:lnTo>
                    <a:pt x="192" y="102"/>
                  </a:lnTo>
                  <a:lnTo>
                    <a:pt x="192" y="102"/>
                  </a:lnTo>
                  <a:lnTo>
                    <a:pt x="198" y="102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198" y="96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04" y="96"/>
                  </a:lnTo>
                  <a:lnTo>
                    <a:pt x="210" y="96"/>
                  </a:lnTo>
                  <a:lnTo>
                    <a:pt x="210" y="90"/>
                  </a:lnTo>
                  <a:lnTo>
                    <a:pt x="210" y="90"/>
                  </a:lnTo>
                  <a:lnTo>
                    <a:pt x="216" y="90"/>
                  </a:lnTo>
                  <a:lnTo>
                    <a:pt x="216" y="90"/>
                  </a:lnTo>
                  <a:lnTo>
                    <a:pt x="216" y="90"/>
                  </a:lnTo>
                  <a:lnTo>
                    <a:pt x="216" y="90"/>
                  </a:lnTo>
                  <a:lnTo>
                    <a:pt x="222" y="90"/>
                  </a:lnTo>
                  <a:lnTo>
                    <a:pt x="222" y="84"/>
                  </a:lnTo>
                  <a:lnTo>
                    <a:pt x="222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28" y="84"/>
                  </a:lnTo>
                  <a:lnTo>
                    <a:pt x="234" y="84"/>
                  </a:lnTo>
                  <a:lnTo>
                    <a:pt x="234" y="84"/>
                  </a:lnTo>
                  <a:lnTo>
                    <a:pt x="234" y="78"/>
                  </a:lnTo>
                  <a:lnTo>
                    <a:pt x="234" y="78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6" y="78"/>
                  </a:lnTo>
                  <a:lnTo>
                    <a:pt x="246" y="78"/>
                  </a:lnTo>
                  <a:lnTo>
                    <a:pt x="246" y="78"/>
                  </a:lnTo>
                  <a:lnTo>
                    <a:pt x="252" y="72"/>
                  </a:lnTo>
                  <a:lnTo>
                    <a:pt x="252" y="72"/>
                  </a:lnTo>
                  <a:lnTo>
                    <a:pt x="252" y="72"/>
                  </a:lnTo>
                  <a:lnTo>
                    <a:pt x="252" y="72"/>
                  </a:lnTo>
                  <a:lnTo>
                    <a:pt x="258" y="72"/>
                  </a:lnTo>
                  <a:lnTo>
                    <a:pt x="258" y="72"/>
                  </a:lnTo>
                  <a:lnTo>
                    <a:pt x="258" y="72"/>
                  </a:lnTo>
                  <a:lnTo>
                    <a:pt x="264" y="66"/>
                  </a:lnTo>
                  <a:lnTo>
                    <a:pt x="264" y="66"/>
                  </a:lnTo>
                  <a:lnTo>
                    <a:pt x="264" y="66"/>
                  </a:lnTo>
                  <a:lnTo>
                    <a:pt x="264" y="66"/>
                  </a:lnTo>
                  <a:lnTo>
                    <a:pt x="270" y="66"/>
                  </a:lnTo>
                  <a:lnTo>
                    <a:pt x="270" y="66"/>
                  </a:lnTo>
                  <a:lnTo>
                    <a:pt x="270" y="66"/>
                  </a:lnTo>
                  <a:lnTo>
                    <a:pt x="276" y="66"/>
                  </a:lnTo>
                  <a:lnTo>
                    <a:pt x="276" y="66"/>
                  </a:lnTo>
                  <a:lnTo>
                    <a:pt x="276" y="60"/>
                  </a:lnTo>
                  <a:lnTo>
                    <a:pt x="282" y="60"/>
                  </a:lnTo>
                  <a:lnTo>
                    <a:pt x="282" y="60"/>
                  </a:lnTo>
                  <a:lnTo>
                    <a:pt x="282" y="60"/>
                  </a:lnTo>
                  <a:lnTo>
                    <a:pt x="282" y="60"/>
                  </a:lnTo>
                  <a:lnTo>
                    <a:pt x="288" y="60"/>
                  </a:lnTo>
                  <a:lnTo>
                    <a:pt x="288" y="60"/>
                  </a:lnTo>
                  <a:lnTo>
                    <a:pt x="288" y="60"/>
                  </a:lnTo>
                  <a:lnTo>
                    <a:pt x="294" y="54"/>
                  </a:lnTo>
                  <a:lnTo>
                    <a:pt x="294" y="54"/>
                  </a:lnTo>
                  <a:lnTo>
                    <a:pt x="294" y="54"/>
                  </a:lnTo>
                  <a:lnTo>
                    <a:pt x="300" y="54"/>
                  </a:lnTo>
                  <a:lnTo>
                    <a:pt x="300" y="54"/>
                  </a:lnTo>
                  <a:lnTo>
                    <a:pt x="300" y="54"/>
                  </a:lnTo>
                  <a:lnTo>
                    <a:pt x="300" y="54"/>
                  </a:lnTo>
                  <a:lnTo>
                    <a:pt x="306" y="54"/>
                  </a:lnTo>
                  <a:lnTo>
                    <a:pt x="306" y="48"/>
                  </a:lnTo>
                  <a:lnTo>
                    <a:pt x="306" y="48"/>
                  </a:lnTo>
                  <a:lnTo>
                    <a:pt x="312" y="48"/>
                  </a:lnTo>
                  <a:lnTo>
                    <a:pt x="312" y="48"/>
                  </a:lnTo>
                  <a:lnTo>
                    <a:pt x="312" y="48"/>
                  </a:lnTo>
                  <a:lnTo>
                    <a:pt x="318" y="48"/>
                  </a:lnTo>
                  <a:lnTo>
                    <a:pt x="318" y="48"/>
                  </a:lnTo>
                  <a:lnTo>
                    <a:pt x="318" y="48"/>
                  </a:lnTo>
                  <a:lnTo>
                    <a:pt x="318" y="48"/>
                  </a:lnTo>
                  <a:lnTo>
                    <a:pt x="324" y="42"/>
                  </a:lnTo>
                  <a:lnTo>
                    <a:pt x="324" y="42"/>
                  </a:lnTo>
                  <a:lnTo>
                    <a:pt x="324" y="42"/>
                  </a:lnTo>
                  <a:lnTo>
                    <a:pt x="330" y="42"/>
                  </a:lnTo>
                  <a:lnTo>
                    <a:pt x="330" y="42"/>
                  </a:lnTo>
                  <a:lnTo>
                    <a:pt x="330" y="42"/>
                  </a:lnTo>
                  <a:lnTo>
                    <a:pt x="336" y="42"/>
                  </a:lnTo>
                  <a:lnTo>
                    <a:pt x="336" y="42"/>
                  </a:lnTo>
                  <a:lnTo>
                    <a:pt x="336" y="42"/>
                  </a:lnTo>
                  <a:lnTo>
                    <a:pt x="336" y="42"/>
                  </a:lnTo>
                  <a:lnTo>
                    <a:pt x="342" y="36"/>
                  </a:lnTo>
                  <a:lnTo>
                    <a:pt x="342" y="36"/>
                  </a:lnTo>
                  <a:lnTo>
                    <a:pt x="342" y="36"/>
                  </a:lnTo>
                  <a:lnTo>
                    <a:pt x="348" y="36"/>
                  </a:lnTo>
                  <a:lnTo>
                    <a:pt x="348" y="36"/>
                  </a:lnTo>
                  <a:lnTo>
                    <a:pt x="348" y="36"/>
                  </a:lnTo>
                  <a:lnTo>
                    <a:pt x="354" y="36"/>
                  </a:lnTo>
                  <a:lnTo>
                    <a:pt x="354" y="36"/>
                  </a:lnTo>
                  <a:lnTo>
                    <a:pt x="354" y="36"/>
                  </a:lnTo>
                  <a:lnTo>
                    <a:pt x="354" y="30"/>
                  </a:lnTo>
                  <a:lnTo>
                    <a:pt x="360" y="30"/>
                  </a:lnTo>
                  <a:lnTo>
                    <a:pt x="360" y="30"/>
                  </a:lnTo>
                  <a:lnTo>
                    <a:pt x="360" y="30"/>
                  </a:lnTo>
                  <a:lnTo>
                    <a:pt x="366" y="30"/>
                  </a:lnTo>
                  <a:lnTo>
                    <a:pt x="366" y="30"/>
                  </a:lnTo>
                  <a:lnTo>
                    <a:pt x="366" y="30"/>
                  </a:lnTo>
                  <a:lnTo>
                    <a:pt x="372" y="30"/>
                  </a:lnTo>
                  <a:lnTo>
                    <a:pt x="372" y="30"/>
                  </a:lnTo>
                  <a:lnTo>
                    <a:pt x="372" y="30"/>
                  </a:lnTo>
                  <a:lnTo>
                    <a:pt x="372" y="24"/>
                  </a:lnTo>
                  <a:lnTo>
                    <a:pt x="378" y="24"/>
                  </a:lnTo>
                  <a:lnTo>
                    <a:pt x="378" y="24"/>
                  </a:lnTo>
                  <a:lnTo>
                    <a:pt x="378" y="24"/>
                  </a:lnTo>
                  <a:lnTo>
                    <a:pt x="384" y="24"/>
                  </a:lnTo>
                  <a:lnTo>
                    <a:pt x="384" y="24"/>
                  </a:lnTo>
                  <a:lnTo>
                    <a:pt x="384" y="24"/>
                  </a:lnTo>
                  <a:lnTo>
                    <a:pt x="390" y="24"/>
                  </a:lnTo>
                  <a:lnTo>
                    <a:pt x="390" y="24"/>
                  </a:lnTo>
                  <a:lnTo>
                    <a:pt x="390" y="24"/>
                  </a:lnTo>
                  <a:lnTo>
                    <a:pt x="390" y="24"/>
                  </a:lnTo>
                  <a:lnTo>
                    <a:pt x="396" y="18"/>
                  </a:lnTo>
                  <a:lnTo>
                    <a:pt x="396" y="18"/>
                  </a:lnTo>
                  <a:lnTo>
                    <a:pt x="396" y="18"/>
                  </a:lnTo>
                  <a:lnTo>
                    <a:pt x="402" y="18"/>
                  </a:lnTo>
                  <a:lnTo>
                    <a:pt x="402" y="18"/>
                  </a:lnTo>
                  <a:lnTo>
                    <a:pt x="402" y="18"/>
                  </a:lnTo>
                  <a:lnTo>
                    <a:pt x="408" y="18"/>
                  </a:lnTo>
                  <a:lnTo>
                    <a:pt x="408" y="18"/>
                  </a:lnTo>
                  <a:lnTo>
                    <a:pt x="408" y="18"/>
                  </a:lnTo>
                  <a:lnTo>
                    <a:pt x="408" y="18"/>
                  </a:lnTo>
                  <a:lnTo>
                    <a:pt x="414" y="18"/>
                  </a:lnTo>
                  <a:lnTo>
                    <a:pt x="414" y="12"/>
                  </a:lnTo>
                  <a:lnTo>
                    <a:pt x="414" y="12"/>
                  </a:lnTo>
                  <a:lnTo>
                    <a:pt x="420" y="12"/>
                  </a:lnTo>
                  <a:lnTo>
                    <a:pt x="420" y="12"/>
                  </a:lnTo>
                  <a:lnTo>
                    <a:pt x="420" y="12"/>
                  </a:lnTo>
                  <a:lnTo>
                    <a:pt x="426" y="12"/>
                  </a:lnTo>
                  <a:lnTo>
                    <a:pt x="426" y="12"/>
                  </a:lnTo>
                  <a:lnTo>
                    <a:pt x="426" y="12"/>
                  </a:lnTo>
                  <a:lnTo>
                    <a:pt x="426" y="12"/>
                  </a:lnTo>
                  <a:lnTo>
                    <a:pt x="432" y="12"/>
                  </a:lnTo>
                  <a:lnTo>
                    <a:pt x="432" y="12"/>
                  </a:lnTo>
                  <a:lnTo>
                    <a:pt x="432" y="6"/>
                  </a:lnTo>
                  <a:lnTo>
                    <a:pt x="438" y="6"/>
                  </a:lnTo>
                  <a:lnTo>
                    <a:pt x="438" y="6"/>
                  </a:lnTo>
                  <a:lnTo>
                    <a:pt x="438" y="6"/>
                  </a:lnTo>
                  <a:lnTo>
                    <a:pt x="444" y="6"/>
                  </a:lnTo>
                  <a:lnTo>
                    <a:pt x="444" y="6"/>
                  </a:lnTo>
                  <a:lnTo>
                    <a:pt x="444" y="6"/>
                  </a:lnTo>
                  <a:lnTo>
                    <a:pt x="444" y="6"/>
                  </a:lnTo>
                  <a:lnTo>
                    <a:pt x="450" y="6"/>
                  </a:lnTo>
                  <a:lnTo>
                    <a:pt x="450" y="6"/>
                  </a:lnTo>
                  <a:lnTo>
                    <a:pt x="450" y="6"/>
                  </a:lnTo>
                  <a:lnTo>
                    <a:pt x="456" y="6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56" y="0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44" name="Freeform 32"/>
            <p:cNvSpPr>
              <a:spLocks/>
            </p:cNvSpPr>
            <p:nvPr/>
          </p:nvSpPr>
          <p:spPr bwMode="auto">
            <a:xfrm>
              <a:off x="3108" y="2199"/>
              <a:ext cx="462" cy="78"/>
            </a:xfrm>
            <a:custGeom>
              <a:avLst/>
              <a:gdLst>
                <a:gd name="T0" fmla="*/ 12 w 462"/>
                <a:gd name="T1" fmla="*/ 78 h 78"/>
                <a:gd name="T2" fmla="*/ 18 w 462"/>
                <a:gd name="T3" fmla="*/ 78 h 78"/>
                <a:gd name="T4" fmla="*/ 30 w 462"/>
                <a:gd name="T5" fmla="*/ 72 h 78"/>
                <a:gd name="T6" fmla="*/ 36 w 462"/>
                <a:gd name="T7" fmla="*/ 72 h 78"/>
                <a:gd name="T8" fmla="*/ 48 w 462"/>
                <a:gd name="T9" fmla="*/ 66 h 78"/>
                <a:gd name="T10" fmla="*/ 54 w 462"/>
                <a:gd name="T11" fmla="*/ 66 h 78"/>
                <a:gd name="T12" fmla="*/ 66 w 462"/>
                <a:gd name="T13" fmla="*/ 66 h 78"/>
                <a:gd name="T14" fmla="*/ 72 w 462"/>
                <a:gd name="T15" fmla="*/ 60 h 78"/>
                <a:gd name="T16" fmla="*/ 84 w 462"/>
                <a:gd name="T17" fmla="*/ 60 h 78"/>
                <a:gd name="T18" fmla="*/ 90 w 462"/>
                <a:gd name="T19" fmla="*/ 60 h 78"/>
                <a:gd name="T20" fmla="*/ 102 w 462"/>
                <a:gd name="T21" fmla="*/ 54 h 78"/>
                <a:gd name="T22" fmla="*/ 108 w 462"/>
                <a:gd name="T23" fmla="*/ 54 h 78"/>
                <a:gd name="T24" fmla="*/ 120 w 462"/>
                <a:gd name="T25" fmla="*/ 54 h 78"/>
                <a:gd name="T26" fmla="*/ 126 w 462"/>
                <a:gd name="T27" fmla="*/ 48 h 78"/>
                <a:gd name="T28" fmla="*/ 138 w 462"/>
                <a:gd name="T29" fmla="*/ 48 h 78"/>
                <a:gd name="T30" fmla="*/ 144 w 462"/>
                <a:gd name="T31" fmla="*/ 48 h 78"/>
                <a:gd name="T32" fmla="*/ 156 w 462"/>
                <a:gd name="T33" fmla="*/ 42 h 78"/>
                <a:gd name="T34" fmla="*/ 162 w 462"/>
                <a:gd name="T35" fmla="*/ 42 h 78"/>
                <a:gd name="T36" fmla="*/ 174 w 462"/>
                <a:gd name="T37" fmla="*/ 42 h 78"/>
                <a:gd name="T38" fmla="*/ 180 w 462"/>
                <a:gd name="T39" fmla="*/ 42 h 78"/>
                <a:gd name="T40" fmla="*/ 192 w 462"/>
                <a:gd name="T41" fmla="*/ 36 h 78"/>
                <a:gd name="T42" fmla="*/ 198 w 462"/>
                <a:gd name="T43" fmla="*/ 36 h 78"/>
                <a:gd name="T44" fmla="*/ 210 w 462"/>
                <a:gd name="T45" fmla="*/ 36 h 78"/>
                <a:gd name="T46" fmla="*/ 216 w 462"/>
                <a:gd name="T47" fmla="*/ 36 h 78"/>
                <a:gd name="T48" fmla="*/ 228 w 462"/>
                <a:gd name="T49" fmla="*/ 30 h 78"/>
                <a:gd name="T50" fmla="*/ 234 w 462"/>
                <a:gd name="T51" fmla="*/ 30 h 78"/>
                <a:gd name="T52" fmla="*/ 246 w 462"/>
                <a:gd name="T53" fmla="*/ 30 h 78"/>
                <a:gd name="T54" fmla="*/ 252 w 462"/>
                <a:gd name="T55" fmla="*/ 30 h 78"/>
                <a:gd name="T56" fmla="*/ 264 w 462"/>
                <a:gd name="T57" fmla="*/ 24 h 78"/>
                <a:gd name="T58" fmla="*/ 270 w 462"/>
                <a:gd name="T59" fmla="*/ 24 h 78"/>
                <a:gd name="T60" fmla="*/ 282 w 462"/>
                <a:gd name="T61" fmla="*/ 24 h 78"/>
                <a:gd name="T62" fmla="*/ 288 w 462"/>
                <a:gd name="T63" fmla="*/ 24 h 78"/>
                <a:gd name="T64" fmla="*/ 300 w 462"/>
                <a:gd name="T65" fmla="*/ 24 h 78"/>
                <a:gd name="T66" fmla="*/ 306 w 462"/>
                <a:gd name="T67" fmla="*/ 18 h 78"/>
                <a:gd name="T68" fmla="*/ 318 w 462"/>
                <a:gd name="T69" fmla="*/ 18 h 78"/>
                <a:gd name="T70" fmla="*/ 324 w 462"/>
                <a:gd name="T71" fmla="*/ 18 h 78"/>
                <a:gd name="T72" fmla="*/ 336 w 462"/>
                <a:gd name="T73" fmla="*/ 18 h 78"/>
                <a:gd name="T74" fmla="*/ 342 w 462"/>
                <a:gd name="T75" fmla="*/ 18 h 78"/>
                <a:gd name="T76" fmla="*/ 348 w 462"/>
                <a:gd name="T77" fmla="*/ 12 h 78"/>
                <a:gd name="T78" fmla="*/ 360 w 462"/>
                <a:gd name="T79" fmla="*/ 12 h 78"/>
                <a:gd name="T80" fmla="*/ 366 w 462"/>
                <a:gd name="T81" fmla="*/ 12 h 78"/>
                <a:gd name="T82" fmla="*/ 378 w 462"/>
                <a:gd name="T83" fmla="*/ 12 h 78"/>
                <a:gd name="T84" fmla="*/ 384 w 462"/>
                <a:gd name="T85" fmla="*/ 12 h 78"/>
                <a:gd name="T86" fmla="*/ 396 w 462"/>
                <a:gd name="T87" fmla="*/ 6 h 78"/>
                <a:gd name="T88" fmla="*/ 402 w 462"/>
                <a:gd name="T89" fmla="*/ 6 h 78"/>
                <a:gd name="T90" fmla="*/ 414 w 462"/>
                <a:gd name="T91" fmla="*/ 6 h 78"/>
                <a:gd name="T92" fmla="*/ 420 w 462"/>
                <a:gd name="T93" fmla="*/ 6 h 78"/>
                <a:gd name="T94" fmla="*/ 432 w 462"/>
                <a:gd name="T95" fmla="*/ 6 h 78"/>
                <a:gd name="T96" fmla="*/ 438 w 462"/>
                <a:gd name="T97" fmla="*/ 6 h 78"/>
                <a:gd name="T98" fmla="*/ 450 w 462"/>
                <a:gd name="T99" fmla="*/ 0 h 78"/>
                <a:gd name="T100" fmla="*/ 456 w 462"/>
                <a:gd name="T101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78">
                  <a:moveTo>
                    <a:pt x="0" y="78"/>
                  </a:moveTo>
                  <a:lnTo>
                    <a:pt x="6" y="78"/>
                  </a:lnTo>
                  <a:lnTo>
                    <a:pt x="6" y="78"/>
                  </a:lnTo>
                  <a:lnTo>
                    <a:pt x="6" y="78"/>
                  </a:lnTo>
                  <a:lnTo>
                    <a:pt x="12" y="78"/>
                  </a:lnTo>
                  <a:lnTo>
                    <a:pt x="12" y="78"/>
                  </a:lnTo>
                  <a:lnTo>
                    <a:pt x="12" y="78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8" y="72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42" y="72"/>
                  </a:lnTo>
                  <a:lnTo>
                    <a:pt x="42" y="72"/>
                  </a:lnTo>
                  <a:lnTo>
                    <a:pt x="42" y="72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48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84" y="60"/>
                  </a:lnTo>
                  <a:lnTo>
                    <a:pt x="84" y="60"/>
                  </a:lnTo>
                  <a:lnTo>
                    <a:pt x="84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96" y="60"/>
                  </a:lnTo>
                  <a:lnTo>
                    <a:pt x="96" y="54"/>
                  </a:lnTo>
                  <a:lnTo>
                    <a:pt x="96" y="54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102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26" y="54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26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2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38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50" y="48"/>
                  </a:lnTo>
                  <a:lnTo>
                    <a:pt x="150" y="48"/>
                  </a:lnTo>
                  <a:lnTo>
                    <a:pt x="150" y="48"/>
                  </a:lnTo>
                  <a:lnTo>
                    <a:pt x="156" y="42"/>
                  </a:lnTo>
                  <a:lnTo>
                    <a:pt x="156" y="42"/>
                  </a:lnTo>
                  <a:lnTo>
                    <a:pt x="156" y="42"/>
                  </a:lnTo>
                  <a:lnTo>
                    <a:pt x="162" y="42"/>
                  </a:lnTo>
                  <a:lnTo>
                    <a:pt x="162" y="42"/>
                  </a:lnTo>
                  <a:lnTo>
                    <a:pt x="162" y="42"/>
                  </a:lnTo>
                  <a:lnTo>
                    <a:pt x="162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68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80" y="42"/>
                  </a:lnTo>
                  <a:lnTo>
                    <a:pt x="180" y="42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86" y="36"/>
                  </a:lnTo>
                  <a:lnTo>
                    <a:pt x="186" y="36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198" y="36"/>
                  </a:lnTo>
                  <a:lnTo>
                    <a:pt x="204" y="36"/>
                  </a:lnTo>
                  <a:lnTo>
                    <a:pt x="204" y="36"/>
                  </a:lnTo>
                  <a:lnTo>
                    <a:pt x="204" y="36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0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22" y="36"/>
                  </a:lnTo>
                  <a:lnTo>
                    <a:pt x="222" y="30"/>
                  </a:lnTo>
                  <a:lnTo>
                    <a:pt x="222" y="30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34" y="30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46" y="30"/>
                  </a:lnTo>
                  <a:lnTo>
                    <a:pt x="252" y="30"/>
                  </a:lnTo>
                  <a:lnTo>
                    <a:pt x="252" y="30"/>
                  </a:lnTo>
                  <a:lnTo>
                    <a:pt x="252" y="30"/>
                  </a:lnTo>
                  <a:lnTo>
                    <a:pt x="258" y="30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270" y="24"/>
                  </a:lnTo>
                  <a:lnTo>
                    <a:pt x="270" y="24"/>
                  </a:lnTo>
                  <a:lnTo>
                    <a:pt x="270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76" y="24"/>
                  </a:lnTo>
                  <a:lnTo>
                    <a:pt x="282" y="24"/>
                  </a:lnTo>
                  <a:lnTo>
                    <a:pt x="282" y="24"/>
                  </a:lnTo>
                  <a:lnTo>
                    <a:pt x="282" y="24"/>
                  </a:lnTo>
                  <a:lnTo>
                    <a:pt x="282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294" y="24"/>
                  </a:lnTo>
                  <a:lnTo>
                    <a:pt x="300" y="24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2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18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24" y="18"/>
                  </a:lnTo>
                  <a:lnTo>
                    <a:pt x="330" y="18"/>
                  </a:lnTo>
                  <a:lnTo>
                    <a:pt x="330" y="18"/>
                  </a:lnTo>
                  <a:lnTo>
                    <a:pt x="330" y="18"/>
                  </a:lnTo>
                  <a:lnTo>
                    <a:pt x="336" y="18"/>
                  </a:lnTo>
                  <a:lnTo>
                    <a:pt x="336" y="18"/>
                  </a:lnTo>
                  <a:lnTo>
                    <a:pt x="336" y="18"/>
                  </a:lnTo>
                  <a:lnTo>
                    <a:pt x="336" y="18"/>
                  </a:lnTo>
                  <a:lnTo>
                    <a:pt x="342" y="18"/>
                  </a:lnTo>
                  <a:lnTo>
                    <a:pt x="342" y="18"/>
                  </a:lnTo>
                  <a:lnTo>
                    <a:pt x="342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48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54" y="12"/>
                  </a:lnTo>
                  <a:lnTo>
                    <a:pt x="360" y="12"/>
                  </a:lnTo>
                  <a:lnTo>
                    <a:pt x="360" y="12"/>
                  </a:lnTo>
                  <a:lnTo>
                    <a:pt x="360" y="12"/>
                  </a:lnTo>
                  <a:lnTo>
                    <a:pt x="366" y="12"/>
                  </a:lnTo>
                  <a:lnTo>
                    <a:pt x="366" y="12"/>
                  </a:lnTo>
                  <a:lnTo>
                    <a:pt x="366" y="12"/>
                  </a:lnTo>
                  <a:lnTo>
                    <a:pt x="366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2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78" y="12"/>
                  </a:lnTo>
                  <a:lnTo>
                    <a:pt x="384" y="12"/>
                  </a:lnTo>
                  <a:lnTo>
                    <a:pt x="384" y="12"/>
                  </a:lnTo>
                  <a:lnTo>
                    <a:pt x="384" y="12"/>
                  </a:lnTo>
                  <a:lnTo>
                    <a:pt x="384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0" y="6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26" y="6"/>
                  </a:lnTo>
                  <a:lnTo>
                    <a:pt x="432" y="6"/>
                  </a:lnTo>
                  <a:lnTo>
                    <a:pt x="432" y="6"/>
                  </a:lnTo>
                  <a:lnTo>
                    <a:pt x="432" y="6"/>
                  </a:lnTo>
                  <a:lnTo>
                    <a:pt x="438" y="6"/>
                  </a:lnTo>
                  <a:lnTo>
                    <a:pt x="438" y="6"/>
                  </a:lnTo>
                  <a:lnTo>
                    <a:pt x="438" y="6"/>
                  </a:lnTo>
                  <a:lnTo>
                    <a:pt x="438" y="6"/>
                  </a:lnTo>
                  <a:lnTo>
                    <a:pt x="444" y="6"/>
                  </a:lnTo>
                  <a:lnTo>
                    <a:pt x="444" y="6"/>
                  </a:lnTo>
                  <a:lnTo>
                    <a:pt x="444" y="6"/>
                  </a:lnTo>
                  <a:lnTo>
                    <a:pt x="450" y="6"/>
                  </a:lnTo>
                  <a:lnTo>
                    <a:pt x="450" y="0"/>
                  </a:lnTo>
                  <a:lnTo>
                    <a:pt x="450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56" y="0"/>
                  </a:lnTo>
                  <a:lnTo>
                    <a:pt x="462" y="0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45" name="Freeform 33"/>
            <p:cNvSpPr>
              <a:spLocks/>
            </p:cNvSpPr>
            <p:nvPr/>
          </p:nvSpPr>
          <p:spPr bwMode="auto">
            <a:xfrm>
              <a:off x="3570" y="2175"/>
              <a:ext cx="420" cy="24"/>
            </a:xfrm>
            <a:custGeom>
              <a:avLst/>
              <a:gdLst>
                <a:gd name="T0" fmla="*/ 6 w 420"/>
                <a:gd name="T1" fmla="*/ 24 h 24"/>
                <a:gd name="T2" fmla="*/ 12 w 420"/>
                <a:gd name="T3" fmla="*/ 24 h 24"/>
                <a:gd name="T4" fmla="*/ 18 w 420"/>
                <a:gd name="T5" fmla="*/ 24 h 24"/>
                <a:gd name="T6" fmla="*/ 24 w 420"/>
                <a:gd name="T7" fmla="*/ 24 h 24"/>
                <a:gd name="T8" fmla="*/ 30 w 420"/>
                <a:gd name="T9" fmla="*/ 24 h 24"/>
                <a:gd name="T10" fmla="*/ 42 w 420"/>
                <a:gd name="T11" fmla="*/ 24 h 24"/>
                <a:gd name="T12" fmla="*/ 48 w 420"/>
                <a:gd name="T13" fmla="*/ 24 h 24"/>
                <a:gd name="T14" fmla="*/ 54 w 420"/>
                <a:gd name="T15" fmla="*/ 18 h 24"/>
                <a:gd name="T16" fmla="*/ 60 w 420"/>
                <a:gd name="T17" fmla="*/ 18 h 24"/>
                <a:gd name="T18" fmla="*/ 66 w 420"/>
                <a:gd name="T19" fmla="*/ 18 h 24"/>
                <a:gd name="T20" fmla="*/ 78 w 420"/>
                <a:gd name="T21" fmla="*/ 18 h 24"/>
                <a:gd name="T22" fmla="*/ 84 w 420"/>
                <a:gd name="T23" fmla="*/ 18 h 24"/>
                <a:gd name="T24" fmla="*/ 90 w 420"/>
                <a:gd name="T25" fmla="*/ 18 h 24"/>
                <a:gd name="T26" fmla="*/ 96 w 420"/>
                <a:gd name="T27" fmla="*/ 18 h 24"/>
                <a:gd name="T28" fmla="*/ 102 w 420"/>
                <a:gd name="T29" fmla="*/ 18 h 24"/>
                <a:gd name="T30" fmla="*/ 114 w 420"/>
                <a:gd name="T31" fmla="*/ 18 h 24"/>
                <a:gd name="T32" fmla="*/ 120 w 420"/>
                <a:gd name="T33" fmla="*/ 18 h 24"/>
                <a:gd name="T34" fmla="*/ 126 w 420"/>
                <a:gd name="T35" fmla="*/ 18 h 24"/>
                <a:gd name="T36" fmla="*/ 132 w 420"/>
                <a:gd name="T37" fmla="*/ 12 h 24"/>
                <a:gd name="T38" fmla="*/ 138 w 420"/>
                <a:gd name="T39" fmla="*/ 12 h 24"/>
                <a:gd name="T40" fmla="*/ 150 w 420"/>
                <a:gd name="T41" fmla="*/ 12 h 24"/>
                <a:gd name="T42" fmla="*/ 156 w 420"/>
                <a:gd name="T43" fmla="*/ 12 h 24"/>
                <a:gd name="T44" fmla="*/ 162 w 420"/>
                <a:gd name="T45" fmla="*/ 12 h 24"/>
                <a:gd name="T46" fmla="*/ 168 w 420"/>
                <a:gd name="T47" fmla="*/ 12 h 24"/>
                <a:gd name="T48" fmla="*/ 174 w 420"/>
                <a:gd name="T49" fmla="*/ 12 h 24"/>
                <a:gd name="T50" fmla="*/ 186 w 420"/>
                <a:gd name="T51" fmla="*/ 12 h 24"/>
                <a:gd name="T52" fmla="*/ 192 w 420"/>
                <a:gd name="T53" fmla="*/ 12 h 24"/>
                <a:gd name="T54" fmla="*/ 198 w 420"/>
                <a:gd name="T55" fmla="*/ 12 h 24"/>
                <a:gd name="T56" fmla="*/ 204 w 420"/>
                <a:gd name="T57" fmla="*/ 12 h 24"/>
                <a:gd name="T58" fmla="*/ 210 w 420"/>
                <a:gd name="T59" fmla="*/ 12 h 24"/>
                <a:gd name="T60" fmla="*/ 222 w 420"/>
                <a:gd name="T61" fmla="*/ 6 h 24"/>
                <a:gd name="T62" fmla="*/ 228 w 420"/>
                <a:gd name="T63" fmla="*/ 6 h 24"/>
                <a:gd name="T64" fmla="*/ 234 w 420"/>
                <a:gd name="T65" fmla="*/ 6 h 24"/>
                <a:gd name="T66" fmla="*/ 240 w 420"/>
                <a:gd name="T67" fmla="*/ 6 h 24"/>
                <a:gd name="T68" fmla="*/ 246 w 420"/>
                <a:gd name="T69" fmla="*/ 6 h 24"/>
                <a:gd name="T70" fmla="*/ 252 w 420"/>
                <a:gd name="T71" fmla="*/ 6 h 24"/>
                <a:gd name="T72" fmla="*/ 264 w 420"/>
                <a:gd name="T73" fmla="*/ 6 h 24"/>
                <a:gd name="T74" fmla="*/ 270 w 420"/>
                <a:gd name="T75" fmla="*/ 6 h 24"/>
                <a:gd name="T76" fmla="*/ 276 w 420"/>
                <a:gd name="T77" fmla="*/ 6 h 24"/>
                <a:gd name="T78" fmla="*/ 282 w 420"/>
                <a:gd name="T79" fmla="*/ 6 h 24"/>
                <a:gd name="T80" fmla="*/ 288 w 420"/>
                <a:gd name="T81" fmla="*/ 6 h 24"/>
                <a:gd name="T82" fmla="*/ 300 w 420"/>
                <a:gd name="T83" fmla="*/ 6 h 24"/>
                <a:gd name="T84" fmla="*/ 306 w 420"/>
                <a:gd name="T85" fmla="*/ 6 h 24"/>
                <a:gd name="T86" fmla="*/ 312 w 420"/>
                <a:gd name="T87" fmla="*/ 6 h 24"/>
                <a:gd name="T88" fmla="*/ 318 w 420"/>
                <a:gd name="T89" fmla="*/ 6 h 24"/>
                <a:gd name="T90" fmla="*/ 324 w 420"/>
                <a:gd name="T91" fmla="*/ 6 h 24"/>
                <a:gd name="T92" fmla="*/ 336 w 420"/>
                <a:gd name="T93" fmla="*/ 0 h 24"/>
                <a:gd name="T94" fmla="*/ 342 w 420"/>
                <a:gd name="T95" fmla="*/ 0 h 24"/>
                <a:gd name="T96" fmla="*/ 348 w 420"/>
                <a:gd name="T97" fmla="*/ 0 h 24"/>
                <a:gd name="T98" fmla="*/ 354 w 420"/>
                <a:gd name="T99" fmla="*/ 0 h 24"/>
                <a:gd name="T100" fmla="*/ 360 w 420"/>
                <a:gd name="T101" fmla="*/ 0 h 24"/>
                <a:gd name="T102" fmla="*/ 372 w 420"/>
                <a:gd name="T103" fmla="*/ 0 h 24"/>
                <a:gd name="T104" fmla="*/ 378 w 420"/>
                <a:gd name="T105" fmla="*/ 0 h 24"/>
                <a:gd name="T106" fmla="*/ 384 w 420"/>
                <a:gd name="T107" fmla="*/ 0 h 24"/>
                <a:gd name="T108" fmla="*/ 390 w 420"/>
                <a:gd name="T109" fmla="*/ 0 h 24"/>
                <a:gd name="T110" fmla="*/ 396 w 420"/>
                <a:gd name="T111" fmla="*/ 0 h 24"/>
                <a:gd name="T112" fmla="*/ 408 w 420"/>
                <a:gd name="T113" fmla="*/ 0 h 24"/>
                <a:gd name="T114" fmla="*/ 414 w 420"/>
                <a:gd name="T115" fmla="*/ 0 h 24"/>
                <a:gd name="T116" fmla="*/ 420 w 420"/>
                <a:gd name="T1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20" h="24">
                  <a:moveTo>
                    <a:pt x="0" y="24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60" y="18"/>
                  </a:lnTo>
                  <a:lnTo>
                    <a:pt x="60" y="18"/>
                  </a:lnTo>
                  <a:lnTo>
                    <a:pt x="60" y="18"/>
                  </a:lnTo>
                  <a:lnTo>
                    <a:pt x="60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78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84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2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14" y="18"/>
                  </a:lnTo>
                  <a:lnTo>
                    <a:pt x="114" y="18"/>
                  </a:lnTo>
                  <a:lnTo>
                    <a:pt x="114" y="18"/>
                  </a:lnTo>
                  <a:lnTo>
                    <a:pt x="114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6" y="18"/>
                  </a:lnTo>
                  <a:lnTo>
                    <a:pt x="126" y="18"/>
                  </a:lnTo>
                  <a:lnTo>
                    <a:pt x="126" y="12"/>
                  </a:lnTo>
                  <a:lnTo>
                    <a:pt x="132" y="12"/>
                  </a:lnTo>
                  <a:lnTo>
                    <a:pt x="132" y="12"/>
                  </a:lnTo>
                  <a:lnTo>
                    <a:pt x="132" y="12"/>
                  </a:lnTo>
                  <a:lnTo>
                    <a:pt x="132" y="12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4" y="12"/>
                  </a:lnTo>
                  <a:lnTo>
                    <a:pt x="144" y="12"/>
                  </a:lnTo>
                  <a:lnTo>
                    <a:pt x="144" y="12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6" y="12"/>
                  </a:lnTo>
                  <a:lnTo>
                    <a:pt x="156" y="12"/>
                  </a:lnTo>
                  <a:lnTo>
                    <a:pt x="156" y="12"/>
                  </a:lnTo>
                  <a:lnTo>
                    <a:pt x="162" y="12"/>
                  </a:lnTo>
                  <a:lnTo>
                    <a:pt x="162" y="12"/>
                  </a:lnTo>
                  <a:lnTo>
                    <a:pt x="162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74" y="12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80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92" y="12"/>
                  </a:lnTo>
                  <a:lnTo>
                    <a:pt x="192" y="12"/>
                  </a:lnTo>
                  <a:lnTo>
                    <a:pt x="192" y="12"/>
                  </a:lnTo>
                  <a:lnTo>
                    <a:pt x="198" y="12"/>
                  </a:lnTo>
                  <a:lnTo>
                    <a:pt x="198" y="12"/>
                  </a:lnTo>
                  <a:lnTo>
                    <a:pt x="198" y="12"/>
                  </a:lnTo>
                  <a:lnTo>
                    <a:pt x="204" y="12"/>
                  </a:lnTo>
                  <a:lnTo>
                    <a:pt x="204" y="12"/>
                  </a:lnTo>
                  <a:lnTo>
                    <a:pt x="204" y="12"/>
                  </a:lnTo>
                  <a:lnTo>
                    <a:pt x="204" y="12"/>
                  </a:lnTo>
                  <a:lnTo>
                    <a:pt x="210" y="12"/>
                  </a:lnTo>
                  <a:lnTo>
                    <a:pt x="210" y="12"/>
                  </a:lnTo>
                  <a:lnTo>
                    <a:pt x="210" y="12"/>
                  </a:lnTo>
                  <a:lnTo>
                    <a:pt x="216" y="12"/>
                  </a:lnTo>
                  <a:lnTo>
                    <a:pt x="216" y="12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2" y="6"/>
                  </a:lnTo>
                  <a:lnTo>
                    <a:pt x="222" y="6"/>
                  </a:lnTo>
                  <a:lnTo>
                    <a:pt x="222" y="6"/>
                  </a:lnTo>
                  <a:lnTo>
                    <a:pt x="228" y="6"/>
                  </a:lnTo>
                  <a:lnTo>
                    <a:pt x="228" y="6"/>
                  </a:lnTo>
                  <a:lnTo>
                    <a:pt x="228" y="6"/>
                  </a:lnTo>
                  <a:lnTo>
                    <a:pt x="234" y="6"/>
                  </a:lnTo>
                  <a:lnTo>
                    <a:pt x="234" y="6"/>
                  </a:lnTo>
                  <a:lnTo>
                    <a:pt x="234" y="6"/>
                  </a:lnTo>
                  <a:lnTo>
                    <a:pt x="240" y="6"/>
                  </a:lnTo>
                  <a:lnTo>
                    <a:pt x="240" y="6"/>
                  </a:lnTo>
                  <a:lnTo>
                    <a:pt x="240" y="6"/>
                  </a:lnTo>
                  <a:lnTo>
                    <a:pt x="240" y="6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46" y="6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58" y="6"/>
                  </a:lnTo>
                  <a:lnTo>
                    <a:pt x="258" y="6"/>
                  </a:lnTo>
                  <a:lnTo>
                    <a:pt x="264" y="6"/>
                  </a:lnTo>
                  <a:lnTo>
                    <a:pt x="264" y="6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270" y="6"/>
                  </a:lnTo>
                  <a:lnTo>
                    <a:pt x="270" y="6"/>
                  </a:lnTo>
                  <a:lnTo>
                    <a:pt x="270" y="6"/>
                  </a:lnTo>
                  <a:lnTo>
                    <a:pt x="276" y="6"/>
                  </a:lnTo>
                  <a:lnTo>
                    <a:pt x="276" y="6"/>
                  </a:lnTo>
                  <a:lnTo>
                    <a:pt x="276" y="6"/>
                  </a:lnTo>
                  <a:lnTo>
                    <a:pt x="282" y="6"/>
                  </a:lnTo>
                  <a:lnTo>
                    <a:pt x="282" y="6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288" y="6"/>
                  </a:lnTo>
                  <a:lnTo>
                    <a:pt x="288" y="6"/>
                  </a:lnTo>
                  <a:lnTo>
                    <a:pt x="288" y="6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0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2" y="6"/>
                  </a:lnTo>
                  <a:lnTo>
                    <a:pt x="312" y="6"/>
                  </a:lnTo>
                  <a:lnTo>
                    <a:pt x="318" y="6"/>
                  </a:lnTo>
                  <a:lnTo>
                    <a:pt x="318" y="6"/>
                  </a:lnTo>
                  <a:lnTo>
                    <a:pt x="318" y="6"/>
                  </a:lnTo>
                  <a:lnTo>
                    <a:pt x="324" y="6"/>
                  </a:lnTo>
                  <a:lnTo>
                    <a:pt x="324" y="6"/>
                  </a:lnTo>
                  <a:lnTo>
                    <a:pt x="324" y="6"/>
                  </a:lnTo>
                  <a:lnTo>
                    <a:pt x="324" y="6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48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2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96" y="0"/>
                  </a:lnTo>
                  <a:lnTo>
                    <a:pt x="396" y="0"/>
                  </a:lnTo>
                  <a:lnTo>
                    <a:pt x="396" y="0"/>
                  </a:lnTo>
                  <a:lnTo>
                    <a:pt x="396" y="0"/>
                  </a:lnTo>
                  <a:lnTo>
                    <a:pt x="402" y="0"/>
                  </a:lnTo>
                  <a:lnTo>
                    <a:pt x="402" y="0"/>
                  </a:lnTo>
                  <a:lnTo>
                    <a:pt x="402" y="0"/>
                  </a:lnTo>
                  <a:lnTo>
                    <a:pt x="408" y="0"/>
                  </a:lnTo>
                  <a:lnTo>
                    <a:pt x="408" y="0"/>
                  </a:lnTo>
                  <a:lnTo>
                    <a:pt x="408" y="0"/>
                  </a:lnTo>
                  <a:lnTo>
                    <a:pt x="414" y="0"/>
                  </a:lnTo>
                  <a:lnTo>
                    <a:pt x="414" y="0"/>
                  </a:lnTo>
                  <a:lnTo>
                    <a:pt x="414" y="0"/>
                  </a:lnTo>
                  <a:lnTo>
                    <a:pt x="414" y="0"/>
                  </a:lnTo>
                  <a:lnTo>
                    <a:pt x="420" y="0"/>
                  </a:lnTo>
                  <a:lnTo>
                    <a:pt x="420" y="0"/>
                  </a:lnTo>
                </a:path>
              </a:pathLst>
            </a:custGeom>
            <a:noFill/>
            <a:ln w="19050" cap="flat" cmpd="sng">
              <a:solidFill>
                <a:schemeClr val="bg1">
                  <a:lumMod val="60000"/>
                  <a:lumOff val="40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90146" name="Object 34"/>
          <p:cNvGraphicFramePr>
            <a:graphicFrameLocks noChangeAspect="1"/>
          </p:cNvGraphicFramePr>
          <p:nvPr>
            <p:extLst/>
          </p:nvPr>
        </p:nvGraphicFramePr>
        <p:xfrm>
          <a:off x="2762250" y="1079500"/>
          <a:ext cx="4572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18" name="Equation" r:id="rId3" imgW="4572000" imgH="533160" progId="Equation.3">
                  <p:embed/>
                </p:oleObj>
              </mc:Choice>
              <mc:Fallback>
                <p:oleObj name="Equation" r:id="rId3" imgW="4572000" imgH="533160" progId="Equation.3">
                  <p:embed/>
                  <p:pic>
                    <p:nvPicPr>
                      <p:cNvPr id="9014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0" y="1079500"/>
                        <a:ext cx="4572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47" name="Object 35"/>
          <p:cNvGraphicFramePr>
            <a:graphicFrameLocks noChangeAspect="1"/>
          </p:cNvGraphicFramePr>
          <p:nvPr>
            <p:extLst/>
          </p:nvPr>
        </p:nvGraphicFramePr>
        <p:xfrm>
          <a:off x="7620000" y="1079500"/>
          <a:ext cx="2311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19" name="Equation" r:id="rId5" imgW="2311200" imgH="545760" progId="Equation.3">
                  <p:embed/>
                </p:oleObj>
              </mc:Choice>
              <mc:Fallback>
                <p:oleObj name="Equation" r:id="rId5" imgW="2311200" imgH="545760" progId="Equation.3">
                  <p:embed/>
                  <p:pic>
                    <p:nvPicPr>
                      <p:cNvPr id="9014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1079500"/>
                        <a:ext cx="23114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48" name="Line 36"/>
          <p:cNvSpPr>
            <a:spLocks noChangeShapeType="1"/>
          </p:cNvSpPr>
          <p:nvPr/>
        </p:nvSpPr>
        <p:spPr bwMode="auto">
          <a:xfrm>
            <a:off x="3733800" y="1612900"/>
            <a:ext cx="0" cy="6096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0149" name="Text Box 37"/>
          <p:cNvSpPr txBox="1">
            <a:spLocks noChangeArrowheads="1"/>
          </p:cNvSpPr>
          <p:nvPr/>
        </p:nvSpPr>
        <p:spPr bwMode="auto">
          <a:xfrm>
            <a:off x="3733800" y="1679575"/>
            <a:ext cx="445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由初始条件确定任意常数后变形</a:t>
            </a:r>
          </a:p>
        </p:txBody>
      </p:sp>
      <p:graphicFrame>
        <p:nvGraphicFramePr>
          <p:cNvPr id="90150" name="Object 38"/>
          <p:cNvGraphicFramePr>
            <a:graphicFrameLocks noChangeAspect="1"/>
          </p:cNvGraphicFramePr>
          <p:nvPr>
            <p:extLst/>
          </p:nvPr>
        </p:nvGraphicFramePr>
        <p:xfrm>
          <a:off x="2857500" y="2222500"/>
          <a:ext cx="3251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20" name="Equation" r:id="rId7" imgW="3251160" imgH="520560" progId="Equation.3">
                  <p:embed/>
                </p:oleObj>
              </mc:Choice>
              <mc:Fallback>
                <p:oleObj name="Equation" r:id="rId7" imgW="3251160" imgH="520560" progId="Equation.3">
                  <p:embed/>
                  <p:pic>
                    <p:nvPicPr>
                      <p:cNvPr id="9015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2222500"/>
                        <a:ext cx="3251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0151" name="Group 39"/>
          <p:cNvGrpSpPr>
            <a:grpSpLocks/>
          </p:cNvGrpSpPr>
          <p:nvPr/>
        </p:nvGrpSpPr>
        <p:grpSpPr bwMode="auto">
          <a:xfrm>
            <a:off x="2552701" y="3381376"/>
            <a:ext cx="5381625" cy="2879725"/>
            <a:chOff x="648" y="1930"/>
            <a:chExt cx="3390" cy="1814"/>
          </a:xfrm>
        </p:grpSpPr>
        <p:sp>
          <p:nvSpPr>
            <p:cNvPr id="90152" name="Line 40"/>
            <p:cNvSpPr>
              <a:spLocks noChangeShapeType="1"/>
            </p:cNvSpPr>
            <p:nvPr/>
          </p:nvSpPr>
          <p:spPr bwMode="auto">
            <a:xfrm>
              <a:off x="864" y="2879"/>
              <a:ext cx="317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90153" name="Line 41"/>
            <p:cNvSpPr>
              <a:spLocks noChangeShapeType="1"/>
            </p:cNvSpPr>
            <p:nvPr/>
          </p:nvSpPr>
          <p:spPr bwMode="auto">
            <a:xfrm>
              <a:off x="864" y="1930"/>
              <a:ext cx="2" cy="181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90154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3936" y="2986"/>
            <a:ext cx="96" cy="1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721" name="Equation" r:id="rId9" imgW="152280" imgH="279360" progId="Equation.3">
                    <p:embed/>
                  </p:oleObj>
                </mc:Choice>
                <mc:Fallback>
                  <p:oleObj name="Equation" r:id="rId9" imgW="152280" imgH="279360" progId="Equation.3">
                    <p:embed/>
                    <p:pic>
                      <p:nvPicPr>
                        <p:cNvPr id="90154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2986"/>
                          <a:ext cx="96" cy="1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55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648" y="194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722" name="Equation" r:id="rId11" imgW="228600" imgH="241200" progId="Equation.3">
                    <p:embed/>
                  </p:oleObj>
                </mc:Choice>
                <mc:Fallback>
                  <p:oleObj name="Equation" r:id="rId11" imgW="228600" imgH="241200" progId="Equation.3">
                    <p:embed/>
                    <p:pic>
                      <p:nvPicPr>
                        <p:cNvPr id="90155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8" y="194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156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652" y="281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723" name="Equation" r:id="rId13" imgW="304560" imgH="317160" progId="Equation.3">
                    <p:embed/>
                  </p:oleObj>
                </mc:Choice>
                <mc:Fallback>
                  <p:oleObj name="Equation" r:id="rId13" imgW="304560" imgH="317160" progId="Equation.3">
                    <p:embed/>
                    <p:pic>
                      <p:nvPicPr>
                        <p:cNvPr id="90156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2" y="281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157" name="Group 45"/>
          <p:cNvGrpSpPr>
            <a:grpSpLocks/>
          </p:cNvGrpSpPr>
          <p:nvPr/>
        </p:nvGrpSpPr>
        <p:grpSpPr bwMode="auto">
          <a:xfrm>
            <a:off x="3733800" y="4905375"/>
            <a:ext cx="1752600" cy="838200"/>
            <a:chOff x="1392" y="2688"/>
            <a:chExt cx="1104" cy="528"/>
          </a:xfrm>
        </p:grpSpPr>
        <p:grpSp>
          <p:nvGrpSpPr>
            <p:cNvPr id="90158" name="Group 46"/>
            <p:cNvGrpSpPr>
              <a:grpSpLocks/>
            </p:cNvGrpSpPr>
            <p:nvPr/>
          </p:nvGrpSpPr>
          <p:grpSpPr bwMode="auto">
            <a:xfrm>
              <a:off x="1392" y="2688"/>
              <a:ext cx="1104" cy="528"/>
              <a:chOff x="1392" y="2688"/>
              <a:chExt cx="1104" cy="528"/>
            </a:xfrm>
          </p:grpSpPr>
          <p:sp>
            <p:nvSpPr>
              <p:cNvPr id="90159" name="Line 47"/>
              <p:cNvSpPr>
                <a:spLocks noChangeShapeType="1"/>
              </p:cNvSpPr>
              <p:nvPr/>
            </p:nvSpPr>
            <p:spPr bwMode="auto">
              <a:xfrm>
                <a:off x="1392" y="2688"/>
                <a:ext cx="0" cy="52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160" name="Line 48"/>
              <p:cNvSpPr>
                <a:spLocks noChangeShapeType="1"/>
              </p:cNvSpPr>
              <p:nvPr/>
            </p:nvSpPr>
            <p:spPr bwMode="auto">
              <a:xfrm>
                <a:off x="2496" y="2688"/>
                <a:ext cx="0" cy="52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161" name="Line 49"/>
              <p:cNvSpPr>
                <a:spLocks noChangeShapeType="1"/>
              </p:cNvSpPr>
              <p:nvPr/>
            </p:nvSpPr>
            <p:spPr bwMode="auto">
              <a:xfrm>
                <a:off x="1392" y="3120"/>
                <a:ext cx="110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90162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1884" y="2920"/>
            <a:ext cx="16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724" name="Equation" r:id="rId15" imgW="266400" imgH="304560" progId="Equation.3">
                    <p:embed/>
                  </p:oleObj>
                </mc:Choice>
                <mc:Fallback>
                  <p:oleObj name="Equation" r:id="rId15" imgW="266400" imgH="304560" progId="Equation.3">
                    <p:embed/>
                    <p:pic>
                      <p:nvPicPr>
                        <p:cNvPr id="90162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4" y="2920"/>
                          <a:ext cx="16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0163" name="Group 51"/>
          <p:cNvGrpSpPr>
            <a:grpSpLocks/>
          </p:cNvGrpSpPr>
          <p:nvPr/>
        </p:nvGrpSpPr>
        <p:grpSpPr bwMode="auto">
          <a:xfrm>
            <a:off x="2514601" y="4041775"/>
            <a:ext cx="4811713" cy="1233488"/>
            <a:chOff x="624" y="2144"/>
            <a:chExt cx="3031" cy="777"/>
          </a:xfrm>
        </p:grpSpPr>
        <p:grpSp>
          <p:nvGrpSpPr>
            <p:cNvPr id="90164" name="Group 52"/>
            <p:cNvGrpSpPr>
              <a:grpSpLocks/>
            </p:cNvGrpSpPr>
            <p:nvPr/>
          </p:nvGrpSpPr>
          <p:grpSpPr bwMode="auto">
            <a:xfrm>
              <a:off x="864" y="2144"/>
              <a:ext cx="2791" cy="777"/>
              <a:chOff x="2196" y="1491"/>
              <a:chExt cx="1794" cy="972"/>
            </a:xfrm>
          </p:grpSpPr>
          <p:sp>
            <p:nvSpPr>
              <p:cNvPr id="90165" name="Freeform 53"/>
              <p:cNvSpPr>
                <a:spLocks/>
              </p:cNvSpPr>
              <p:nvPr/>
            </p:nvSpPr>
            <p:spPr bwMode="auto">
              <a:xfrm>
                <a:off x="2196" y="1491"/>
                <a:ext cx="456" cy="954"/>
              </a:xfrm>
              <a:custGeom>
                <a:avLst/>
                <a:gdLst>
                  <a:gd name="T0" fmla="*/ 6 w 456"/>
                  <a:gd name="T1" fmla="*/ 516 h 954"/>
                  <a:gd name="T2" fmla="*/ 18 w 456"/>
                  <a:gd name="T3" fmla="*/ 450 h 954"/>
                  <a:gd name="T4" fmla="*/ 24 w 456"/>
                  <a:gd name="T5" fmla="*/ 384 h 954"/>
                  <a:gd name="T6" fmla="*/ 36 w 456"/>
                  <a:gd name="T7" fmla="*/ 324 h 954"/>
                  <a:gd name="T8" fmla="*/ 42 w 456"/>
                  <a:gd name="T9" fmla="*/ 270 h 954"/>
                  <a:gd name="T10" fmla="*/ 54 w 456"/>
                  <a:gd name="T11" fmla="*/ 222 h 954"/>
                  <a:gd name="T12" fmla="*/ 60 w 456"/>
                  <a:gd name="T13" fmla="*/ 174 h 954"/>
                  <a:gd name="T14" fmla="*/ 72 w 456"/>
                  <a:gd name="T15" fmla="*/ 138 h 954"/>
                  <a:gd name="T16" fmla="*/ 78 w 456"/>
                  <a:gd name="T17" fmla="*/ 102 h 954"/>
                  <a:gd name="T18" fmla="*/ 90 w 456"/>
                  <a:gd name="T19" fmla="*/ 72 h 954"/>
                  <a:gd name="T20" fmla="*/ 96 w 456"/>
                  <a:gd name="T21" fmla="*/ 48 h 954"/>
                  <a:gd name="T22" fmla="*/ 108 w 456"/>
                  <a:gd name="T23" fmla="*/ 24 h 954"/>
                  <a:gd name="T24" fmla="*/ 114 w 456"/>
                  <a:gd name="T25" fmla="*/ 12 h 954"/>
                  <a:gd name="T26" fmla="*/ 126 w 456"/>
                  <a:gd name="T27" fmla="*/ 0 h 954"/>
                  <a:gd name="T28" fmla="*/ 132 w 456"/>
                  <a:gd name="T29" fmla="*/ 0 h 954"/>
                  <a:gd name="T30" fmla="*/ 144 w 456"/>
                  <a:gd name="T31" fmla="*/ 0 h 954"/>
                  <a:gd name="T32" fmla="*/ 150 w 456"/>
                  <a:gd name="T33" fmla="*/ 0 h 954"/>
                  <a:gd name="T34" fmla="*/ 162 w 456"/>
                  <a:gd name="T35" fmla="*/ 12 h 954"/>
                  <a:gd name="T36" fmla="*/ 168 w 456"/>
                  <a:gd name="T37" fmla="*/ 24 h 954"/>
                  <a:gd name="T38" fmla="*/ 180 w 456"/>
                  <a:gd name="T39" fmla="*/ 42 h 954"/>
                  <a:gd name="T40" fmla="*/ 186 w 456"/>
                  <a:gd name="T41" fmla="*/ 60 h 954"/>
                  <a:gd name="T42" fmla="*/ 198 w 456"/>
                  <a:gd name="T43" fmla="*/ 84 h 954"/>
                  <a:gd name="T44" fmla="*/ 204 w 456"/>
                  <a:gd name="T45" fmla="*/ 108 h 954"/>
                  <a:gd name="T46" fmla="*/ 216 w 456"/>
                  <a:gd name="T47" fmla="*/ 138 h 954"/>
                  <a:gd name="T48" fmla="*/ 222 w 456"/>
                  <a:gd name="T49" fmla="*/ 168 h 954"/>
                  <a:gd name="T50" fmla="*/ 234 w 456"/>
                  <a:gd name="T51" fmla="*/ 204 h 954"/>
                  <a:gd name="T52" fmla="*/ 240 w 456"/>
                  <a:gd name="T53" fmla="*/ 240 h 954"/>
                  <a:gd name="T54" fmla="*/ 252 w 456"/>
                  <a:gd name="T55" fmla="*/ 276 h 954"/>
                  <a:gd name="T56" fmla="*/ 258 w 456"/>
                  <a:gd name="T57" fmla="*/ 312 h 954"/>
                  <a:gd name="T58" fmla="*/ 270 w 456"/>
                  <a:gd name="T59" fmla="*/ 348 h 954"/>
                  <a:gd name="T60" fmla="*/ 276 w 456"/>
                  <a:gd name="T61" fmla="*/ 390 h 954"/>
                  <a:gd name="T62" fmla="*/ 288 w 456"/>
                  <a:gd name="T63" fmla="*/ 432 h 954"/>
                  <a:gd name="T64" fmla="*/ 294 w 456"/>
                  <a:gd name="T65" fmla="*/ 468 h 954"/>
                  <a:gd name="T66" fmla="*/ 306 w 456"/>
                  <a:gd name="T67" fmla="*/ 510 h 954"/>
                  <a:gd name="T68" fmla="*/ 312 w 456"/>
                  <a:gd name="T69" fmla="*/ 546 h 954"/>
                  <a:gd name="T70" fmla="*/ 324 w 456"/>
                  <a:gd name="T71" fmla="*/ 588 h 954"/>
                  <a:gd name="T72" fmla="*/ 330 w 456"/>
                  <a:gd name="T73" fmla="*/ 624 h 954"/>
                  <a:gd name="T74" fmla="*/ 342 w 456"/>
                  <a:gd name="T75" fmla="*/ 660 h 954"/>
                  <a:gd name="T76" fmla="*/ 348 w 456"/>
                  <a:gd name="T77" fmla="*/ 690 h 954"/>
                  <a:gd name="T78" fmla="*/ 360 w 456"/>
                  <a:gd name="T79" fmla="*/ 726 h 954"/>
                  <a:gd name="T80" fmla="*/ 366 w 456"/>
                  <a:gd name="T81" fmla="*/ 756 h 954"/>
                  <a:gd name="T82" fmla="*/ 372 w 456"/>
                  <a:gd name="T83" fmla="*/ 786 h 954"/>
                  <a:gd name="T84" fmla="*/ 384 w 456"/>
                  <a:gd name="T85" fmla="*/ 816 h 954"/>
                  <a:gd name="T86" fmla="*/ 390 w 456"/>
                  <a:gd name="T87" fmla="*/ 840 h 954"/>
                  <a:gd name="T88" fmla="*/ 402 w 456"/>
                  <a:gd name="T89" fmla="*/ 864 h 954"/>
                  <a:gd name="T90" fmla="*/ 408 w 456"/>
                  <a:gd name="T91" fmla="*/ 882 h 954"/>
                  <a:gd name="T92" fmla="*/ 420 w 456"/>
                  <a:gd name="T93" fmla="*/ 906 h 954"/>
                  <a:gd name="T94" fmla="*/ 426 w 456"/>
                  <a:gd name="T95" fmla="*/ 918 h 954"/>
                  <a:gd name="T96" fmla="*/ 438 w 456"/>
                  <a:gd name="T97" fmla="*/ 936 h 954"/>
                  <a:gd name="T98" fmla="*/ 444 w 456"/>
                  <a:gd name="T99" fmla="*/ 948 h 954"/>
                  <a:gd name="T100" fmla="*/ 456 w 456"/>
                  <a:gd name="T101" fmla="*/ 954 h 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6" h="954">
                    <a:moveTo>
                      <a:pt x="0" y="570"/>
                    </a:moveTo>
                    <a:lnTo>
                      <a:pt x="0" y="558"/>
                    </a:lnTo>
                    <a:lnTo>
                      <a:pt x="6" y="546"/>
                    </a:lnTo>
                    <a:lnTo>
                      <a:pt x="6" y="528"/>
                    </a:lnTo>
                    <a:lnTo>
                      <a:pt x="6" y="516"/>
                    </a:lnTo>
                    <a:lnTo>
                      <a:pt x="6" y="504"/>
                    </a:lnTo>
                    <a:lnTo>
                      <a:pt x="12" y="486"/>
                    </a:lnTo>
                    <a:lnTo>
                      <a:pt x="12" y="474"/>
                    </a:lnTo>
                    <a:lnTo>
                      <a:pt x="12" y="462"/>
                    </a:lnTo>
                    <a:lnTo>
                      <a:pt x="18" y="450"/>
                    </a:lnTo>
                    <a:lnTo>
                      <a:pt x="18" y="432"/>
                    </a:lnTo>
                    <a:lnTo>
                      <a:pt x="18" y="420"/>
                    </a:lnTo>
                    <a:lnTo>
                      <a:pt x="24" y="408"/>
                    </a:lnTo>
                    <a:lnTo>
                      <a:pt x="24" y="396"/>
                    </a:lnTo>
                    <a:lnTo>
                      <a:pt x="24" y="384"/>
                    </a:lnTo>
                    <a:lnTo>
                      <a:pt x="24" y="372"/>
                    </a:lnTo>
                    <a:lnTo>
                      <a:pt x="30" y="360"/>
                    </a:lnTo>
                    <a:lnTo>
                      <a:pt x="30" y="348"/>
                    </a:lnTo>
                    <a:lnTo>
                      <a:pt x="30" y="336"/>
                    </a:lnTo>
                    <a:lnTo>
                      <a:pt x="36" y="324"/>
                    </a:lnTo>
                    <a:lnTo>
                      <a:pt x="36" y="312"/>
                    </a:lnTo>
                    <a:lnTo>
                      <a:pt x="36" y="300"/>
                    </a:lnTo>
                    <a:lnTo>
                      <a:pt x="42" y="294"/>
                    </a:lnTo>
                    <a:lnTo>
                      <a:pt x="42" y="282"/>
                    </a:lnTo>
                    <a:lnTo>
                      <a:pt x="42" y="270"/>
                    </a:lnTo>
                    <a:lnTo>
                      <a:pt x="42" y="258"/>
                    </a:lnTo>
                    <a:lnTo>
                      <a:pt x="48" y="252"/>
                    </a:lnTo>
                    <a:lnTo>
                      <a:pt x="48" y="240"/>
                    </a:lnTo>
                    <a:lnTo>
                      <a:pt x="48" y="228"/>
                    </a:lnTo>
                    <a:lnTo>
                      <a:pt x="54" y="222"/>
                    </a:lnTo>
                    <a:lnTo>
                      <a:pt x="54" y="210"/>
                    </a:lnTo>
                    <a:lnTo>
                      <a:pt x="54" y="204"/>
                    </a:lnTo>
                    <a:lnTo>
                      <a:pt x="60" y="192"/>
                    </a:lnTo>
                    <a:lnTo>
                      <a:pt x="60" y="186"/>
                    </a:lnTo>
                    <a:lnTo>
                      <a:pt x="60" y="174"/>
                    </a:lnTo>
                    <a:lnTo>
                      <a:pt x="60" y="168"/>
                    </a:lnTo>
                    <a:lnTo>
                      <a:pt x="66" y="156"/>
                    </a:lnTo>
                    <a:lnTo>
                      <a:pt x="66" y="150"/>
                    </a:lnTo>
                    <a:lnTo>
                      <a:pt x="66" y="144"/>
                    </a:lnTo>
                    <a:lnTo>
                      <a:pt x="72" y="138"/>
                    </a:lnTo>
                    <a:lnTo>
                      <a:pt x="72" y="126"/>
                    </a:lnTo>
                    <a:lnTo>
                      <a:pt x="72" y="120"/>
                    </a:lnTo>
                    <a:lnTo>
                      <a:pt x="78" y="114"/>
                    </a:lnTo>
                    <a:lnTo>
                      <a:pt x="78" y="108"/>
                    </a:lnTo>
                    <a:lnTo>
                      <a:pt x="78" y="102"/>
                    </a:lnTo>
                    <a:lnTo>
                      <a:pt x="78" y="96"/>
                    </a:lnTo>
                    <a:lnTo>
                      <a:pt x="84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90" y="72"/>
                    </a:lnTo>
                    <a:lnTo>
                      <a:pt x="90" y="66"/>
                    </a:lnTo>
                    <a:lnTo>
                      <a:pt x="90" y="60"/>
                    </a:lnTo>
                    <a:lnTo>
                      <a:pt x="96" y="54"/>
                    </a:lnTo>
                    <a:lnTo>
                      <a:pt x="96" y="48"/>
                    </a:lnTo>
                    <a:lnTo>
                      <a:pt x="96" y="48"/>
                    </a:lnTo>
                    <a:lnTo>
                      <a:pt x="96" y="42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108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20" y="6"/>
                    </a:lnTo>
                    <a:lnTo>
                      <a:pt x="120" y="6"/>
                    </a:lnTo>
                    <a:lnTo>
                      <a:pt x="120" y="6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44" y="0"/>
                    </a:lnTo>
                    <a:lnTo>
                      <a:pt x="144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6"/>
                    </a:lnTo>
                    <a:lnTo>
                      <a:pt x="156" y="6"/>
                    </a:lnTo>
                    <a:lnTo>
                      <a:pt x="156" y="6"/>
                    </a:lnTo>
                    <a:lnTo>
                      <a:pt x="156" y="12"/>
                    </a:lnTo>
                    <a:lnTo>
                      <a:pt x="162" y="12"/>
                    </a:lnTo>
                    <a:lnTo>
                      <a:pt x="162" y="12"/>
                    </a:lnTo>
                    <a:lnTo>
                      <a:pt x="162" y="18"/>
                    </a:lnTo>
                    <a:lnTo>
                      <a:pt x="168" y="18"/>
                    </a:lnTo>
                    <a:lnTo>
                      <a:pt x="168" y="18"/>
                    </a:lnTo>
                    <a:lnTo>
                      <a:pt x="168" y="24"/>
                    </a:lnTo>
                    <a:lnTo>
                      <a:pt x="168" y="24"/>
                    </a:lnTo>
                    <a:lnTo>
                      <a:pt x="174" y="30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80" y="42"/>
                    </a:lnTo>
                    <a:lnTo>
                      <a:pt x="180" y="42"/>
                    </a:lnTo>
                    <a:lnTo>
                      <a:pt x="180" y="48"/>
                    </a:lnTo>
                    <a:lnTo>
                      <a:pt x="180" y="54"/>
                    </a:lnTo>
                    <a:lnTo>
                      <a:pt x="186" y="54"/>
                    </a:lnTo>
                    <a:lnTo>
                      <a:pt x="186" y="60"/>
                    </a:lnTo>
                    <a:lnTo>
                      <a:pt x="186" y="66"/>
                    </a:lnTo>
                    <a:lnTo>
                      <a:pt x="192" y="66"/>
                    </a:lnTo>
                    <a:lnTo>
                      <a:pt x="192" y="72"/>
                    </a:lnTo>
                    <a:lnTo>
                      <a:pt x="192" y="78"/>
                    </a:lnTo>
                    <a:lnTo>
                      <a:pt x="198" y="84"/>
                    </a:lnTo>
                    <a:lnTo>
                      <a:pt x="198" y="90"/>
                    </a:lnTo>
                    <a:lnTo>
                      <a:pt x="198" y="96"/>
                    </a:lnTo>
                    <a:lnTo>
                      <a:pt x="198" y="96"/>
                    </a:lnTo>
                    <a:lnTo>
                      <a:pt x="204" y="102"/>
                    </a:lnTo>
                    <a:lnTo>
                      <a:pt x="204" y="108"/>
                    </a:lnTo>
                    <a:lnTo>
                      <a:pt x="204" y="114"/>
                    </a:lnTo>
                    <a:lnTo>
                      <a:pt x="210" y="120"/>
                    </a:lnTo>
                    <a:lnTo>
                      <a:pt x="210" y="126"/>
                    </a:lnTo>
                    <a:lnTo>
                      <a:pt x="210" y="132"/>
                    </a:lnTo>
                    <a:lnTo>
                      <a:pt x="216" y="138"/>
                    </a:lnTo>
                    <a:lnTo>
                      <a:pt x="216" y="144"/>
                    </a:lnTo>
                    <a:lnTo>
                      <a:pt x="216" y="150"/>
                    </a:lnTo>
                    <a:lnTo>
                      <a:pt x="216" y="156"/>
                    </a:lnTo>
                    <a:lnTo>
                      <a:pt x="222" y="162"/>
                    </a:lnTo>
                    <a:lnTo>
                      <a:pt x="222" y="168"/>
                    </a:lnTo>
                    <a:lnTo>
                      <a:pt x="222" y="174"/>
                    </a:lnTo>
                    <a:lnTo>
                      <a:pt x="228" y="180"/>
                    </a:lnTo>
                    <a:lnTo>
                      <a:pt x="228" y="192"/>
                    </a:lnTo>
                    <a:lnTo>
                      <a:pt x="228" y="198"/>
                    </a:lnTo>
                    <a:lnTo>
                      <a:pt x="234" y="204"/>
                    </a:lnTo>
                    <a:lnTo>
                      <a:pt x="234" y="210"/>
                    </a:lnTo>
                    <a:lnTo>
                      <a:pt x="234" y="216"/>
                    </a:lnTo>
                    <a:lnTo>
                      <a:pt x="234" y="222"/>
                    </a:lnTo>
                    <a:lnTo>
                      <a:pt x="240" y="228"/>
                    </a:lnTo>
                    <a:lnTo>
                      <a:pt x="240" y="240"/>
                    </a:lnTo>
                    <a:lnTo>
                      <a:pt x="240" y="246"/>
                    </a:lnTo>
                    <a:lnTo>
                      <a:pt x="246" y="252"/>
                    </a:lnTo>
                    <a:lnTo>
                      <a:pt x="246" y="258"/>
                    </a:lnTo>
                    <a:lnTo>
                      <a:pt x="246" y="264"/>
                    </a:lnTo>
                    <a:lnTo>
                      <a:pt x="252" y="276"/>
                    </a:lnTo>
                    <a:lnTo>
                      <a:pt x="252" y="282"/>
                    </a:lnTo>
                    <a:lnTo>
                      <a:pt x="252" y="288"/>
                    </a:lnTo>
                    <a:lnTo>
                      <a:pt x="252" y="294"/>
                    </a:lnTo>
                    <a:lnTo>
                      <a:pt x="258" y="306"/>
                    </a:lnTo>
                    <a:lnTo>
                      <a:pt x="258" y="312"/>
                    </a:lnTo>
                    <a:lnTo>
                      <a:pt x="258" y="318"/>
                    </a:lnTo>
                    <a:lnTo>
                      <a:pt x="264" y="330"/>
                    </a:lnTo>
                    <a:lnTo>
                      <a:pt x="264" y="336"/>
                    </a:lnTo>
                    <a:lnTo>
                      <a:pt x="264" y="342"/>
                    </a:lnTo>
                    <a:lnTo>
                      <a:pt x="270" y="348"/>
                    </a:lnTo>
                    <a:lnTo>
                      <a:pt x="270" y="360"/>
                    </a:lnTo>
                    <a:lnTo>
                      <a:pt x="270" y="366"/>
                    </a:lnTo>
                    <a:lnTo>
                      <a:pt x="270" y="372"/>
                    </a:lnTo>
                    <a:lnTo>
                      <a:pt x="276" y="384"/>
                    </a:lnTo>
                    <a:lnTo>
                      <a:pt x="276" y="390"/>
                    </a:lnTo>
                    <a:lnTo>
                      <a:pt x="276" y="396"/>
                    </a:lnTo>
                    <a:lnTo>
                      <a:pt x="282" y="408"/>
                    </a:lnTo>
                    <a:lnTo>
                      <a:pt x="282" y="414"/>
                    </a:lnTo>
                    <a:lnTo>
                      <a:pt x="282" y="420"/>
                    </a:lnTo>
                    <a:lnTo>
                      <a:pt x="288" y="432"/>
                    </a:lnTo>
                    <a:lnTo>
                      <a:pt x="288" y="438"/>
                    </a:lnTo>
                    <a:lnTo>
                      <a:pt x="288" y="444"/>
                    </a:lnTo>
                    <a:lnTo>
                      <a:pt x="288" y="456"/>
                    </a:lnTo>
                    <a:lnTo>
                      <a:pt x="294" y="462"/>
                    </a:lnTo>
                    <a:lnTo>
                      <a:pt x="294" y="468"/>
                    </a:lnTo>
                    <a:lnTo>
                      <a:pt x="294" y="474"/>
                    </a:lnTo>
                    <a:lnTo>
                      <a:pt x="300" y="486"/>
                    </a:lnTo>
                    <a:lnTo>
                      <a:pt x="300" y="492"/>
                    </a:lnTo>
                    <a:lnTo>
                      <a:pt x="300" y="498"/>
                    </a:lnTo>
                    <a:lnTo>
                      <a:pt x="306" y="510"/>
                    </a:lnTo>
                    <a:lnTo>
                      <a:pt x="306" y="516"/>
                    </a:lnTo>
                    <a:lnTo>
                      <a:pt x="306" y="522"/>
                    </a:lnTo>
                    <a:lnTo>
                      <a:pt x="306" y="534"/>
                    </a:lnTo>
                    <a:lnTo>
                      <a:pt x="312" y="540"/>
                    </a:lnTo>
                    <a:lnTo>
                      <a:pt x="312" y="546"/>
                    </a:lnTo>
                    <a:lnTo>
                      <a:pt x="312" y="552"/>
                    </a:lnTo>
                    <a:lnTo>
                      <a:pt x="318" y="564"/>
                    </a:lnTo>
                    <a:lnTo>
                      <a:pt x="318" y="570"/>
                    </a:lnTo>
                    <a:lnTo>
                      <a:pt x="318" y="576"/>
                    </a:lnTo>
                    <a:lnTo>
                      <a:pt x="324" y="588"/>
                    </a:lnTo>
                    <a:lnTo>
                      <a:pt x="324" y="594"/>
                    </a:lnTo>
                    <a:lnTo>
                      <a:pt x="324" y="600"/>
                    </a:lnTo>
                    <a:lnTo>
                      <a:pt x="324" y="606"/>
                    </a:lnTo>
                    <a:lnTo>
                      <a:pt x="330" y="612"/>
                    </a:lnTo>
                    <a:lnTo>
                      <a:pt x="330" y="624"/>
                    </a:lnTo>
                    <a:lnTo>
                      <a:pt x="330" y="630"/>
                    </a:lnTo>
                    <a:lnTo>
                      <a:pt x="336" y="636"/>
                    </a:lnTo>
                    <a:lnTo>
                      <a:pt x="336" y="642"/>
                    </a:lnTo>
                    <a:lnTo>
                      <a:pt x="336" y="654"/>
                    </a:lnTo>
                    <a:lnTo>
                      <a:pt x="342" y="660"/>
                    </a:lnTo>
                    <a:lnTo>
                      <a:pt x="342" y="666"/>
                    </a:lnTo>
                    <a:lnTo>
                      <a:pt x="342" y="672"/>
                    </a:lnTo>
                    <a:lnTo>
                      <a:pt x="342" y="678"/>
                    </a:lnTo>
                    <a:lnTo>
                      <a:pt x="348" y="684"/>
                    </a:lnTo>
                    <a:lnTo>
                      <a:pt x="348" y="690"/>
                    </a:lnTo>
                    <a:lnTo>
                      <a:pt x="348" y="702"/>
                    </a:lnTo>
                    <a:lnTo>
                      <a:pt x="354" y="708"/>
                    </a:lnTo>
                    <a:lnTo>
                      <a:pt x="354" y="714"/>
                    </a:lnTo>
                    <a:lnTo>
                      <a:pt x="354" y="720"/>
                    </a:lnTo>
                    <a:lnTo>
                      <a:pt x="360" y="726"/>
                    </a:lnTo>
                    <a:lnTo>
                      <a:pt x="360" y="732"/>
                    </a:lnTo>
                    <a:lnTo>
                      <a:pt x="360" y="738"/>
                    </a:lnTo>
                    <a:lnTo>
                      <a:pt x="360" y="744"/>
                    </a:lnTo>
                    <a:lnTo>
                      <a:pt x="366" y="750"/>
                    </a:lnTo>
                    <a:lnTo>
                      <a:pt x="366" y="756"/>
                    </a:lnTo>
                    <a:lnTo>
                      <a:pt x="366" y="762"/>
                    </a:lnTo>
                    <a:lnTo>
                      <a:pt x="372" y="768"/>
                    </a:lnTo>
                    <a:lnTo>
                      <a:pt x="372" y="774"/>
                    </a:lnTo>
                    <a:lnTo>
                      <a:pt x="372" y="780"/>
                    </a:lnTo>
                    <a:lnTo>
                      <a:pt x="372" y="786"/>
                    </a:lnTo>
                    <a:lnTo>
                      <a:pt x="378" y="792"/>
                    </a:lnTo>
                    <a:lnTo>
                      <a:pt x="378" y="798"/>
                    </a:lnTo>
                    <a:lnTo>
                      <a:pt x="378" y="804"/>
                    </a:lnTo>
                    <a:lnTo>
                      <a:pt x="384" y="810"/>
                    </a:lnTo>
                    <a:lnTo>
                      <a:pt x="384" y="816"/>
                    </a:lnTo>
                    <a:lnTo>
                      <a:pt x="384" y="822"/>
                    </a:lnTo>
                    <a:lnTo>
                      <a:pt x="390" y="822"/>
                    </a:lnTo>
                    <a:lnTo>
                      <a:pt x="390" y="828"/>
                    </a:lnTo>
                    <a:lnTo>
                      <a:pt x="390" y="834"/>
                    </a:lnTo>
                    <a:lnTo>
                      <a:pt x="390" y="840"/>
                    </a:lnTo>
                    <a:lnTo>
                      <a:pt x="396" y="846"/>
                    </a:lnTo>
                    <a:lnTo>
                      <a:pt x="396" y="852"/>
                    </a:lnTo>
                    <a:lnTo>
                      <a:pt x="396" y="852"/>
                    </a:lnTo>
                    <a:lnTo>
                      <a:pt x="402" y="858"/>
                    </a:lnTo>
                    <a:lnTo>
                      <a:pt x="402" y="864"/>
                    </a:lnTo>
                    <a:lnTo>
                      <a:pt x="402" y="870"/>
                    </a:lnTo>
                    <a:lnTo>
                      <a:pt x="408" y="870"/>
                    </a:lnTo>
                    <a:lnTo>
                      <a:pt x="408" y="876"/>
                    </a:lnTo>
                    <a:lnTo>
                      <a:pt x="408" y="882"/>
                    </a:lnTo>
                    <a:lnTo>
                      <a:pt x="408" y="882"/>
                    </a:lnTo>
                    <a:lnTo>
                      <a:pt x="414" y="888"/>
                    </a:lnTo>
                    <a:lnTo>
                      <a:pt x="414" y="894"/>
                    </a:lnTo>
                    <a:lnTo>
                      <a:pt x="414" y="894"/>
                    </a:lnTo>
                    <a:lnTo>
                      <a:pt x="420" y="900"/>
                    </a:lnTo>
                    <a:lnTo>
                      <a:pt x="420" y="906"/>
                    </a:lnTo>
                    <a:lnTo>
                      <a:pt x="420" y="906"/>
                    </a:lnTo>
                    <a:lnTo>
                      <a:pt x="426" y="912"/>
                    </a:lnTo>
                    <a:lnTo>
                      <a:pt x="426" y="912"/>
                    </a:lnTo>
                    <a:lnTo>
                      <a:pt x="426" y="918"/>
                    </a:lnTo>
                    <a:lnTo>
                      <a:pt x="426" y="918"/>
                    </a:lnTo>
                    <a:lnTo>
                      <a:pt x="432" y="924"/>
                    </a:lnTo>
                    <a:lnTo>
                      <a:pt x="432" y="924"/>
                    </a:lnTo>
                    <a:lnTo>
                      <a:pt x="432" y="930"/>
                    </a:lnTo>
                    <a:lnTo>
                      <a:pt x="438" y="930"/>
                    </a:lnTo>
                    <a:lnTo>
                      <a:pt x="438" y="936"/>
                    </a:lnTo>
                    <a:lnTo>
                      <a:pt x="438" y="936"/>
                    </a:lnTo>
                    <a:lnTo>
                      <a:pt x="444" y="936"/>
                    </a:lnTo>
                    <a:lnTo>
                      <a:pt x="444" y="942"/>
                    </a:lnTo>
                    <a:lnTo>
                      <a:pt x="444" y="942"/>
                    </a:lnTo>
                    <a:lnTo>
                      <a:pt x="444" y="948"/>
                    </a:lnTo>
                    <a:lnTo>
                      <a:pt x="450" y="948"/>
                    </a:lnTo>
                    <a:lnTo>
                      <a:pt x="450" y="948"/>
                    </a:lnTo>
                    <a:lnTo>
                      <a:pt x="450" y="954"/>
                    </a:lnTo>
                    <a:lnTo>
                      <a:pt x="456" y="954"/>
                    </a:lnTo>
                    <a:lnTo>
                      <a:pt x="456" y="954"/>
                    </a:lnTo>
                    <a:lnTo>
                      <a:pt x="456" y="954"/>
                    </a:ln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166" name="Freeform 54"/>
              <p:cNvSpPr>
                <a:spLocks/>
              </p:cNvSpPr>
              <p:nvPr/>
            </p:nvSpPr>
            <p:spPr bwMode="auto">
              <a:xfrm>
                <a:off x="2652" y="2019"/>
                <a:ext cx="456" cy="444"/>
              </a:xfrm>
              <a:custGeom>
                <a:avLst/>
                <a:gdLst>
                  <a:gd name="T0" fmla="*/ 6 w 456"/>
                  <a:gd name="T1" fmla="*/ 432 h 444"/>
                  <a:gd name="T2" fmla="*/ 18 w 456"/>
                  <a:gd name="T3" fmla="*/ 438 h 444"/>
                  <a:gd name="T4" fmla="*/ 24 w 456"/>
                  <a:gd name="T5" fmla="*/ 444 h 444"/>
                  <a:gd name="T6" fmla="*/ 36 w 456"/>
                  <a:gd name="T7" fmla="*/ 444 h 444"/>
                  <a:gd name="T8" fmla="*/ 42 w 456"/>
                  <a:gd name="T9" fmla="*/ 444 h 444"/>
                  <a:gd name="T10" fmla="*/ 54 w 456"/>
                  <a:gd name="T11" fmla="*/ 438 h 444"/>
                  <a:gd name="T12" fmla="*/ 60 w 456"/>
                  <a:gd name="T13" fmla="*/ 432 h 444"/>
                  <a:gd name="T14" fmla="*/ 72 w 456"/>
                  <a:gd name="T15" fmla="*/ 426 h 444"/>
                  <a:gd name="T16" fmla="*/ 78 w 456"/>
                  <a:gd name="T17" fmla="*/ 414 h 444"/>
                  <a:gd name="T18" fmla="*/ 90 w 456"/>
                  <a:gd name="T19" fmla="*/ 408 h 444"/>
                  <a:gd name="T20" fmla="*/ 96 w 456"/>
                  <a:gd name="T21" fmla="*/ 396 h 444"/>
                  <a:gd name="T22" fmla="*/ 108 w 456"/>
                  <a:gd name="T23" fmla="*/ 384 h 444"/>
                  <a:gd name="T24" fmla="*/ 114 w 456"/>
                  <a:gd name="T25" fmla="*/ 366 h 444"/>
                  <a:gd name="T26" fmla="*/ 126 w 456"/>
                  <a:gd name="T27" fmla="*/ 354 h 444"/>
                  <a:gd name="T28" fmla="*/ 132 w 456"/>
                  <a:gd name="T29" fmla="*/ 336 h 444"/>
                  <a:gd name="T30" fmla="*/ 144 w 456"/>
                  <a:gd name="T31" fmla="*/ 324 h 444"/>
                  <a:gd name="T32" fmla="*/ 150 w 456"/>
                  <a:gd name="T33" fmla="*/ 306 h 444"/>
                  <a:gd name="T34" fmla="*/ 162 w 456"/>
                  <a:gd name="T35" fmla="*/ 288 h 444"/>
                  <a:gd name="T36" fmla="*/ 168 w 456"/>
                  <a:gd name="T37" fmla="*/ 270 h 444"/>
                  <a:gd name="T38" fmla="*/ 180 w 456"/>
                  <a:gd name="T39" fmla="*/ 252 h 444"/>
                  <a:gd name="T40" fmla="*/ 186 w 456"/>
                  <a:gd name="T41" fmla="*/ 234 h 444"/>
                  <a:gd name="T42" fmla="*/ 198 w 456"/>
                  <a:gd name="T43" fmla="*/ 216 h 444"/>
                  <a:gd name="T44" fmla="*/ 204 w 456"/>
                  <a:gd name="T45" fmla="*/ 198 h 444"/>
                  <a:gd name="T46" fmla="*/ 216 w 456"/>
                  <a:gd name="T47" fmla="*/ 180 h 444"/>
                  <a:gd name="T48" fmla="*/ 222 w 456"/>
                  <a:gd name="T49" fmla="*/ 162 h 444"/>
                  <a:gd name="T50" fmla="*/ 234 w 456"/>
                  <a:gd name="T51" fmla="*/ 144 h 444"/>
                  <a:gd name="T52" fmla="*/ 240 w 456"/>
                  <a:gd name="T53" fmla="*/ 132 h 444"/>
                  <a:gd name="T54" fmla="*/ 252 w 456"/>
                  <a:gd name="T55" fmla="*/ 114 h 444"/>
                  <a:gd name="T56" fmla="*/ 258 w 456"/>
                  <a:gd name="T57" fmla="*/ 102 h 444"/>
                  <a:gd name="T58" fmla="*/ 270 w 456"/>
                  <a:gd name="T59" fmla="*/ 84 h 444"/>
                  <a:gd name="T60" fmla="*/ 276 w 456"/>
                  <a:gd name="T61" fmla="*/ 72 h 444"/>
                  <a:gd name="T62" fmla="*/ 288 w 456"/>
                  <a:gd name="T63" fmla="*/ 60 h 444"/>
                  <a:gd name="T64" fmla="*/ 294 w 456"/>
                  <a:gd name="T65" fmla="*/ 48 h 444"/>
                  <a:gd name="T66" fmla="*/ 306 w 456"/>
                  <a:gd name="T67" fmla="*/ 42 h 444"/>
                  <a:gd name="T68" fmla="*/ 312 w 456"/>
                  <a:gd name="T69" fmla="*/ 30 h 444"/>
                  <a:gd name="T70" fmla="*/ 324 w 456"/>
                  <a:gd name="T71" fmla="*/ 24 h 444"/>
                  <a:gd name="T72" fmla="*/ 330 w 456"/>
                  <a:gd name="T73" fmla="*/ 18 h 444"/>
                  <a:gd name="T74" fmla="*/ 342 w 456"/>
                  <a:gd name="T75" fmla="*/ 12 h 444"/>
                  <a:gd name="T76" fmla="*/ 348 w 456"/>
                  <a:gd name="T77" fmla="*/ 6 h 444"/>
                  <a:gd name="T78" fmla="*/ 360 w 456"/>
                  <a:gd name="T79" fmla="*/ 6 h 444"/>
                  <a:gd name="T80" fmla="*/ 366 w 456"/>
                  <a:gd name="T81" fmla="*/ 0 h 444"/>
                  <a:gd name="T82" fmla="*/ 378 w 456"/>
                  <a:gd name="T83" fmla="*/ 0 h 444"/>
                  <a:gd name="T84" fmla="*/ 384 w 456"/>
                  <a:gd name="T85" fmla="*/ 0 h 444"/>
                  <a:gd name="T86" fmla="*/ 396 w 456"/>
                  <a:gd name="T87" fmla="*/ 0 h 444"/>
                  <a:gd name="T88" fmla="*/ 402 w 456"/>
                  <a:gd name="T89" fmla="*/ 0 h 444"/>
                  <a:gd name="T90" fmla="*/ 414 w 456"/>
                  <a:gd name="T91" fmla="*/ 0 h 444"/>
                  <a:gd name="T92" fmla="*/ 420 w 456"/>
                  <a:gd name="T93" fmla="*/ 6 h 444"/>
                  <a:gd name="T94" fmla="*/ 432 w 456"/>
                  <a:gd name="T95" fmla="*/ 12 h 444"/>
                  <a:gd name="T96" fmla="*/ 438 w 456"/>
                  <a:gd name="T97" fmla="*/ 12 h 444"/>
                  <a:gd name="T98" fmla="*/ 450 w 456"/>
                  <a:gd name="T99" fmla="*/ 18 h 444"/>
                  <a:gd name="T100" fmla="*/ 456 w 456"/>
                  <a:gd name="T101" fmla="*/ 2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6" h="444">
                    <a:moveTo>
                      <a:pt x="0" y="426"/>
                    </a:moveTo>
                    <a:lnTo>
                      <a:pt x="6" y="432"/>
                    </a:lnTo>
                    <a:lnTo>
                      <a:pt x="6" y="432"/>
                    </a:lnTo>
                    <a:lnTo>
                      <a:pt x="6" y="432"/>
                    </a:lnTo>
                    <a:lnTo>
                      <a:pt x="6" y="432"/>
                    </a:lnTo>
                    <a:lnTo>
                      <a:pt x="12" y="438"/>
                    </a:lnTo>
                    <a:lnTo>
                      <a:pt x="12" y="438"/>
                    </a:lnTo>
                    <a:lnTo>
                      <a:pt x="12" y="438"/>
                    </a:lnTo>
                    <a:lnTo>
                      <a:pt x="18" y="438"/>
                    </a:lnTo>
                    <a:lnTo>
                      <a:pt x="18" y="438"/>
                    </a:lnTo>
                    <a:lnTo>
                      <a:pt x="18" y="438"/>
                    </a:lnTo>
                    <a:lnTo>
                      <a:pt x="24" y="438"/>
                    </a:lnTo>
                    <a:lnTo>
                      <a:pt x="24" y="444"/>
                    </a:lnTo>
                    <a:lnTo>
                      <a:pt x="24" y="444"/>
                    </a:lnTo>
                    <a:lnTo>
                      <a:pt x="24" y="444"/>
                    </a:lnTo>
                    <a:lnTo>
                      <a:pt x="30" y="444"/>
                    </a:lnTo>
                    <a:lnTo>
                      <a:pt x="30" y="444"/>
                    </a:lnTo>
                    <a:lnTo>
                      <a:pt x="30" y="444"/>
                    </a:lnTo>
                    <a:lnTo>
                      <a:pt x="36" y="444"/>
                    </a:lnTo>
                    <a:lnTo>
                      <a:pt x="36" y="444"/>
                    </a:lnTo>
                    <a:lnTo>
                      <a:pt x="36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8" y="438"/>
                    </a:lnTo>
                    <a:lnTo>
                      <a:pt x="48" y="438"/>
                    </a:lnTo>
                    <a:lnTo>
                      <a:pt x="48" y="438"/>
                    </a:lnTo>
                    <a:lnTo>
                      <a:pt x="54" y="438"/>
                    </a:lnTo>
                    <a:lnTo>
                      <a:pt x="54" y="438"/>
                    </a:lnTo>
                    <a:lnTo>
                      <a:pt x="54" y="438"/>
                    </a:lnTo>
                    <a:lnTo>
                      <a:pt x="60" y="438"/>
                    </a:lnTo>
                    <a:lnTo>
                      <a:pt x="60" y="432"/>
                    </a:lnTo>
                    <a:lnTo>
                      <a:pt x="60" y="432"/>
                    </a:lnTo>
                    <a:lnTo>
                      <a:pt x="60" y="432"/>
                    </a:lnTo>
                    <a:lnTo>
                      <a:pt x="66" y="432"/>
                    </a:lnTo>
                    <a:lnTo>
                      <a:pt x="66" y="432"/>
                    </a:lnTo>
                    <a:lnTo>
                      <a:pt x="66" y="426"/>
                    </a:lnTo>
                    <a:lnTo>
                      <a:pt x="72" y="426"/>
                    </a:lnTo>
                    <a:lnTo>
                      <a:pt x="72" y="426"/>
                    </a:lnTo>
                    <a:lnTo>
                      <a:pt x="72" y="426"/>
                    </a:lnTo>
                    <a:lnTo>
                      <a:pt x="78" y="420"/>
                    </a:lnTo>
                    <a:lnTo>
                      <a:pt x="78" y="420"/>
                    </a:lnTo>
                    <a:lnTo>
                      <a:pt x="78" y="420"/>
                    </a:lnTo>
                    <a:lnTo>
                      <a:pt x="78" y="414"/>
                    </a:lnTo>
                    <a:lnTo>
                      <a:pt x="84" y="414"/>
                    </a:lnTo>
                    <a:lnTo>
                      <a:pt x="84" y="414"/>
                    </a:lnTo>
                    <a:lnTo>
                      <a:pt x="84" y="408"/>
                    </a:lnTo>
                    <a:lnTo>
                      <a:pt x="90" y="408"/>
                    </a:lnTo>
                    <a:lnTo>
                      <a:pt x="90" y="408"/>
                    </a:lnTo>
                    <a:lnTo>
                      <a:pt x="90" y="402"/>
                    </a:lnTo>
                    <a:lnTo>
                      <a:pt x="90" y="402"/>
                    </a:lnTo>
                    <a:lnTo>
                      <a:pt x="96" y="402"/>
                    </a:lnTo>
                    <a:lnTo>
                      <a:pt x="96" y="396"/>
                    </a:lnTo>
                    <a:lnTo>
                      <a:pt x="96" y="396"/>
                    </a:lnTo>
                    <a:lnTo>
                      <a:pt x="102" y="390"/>
                    </a:lnTo>
                    <a:lnTo>
                      <a:pt x="102" y="390"/>
                    </a:lnTo>
                    <a:lnTo>
                      <a:pt x="102" y="390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08" y="378"/>
                    </a:lnTo>
                    <a:lnTo>
                      <a:pt x="108" y="378"/>
                    </a:lnTo>
                    <a:lnTo>
                      <a:pt x="114" y="372"/>
                    </a:lnTo>
                    <a:lnTo>
                      <a:pt x="114" y="372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20" y="360"/>
                    </a:lnTo>
                    <a:lnTo>
                      <a:pt x="120" y="360"/>
                    </a:lnTo>
                    <a:lnTo>
                      <a:pt x="126" y="354"/>
                    </a:lnTo>
                    <a:lnTo>
                      <a:pt x="126" y="354"/>
                    </a:lnTo>
                    <a:lnTo>
                      <a:pt x="126" y="348"/>
                    </a:lnTo>
                    <a:lnTo>
                      <a:pt x="126" y="348"/>
                    </a:lnTo>
                    <a:lnTo>
                      <a:pt x="132" y="342"/>
                    </a:lnTo>
                    <a:lnTo>
                      <a:pt x="132" y="342"/>
                    </a:lnTo>
                    <a:lnTo>
                      <a:pt x="132" y="336"/>
                    </a:lnTo>
                    <a:lnTo>
                      <a:pt x="138" y="336"/>
                    </a:lnTo>
                    <a:lnTo>
                      <a:pt x="138" y="330"/>
                    </a:lnTo>
                    <a:lnTo>
                      <a:pt x="138" y="330"/>
                    </a:lnTo>
                    <a:lnTo>
                      <a:pt x="144" y="324"/>
                    </a:lnTo>
                    <a:lnTo>
                      <a:pt x="144" y="324"/>
                    </a:lnTo>
                    <a:lnTo>
                      <a:pt x="144" y="318"/>
                    </a:lnTo>
                    <a:lnTo>
                      <a:pt x="144" y="312"/>
                    </a:lnTo>
                    <a:lnTo>
                      <a:pt x="150" y="312"/>
                    </a:lnTo>
                    <a:lnTo>
                      <a:pt x="150" y="306"/>
                    </a:lnTo>
                    <a:lnTo>
                      <a:pt x="150" y="306"/>
                    </a:lnTo>
                    <a:lnTo>
                      <a:pt x="156" y="300"/>
                    </a:lnTo>
                    <a:lnTo>
                      <a:pt x="156" y="300"/>
                    </a:lnTo>
                    <a:lnTo>
                      <a:pt x="156" y="294"/>
                    </a:lnTo>
                    <a:lnTo>
                      <a:pt x="162" y="288"/>
                    </a:lnTo>
                    <a:lnTo>
                      <a:pt x="162" y="288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8" y="276"/>
                    </a:lnTo>
                    <a:lnTo>
                      <a:pt x="168" y="270"/>
                    </a:lnTo>
                    <a:lnTo>
                      <a:pt x="168" y="270"/>
                    </a:lnTo>
                    <a:lnTo>
                      <a:pt x="174" y="264"/>
                    </a:lnTo>
                    <a:lnTo>
                      <a:pt x="174" y="264"/>
                    </a:lnTo>
                    <a:lnTo>
                      <a:pt x="174" y="258"/>
                    </a:lnTo>
                    <a:lnTo>
                      <a:pt x="180" y="252"/>
                    </a:lnTo>
                    <a:lnTo>
                      <a:pt x="180" y="252"/>
                    </a:lnTo>
                    <a:lnTo>
                      <a:pt x="180" y="246"/>
                    </a:lnTo>
                    <a:lnTo>
                      <a:pt x="180" y="246"/>
                    </a:lnTo>
                    <a:lnTo>
                      <a:pt x="186" y="240"/>
                    </a:lnTo>
                    <a:lnTo>
                      <a:pt x="186" y="234"/>
                    </a:lnTo>
                    <a:lnTo>
                      <a:pt x="186" y="234"/>
                    </a:lnTo>
                    <a:lnTo>
                      <a:pt x="192" y="228"/>
                    </a:lnTo>
                    <a:lnTo>
                      <a:pt x="192" y="228"/>
                    </a:lnTo>
                    <a:lnTo>
                      <a:pt x="192" y="222"/>
                    </a:lnTo>
                    <a:lnTo>
                      <a:pt x="198" y="216"/>
                    </a:lnTo>
                    <a:lnTo>
                      <a:pt x="198" y="216"/>
                    </a:lnTo>
                    <a:lnTo>
                      <a:pt x="198" y="210"/>
                    </a:lnTo>
                    <a:lnTo>
                      <a:pt x="198" y="210"/>
                    </a:lnTo>
                    <a:lnTo>
                      <a:pt x="204" y="204"/>
                    </a:lnTo>
                    <a:lnTo>
                      <a:pt x="204" y="198"/>
                    </a:lnTo>
                    <a:lnTo>
                      <a:pt x="204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86"/>
                    </a:lnTo>
                    <a:lnTo>
                      <a:pt x="216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6" y="174"/>
                    </a:lnTo>
                    <a:lnTo>
                      <a:pt x="222" y="168"/>
                    </a:lnTo>
                    <a:lnTo>
                      <a:pt x="222" y="168"/>
                    </a:lnTo>
                    <a:lnTo>
                      <a:pt x="222" y="162"/>
                    </a:lnTo>
                    <a:lnTo>
                      <a:pt x="228" y="162"/>
                    </a:lnTo>
                    <a:lnTo>
                      <a:pt x="228" y="156"/>
                    </a:lnTo>
                    <a:lnTo>
                      <a:pt x="228" y="150"/>
                    </a:lnTo>
                    <a:lnTo>
                      <a:pt x="234" y="150"/>
                    </a:lnTo>
                    <a:lnTo>
                      <a:pt x="234" y="144"/>
                    </a:lnTo>
                    <a:lnTo>
                      <a:pt x="234" y="144"/>
                    </a:lnTo>
                    <a:lnTo>
                      <a:pt x="234" y="138"/>
                    </a:lnTo>
                    <a:lnTo>
                      <a:pt x="240" y="138"/>
                    </a:lnTo>
                    <a:lnTo>
                      <a:pt x="240" y="132"/>
                    </a:lnTo>
                    <a:lnTo>
                      <a:pt x="240" y="132"/>
                    </a:lnTo>
                    <a:lnTo>
                      <a:pt x="246" y="126"/>
                    </a:lnTo>
                    <a:lnTo>
                      <a:pt x="246" y="126"/>
                    </a:lnTo>
                    <a:lnTo>
                      <a:pt x="246" y="120"/>
                    </a:lnTo>
                    <a:lnTo>
                      <a:pt x="252" y="120"/>
                    </a:lnTo>
                    <a:lnTo>
                      <a:pt x="252" y="114"/>
                    </a:lnTo>
                    <a:lnTo>
                      <a:pt x="252" y="114"/>
                    </a:lnTo>
                    <a:lnTo>
                      <a:pt x="252" y="108"/>
                    </a:lnTo>
                    <a:lnTo>
                      <a:pt x="258" y="108"/>
                    </a:lnTo>
                    <a:lnTo>
                      <a:pt x="258" y="102"/>
                    </a:lnTo>
                    <a:lnTo>
                      <a:pt x="258" y="102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0"/>
                    </a:lnTo>
                    <a:lnTo>
                      <a:pt x="264" y="90"/>
                    </a:lnTo>
                    <a:lnTo>
                      <a:pt x="270" y="84"/>
                    </a:lnTo>
                    <a:lnTo>
                      <a:pt x="270" y="84"/>
                    </a:lnTo>
                    <a:lnTo>
                      <a:pt x="270" y="84"/>
                    </a:lnTo>
                    <a:lnTo>
                      <a:pt x="276" y="78"/>
                    </a:lnTo>
                    <a:lnTo>
                      <a:pt x="276" y="78"/>
                    </a:lnTo>
                    <a:lnTo>
                      <a:pt x="276" y="72"/>
                    </a:lnTo>
                    <a:lnTo>
                      <a:pt x="282" y="72"/>
                    </a:lnTo>
                    <a:lnTo>
                      <a:pt x="282" y="66"/>
                    </a:lnTo>
                    <a:lnTo>
                      <a:pt x="282" y="66"/>
                    </a:lnTo>
                    <a:lnTo>
                      <a:pt x="282" y="66"/>
                    </a:lnTo>
                    <a:lnTo>
                      <a:pt x="288" y="60"/>
                    </a:lnTo>
                    <a:lnTo>
                      <a:pt x="288" y="60"/>
                    </a:lnTo>
                    <a:lnTo>
                      <a:pt x="288" y="60"/>
                    </a:lnTo>
                    <a:lnTo>
                      <a:pt x="294" y="54"/>
                    </a:lnTo>
                    <a:lnTo>
                      <a:pt x="294" y="54"/>
                    </a:lnTo>
                    <a:lnTo>
                      <a:pt x="294" y="48"/>
                    </a:lnTo>
                    <a:lnTo>
                      <a:pt x="300" y="48"/>
                    </a:lnTo>
                    <a:lnTo>
                      <a:pt x="300" y="48"/>
                    </a:lnTo>
                    <a:lnTo>
                      <a:pt x="300" y="42"/>
                    </a:lnTo>
                    <a:lnTo>
                      <a:pt x="300" y="42"/>
                    </a:lnTo>
                    <a:lnTo>
                      <a:pt x="306" y="42"/>
                    </a:lnTo>
                    <a:lnTo>
                      <a:pt x="306" y="42"/>
                    </a:lnTo>
                    <a:lnTo>
                      <a:pt x="306" y="36"/>
                    </a:lnTo>
                    <a:lnTo>
                      <a:pt x="312" y="36"/>
                    </a:lnTo>
                    <a:lnTo>
                      <a:pt x="312" y="36"/>
                    </a:lnTo>
                    <a:lnTo>
                      <a:pt x="312" y="30"/>
                    </a:lnTo>
                    <a:lnTo>
                      <a:pt x="318" y="30"/>
                    </a:lnTo>
                    <a:lnTo>
                      <a:pt x="318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24" y="24"/>
                    </a:lnTo>
                    <a:lnTo>
                      <a:pt x="324" y="24"/>
                    </a:lnTo>
                    <a:lnTo>
                      <a:pt x="324" y="24"/>
                    </a:lnTo>
                    <a:lnTo>
                      <a:pt x="330" y="18"/>
                    </a:lnTo>
                    <a:lnTo>
                      <a:pt x="330" y="18"/>
                    </a:lnTo>
                    <a:lnTo>
                      <a:pt x="330" y="18"/>
                    </a:lnTo>
                    <a:lnTo>
                      <a:pt x="336" y="18"/>
                    </a:lnTo>
                    <a:lnTo>
                      <a:pt x="336" y="18"/>
                    </a:lnTo>
                    <a:lnTo>
                      <a:pt x="336" y="12"/>
                    </a:lnTo>
                    <a:lnTo>
                      <a:pt x="336" y="12"/>
                    </a:lnTo>
                    <a:lnTo>
                      <a:pt x="342" y="12"/>
                    </a:lnTo>
                    <a:lnTo>
                      <a:pt x="342" y="12"/>
                    </a:lnTo>
                    <a:lnTo>
                      <a:pt x="342" y="12"/>
                    </a:lnTo>
                    <a:lnTo>
                      <a:pt x="348" y="6"/>
                    </a:lnTo>
                    <a:lnTo>
                      <a:pt x="348" y="6"/>
                    </a:lnTo>
                    <a:lnTo>
                      <a:pt x="348" y="6"/>
                    </a:lnTo>
                    <a:lnTo>
                      <a:pt x="354" y="6"/>
                    </a:lnTo>
                    <a:lnTo>
                      <a:pt x="354" y="6"/>
                    </a:lnTo>
                    <a:lnTo>
                      <a:pt x="354" y="6"/>
                    </a:lnTo>
                    <a:lnTo>
                      <a:pt x="354" y="6"/>
                    </a:lnTo>
                    <a:lnTo>
                      <a:pt x="360" y="6"/>
                    </a:lnTo>
                    <a:lnTo>
                      <a:pt x="360" y="6"/>
                    </a:lnTo>
                    <a:lnTo>
                      <a:pt x="360" y="0"/>
                    </a:lnTo>
                    <a:lnTo>
                      <a:pt x="366" y="0"/>
                    </a:lnTo>
                    <a:lnTo>
                      <a:pt x="366" y="0"/>
                    </a:lnTo>
                    <a:lnTo>
                      <a:pt x="366" y="0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72" y="0"/>
                    </a:lnTo>
                    <a:lnTo>
                      <a:pt x="378" y="0"/>
                    </a:lnTo>
                    <a:lnTo>
                      <a:pt x="378" y="0"/>
                    </a:lnTo>
                    <a:lnTo>
                      <a:pt x="378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90" y="0"/>
                    </a:lnTo>
                    <a:lnTo>
                      <a:pt x="390" y="0"/>
                    </a:lnTo>
                    <a:lnTo>
                      <a:pt x="390" y="0"/>
                    </a:lnTo>
                    <a:lnTo>
                      <a:pt x="390" y="0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402" y="0"/>
                    </a:lnTo>
                    <a:lnTo>
                      <a:pt x="402" y="0"/>
                    </a:lnTo>
                    <a:lnTo>
                      <a:pt x="402" y="0"/>
                    </a:lnTo>
                    <a:lnTo>
                      <a:pt x="408" y="0"/>
                    </a:lnTo>
                    <a:lnTo>
                      <a:pt x="408" y="0"/>
                    </a:lnTo>
                    <a:lnTo>
                      <a:pt x="408" y="0"/>
                    </a:lnTo>
                    <a:lnTo>
                      <a:pt x="408" y="0"/>
                    </a:lnTo>
                    <a:lnTo>
                      <a:pt x="414" y="0"/>
                    </a:lnTo>
                    <a:lnTo>
                      <a:pt x="414" y="6"/>
                    </a:lnTo>
                    <a:lnTo>
                      <a:pt x="414" y="6"/>
                    </a:lnTo>
                    <a:lnTo>
                      <a:pt x="420" y="6"/>
                    </a:lnTo>
                    <a:lnTo>
                      <a:pt x="420" y="6"/>
                    </a:lnTo>
                    <a:lnTo>
                      <a:pt x="420" y="6"/>
                    </a:lnTo>
                    <a:lnTo>
                      <a:pt x="426" y="6"/>
                    </a:lnTo>
                    <a:lnTo>
                      <a:pt x="426" y="6"/>
                    </a:lnTo>
                    <a:lnTo>
                      <a:pt x="426" y="6"/>
                    </a:lnTo>
                    <a:lnTo>
                      <a:pt x="426" y="6"/>
                    </a:lnTo>
                    <a:lnTo>
                      <a:pt x="432" y="12"/>
                    </a:lnTo>
                    <a:lnTo>
                      <a:pt x="432" y="12"/>
                    </a:lnTo>
                    <a:lnTo>
                      <a:pt x="432" y="12"/>
                    </a:lnTo>
                    <a:lnTo>
                      <a:pt x="438" y="12"/>
                    </a:lnTo>
                    <a:lnTo>
                      <a:pt x="438" y="12"/>
                    </a:lnTo>
                    <a:lnTo>
                      <a:pt x="438" y="12"/>
                    </a:lnTo>
                    <a:lnTo>
                      <a:pt x="444" y="18"/>
                    </a:lnTo>
                    <a:lnTo>
                      <a:pt x="444" y="18"/>
                    </a:lnTo>
                    <a:lnTo>
                      <a:pt x="444" y="18"/>
                    </a:lnTo>
                    <a:lnTo>
                      <a:pt x="444" y="18"/>
                    </a:lnTo>
                    <a:lnTo>
                      <a:pt x="450" y="18"/>
                    </a:lnTo>
                    <a:lnTo>
                      <a:pt x="450" y="18"/>
                    </a:lnTo>
                    <a:lnTo>
                      <a:pt x="450" y="24"/>
                    </a:lnTo>
                    <a:lnTo>
                      <a:pt x="456" y="24"/>
                    </a:lnTo>
                    <a:lnTo>
                      <a:pt x="456" y="24"/>
                    </a:lnTo>
                    <a:lnTo>
                      <a:pt x="456" y="24"/>
                    </a:lnTo>
                    <a:lnTo>
                      <a:pt x="456" y="24"/>
                    </a:ln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167" name="Freeform 55"/>
              <p:cNvSpPr>
                <a:spLocks/>
              </p:cNvSpPr>
              <p:nvPr/>
            </p:nvSpPr>
            <p:spPr bwMode="auto">
              <a:xfrm>
                <a:off x="3108" y="2043"/>
                <a:ext cx="462" cy="180"/>
              </a:xfrm>
              <a:custGeom>
                <a:avLst/>
                <a:gdLst>
                  <a:gd name="T0" fmla="*/ 12 w 462"/>
                  <a:gd name="T1" fmla="*/ 6 h 180"/>
                  <a:gd name="T2" fmla="*/ 18 w 462"/>
                  <a:gd name="T3" fmla="*/ 12 h 180"/>
                  <a:gd name="T4" fmla="*/ 30 w 462"/>
                  <a:gd name="T5" fmla="*/ 24 h 180"/>
                  <a:gd name="T6" fmla="*/ 36 w 462"/>
                  <a:gd name="T7" fmla="*/ 30 h 180"/>
                  <a:gd name="T8" fmla="*/ 48 w 462"/>
                  <a:gd name="T9" fmla="*/ 36 h 180"/>
                  <a:gd name="T10" fmla="*/ 54 w 462"/>
                  <a:gd name="T11" fmla="*/ 42 h 180"/>
                  <a:gd name="T12" fmla="*/ 66 w 462"/>
                  <a:gd name="T13" fmla="*/ 54 h 180"/>
                  <a:gd name="T14" fmla="*/ 72 w 462"/>
                  <a:gd name="T15" fmla="*/ 60 h 180"/>
                  <a:gd name="T16" fmla="*/ 84 w 462"/>
                  <a:gd name="T17" fmla="*/ 66 h 180"/>
                  <a:gd name="T18" fmla="*/ 90 w 462"/>
                  <a:gd name="T19" fmla="*/ 78 h 180"/>
                  <a:gd name="T20" fmla="*/ 102 w 462"/>
                  <a:gd name="T21" fmla="*/ 84 h 180"/>
                  <a:gd name="T22" fmla="*/ 108 w 462"/>
                  <a:gd name="T23" fmla="*/ 90 h 180"/>
                  <a:gd name="T24" fmla="*/ 120 w 462"/>
                  <a:gd name="T25" fmla="*/ 102 h 180"/>
                  <a:gd name="T26" fmla="*/ 126 w 462"/>
                  <a:gd name="T27" fmla="*/ 108 h 180"/>
                  <a:gd name="T28" fmla="*/ 138 w 462"/>
                  <a:gd name="T29" fmla="*/ 114 h 180"/>
                  <a:gd name="T30" fmla="*/ 144 w 462"/>
                  <a:gd name="T31" fmla="*/ 120 h 180"/>
                  <a:gd name="T32" fmla="*/ 156 w 462"/>
                  <a:gd name="T33" fmla="*/ 132 h 180"/>
                  <a:gd name="T34" fmla="*/ 162 w 462"/>
                  <a:gd name="T35" fmla="*/ 138 h 180"/>
                  <a:gd name="T36" fmla="*/ 174 w 462"/>
                  <a:gd name="T37" fmla="*/ 144 h 180"/>
                  <a:gd name="T38" fmla="*/ 180 w 462"/>
                  <a:gd name="T39" fmla="*/ 150 h 180"/>
                  <a:gd name="T40" fmla="*/ 192 w 462"/>
                  <a:gd name="T41" fmla="*/ 150 h 180"/>
                  <a:gd name="T42" fmla="*/ 198 w 462"/>
                  <a:gd name="T43" fmla="*/ 156 h 180"/>
                  <a:gd name="T44" fmla="*/ 210 w 462"/>
                  <a:gd name="T45" fmla="*/ 162 h 180"/>
                  <a:gd name="T46" fmla="*/ 216 w 462"/>
                  <a:gd name="T47" fmla="*/ 162 h 180"/>
                  <a:gd name="T48" fmla="*/ 228 w 462"/>
                  <a:gd name="T49" fmla="*/ 168 h 180"/>
                  <a:gd name="T50" fmla="*/ 234 w 462"/>
                  <a:gd name="T51" fmla="*/ 168 h 180"/>
                  <a:gd name="T52" fmla="*/ 246 w 462"/>
                  <a:gd name="T53" fmla="*/ 174 h 180"/>
                  <a:gd name="T54" fmla="*/ 252 w 462"/>
                  <a:gd name="T55" fmla="*/ 174 h 180"/>
                  <a:gd name="T56" fmla="*/ 264 w 462"/>
                  <a:gd name="T57" fmla="*/ 174 h 180"/>
                  <a:gd name="T58" fmla="*/ 270 w 462"/>
                  <a:gd name="T59" fmla="*/ 174 h 180"/>
                  <a:gd name="T60" fmla="*/ 282 w 462"/>
                  <a:gd name="T61" fmla="*/ 180 h 180"/>
                  <a:gd name="T62" fmla="*/ 288 w 462"/>
                  <a:gd name="T63" fmla="*/ 180 h 180"/>
                  <a:gd name="T64" fmla="*/ 300 w 462"/>
                  <a:gd name="T65" fmla="*/ 174 h 180"/>
                  <a:gd name="T66" fmla="*/ 306 w 462"/>
                  <a:gd name="T67" fmla="*/ 174 h 180"/>
                  <a:gd name="T68" fmla="*/ 318 w 462"/>
                  <a:gd name="T69" fmla="*/ 174 h 180"/>
                  <a:gd name="T70" fmla="*/ 324 w 462"/>
                  <a:gd name="T71" fmla="*/ 174 h 180"/>
                  <a:gd name="T72" fmla="*/ 336 w 462"/>
                  <a:gd name="T73" fmla="*/ 174 h 180"/>
                  <a:gd name="T74" fmla="*/ 342 w 462"/>
                  <a:gd name="T75" fmla="*/ 168 h 180"/>
                  <a:gd name="T76" fmla="*/ 348 w 462"/>
                  <a:gd name="T77" fmla="*/ 168 h 180"/>
                  <a:gd name="T78" fmla="*/ 360 w 462"/>
                  <a:gd name="T79" fmla="*/ 162 h 180"/>
                  <a:gd name="T80" fmla="*/ 366 w 462"/>
                  <a:gd name="T81" fmla="*/ 162 h 180"/>
                  <a:gd name="T82" fmla="*/ 378 w 462"/>
                  <a:gd name="T83" fmla="*/ 156 h 180"/>
                  <a:gd name="T84" fmla="*/ 384 w 462"/>
                  <a:gd name="T85" fmla="*/ 156 h 180"/>
                  <a:gd name="T86" fmla="*/ 396 w 462"/>
                  <a:gd name="T87" fmla="*/ 150 h 180"/>
                  <a:gd name="T88" fmla="*/ 402 w 462"/>
                  <a:gd name="T89" fmla="*/ 144 h 180"/>
                  <a:gd name="T90" fmla="*/ 414 w 462"/>
                  <a:gd name="T91" fmla="*/ 144 h 180"/>
                  <a:gd name="T92" fmla="*/ 420 w 462"/>
                  <a:gd name="T93" fmla="*/ 138 h 180"/>
                  <a:gd name="T94" fmla="*/ 432 w 462"/>
                  <a:gd name="T95" fmla="*/ 138 h 180"/>
                  <a:gd name="T96" fmla="*/ 438 w 462"/>
                  <a:gd name="T97" fmla="*/ 132 h 180"/>
                  <a:gd name="T98" fmla="*/ 450 w 462"/>
                  <a:gd name="T99" fmla="*/ 126 h 180"/>
                  <a:gd name="T100" fmla="*/ 456 w 462"/>
                  <a:gd name="T101" fmla="*/ 126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62" h="180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30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78" y="66"/>
                    </a:lnTo>
                    <a:lnTo>
                      <a:pt x="78" y="66"/>
                    </a:lnTo>
                    <a:lnTo>
                      <a:pt x="84" y="66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90" y="72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96" y="78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6"/>
                    </a:lnTo>
                    <a:lnTo>
                      <a:pt x="114" y="96"/>
                    </a:lnTo>
                    <a:lnTo>
                      <a:pt x="114" y="96"/>
                    </a:lnTo>
                    <a:lnTo>
                      <a:pt x="114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6" y="108"/>
                    </a:lnTo>
                    <a:lnTo>
                      <a:pt x="126" y="108"/>
                    </a:lnTo>
                    <a:lnTo>
                      <a:pt x="126" y="108"/>
                    </a:lnTo>
                    <a:lnTo>
                      <a:pt x="126" y="108"/>
                    </a:lnTo>
                    <a:lnTo>
                      <a:pt x="132" y="114"/>
                    </a:lnTo>
                    <a:lnTo>
                      <a:pt x="132" y="114"/>
                    </a:lnTo>
                    <a:lnTo>
                      <a:pt x="132" y="114"/>
                    </a:lnTo>
                    <a:lnTo>
                      <a:pt x="138" y="114"/>
                    </a:lnTo>
                    <a:lnTo>
                      <a:pt x="138" y="120"/>
                    </a:lnTo>
                    <a:lnTo>
                      <a:pt x="138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6"/>
                    </a:lnTo>
                    <a:lnTo>
                      <a:pt x="150" y="126"/>
                    </a:lnTo>
                    <a:lnTo>
                      <a:pt x="150" y="126"/>
                    </a:lnTo>
                    <a:lnTo>
                      <a:pt x="150" y="126"/>
                    </a:lnTo>
                    <a:lnTo>
                      <a:pt x="156" y="132"/>
                    </a:lnTo>
                    <a:lnTo>
                      <a:pt x="156" y="132"/>
                    </a:lnTo>
                    <a:lnTo>
                      <a:pt x="156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8"/>
                    </a:lnTo>
                    <a:lnTo>
                      <a:pt x="162" y="138"/>
                    </a:lnTo>
                    <a:lnTo>
                      <a:pt x="168" y="138"/>
                    </a:lnTo>
                    <a:lnTo>
                      <a:pt x="168" y="138"/>
                    </a:lnTo>
                    <a:lnTo>
                      <a:pt x="168" y="138"/>
                    </a:lnTo>
                    <a:lnTo>
                      <a:pt x="174" y="144"/>
                    </a:lnTo>
                    <a:lnTo>
                      <a:pt x="174" y="144"/>
                    </a:lnTo>
                    <a:lnTo>
                      <a:pt x="174" y="144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0" y="150"/>
                    </a:lnTo>
                    <a:lnTo>
                      <a:pt x="180" y="150"/>
                    </a:lnTo>
                    <a:lnTo>
                      <a:pt x="186" y="150"/>
                    </a:lnTo>
                    <a:lnTo>
                      <a:pt x="186" y="150"/>
                    </a:lnTo>
                    <a:lnTo>
                      <a:pt x="186" y="150"/>
                    </a:lnTo>
                    <a:lnTo>
                      <a:pt x="192" y="150"/>
                    </a:lnTo>
                    <a:lnTo>
                      <a:pt x="192" y="156"/>
                    </a:lnTo>
                    <a:lnTo>
                      <a:pt x="192" y="156"/>
                    </a:lnTo>
                    <a:lnTo>
                      <a:pt x="192" y="156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6"/>
                    </a:lnTo>
                    <a:lnTo>
                      <a:pt x="204" y="162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210" y="162"/>
                    </a:lnTo>
                    <a:lnTo>
                      <a:pt x="210" y="162"/>
                    </a:lnTo>
                    <a:lnTo>
                      <a:pt x="210" y="162"/>
                    </a:lnTo>
                    <a:lnTo>
                      <a:pt x="216" y="162"/>
                    </a:lnTo>
                    <a:lnTo>
                      <a:pt x="216" y="162"/>
                    </a:lnTo>
                    <a:lnTo>
                      <a:pt x="216" y="168"/>
                    </a:lnTo>
                    <a:lnTo>
                      <a:pt x="222" y="168"/>
                    </a:lnTo>
                    <a:lnTo>
                      <a:pt x="222" y="168"/>
                    </a:lnTo>
                    <a:lnTo>
                      <a:pt x="222" y="168"/>
                    </a:lnTo>
                    <a:lnTo>
                      <a:pt x="228" y="168"/>
                    </a:lnTo>
                    <a:lnTo>
                      <a:pt x="228" y="168"/>
                    </a:lnTo>
                    <a:lnTo>
                      <a:pt x="228" y="168"/>
                    </a:lnTo>
                    <a:lnTo>
                      <a:pt x="228" y="168"/>
                    </a:lnTo>
                    <a:lnTo>
                      <a:pt x="234" y="168"/>
                    </a:lnTo>
                    <a:lnTo>
                      <a:pt x="234" y="168"/>
                    </a:lnTo>
                    <a:lnTo>
                      <a:pt x="234" y="174"/>
                    </a:lnTo>
                    <a:lnTo>
                      <a:pt x="240" y="174"/>
                    </a:lnTo>
                    <a:lnTo>
                      <a:pt x="240" y="174"/>
                    </a:lnTo>
                    <a:lnTo>
                      <a:pt x="240" y="174"/>
                    </a:lnTo>
                    <a:lnTo>
                      <a:pt x="246" y="174"/>
                    </a:lnTo>
                    <a:lnTo>
                      <a:pt x="246" y="174"/>
                    </a:lnTo>
                    <a:lnTo>
                      <a:pt x="246" y="174"/>
                    </a:lnTo>
                    <a:lnTo>
                      <a:pt x="246" y="174"/>
                    </a:lnTo>
                    <a:lnTo>
                      <a:pt x="252" y="174"/>
                    </a:lnTo>
                    <a:lnTo>
                      <a:pt x="252" y="174"/>
                    </a:lnTo>
                    <a:lnTo>
                      <a:pt x="252" y="174"/>
                    </a:lnTo>
                    <a:lnTo>
                      <a:pt x="258" y="174"/>
                    </a:lnTo>
                    <a:lnTo>
                      <a:pt x="258" y="174"/>
                    </a:lnTo>
                    <a:lnTo>
                      <a:pt x="258" y="174"/>
                    </a:lnTo>
                    <a:lnTo>
                      <a:pt x="264" y="174"/>
                    </a:lnTo>
                    <a:lnTo>
                      <a:pt x="264" y="174"/>
                    </a:lnTo>
                    <a:lnTo>
                      <a:pt x="264" y="174"/>
                    </a:lnTo>
                    <a:lnTo>
                      <a:pt x="264" y="174"/>
                    </a:lnTo>
                    <a:lnTo>
                      <a:pt x="270" y="174"/>
                    </a:lnTo>
                    <a:lnTo>
                      <a:pt x="270" y="174"/>
                    </a:lnTo>
                    <a:lnTo>
                      <a:pt x="270" y="180"/>
                    </a:lnTo>
                    <a:lnTo>
                      <a:pt x="276" y="180"/>
                    </a:lnTo>
                    <a:lnTo>
                      <a:pt x="276" y="180"/>
                    </a:lnTo>
                    <a:lnTo>
                      <a:pt x="276" y="180"/>
                    </a:lnTo>
                    <a:lnTo>
                      <a:pt x="282" y="180"/>
                    </a:lnTo>
                    <a:lnTo>
                      <a:pt x="282" y="180"/>
                    </a:lnTo>
                    <a:lnTo>
                      <a:pt x="282" y="180"/>
                    </a:lnTo>
                    <a:lnTo>
                      <a:pt x="282" y="180"/>
                    </a:lnTo>
                    <a:lnTo>
                      <a:pt x="288" y="180"/>
                    </a:lnTo>
                    <a:lnTo>
                      <a:pt x="288" y="180"/>
                    </a:lnTo>
                    <a:lnTo>
                      <a:pt x="288" y="180"/>
                    </a:lnTo>
                    <a:lnTo>
                      <a:pt x="294" y="180"/>
                    </a:lnTo>
                    <a:lnTo>
                      <a:pt x="294" y="180"/>
                    </a:lnTo>
                    <a:lnTo>
                      <a:pt x="294" y="174"/>
                    </a:lnTo>
                    <a:lnTo>
                      <a:pt x="300" y="174"/>
                    </a:lnTo>
                    <a:lnTo>
                      <a:pt x="300" y="174"/>
                    </a:lnTo>
                    <a:lnTo>
                      <a:pt x="300" y="174"/>
                    </a:lnTo>
                    <a:lnTo>
                      <a:pt x="300" y="174"/>
                    </a:lnTo>
                    <a:lnTo>
                      <a:pt x="306" y="174"/>
                    </a:lnTo>
                    <a:lnTo>
                      <a:pt x="306" y="174"/>
                    </a:lnTo>
                    <a:lnTo>
                      <a:pt x="306" y="174"/>
                    </a:lnTo>
                    <a:lnTo>
                      <a:pt x="312" y="174"/>
                    </a:lnTo>
                    <a:lnTo>
                      <a:pt x="312" y="174"/>
                    </a:lnTo>
                    <a:lnTo>
                      <a:pt x="312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24" y="174"/>
                    </a:lnTo>
                    <a:lnTo>
                      <a:pt x="324" y="174"/>
                    </a:lnTo>
                    <a:lnTo>
                      <a:pt x="324" y="174"/>
                    </a:lnTo>
                    <a:lnTo>
                      <a:pt x="330" y="174"/>
                    </a:lnTo>
                    <a:lnTo>
                      <a:pt x="330" y="174"/>
                    </a:lnTo>
                    <a:lnTo>
                      <a:pt x="330" y="174"/>
                    </a:lnTo>
                    <a:lnTo>
                      <a:pt x="336" y="174"/>
                    </a:lnTo>
                    <a:lnTo>
                      <a:pt x="336" y="168"/>
                    </a:lnTo>
                    <a:lnTo>
                      <a:pt x="336" y="168"/>
                    </a:lnTo>
                    <a:lnTo>
                      <a:pt x="336" y="168"/>
                    </a:lnTo>
                    <a:lnTo>
                      <a:pt x="342" y="168"/>
                    </a:lnTo>
                    <a:lnTo>
                      <a:pt x="342" y="168"/>
                    </a:lnTo>
                    <a:lnTo>
                      <a:pt x="342" y="168"/>
                    </a:lnTo>
                    <a:lnTo>
                      <a:pt x="348" y="168"/>
                    </a:lnTo>
                    <a:lnTo>
                      <a:pt x="348" y="168"/>
                    </a:lnTo>
                    <a:lnTo>
                      <a:pt x="348" y="168"/>
                    </a:lnTo>
                    <a:lnTo>
                      <a:pt x="348" y="168"/>
                    </a:lnTo>
                    <a:lnTo>
                      <a:pt x="354" y="168"/>
                    </a:lnTo>
                    <a:lnTo>
                      <a:pt x="354" y="168"/>
                    </a:lnTo>
                    <a:lnTo>
                      <a:pt x="354" y="162"/>
                    </a:lnTo>
                    <a:lnTo>
                      <a:pt x="360" y="162"/>
                    </a:lnTo>
                    <a:lnTo>
                      <a:pt x="360" y="162"/>
                    </a:lnTo>
                    <a:lnTo>
                      <a:pt x="360" y="162"/>
                    </a:lnTo>
                    <a:lnTo>
                      <a:pt x="366" y="162"/>
                    </a:lnTo>
                    <a:lnTo>
                      <a:pt x="366" y="162"/>
                    </a:lnTo>
                    <a:lnTo>
                      <a:pt x="366" y="162"/>
                    </a:lnTo>
                    <a:lnTo>
                      <a:pt x="366" y="162"/>
                    </a:lnTo>
                    <a:lnTo>
                      <a:pt x="372" y="162"/>
                    </a:lnTo>
                    <a:lnTo>
                      <a:pt x="372" y="162"/>
                    </a:lnTo>
                    <a:lnTo>
                      <a:pt x="372" y="156"/>
                    </a:lnTo>
                    <a:lnTo>
                      <a:pt x="378" y="156"/>
                    </a:lnTo>
                    <a:lnTo>
                      <a:pt x="378" y="156"/>
                    </a:lnTo>
                    <a:lnTo>
                      <a:pt x="378" y="156"/>
                    </a:lnTo>
                    <a:lnTo>
                      <a:pt x="384" y="156"/>
                    </a:lnTo>
                    <a:lnTo>
                      <a:pt x="384" y="156"/>
                    </a:lnTo>
                    <a:lnTo>
                      <a:pt x="384" y="156"/>
                    </a:lnTo>
                    <a:lnTo>
                      <a:pt x="384" y="156"/>
                    </a:lnTo>
                    <a:lnTo>
                      <a:pt x="390" y="156"/>
                    </a:lnTo>
                    <a:lnTo>
                      <a:pt x="390" y="150"/>
                    </a:lnTo>
                    <a:lnTo>
                      <a:pt x="390" y="150"/>
                    </a:lnTo>
                    <a:lnTo>
                      <a:pt x="396" y="150"/>
                    </a:lnTo>
                    <a:lnTo>
                      <a:pt x="396" y="150"/>
                    </a:lnTo>
                    <a:lnTo>
                      <a:pt x="396" y="150"/>
                    </a:lnTo>
                    <a:lnTo>
                      <a:pt x="402" y="150"/>
                    </a:lnTo>
                    <a:lnTo>
                      <a:pt x="402" y="150"/>
                    </a:lnTo>
                    <a:lnTo>
                      <a:pt x="402" y="150"/>
                    </a:lnTo>
                    <a:lnTo>
                      <a:pt x="402" y="144"/>
                    </a:lnTo>
                    <a:lnTo>
                      <a:pt x="408" y="144"/>
                    </a:lnTo>
                    <a:lnTo>
                      <a:pt x="408" y="144"/>
                    </a:lnTo>
                    <a:lnTo>
                      <a:pt x="408" y="144"/>
                    </a:lnTo>
                    <a:lnTo>
                      <a:pt x="414" y="144"/>
                    </a:lnTo>
                    <a:lnTo>
                      <a:pt x="414" y="144"/>
                    </a:lnTo>
                    <a:lnTo>
                      <a:pt x="414" y="144"/>
                    </a:lnTo>
                    <a:lnTo>
                      <a:pt x="420" y="144"/>
                    </a:lnTo>
                    <a:lnTo>
                      <a:pt x="420" y="138"/>
                    </a:lnTo>
                    <a:lnTo>
                      <a:pt x="420" y="138"/>
                    </a:lnTo>
                    <a:lnTo>
                      <a:pt x="420" y="138"/>
                    </a:lnTo>
                    <a:lnTo>
                      <a:pt x="426" y="138"/>
                    </a:lnTo>
                    <a:lnTo>
                      <a:pt x="426" y="138"/>
                    </a:lnTo>
                    <a:lnTo>
                      <a:pt x="426" y="138"/>
                    </a:lnTo>
                    <a:lnTo>
                      <a:pt x="432" y="138"/>
                    </a:lnTo>
                    <a:lnTo>
                      <a:pt x="432" y="138"/>
                    </a:lnTo>
                    <a:lnTo>
                      <a:pt x="432" y="132"/>
                    </a:lnTo>
                    <a:lnTo>
                      <a:pt x="438" y="132"/>
                    </a:lnTo>
                    <a:lnTo>
                      <a:pt x="438" y="132"/>
                    </a:lnTo>
                    <a:lnTo>
                      <a:pt x="438" y="132"/>
                    </a:lnTo>
                    <a:lnTo>
                      <a:pt x="438" y="132"/>
                    </a:lnTo>
                    <a:lnTo>
                      <a:pt x="444" y="132"/>
                    </a:lnTo>
                    <a:lnTo>
                      <a:pt x="444" y="132"/>
                    </a:lnTo>
                    <a:lnTo>
                      <a:pt x="444" y="132"/>
                    </a:lnTo>
                    <a:lnTo>
                      <a:pt x="450" y="126"/>
                    </a:lnTo>
                    <a:lnTo>
                      <a:pt x="450" y="126"/>
                    </a:lnTo>
                    <a:lnTo>
                      <a:pt x="450" y="126"/>
                    </a:lnTo>
                    <a:lnTo>
                      <a:pt x="456" y="126"/>
                    </a:lnTo>
                    <a:lnTo>
                      <a:pt x="456" y="126"/>
                    </a:lnTo>
                    <a:lnTo>
                      <a:pt x="456" y="126"/>
                    </a:lnTo>
                    <a:lnTo>
                      <a:pt x="456" y="126"/>
                    </a:lnTo>
                    <a:lnTo>
                      <a:pt x="462" y="126"/>
                    </a:ln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0168" name="Freeform 56"/>
              <p:cNvSpPr>
                <a:spLocks/>
              </p:cNvSpPr>
              <p:nvPr/>
            </p:nvSpPr>
            <p:spPr bwMode="auto">
              <a:xfrm>
                <a:off x="3570" y="2127"/>
                <a:ext cx="420" cy="42"/>
              </a:xfrm>
              <a:custGeom>
                <a:avLst/>
                <a:gdLst>
                  <a:gd name="T0" fmla="*/ 6 w 420"/>
                  <a:gd name="T1" fmla="*/ 36 h 42"/>
                  <a:gd name="T2" fmla="*/ 12 w 420"/>
                  <a:gd name="T3" fmla="*/ 36 h 42"/>
                  <a:gd name="T4" fmla="*/ 18 w 420"/>
                  <a:gd name="T5" fmla="*/ 30 h 42"/>
                  <a:gd name="T6" fmla="*/ 24 w 420"/>
                  <a:gd name="T7" fmla="*/ 30 h 42"/>
                  <a:gd name="T8" fmla="*/ 30 w 420"/>
                  <a:gd name="T9" fmla="*/ 24 h 42"/>
                  <a:gd name="T10" fmla="*/ 42 w 420"/>
                  <a:gd name="T11" fmla="*/ 24 h 42"/>
                  <a:gd name="T12" fmla="*/ 48 w 420"/>
                  <a:gd name="T13" fmla="*/ 24 h 42"/>
                  <a:gd name="T14" fmla="*/ 54 w 420"/>
                  <a:gd name="T15" fmla="*/ 18 h 42"/>
                  <a:gd name="T16" fmla="*/ 60 w 420"/>
                  <a:gd name="T17" fmla="*/ 18 h 42"/>
                  <a:gd name="T18" fmla="*/ 66 w 420"/>
                  <a:gd name="T19" fmla="*/ 18 h 42"/>
                  <a:gd name="T20" fmla="*/ 78 w 420"/>
                  <a:gd name="T21" fmla="*/ 12 h 42"/>
                  <a:gd name="T22" fmla="*/ 84 w 420"/>
                  <a:gd name="T23" fmla="*/ 12 h 42"/>
                  <a:gd name="T24" fmla="*/ 90 w 420"/>
                  <a:gd name="T25" fmla="*/ 12 h 42"/>
                  <a:gd name="T26" fmla="*/ 96 w 420"/>
                  <a:gd name="T27" fmla="*/ 6 h 42"/>
                  <a:gd name="T28" fmla="*/ 102 w 420"/>
                  <a:gd name="T29" fmla="*/ 6 h 42"/>
                  <a:gd name="T30" fmla="*/ 114 w 420"/>
                  <a:gd name="T31" fmla="*/ 6 h 42"/>
                  <a:gd name="T32" fmla="*/ 120 w 420"/>
                  <a:gd name="T33" fmla="*/ 6 h 42"/>
                  <a:gd name="T34" fmla="*/ 126 w 420"/>
                  <a:gd name="T35" fmla="*/ 6 h 42"/>
                  <a:gd name="T36" fmla="*/ 132 w 420"/>
                  <a:gd name="T37" fmla="*/ 6 h 42"/>
                  <a:gd name="T38" fmla="*/ 138 w 420"/>
                  <a:gd name="T39" fmla="*/ 0 h 42"/>
                  <a:gd name="T40" fmla="*/ 150 w 420"/>
                  <a:gd name="T41" fmla="*/ 0 h 42"/>
                  <a:gd name="T42" fmla="*/ 156 w 420"/>
                  <a:gd name="T43" fmla="*/ 0 h 42"/>
                  <a:gd name="T44" fmla="*/ 162 w 420"/>
                  <a:gd name="T45" fmla="*/ 0 h 42"/>
                  <a:gd name="T46" fmla="*/ 168 w 420"/>
                  <a:gd name="T47" fmla="*/ 0 h 42"/>
                  <a:gd name="T48" fmla="*/ 174 w 420"/>
                  <a:gd name="T49" fmla="*/ 0 h 42"/>
                  <a:gd name="T50" fmla="*/ 186 w 420"/>
                  <a:gd name="T51" fmla="*/ 0 h 42"/>
                  <a:gd name="T52" fmla="*/ 192 w 420"/>
                  <a:gd name="T53" fmla="*/ 0 h 42"/>
                  <a:gd name="T54" fmla="*/ 198 w 420"/>
                  <a:gd name="T55" fmla="*/ 0 h 42"/>
                  <a:gd name="T56" fmla="*/ 204 w 420"/>
                  <a:gd name="T57" fmla="*/ 0 h 42"/>
                  <a:gd name="T58" fmla="*/ 210 w 420"/>
                  <a:gd name="T59" fmla="*/ 0 h 42"/>
                  <a:gd name="T60" fmla="*/ 222 w 420"/>
                  <a:gd name="T61" fmla="*/ 6 h 42"/>
                  <a:gd name="T62" fmla="*/ 228 w 420"/>
                  <a:gd name="T63" fmla="*/ 6 h 42"/>
                  <a:gd name="T64" fmla="*/ 234 w 420"/>
                  <a:gd name="T65" fmla="*/ 6 h 42"/>
                  <a:gd name="T66" fmla="*/ 240 w 420"/>
                  <a:gd name="T67" fmla="*/ 6 h 42"/>
                  <a:gd name="T68" fmla="*/ 246 w 420"/>
                  <a:gd name="T69" fmla="*/ 6 h 42"/>
                  <a:gd name="T70" fmla="*/ 252 w 420"/>
                  <a:gd name="T71" fmla="*/ 6 h 42"/>
                  <a:gd name="T72" fmla="*/ 264 w 420"/>
                  <a:gd name="T73" fmla="*/ 12 h 42"/>
                  <a:gd name="T74" fmla="*/ 270 w 420"/>
                  <a:gd name="T75" fmla="*/ 12 h 42"/>
                  <a:gd name="T76" fmla="*/ 276 w 420"/>
                  <a:gd name="T77" fmla="*/ 12 h 42"/>
                  <a:gd name="T78" fmla="*/ 282 w 420"/>
                  <a:gd name="T79" fmla="*/ 12 h 42"/>
                  <a:gd name="T80" fmla="*/ 288 w 420"/>
                  <a:gd name="T81" fmla="*/ 12 h 42"/>
                  <a:gd name="T82" fmla="*/ 300 w 420"/>
                  <a:gd name="T83" fmla="*/ 18 h 42"/>
                  <a:gd name="T84" fmla="*/ 306 w 420"/>
                  <a:gd name="T85" fmla="*/ 18 h 42"/>
                  <a:gd name="T86" fmla="*/ 312 w 420"/>
                  <a:gd name="T87" fmla="*/ 18 h 42"/>
                  <a:gd name="T88" fmla="*/ 318 w 420"/>
                  <a:gd name="T89" fmla="*/ 18 h 42"/>
                  <a:gd name="T90" fmla="*/ 324 w 420"/>
                  <a:gd name="T91" fmla="*/ 24 h 42"/>
                  <a:gd name="T92" fmla="*/ 336 w 420"/>
                  <a:gd name="T93" fmla="*/ 24 h 42"/>
                  <a:gd name="T94" fmla="*/ 342 w 420"/>
                  <a:gd name="T95" fmla="*/ 24 h 42"/>
                  <a:gd name="T96" fmla="*/ 348 w 420"/>
                  <a:gd name="T97" fmla="*/ 24 h 42"/>
                  <a:gd name="T98" fmla="*/ 354 w 420"/>
                  <a:gd name="T99" fmla="*/ 24 h 42"/>
                  <a:gd name="T100" fmla="*/ 360 w 420"/>
                  <a:gd name="T101" fmla="*/ 30 h 42"/>
                  <a:gd name="T102" fmla="*/ 372 w 420"/>
                  <a:gd name="T103" fmla="*/ 30 h 42"/>
                  <a:gd name="T104" fmla="*/ 378 w 420"/>
                  <a:gd name="T105" fmla="*/ 30 h 42"/>
                  <a:gd name="T106" fmla="*/ 384 w 420"/>
                  <a:gd name="T107" fmla="*/ 30 h 42"/>
                  <a:gd name="T108" fmla="*/ 390 w 420"/>
                  <a:gd name="T109" fmla="*/ 30 h 42"/>
                  <a:gd name="T110" fmla="*/ 396 w 420"/>
                  <a:gd name="T111" fmla="*/ 36 h 42"/>
                  <a:gd name="T112" fmla="*/ 408 w 420"/>
                  <a:gd name="T113" fmla="*/ 36 h 42"/>
                  <a:gd name="T114" fmla="*/ 414 w 420"/>
                  <a:gd name="T115" fmla="*/ 36 h 42"/>
                  <a:gd name="T116" fmla="*/ 420 w 420"/>
                  <a:gd name="T117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0" h="42">
                    <a:moveTo>
                      <a:pt x="0" y="42"/>
                    </a:moveTo>
                    <a:lnTo>
                      <a:pt x="0" y="42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2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96" y="12"/>
                    </a:lnTo>
                    <a:lnTo>
                      <a:pt x="96" y="6"/>
                    </a:lnTo>
                    <a:lnTo>
                      <a:pt x="96" y="6"/>
                    </a:lnTo>
                    <a:lnTo>
                      <a:pt x="96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20" y="6"/>
                    </a:ln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6" y="6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32" y="6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44" y="0"/>
                    </a:lnTo>
                    <a:lnTo>
                      <a:pt x="144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62" y="0"/>
                    </a:lnTo>
                    <a:lnTo>
                      <a:pt x="162" y="0"/>
                    </a:lnTo>
                    <a:lnTo>
                      <a:pt x="162" y="0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74" y="0"/>
                    </a:lnTo>
                    <a:lnTo>
                      <a:pt x="174" y="0"/>
                    </a:lnTo>
                    <a:lnTo>
                      <a:pt x="174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204" y="0"/>
                    </a:lnTo>
                    <a:lnTo>
                      <a:pt x="204" y="0"/>
                    </a:lnTo>
                    <a:lnTo>
                      <a:pt x="204" y="0"/>
                    </a:lnTo>
                    <a:lnTo>
                      <a:pt x="204" y="0"/>
                    </a:lnTo>
                    <a:lnTo>
                      <a:pt x="210" y="0"/>
                    </a:lnTo>
                    <a:lnTo>
                      <a:pt x="210" y="0"/>
                    </a:lnTo>
                    <a:lnTo>
                      <a:pt x="210" y="0"/>
                    </a:lnTo>
                    <a:lnTo>
                      <a:pt x="216" y="6"/>
                    </a:lnTo>
                    <a:lnTo>
                      <a:pt x="216" y="6"/>
                    </a:lnTo>
                    <a:lnTo>
                      <a:pt x="216" y="6"/>
                    </a:lnTo>
                    <a:lnTo>
                      <a:pt x="222" y="6"/>
                    </a:lnTo>
                    <a:lnTo>
                      <a:pt x="222" y="6"/>
                    </a:lnTo>
                    <a:lnTo>
                      <a:pt x="222" y="6"/>
                    </a:lnTo>
                    <a:lnTo>
                      <a:pt x="222" y="6"/>
                    </a:lnTo>
                    <a:lnTo>
                      <a:pt x="228" y="6"/>
                    </a:lnTo>
                    <a:lnTo>
                      <a:pt x="228" y="6"/>
                    </a:lnTo>
                    <a:lnTo>
                      <a:pt x="228" y="6"/>
                    </a:lnTo>
                    <a:lnTo>
                      <a:pt x="234" y="6"/>
                    </a:lnTo>
                    <a:lnTo>
                      <a:pt x="234" y="6"/>
                    </a:lnTo>
                    <a:lnTo>
                      <a:pt x="234" y="6"/>
                    </a:lnTo>
                    <a:lnTo>
                      <a:pt x="240" y="6"/>
                    </a:lnTo>
                    <a:lnTo>
                      <a:pt x="240" y="6"/>
                    </a:lnTo>
                    <a:lnTo>
                      <a:pt x="240" y="6"/>
                    </a:lnTo>
                    <a:lnTo>
                      <a:pt x="240" y="6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46" y="6"/>
                    </a:lnTo>
                    <a:lnTo>
                      <a:pt x="252" y="6"/>
                    </a:lnTo>
                    <a:lnTo>
                      <a:pt x="252" y="6"/>
                    </a:lnTo>
                    <a:lnTo>
                      <a:pt x="252" y="6"/>
                    </a:lnTo>
                    <a:lnTo>
                      <a:pt x="252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64" y="12"/>
                    </a:lnTo>
                    <a:lnTo>
                      <a:pt x="264" y="12"/>
                    </a:lnTo>
                    <a:lnTo>
                      <a:pt x="264" y="12"/>
                    </a:lnTo>
                    <a:lnTo>
                      <a:pt x="270" y="12"/>
                    </a:lnTo>
                    <a:lnTo>
                      <a:pt x="270" y="12"/>
                    </a:lnTo>
                    <a:lnTo>
                      <a:pt x="270" y="12"/>
                    </a:lnTo>
                    <a:lnTo>
                      <a:pt x="270" y="12"/>
                    </a:lnTo>
                    <a:lnTo>
                      <a:pt x="276" y="12"/>
                    </a:lnTo>
                    <a:lnTo>
                      <a:pt x="276" y="12"/>
                    </a:lnTo>
                    <a:lnTo>
                      <a:pt x="27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8" y="12"/>
                    </a:lnTo>
                    <a:lnTo>
                      <a:pt x="288" y="12"/>
                    </a:lnTo>
                    <a:lnTo>
                      <a:pt x="288" y="12"/>
                    </a:lnTo>
                    <a:lnTo>
                      <a:pt x="288" y="12"/>
                    </a:lnTo>
                    <a:lnTo>
                      <a:pt x="294" y="12"/>
                    </a:lnTo>
                    <a:lnTo>
                      <a:pt x="294" y="12"/>
                    </a:lnTo>
                    <a:lnTo>
                      <a:pt x="294" y="18"/>
                    </a:lnTo>
                    <a:lnTo>
                      <a:pt x="300" y="18"/>
                    </a:lnTo>
                    <a:lnTo>
                      <a:pt x="300" y="18"/>
                    </a:lnTo>
                    <a:lnTo>
                      <a:pt x="300" y="18"/>
                    </a:lnTo>
                    <a:lnTo>
                      <a:pt x="306" y="18"/>
                    </a:lnTo>
                    <a:lnTo>
                      <a:pt x="306" y="18"/>
                    </a:lnTo>
                    <a:lnTo>
                      <a:pt x="306" y="18"/>
                    </a:lnTo>
                    <a:lnTo>
                      <a:pt x="306" y="18"/>
                    </a:lnTo>
                    <a:lnTo>
                      <a:pt x="312" y="18"/>
                    </a:lnTo>
                    <a:lnTo>
                      <a:pt x="312" y="18"/>
                    </a:lnTo>
                    <a:lnTo>
                      <a:pt x="312" y="18"/>
                    </a:lnTo>
                    <a:lnTo>
                      <a:pt x="318" y="18"/>
                    </a:lnTo>
                    <a:lnTo>
                      <a:pt x="318" y="18"/>
                    </a:lnTo>
                    <a:lnTo>
                      <a:pt x="318" y="18"/>
                    </a:lnTo>
                    <a:lnTo>
                      <a:pt x="324" y="18"/>
                    </a:lnTo>
                    <a:lnTo>
                      <a:pt x="324" y="18"/>
                    </a:lnTo>
                    <a:lnTo>
                      <a:pt x="324" y="18"/>
                    </a:lnTo>
                    <a:lnTo>
                      <a:pt x="324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6" y="24"/>
                    </a:lnTo>
                    <a:lnTo>
                      <a:pt x="336" y="24"/>
                    </a:lnTo>
                    <a:lnTo>
                      <a:pt x="336" y="24"/>
                    </a:lnTo>
                    <a:lnTo>
                      <a:pt x="342" y="24"/>
                    </a:lnTo>
                    <a:lnTo>
                      <a:pt x="342" y="24"/>
                    </a:lnTo>
                    <a:lnTo>
                      <a:pt x="342" y="24"/>
                    </a:lnTo>
                    <a:lnTo>
                      <a:pt x="342" y="24"/>
                    </a:lnTo>
                    <a:lnTo>
                      <a:pt x="348" y="24"/>
                    </a:lnTo>
                    <a:lnTo>
                      <a:pt x="348" y="24"/>
                    </a:lnTo>
                    <a:lnTo>
                      <a:pt x="348" y="24"/>
                    </a:lnTo>
                    <a:lnTo>
                      <a:pt x="354" y="24"/>
                    </a:lnTo>
                    <a:lnTo>
                      <a:pt x="354" y="24"/>
                    </a:lnTo>
                    <a:lnTo>
                      <a:pt x="354" y="24"/>
                    </a:lnTo>
                    <a:lnTo>
                      <a:pt x="360" y="24"/>
                    </a:lnTo>
                    <a:lnTo>
                      <a:pt x="360" y="30"/>
                    </a:lnTo>
                    <a:lnTo>
                      <a:pt x="360" y="30"/>
                    </a:lnTo>
                    <a:lnTo>
                      <a:pt x="360" y="30"/>
                    </a:lnTo>
                    <a:lnTo>
                      <a:pt x="366" y="30"/>
                    </a:lnTo>
                    <a:lnTo>
                      <a:pt x="366" y="30"/>
                    </a:lnTo>
                    <a:lnTo>
                      <a:pt x="366" y="30"/>
                    </a:lnTo>
                    <a:lnTo>
                      <a:pt x="372" y="30"/>
                    </a:lnTo>
                    <a:lnTo>
                      <a:pt x="372" y="30"/>
                    </a:lnTo>
                    <a:lnTo>
                      <a:pt x="372" y="30"/>
                    </a:lnTo>
                    <a:lnTo>
                      <a:pt x="378" y="30"/>
                    </a:lnTo>
                    <a:lnTo>
                      <a:pt x="378" y="30"/>
                    </a:lnTo>
                    <a:lnTo>
                      <a:pt x="378" y="30"/>
                    </a:lnTo>
                    <a:lnTo>
                      <a:pt x="378" y="30"/>
                    </a:lnTo>
                    <a:lnTo>
                      <a:pt x="384" y="30"/>
                    </a:lnTo>
                    <a:lnTo>
                      <a:pt x="384" y="30"/>
                    </a:lnTo>
                    <a:lnTo>
                      <a:pt x="384" y="30"/>
                    </a:lnTo>
                    <a:lnTo>
                      <a:pt x="390" y="30"/>
                    </a:lnTo>
                    <a:lnTo>
                      <a:pt x="390" y="30"/>
                    </a:lnTo>
                    <a:lnTo>
                      <a:pt x="390" y="30"/>
                    </a:lnTo>
                    <a:lnTo>
                      <a:pt x="396" y="30"/>
                    </a:lnTo>
                    <a:lnTo>
                      <a:pt x="396" y="36"/>
                    </a:lnTo>
                    <a:lnTo>
                      <a:pt x="396" y="36"/>
                    </a:lnTo>
                    <a:lnTo>
                      <a:pt x="396" y="36"/>
                    </a:lnTo>
                    <a:lnTo>
                      <a:pt x="402" y="36"/>
                    </a:lnTo>
                    <a:lnTo>
                      <a:pt x="402" y="36"/>
                    </a:lnTo>
                    <a:lnTo>
                      <a:pt x="402" y="36"/>
                    </a:lnTo>
                    <a:lnTo>
                      <a:pt x="408" y="36"/>
                    </a:lnTo>
                    <a:lnTo>
                      <a:pt x="408" y="36"/>
                    </a:lnTo>
                    <a:lnTo>
                      <a:pt x="408" y="36"/>
                    </a:lnTo>
                    <a:lnTo>
                      <a:pt x="414" y="36"/>
                    </a:lnTo>
                    <a:lnTo>
                      <a:pt x="414" y="36"/>
                    </a:lnTo>
                    <a:lnTo>
                      <a:pt x="414" y="36"/>
                    </a:lnTo>
                    <a:lnTo>
                      <a:pt x="414" y="36"/>
                    </a:lnTo>
                    <a:lnTo>
                      <a:pt x="420" y="36"/>
                    </a:lnTo>
                    <a:lnTo>
                      <a:pt x="420" y="36"/>
                    </a:ln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90169" name="Object 57"/>
            <p:cNvGraphicFramePr>
              <a:graphicFrameLocks noChangeAspect="1"/>
            </p:cNvGraphicFramePr>
            <p:nvPr>
              <p:extLst/>
            </p:nvPr>
          </p:nvGraphicFramePr>
          <p:xfrm>
            <a:off x="624" y="2352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725" name="Equation" r:id="rId17" imgW="355320" imgH="444240" progId="Equation.3">
                    <p:embed/>
                  </p:oleObj>
                </mc:Choice>
                <mc:Fallback>
                  <p:oleObj name="Equation" r:id="rId17" imgW="355320" imgH="444240" progId="Equation.3">
                    <p:embed/>
                    <p:pic>
                      <p:nvPicPr>
                        <p:cNvPr id="90169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352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0170" name="Text Box 58"/>
          <p:cNvSpPr txBox="1">
            <a:spLocks noChangeArrowheads="1"/>
          </p:cNvSpPr>
          <p:nvPr/>
        </p:nvSpPr>
        <p:spPr bwMode="auto">
          <a:xfrm>
            <a:off x="3276601" y="2859088"/>
            <a:ext cx="1704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运动周期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0171" name="Object 59"/>
          <p:cNvGraphicFramePr>
            <a:graphicFrameLocks noChangeAspect="1"/>
          </p:cNvGraphicFramePr>
          <p:nvPr>
            <p:extLst/>
          </p:nvPr>
        </p:nvGraphicFramePr>
        <p:xfrm>
          <a:off x="4959350" y="2743200"/>
          <a:ext cx="1219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26" name="Equation" r:id="rId19" imgW="1218960" imgH="850680" progId="Equation.3">
                  <p:embed/>
                </p:oleObj>
              </mc:Choice>
              <mc:Fallback>
                <p:oleObj name="Equation" r:id="rId19" imgW="1218960" imgH="850680" progId="Equation.3">
                  <p:embed/>
                  <p:pic>
                    <p:nvPicPr>
                      <p:cNvPr id="90171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9350" y="2743200"/>
                        <a:ext cx="1219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72" name="Text Box 60"/>
          <p:cNvSpPr txBox="1">
            <a:spLocks noChangeArrowheads="1"/>
          </p:cNvSpPr>
          <p:nvPr/>
        </p:nvSpPr>
        <p:spPr bwMode="auto">
          <a:xfrm>
            <a:off x="6562726" y="2905126"/>
            <a:ext cx="1082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振幅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90173" name="Object 61"/>
          <p:cNvGraphicFramePr>
            <a:graphicFrameLocks noChangeAspect="1"/>
          </p:cNvGraphicFramePr>
          <p:nvPr>
            <p:extLst/>
          </p:nvPr>
        </p:nvGraphicFramePr>
        <p:xfrm>
          <a:off x="7518400" y="2905125"/>
          <a:ext cx="952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27" name="Equation" r:id="rId21" imgW="952200" imgH="520560" progId="Equation.3">
                  <p:embed/>
                </p:oleObj>
              </mc:Choice>
              <mc:Fallback>
                <p:oleObj name="Equation" r:id="rId21" imgW="952200" imgH="520560" progId="Equation.3">
                  <p:embed/>
                  <p:pic>
                    <p:nvPicPr>
                      <p:cNvPr id="90173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2905125"/>
                        <a:ext cx="952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74" name="Text Box 62"/>
          <p:cNvSpPr txBox="1">
            <a:spLocks noChangeArrowheads="1"/>
          </p:cNvSpPr>
          <p:nvPr/>
        </p:nvSpPr>
        <p:spPr bwMode="auto">
          <a:xfrm>
            <a:off x="8458200" y="2944813"/>
            <a:ext cx="1695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衰减很快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90175" name="Object 63"/>
          <p:cNvGraphicFramePr>
            <a:graphicFrameLocks noChangeAspect="1"/>
          </p:cNvGraphicFramePr>
          <p:nvPr>
            <p:extLst/>
          </p:nvPr>
        </p:nvGraphicFramePr>
        <p:xfrm>
          <a:off x="3581400" y="5956300"/>
          <a:ext cx="3035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28" name="Equation" r:id="rId23" imgW="3035160" imgH="444240" progId="Equation.3">
                  <p:embed/>
                </p:oleObj>
              </mc:Choice>
              <mc:Fallback>
                <p:oleObj name="Equation" r:id="rId23" imgW="3035160" imgH="444240" progId="Equation.3">
                  <p:embed/>
                  <p:pic>
                    <p:nvPicPr>
                      <p:cNvPr id="90175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956300"/>
                        <a:ext cx="3035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76" name="Text Box 64"/>
          <p:cNvSpPr txBox="1">
            <a:spLocks noChangeArrowheads="1"/>
          </p:cNvSpPr>
          <p:nvPr/>
        </p:nvSpPr>
        <p:spPr bwMode="auto">
          <a:xfrm>
            <a:off x="6553201" y="3441700"/>
            <a:ext cx="33051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随时间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的增大物体</a:t>
            </a:r>
          </a:p>
          <a:p>
            <a:r>
              <a:rPr lang="zh-CN" altLang="en-US">
                <a:solidFill>
                  <a:srgbClr val="000000"/>
                </a:solidFill>
              </a:rPr>
              <a:t>趋于平衡位置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396371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0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0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0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0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0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0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0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0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0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0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49" grpId="0" build="p" autoUpdateAnimBg="0"/>
      <p:bldP spid="90170" grpId="0" build="p" autoUpdateAnimBg="0"/>
      <p:bldP spid="90172" grpId="0" build="p" autoUpdateAnimBg="0"/>
      <p:bldP spid="90174" grpId="0" build="p" autoUpdateAnimBg="0"/>
      <p:bldP spid="90176" grpId="0" build="p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533400"/>
            <a:ext cx="3505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临界阻尼解的特征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92204" name="Text Box 44"/>
          <p:cNvSpPr txBox="1">
            <a:spLocks noChangeArrowheads="1"/>
          </p:cNvSpPr>
          <p:nvPr/>
        </p:nvSpPr>
        <p:spPr bwMode="auto">
          <a:xfrm>
            <a:off x="5486400" y="54868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 n </a:t>
            </a:r>
            <a:r>
              <a:rPr lang="en-US" altLang="zh-CN" dirty="0">
                <a:solidFill>
                  <a:srgbClr val="000000"/>
                </a:solidFill>
              </a:rPr>
              <a:t>= </a:t>
            </a:r>
            <a:r>
              <a:rPr lang="en-US" altLang="zh-CN" i="1" dirty="0">
                <a:solidFill>
                  <a:srgbClr val="000000"/>
                </a:solidFill>
              </a:rPr>
              <a:t>k 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2205" name="Text Box 45"/>
          <p:cNvSpPr txBox="1">
            <a:spLocks noChangeArrowheads="1"/>
          </p:cNvSpPr>
          <p:nvPr/>
        </p:nvSpPr>
        <p:spPr bwMode="auto">
          <a:xfrm>
            <a:off x="2165350" y="1843088"/>
            <a:ext cx="4006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任意常数由初始条件定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</a:p>
        </p:txBody>
      </p:sp>
      <p:graphicFrame>
        <p:nvGraphicFramePr>
          <p:cNvPr id="92206" name="Object 46"/>
          <p:cNvGraphicFramePr>
            <a:graphicFrameLocks noChangeAspect="1"/>
          </p:cNvGraphicFramePr>
          <p:nvPr>
            <p:extLst/>
          </p:nvPr>
        </p:nvGraphicFramePr>
        <p:xfrm>
          <a:off x="3187700" y="1219200"/>
          <a:ext cx="2768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46" name="Equation" r:id="rId3" imgW="2768400" imgH="533160" progId="Equation.3">
                  <p:embed/>
                </p:oleObj>
              </mc:Choice>
              <mc:Fallback>
                <p:oleObj name="Equation" r:id="rId3" imgW="2768400" imgH="533160" progId="Equation.3">
                  <p:embed/>
                  <p:pic>
                    <p:nvPicPr>
                      <p:cNvPr id="9220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1219200"/>
                        <a:ext cx="27686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7" name="Object 47"/>
          <p:cNvGraphicFramePr>
            <a:graphicFrameLocks noChangeAspect="1"/>
          </p:cNvGraphicFramePr>
          <p:nvPr>
            <p:extLst/>
          </p:nvPr>
        </p:nvGraphicFramePr>
        <p:xfrm>
          <a:off x="2819400" y="2424113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47" name="Equation" r:id="rId5" imgW="1028520" imgH="406080" progId="Equation.3">
                  <p:embed/>
                </p:oleObj>
              </mc:Choice>
              <mc:Fallback>
                <p:oleObj name="Equation" r:id="rId5" imgW="1028520" imgH="406080" progId="Equation.3">
                  <p:embed/>
                  <p:pic>
                    <p:nvPicPr>
                      <p:cNvPr id="92207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424113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8" name="Text Box 48"/>
          <p:cNvSpPr txBox="1">
            <a:spLocks noChangeArrowheads="1"/>
          </p:cNvSpPr>
          <p:nvPr/>
        </p:nvSpPr>
        <p:spPr bwMode="auto">
          <a:xfrm>
            <a:off x="3886200" y="2362201"/>
            <a:ext cx="38481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最多只与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轴交于一点</a:t>
            </a:r>
            <a:r>
              <a:rPr lang="en-US" altLang="zh-CN">
                <a:solidFill>
                  <a:srgbClr val="000000"/>
                </a:solidFill>
              </a:rPr>
              <a:t>; </a:t>
            </a:r>
          </a:p>
        </p:txBody>
      </p:sp>
      <p:graphicFrame>
        <p:nvGraphicFramePr>
          <p:cNvPr id="92209" name="Object 49"/>
          <p:cNvGraphicFramePr>
            <a:graphicFrameLocks noChangeAspect="1"/>
          </p:cNvGraphicFramePr>
          <p:nvPr>
            <p:extLst/>
          </p:nvPr>
        </p:nvGraphicFramePr>
        <p:xfrm>
          <a:off x="5969000" y="1905000"/>
          <a:ext cx="3632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48" name="Equation" r:id="rId7" imgW="3632040" imgH="444240" progId="Equation.3">
                  <p:embed/>
                </p:oleObj>
              </mc:Choice>
              <mc:Fallback>
                <p:oleObj name="Equation" r:id="rId7" imgW="3632040" imgH="444240" progId="Equation.3">
                  <p:embed/>
                  <p:pic>
                    <p:nvPicPr>
                      <p:cNvPr id="92209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0" y="1905000"/>
                        <a:ext cx="3632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0" name="Object 50"/>
          <p:cNvGraphicFramePr>
            <a:graphicFrameLocks noChangeAspect="1"/>
          </p:cNvGraphicFramePr>
          <p:nvPr>
            <p:extLst/>
          </p:nvPr>
        </p:nvGraphicFramePr>
        <p:xfrm>
          <a:off x="2832100" y="3492500"/>
          <a:ext cx="2082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49" name="Equation" r:id="rId9" imgW="2082600" imgH="609480" progId="Equation.3">
                  <p:embed/>
                </p:oleObj>
              </mc:Choice>
              <mc:Fallback>
                <p:oleObj name="Equation" r:id="rId9" imgW="2082600" imgH="609480" progId="Equation.3">
                  <p:embed/>
                  <p:pic>
                    <p:nvPicPr>
                      <p:cNvPr id="9221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3492500"/>
                        <a:ext cx="2082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1" name="Text Box 51"/>
          <p:cNvSpPr txBox="1">
            <a:spLocks noChangeArrowheads="1"/>
          </p:cNvSpPr>
          <p:nvPr/>
        </p:nvSpPr>
        <p:spPr bwMode="auto">
          <a:xfrm>
            <a:off x="3121026" y="4191001"/>
            <a:ext cx="6238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即随时间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的增大物体总趋于平衡位置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92212" name="Object 52"/>
          <p:cNvGraphicFramePr>
            <a:graphicFrameLocks noChangeAspect="1"/>
          </p:cNvGraphicFramePr>
          <p:nvPr>
            <p:extLst/>
          </p:nvPr>
        </p:nvGraphicFramePr>
        <p:xfrm>
          <a:off x="4857750" y="3390900"/>
          <a:ext cx="36830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50" name="Equation" r:id="rId11" imgW="3682800" imgH="723600" progId="Equation.3">
                  <p:embed/>
                </p:oleObj>
              </mc:Choice>
              <mc:Fallback>
                <p:oleObj name="Equation" r:id="rId11" imgW="3682800" imgH="723600" progId="Equation.3">
                  <p:embed/>
                  <p:pic>
                    <p:nvPicPr>
                      <p:cNvPr id="92212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3390900"/>
                        <a:ext cx="36830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3" name="Text Box 53"/>
          <p:cNvSpPr txBox="1">
            <a:spLocks noChangeArrowheads="1"/>
          </p:cNvSpPr>
          <p:nvPr/>
        </p:nvSpPr>
        <p:spPr bwMode="auto">
          <a:xfrm>
            <a:off x="2727325" y="2895601"/>
            <a:ext cx="26241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2)  </a:t>
            </a:r>
            <a:r>
              <a:rPr lang="zh-CN" altLang="en-US">
                <a:solidFill>
                  <a:srgbClr val="000000"/>
                </a:solidFill>
              </a:rPr>
              <a:t>无振荡现象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pSp>
        <p:nvGrpSpPr>
          <p:cNvPr id="92246" name="Group 86"/>
          <p:cNvGrpSpPr>
            <a:grpSpLocks/>
          </p:cNvGrpSpPr>
          <p:nvPr/>
        </p:nvGrpSpPr>
        <p:grpSpPr bwMode="auto">
          <a:xfrm>
            <a:off x="6553201" y="4891088"/>
            <a:ext cx="3116263" cy="1509712"/>
            <a:chOff x="3168" y="3081"/>
            <a:chExt cx="1963" cy="951"/>
          </a:xfrm>
        </p:grpSpPr>
        <p:sp>
          <p:nvSpPr>
            <p:cNvPr id="92225" name="Text Box 65"/>
            <p:cNvSpPr txBox="1">
              <a:spLocks noChangeArrowheads="1"/>
            </p:cNvSpPr>
            <p:nvPr/>
          </p:nvSpPr>
          <p:spPr bwMode="auto">
            <a:xfrm>
              <a:off x="3168" y="3081"/>
              <a:ext cx="113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此图参数</a:t>
              </a:r>
              <a:r>
                <a:rPr lang="en-US" altLang="zh-CN">
                  <a:solidFill>
                    <a:srgbClr val="000000"/>
                  </a:solidFill>
                </a:rPr>
                <a:t>: </a:t>
              </a:r>
            </a:p>
          </p:txBody>
        </p:sp>
        <p:graphicFrame>
          <p:nvGraphicFramePr>
            <p:cNvPr id="92226" name="Object 66"/>
            <p:cNvGraphicFramePr>
              <a:graphicFrameLocks noChangeAspect="1"/>
            </p:cNvGraphicFramePr>
            <p:nvPr>
              <p:extLst/>
            </p:nvPr>
          </p:nvGraphicFramePr>
          <p:xfrm>
            <a:off x="4299" y="3120"/>
            <a:ext cx="47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1" name="Equation" r:id="rId13" imgW="749160" imgH="317160" progId="Equation.3">
                    <p:embed/>
                  </p:oleObj>
                </mc:Choice>
                <mc:Fallback>
                  <p:oleObj name="Equation" r:id="rId13" imgW="749160" imgH="317160" progId="Equation.3">
                    <p:embed/>
                    <p:pic>
                      <p:nvPicPr>
                        <p:cNvPr id="92226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9" y="3120"/>
                          <a:ext cx="47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27" name="Object 67"/>
            <p:cNvGraphicFramePr>
              <a:graphicFrameLocks noChangeAspect="1"/>
            </p:cNvGraphicFramePr>
            <p:nvPr>
              <p:extLst/>
            </p:nvPr>
          </p:nvGraphicFramePr>
          <p:xfrm>
            <a:off x="4299" y="3424"/>
            <a:ext cx="83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2" name="Equation" r:id="rId15" imgW="1320480" imgH="431640" progId="Equation.3">
                    <p:embed/>
                  </p:oleObj>
                </mc:Choice>
                <mc:Fallback>
                  <p:oleObj name="Equation" r:id="rId15" imgW="1320480" imgH="431640" progId="Equation.3">
                    <p:embed/>
                    <p:pic>
                      <p:nvPicPr>
                        <p:cNvPr id="92227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9" y="3424"/>
                          <a:ext cx="83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28" name="Object 68"/>
            <p:cNvGraphicFramePr>
              <a:graphicFrameLocks noChangeAspect="1"/>
            </p:cNvGraphicFramePr>
            <p:nvPr>
              <p:extLst/>
            </p:nvPr>
          </p:nvGraphicFramePr>
          <p:xfrm>
            <a:off x="4299" y="3760"/>
            <a:ext cx="50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3" name="Equation" r:id="rId17" imgW="799920" imgH="431640" progId="Equation.3">
                    <p:embed/>
                  </p:oleObj>
                </mc:Choice>
                <mc:Fallback>
                  <p:oleObj name="Equation" r:id="rId17" imgW="799920" imgH="431640" progId="Equation.3">
                    <p:embed/>
                    <p:pic>
                      <p:nvPicPr>
                        <p:cNvPr id="92228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9" y="3760"/>
                          <a:ext cx="504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247" name="Group 87"/>
          <p:cNvGrpSpPr>
            <a:grpSpLocks/>
          </p:cNvGrpSpPr>
          <p:nvPr/>
        </p:nvGrpSpPr>
        <p:grpSpPr bwMode="auto">
          <a:xfrm>
            <a:off x="3009900" y="4724400"/>
            <a:ext cx="3314700" cy="1651000"/>
            <a:chOff x="936" y="3040"/>
            <a:chExt cx="2088" cy="1040"/>
          </a:xfrm>
        </p:grpSpPr>
        <p:grpSp>
          <p:nvGrpSpPr>
            <p:cNvPr id="92236" name="Group 76"/>
            <p:cNvGrpSpPr>
              <a:grpSpLocks/>
            </p:cNvGrpSpPr>
            <p:nvPr/>
          </p:nvGrpSpPr>
          <p:grpSpPr bwMode="auto">
            <a:xfrm>
              <a:off x="1097" y="3040"/>
              <a:ext cx="1927" cy="997"/>
              <a:chOff x="1199" y="528"/>
              <a:chExt cx="1927" cy="1247"/>
            </a:xfrm>
          </p:grpSpPr>
          <p:sp>
            <p:nvSpPr>
              <p:cNvPr id="92237" name="Line 77"/>
              <p:cNvSpPr>
                <a:spLocks noChangeShapeType="1"/>
              </p:cNvSpPr>
              <p:nvPr/>
            </p:nvSpPr>
            <p:spPr bwMode="auto">
              <a:xfrm>
                <a:off x="1199" y="1211"/>
                <a:ext cx="1927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2238" name="Line 78"/>
              <p:cNvSpPr>
                <a:spLocks noChangeShapeType="1"/>
              </p:cNvSpPr>
              <p:nvPr/>
            </p:nvSpPr>
            <p:spPr bwMode="auto">
              <a:xfrm flipV="1">
                <a:off x="1242" y="528"/>
                <a:ext cx="0" cy="124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92239" name="Group 79"/>
              <p:cNvGrpSpPr>
                <a:grpSpLocks/>
              </p:cNvGrpSpPr>
              <p:nvPr/>
            </p:nvGrpSpPr>
            <p:grpSpPr bwMode="auto">
              <a:xfrm>
                <a:off x="1242" y="630"/>
                <a:ext cx="1750" cy="1084"/>
                <a:chOff x="1284" y="732"/>
                <a:chExt cx="3500" cy="2168"/>
              </a:xfrm>
            </p:grpSpPr>
            <p:sp>
              <p:nvSpPr>
                <p:cNvPr id="92240" name="Freeform 80"/>
                <p:cNvSpPr>
                  <a:spLocks/>
                </p:cNvSpPr>
                <p:nvPr/>
              </p:nvSpPr>
              <p:spPr bwMode="auto">
                <a:xfrm>
                  <a:off x="1284" y="732"/>
                  <a:ext cx="2791" cy="2168"/>
                </a:xfrm>
                <a:custGeom>
                  <a:avLst/>
                  <a:gdLst>
                    <a:gd name="T0" fmla="*/ 0 w 2791"/>
                    <a:gd name="T1" fmla="*/ 2168 h 2168"/>
                    <a:gd name="T2" fmla="*/ 70 w 2791"/>
                    <a:gd name="T3" fmla="*/ 1629 h 2168"/>
                    <a:gd name="T4" fmla="*/ 141 w 2791"/>
                    <a:gd name="T5" fmla="*/ 1176 h 2168"/>
                    <a:gd name="T6" fmla="*/ 212 w 2791"/>
                    <a:gd name="T7" fmla="*/ 822 h 2168"/>
                    <a:gd name="T8" fmla="*/ 297 w 2791"/>
                    <a:gd name="T9" fmla="*/ 524 h 2168"/>
                    <a:gd name="T10" fmla="*/ 368 w 2791"/>
                    <a:gd name="T11" fmla="*/ 340 h 2168"/>
                    <a:gd name="T12" fmla="*/ 439 w 2791"/>
                    <a:gd name="T13" fmla="*/ 198 h 2168"/>
                    <a:gd name="T14" fmla="*/ 481 w 2791"/>
                    <a:gd name="T15" fmla="*/ 142 h 2168"/>
                    <a:gd name="T16" fmla="*/ 524 w 2791"/>
                    <a:gd name="T17" fmla="*/ 99 h 2168"/>
                    <a:gd name="T18" fmla="*/ 566 w 2791"/>
                    <a:gd name="T19" fmla="*/ 57 h 2168"/>
                    <a:gd name="T20" fmla="*/ 595 w 2791"/>
                    <a:gd name="T21" fmla="*/ 42 h 2168"/>
                    <a:gd name="T22" fmla="*/ 609 w 2791"/>
                    <a:gd name="T23" fmla="*/ 28 h 2168"/>
                    <a:gd name="T24" fmla="*/ 637 w 2791"/>
                    <a:gd name="T25" fmla="*/ 14 h 2168"/>
                    <a:gd name="T26" fmla="*/ 651 w 2791"/>
                    <a:gd name="T27" fmla="*/ 14 h 2168"/>
                    <a:gd name="T28" fmla="*/ 666 w 2791"/>
                    <a:gd name="T29" fmla="*/ 14 h 2168"/>
                    <a:gd name="T30" fmla="*/ 680 w 2791"/>
                    <a:gd name="T31" fmla="*/ 0 h 2168"/>
                    <a:gd name="T32" fmla="*/ 680 w 2791"/>
                    <a:gd name="T33" fmla="*/ 0 h 2168"/>
                    <a:gd name="T34" fmla="*/ 694 w 2791"/>
                    <a:gd name="T35" fmla="*/ 0 h 2168"/>
                    <a:gd name="T36" fmla="*/ 694 w 2791"/>
                    <a:gd name="T37" fmla="*/ 0 h 2168"/>
                    <a:gd name="T38" fmla="*/ 708 w 2791"/>
                    <a:gd name="T39" fmla="*/ 0 h 2168"/>
                    <a:gd name="T40" fmla="*/ 708 w 2791"/>
                    <a:gd name="T41" fmla="*/ 0 h 2168"/>
                    <a:gd name="T42" fmla="*/ 708 w 2791"/>
                    <a:gd name="T43" fmla="*/ 0 h 2168"/>
                    <a:gd name="T44" fmla="*/ 722 w 2791"/>
                    <a:gd name="T45" fmla="*/ 0 h 2168"/>
                    <a:gd name="T46" fmla="*/ 722 w 2791"/>
                    <a:gd name="T47" fmla="*/ 0 h 2168"/>
                    <a:gd name="T48" fmla="*/ 722 w 2791"/>
                    <a:gd name="T49" fmla="*/ 0 h 2168"/>
                    <a:gd name="T50" fmla="*/ 736 w 2791"/>
                    <a:gd name="T51" fmla="*/ 0 h 2168"/>
                    <a:gd name="T52" fmla="*/ 736 w 2791"/>
                    <a:gd name="T53" fmla="*/ 0 h 2168"/>
                    <a:gd name="T54" fmla="*/ 736 w 2791"/>
                    <a:gd name="T55" fmla="*/ 0 h 2168"/>
                    <a:gd name="T56" fmla="*/ 751 w 2791"/>
                    <a:gd name="T57" fmla="*/ 0 h 2168"/>
                    <a:gd name="T58" fmla="*/ 751 w 2791"/>
                    <a:gd name="T59" fmla="*/ 0 h 2168"/>
                    <a:gd name="T60" fmla="*/ 765 w 2791"/>
                    <a:gd name="T61" fmla="*/ 0 h 2168"/>
                    <a:gd name="T62" fmla="*/ 765 w 2791"/>
                    <a:gd name="T63" fmla="*/ 0 h 2168"/>
                    <a:gd name="T64" fmla="*/ 779 w 2791"/>
                    <a:gd name="T65" fmla="*/ 0 h 2168"/>
                    <a:gd name="T66" fmla="*/ 793 w 2791"/>
                    <a:gd name="T67" fmla="*/ 14 h 2168"/>
                    <a:gd name="T68" fmla="*/ 821 w 2791"/>
                    <a:gd name="T69" fmla="*/ 14 h 2168"/>
                    <a:gd name="T70" fmla="*/ 864 w 2791"/>
                    <a:gd name="T71" fmla="*/ 28 h 2168"/>
                    <a:gd name="T72" fmla="*/ 892 w 2791"/>
                    <a:gd name="T73" fmla="*/ 42 h 2168"/>
                    <a:gd name="T74" fmla="*/ 1034 w 2791"/>
                    <a:gd name="T75" fmla="*/ 113 h 2168"/>
                    <a:gd name="T76" fmla="*/ 1176 w 2791"/>
                    <a:gd name="T77" fmla="*/ 212 h 2168"/>
                    <a:gd name="T78" fmla="*/ 1332 w 2791"/>
                    <a:gd name="T79" fmla="*/ 326 h 2168"/>
                    <a:gd name="T80" fmla="*/ 1473 w 2791"/>
                    <a:gd name="T81" fmla="*/ 425 h 2168"/>
                    <a:gd name="T82" fmla="*/ 1629 w 2791"/>
                    <a:gd name="T83" fmla="*/ 524 h 2168"/>
                    <a:gd name="T84" fmla="*/ 1771 w 2791"/>
                    <a:gd name="T85" fmla="*/ 623 h 2168"/>
                    <a:gd name="T86" fmla="*/ 1913 w 2791"/>
                    <a:gd name="T87" fmla="*/ 694 h 2168"/>
                    <a:gd name="T88" fmla="*/ 2068 w 2791"/>
                    <a:gd name="T89" fmla="*/ 779 h 2168"/>
                    <a:gd name="T90" fmla="*/ 2210 w 2791"/>
                    <a:gd name="T91" fmla="*/ 836 h 2168"/>
                    <a:gd name="T92" fmla="*/ 2352 w 2791"/>
                    <a:gd name="T93" fmla="*/ 893 h 2168"/>
                    <a:gd name="T94" fmla="*/ 2494 w 2791"/>
                    <a:gd name="T95" fmla="*/ 935 h 2168"/>
                    <a:gd name="T96" fmla="*/ 2635 w 2791"/>
                    <a:gd name="T97" fmla="*/ 978 h 2168"/>
                    <a:gd name="T98" fmla="*/ 2791 w 2791"/>
                    <a:gd name="T99" fmla="*/ 1006 h 2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2791" h="2168">
                      <a:moveTo>
                        <a:pt x="0" y="2168"/>
                      </a:moveTo>
                      <a:lnTo>
                        <a:pt x="70" y="1629"/>
                      </a:lnTo>
                      <a:lnTo>
                        <a:pt x="141" y="1176"/>
                      </a:lnTo>
                      <a:lnTo>
                        <a:pt x="212" y="822"/>
                      </a:lnTo>
                      <a:lnTo>
                        <a:pt x="297" y="524"/>
                      </a:lnTo>
                      <a:lnTo>
                        <a:pt x="368" y="340"/>
                      </a:lnTo>
                      <a:lnTo>
                        <a:pt x="439" y="198"/>
                      </a:lnTo>
                      <a:lnTo>
                        <a:pt x="481" y="142"/>
                      </a:lnTo>
                      <a:lnTo>
                        <a:pt x="524" y="99"/>
                      </a:lnTo>
                      <a:lnTo>
                        <a:pt x="566" y="57"/>
                      </a:lnTo>
                      <a:lnTo>
                        <a:pt x="595" y="42"/>
                      </a:lnTo>
                      <a:lnTo>
                        <a:pt x="609" y="28"/>
                      </a:lnTo>
                      <a:lnTo>
                        <a:pt x="637" y="14"/>
                      </a:lnTo>
                      <a:lnTo>
                        <a:pt x="651" y="14"/>
                      </a:lnTo>
                      <a:lnTo>
                        <a:pt x="666" y="14"/>
                      </a:lnTo>
                      <a:lnTo>
                        <a:pt x="680" y="0"/>
                      </a:lnTo>
                      <a:lnTo>
                        <a:pt x="680" y="0"/>
                      </a:lnTo>
                      <a:lnTo>
                        <a:pt x="694" y="0"/>
                      </a:lnTo>
                      <a:lnTo>
                        <a:pt x="694" y="0"/>
                      </a:lnTo>
                      <a:lnTo>
                        <a:pt x="708" y="0"/>
                      </a:lnTo>
                      <a:lnTo>
                        <a:pt x="708" y="0"/>
                      </a:lnTo>
                      <a:lnTo>
                        <a:pt x="708" y="0"/>
                      </a:lnTo>
                      <a:lnTo>
                        <a:pt x="722" y="0"/>
                      </a:lnTo>
                      <a:lnTo>
                        <a:pt x="722" y="0"/>
                      </a:lnTo>
                      <a:lnTo>
                        <a:pt x="722" y="0"/>
                      </a:lnTo>
                      <a:lnTo>
                        <a:pt x="736" y="0"/>
                      </a:lnTo>
                      <a:lnTo>
                        <a:pt x="736" y="0"/>
                      </a:lnTo>
                      <a:lnTo>
                        <a:pt x="736" y="0"/>
                      </a:lnTo>
                      <a:lnTo>
                        <a:pt x="751" y="0"/>
                      </a:lnTo>
                      <a:lnTo>
                        <a:pt x="751" y="0"/>
                      </a:lnTo>
                      <a:lnTo>
                        <a:pt x="765" y="0"/>
                      </a:lnTo>
                      <a:lnTo>
                        <a:pt x="765" y="0"/>
                      </a:lnTo>
                      <a:lnTo>
                        <a:pt x="779" y="0"/>
                      </a:lnTo>
                      <a:lnTo>
                        <a:pt x="793" y="14"/>
                      </a:lnTo>
                      <a:lnTo>
                        <a:pt x="821" y="14"/>
                      </a:lnTo>
                      <a:lnTo>
                        <a:pt x="864" y="28"/>
                      </a:lnTo>
                      <a:lnTo>
                        <a:pt x="892" y="42"/>
                      </a:lnTo>
                      <a:lnTo>
                        <a:pt x="1034" y="113"/>
                      </a:lnTo>
                      <a:lnTo>
                        <a:pt x="1176" y="212"/>
                      </a:lnTo>
                      <a:lnTo>
                        <a:pt x="1332" y="326"/>
                      </a:lnTo>
                      <a:lnTo>
                        <a:pt x="1473" y="425"/>
                      </a:lnTo>
                      <a:lnTo>
                        <a:pt x="1629" y="524"/>
                      </a:lnTo>
                      <a:lnTo>
                        <a:pt x="1771" y="623"/>
                      </a:lnTo>
                      <a:lnTo>
                        <a:pt x="1913" y="694"/>
                      </a:lnTo>
                      <a:lnTo>
                        <a:pt x="2068" y="779"/>
                      </a:lnTo>
                      <a:lnTo>
                        <a:pt x="2210" y="836"/>
                      </a:lnTo>
                      <a:lnTo>
                        <a:pt x="2352" y="893"/>
                      </a:lnTo>
                      <a:lnTo>
                        <a:pt x="2494" y="935"/>
                      </a:lnTo>
                      <a:lnTo>
                        <a:pt x="2635" y="978"/>
                      </a:lnTo>
                      <a:lnTo>
                        <a:pt x="2791" y="1006"/>
                      </a:ln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2241" name="Freeform 81"/>
                <p:cNvSpPr>
                  <a:spLocks/>
                </p:cNvSpPr>
                <p:nvPr/>
              </p:nvSpPr>
              <p:spPr bwMode="auto">
                <a:xfrm>
                  <a:off x="4075" y="1738"/>
                  <a:ext cx="709" cy="99"/>
                </a:xfrm>
                <a:custGeom>
                  <a:avLst/>
                  <a:gdLst>
                    <a:gd name="T0" fmla="*/ 0 w 709"/>
                    <a:gd name="T1" fmla="*/ 0 h 99"/>
                    <a:gd name="T2" fmla="*/ 142 w 709"/>
                    <a:gd name="T3" fmla="*/ 28 h 99"/>
                    <a:gd name="T4" fmla="*/ 284 w 709"/>
                    <a:gd name="T5" fmla="*/ 57 h 99"/>
                    <a:gd name="T6" fmla="*/ 439 w 709"/>
                    <a:gd name="T7" fmla="*/ 71 h 99"/>
                    <a:gd name="T8" fmla="*/ 581 w 709"/>
                    <a:gd name="T9" fmla="*/ 85 h 99"/>
                    <a:gd name="T10" fmla="*/ 709 w 709"/>
                    <a:gd name="T11" fmla="*/ 9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09" h="99">
                      <a:moveTo>
                        <a:pt x="0" y="0"/>
                      </a:moveTo>
                      <a:lnTo>
                        <a:pt x="142" y="28"/>
                      </a:lnTo>
                      <a:lnTo>
                        <a:pt x="284" y="57"/>
                      </a:lnTo>
                      <a:lnTo>
                        <a:pt x="439" y="71"/>
                      </a:lnTo>
                      <a:lnTo>
                        <a:pt x="581" y="85"/>
                      </a:lnTo>
                      <a:lnTo>
                        <a:pt x="709" y="99"/>
                      </a:ln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aphicFrame>
          <p:nvGraphicFramePr>
            <p:cNvPr id="92242" name="Object 82"/>
            <p:cNvGraphicFramePr>
              <a:graphicFrameLocks noChangeAspect="1"/>
            </p:cNvGraphicFramePr>
            <p:nvPr>
              <p:extLst/>
            </p:nvPr>
          </p:nvGraphicFramePr>
          <p:xfrm>
            <a:off x="936" y="3808"/>
            <a:ext cx="20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4" name="Equation" r:id="rId19" imgW="317160" imgH="431640" progId="Equation.3">
                    <p:embed/>
                  </p:oleObj>
                </mc:Choice>
                <mc:Fallback>
                  <p:oleObj name="Equation" r:id="rId19" imgW="317160" imgH="431640" progId="Equation.3">
                    <p:embed/>
                    <p:pic>
                      <p:nvPicPr>
                        <p:cNvPr id="92242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6" y="3808"/>
                          <a:ext cx="20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43" name="Object 83"/>
            <p:cNvGraphicFramePr>
              <a:graphicFrameLocks noChangeAspect="1"/>
            </p:cNvGraphicFramePr>
            <p:nvPr>
              <p:extLst/>
            </p:nvPr>
          </p:nvGraphicFramePr>
          <p:xfrm>
            <a:off x="940" y="3616"/>
            <a:ext cx="18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5" name="Equation" r:id="rId21" imgW="291960" imgH="317160" progId="Equation.3">
                    <p:embed/>
                  </p:oleObj>
                </mc:Choice>
                <mc:Fallback>
                  <p:oleObj name="Equation" r:id="rId21" imgW="291960" imgH="317160" progId="Equation.3">
                    <p:embed/>
                    <p:pic>
                      <p:nvPicPr>
                        <p:cNvPr id="92243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0" y="3616"/>
                          <a:ext cx="18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44" name="Object 84"/>
            <p:cNvGraphicFramePr>
              <a:graphicFrameLocks noChangeAspect="1"/>
            </p:cNvGraphicFramePr>
            <p:nvPr>
              <p:extLst/>
            </p:nvPr>
          </p:nvGraphicFramePr>
          <p:xfrm>
            <a:off x="2874" y="3616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6" name="Equation" r:id="rId23" imgW="215640" imgH="228600" progId="Equation.3">
                    <p:embed/>
                  </p:oleObj>
                </mc:Choice>
                <mc:Fallback>
                  <p:oleObj name="Equation" r:id="rId23" imgW="215640" imgH="228600" progId="Equation.3">
                    <p:embed/>
                    <p:pic>
                      <p:nvPicPr>
                        <p:cNvPr id="92244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4" y="3616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45" name="Object 85"/>
            <p:cNvGraphicFramePr>
              <a:graphicFrameLocks noChangeAspect="1"/>
            </p:cNvGraphicFramePr>
            <p:nvPr>
              <p:extLst/>
            </p:nvPr>
          </p:nvGraphicFramePr>
          <p:xfrm>
            <a:off x="946" y="3040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57" name="Equation" r:id="rId25" imgW="241200" imgH="304560" progId="Equation.3">
                    <p:embed/>
                  </p:oleObj>
                </mc:Choice>
                <mc:Fallback>
                  <p:oleObj name="Equation" r:id="rId25" imgW="241200" imgH="304560" progId="Equation.3">
                    <p:embed/>
                    <p:pic>
                      <p:nvPicPr>
                        <p:cNvPr id="92245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6" y="3040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4382599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5" grpId="0" build="p" autoUpdateAnimBg="0"/>
      <p:bldP spid="92208" grpId="0" build="p" autoUpdateAnimBg="0" advAuto="0"/>
      <p:bldP spid="92211" grpId="0" autoUpdateAnimBg="0"/>
      <p:bldP spid="9221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3276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大阻尼解的特征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91180" name="Text Box 44"/>
          <p:cNvSpPr txBox="1">
            <a:spLocks noChangeArrowheads="1"/>
          </p:cNvSpPr>
          <p:nvPr/>
        </p:nvSpPr>
        <p:spPr bwMode="auto">
          <a:xfrm>
            <a:off x="5029200" y="4064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 n</a:t>
            </a:r>
            <a:r>
              <a:rPr lang="en-US" altLang="zh-CN">
                <a:solidFill>
                  <a:srgbClr val="000000"/>
                </a:solidFill>
              </a:rPr>
              <a:t> &gt; </a:t>
            </a:r>
            <a:r>
              <a:rPr lang="en-US" altLang="zh-CN" i="1">
                <a:solidFill>
                  <a:srgbClr val="000000"/>
                </a:solidFill>
              </a:rPr>
              <a:t>k 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91181" name="Text Box 45"/>
          <p:cNvSpPr txBox="1">
            <a:spLocks noChangeArrowheads="1"/>
          </p:cNvSpPr>
          <p:nvPr/>
        </p:nvSpPr>
        <p:spPr bwMode="auto">
          <a:xfrm>
            <a:off x="2686050" y="2311401"/>
            <a:ext cx="2713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1)  </a:t>
            </a:r>
            <a:r>
              <a:rPr lang="zh-CN" altLang="en-US">
                <a:solidFill>
                  <a:srgbClr val="000000"/>
                </a:solidFill>
              </a:rPr>
              <a:t>无振荡现象</a:t>
            </a:r>
            <a:r>
              <a:rPr lang="en-US" altLang="zh-CN">
                <a:solidFill>
                  <a:srgbClr val="000000"/>
                </a:solidFill>
              </a:rPr>
              <a:t>;  </a:t>
            </a:r>
          </a:p>
        </p:txBody>
      </p:sp>
      <p:graphicFrame>
        <p:nvGraphicFramePr>
          <p:cNvPr id="91182" name="Object 46"/>
          <p:cNvGraphicFramePr>
            <a:graphicFrameLocks noChangeAspect="1"/>
          </p:cNvGraphicFramePr>
          <p:nvPr>
            <p:extLst/>
          </p:nvPr>
        </p:nvGraphicFramePr>
        <p:xfrm>
          <a:off x="3016250" y="965200"/>
          <a:ext cx="28194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0" name="Equation" r:id="rId3" imgW="2819160" imgH="583920" progId="Equation.3">
                  <p:embed/>
                </p:oleObj>
              </mc:Choice>
              <mc:Fallback>
                <p:oleObj name="Equation" r:id="rId3" imgW="2819160" imgH="583920" progId="Equation.3">
                  <p:embed/>
                  <p:pic>
                    <p:nvPicPr>
                      <p:cNvPr id="91182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965200"/>
                        <a:ext cx="28194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83" name="Object 47"/>
          <p:cNvGraphicFramePr>
            <a:graphicFrameLocks noChangeAspect="1"/>
          </p:cNvGraphicFramePr>
          <p:nvPr>
            <p:extLst/>
          </p:nvPr>
        </p:nvGraphicFramePr>
        <p:xfrm>
          <a:off x="2286000" y="1625600"/>
          <a:ext cx="4000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1" name="Equation" r:id="rId5" imgW="4000320" imgH="622080" progId="Equation.3">
                  <p:embed/>
                </p:oleObj>
              </mc:Choice>
              <mc:Fallback>
                <p:oleObj name="Equation" r:id="rId5" imgW="4000320" imgH="622080" progId="Equation.3">
                  <p:embed/>
                  <p:pic>
                    <p:nvPicPr>
                      <p:cNvPr id="91183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625600"/>
                        <a:ext cx="4000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84" name="Object 48"/>
          <p:cNvGraphicFramePr>
            <a:graphicFrameLocks noChangeAspect="1"/>
          </p:cNvGraphicFramePr>
          <p:nvPr>
            <p:extLst/>
          </p:nvPr>
        </p:nvGraphicFramePr>
        <p:xfrm>
          <a:off x="6400800" y="1625600"/>
          <a:ext cx="2882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2" name="Equation" r:id="rId7" imgW="2882880" imgH="558720" progId="Equation.3">
                  <p:embed/>
                </p:oleObj>
              </mc:Choice>
              <mc:Fallback>
                <p:oleObj name="Equation" r:id="rId7" imgW="2882880" imgH="558720" progId="Equation.3">
                  <p:embed/>
                  <p:pic>
                    <p:nvPicPr>
                      <p:cNvPr id="91184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625600"/>
                        <a:ext cx="2882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85" name="Object 49"/>
          <p:cNvGraphicFramePr>
            <a:graphicFrameLocks noChangeAspect="1"/>
          </p:cNvGraphicFramePr>
          <p:nvPr>
            <p:extLst/>
          </p:nvPr>
        </p:nvGraphicFramePr>
        <p:xfrm>
          <a:off x="9372600" y="17780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3" name="Equation" r:id="rId9" imgW="495000" imgH="317160" progId="Equation.3">
                  <p:embed/>
                </p:oleObj>
              </mc:Choice>
              <mc:Fallback>
                <p:oleObj name="Equation" r:id="rId9" imgW="495000" imgH="317160" progId="Equation.3">
                  <p:embed/>
                  <p:pic>
                    <p:nvPicPr>
                      <p:cNvPr id="91185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2600" y="17780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86" name="Object 50"/>
          <p:cNvGraphicFramePr>
            <a:graphicFrameLocks noChangeAspect="1"/>
          </p:cNvGraphicFramePr>
          <p:nvPr>
            <p:extLst/>
          </p:nvPr>
        </p:nvGraphicFramePr>
        <p:xfrm>
          <a:off x="5803900" y="2921000"/>
          <a:ext cx="1968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4" name="Equation" r:id="rId11" imgW="1968480" imgH="609480" progId="Equation.3">
                  <p:embed/>
                </p:oleObj>
              </mc:Choice>
              <mc:Fallback>
                <p:oleObj name="Equation" r:id="rId11" imgW="1968480" imgH="609480" progId="Equation.3">
                  <p:embed/>
                  <p:pic>
                    <p:nvPicPr>
                      <p:cNvPr id="91186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2921000"/>
                        <a:ext cx="1968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1187" name="Group 51"/>
          <p:cNvGrpSpPr>
            <a:grpSpLocks/>
          </p:cNvGrpSpPr>
          <p:nvPr/>
        </p:nvGrpSpPr>
        <p:grpSpPr bwMode="auto">
          <a:xfrm>
            <a:off x="2974976" y="4140200"/>
            <a:ext cx="4340225" cy="2184400"/>
            <a:chOff x="914" y="2544"/>
            <a:chExt cx="2734" cy="1376"/>
          </a:xfrm>
        </p:grpSpPr>
        <p:graphicFrame>
          <p:nvGraphicFramePr>
            <p:cNvPr id="91188" name="Object 52"/>
            <p:cNvGraphicFramePr>
              <a:graphicFrameLocks noChangeAspect="1"/>
            </p:cNvGraphicFramePr>
            <p:nvPr>
              <p:extLst/>
            </p:nvPr>
          </p:nvGraphicFramePr>
          <p:xfrm>
            <a:off x="942" y="356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775" name="Equation" r:id="rId13" imgW="304560" imgH="317160" progId="Equation.3">
                    <p:embed/>
                  </p:oleObj>
                </mc:Choice>
                <mc:Fallback>
                  <p:oleObj name="Equation" r:id="rId13" imgW="304560" imgH="317160" progId="Equation.3">
                    <p:embed/>
                    <p:pic>
                      <p:nvPicPr>
                        <p:cNvPr id="91188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2" y="3568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1189" name="Group 53"/>
            <p:cNvGrpSpPr>
              <a:grpSpLocks/>
            </p:cNvGrpSpPr>
            <p:nvPr/>
          </p:nvGrpSpPr>
          <p:grpSpPr bwMode="auto">
            <a:xfrm>
              <a:off x="914" y="2544"/>
              <a:ext cx="2734" cy="1376"/>
              <a:chOff x="914" y="2544"/>
              <a:chExt cx="2734" cy="1376"/>
            </a:xfrm>
          </p:grpSpPr>
          <p:sp>
            <p:nvSpPr>
              <p:cNvPr id="91190" name="Line 54"/>
              <p:cNvSpPr>
                <a:spLocks noChangeShapeType="1"/>
              </p:cNvSpPr>
              <p:nvPr/>
            </p:nvSpPr>
            <p:spPr bwMode="auto">
              <a:xfrm>
                <a:off x="1154" y="3648"/>
                <a:ext cx="249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1191" name="Line 55"/>
              <p:cNvSpPr>
                <a:spLocks noChangeShapeType="1"/>
              </p:cNvSpPr>
              <p:nvPr/>
            </p:nvSpPr>
            <p:spPr bwMode="auto">
              <a:xfrm>
                <a:off x="1154" y="2554"/>
                <a:ext cx="0" cy="136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1192" name="Object 5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506" y="3744"/>
              <a:ext cx="96" cy="17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8776" name="Equation" r:id="rId15" imgW="152280" imgH="279360" progId="Equation.3">
                      <p:embed/>
                    </p:oleObj>
                  </mc:Choice>
                  <mc:Fallback>
                    <p:oleObj name="Equation" r:id="rId15" imgW="152280" imgH="279360" progId="Equation.3">
                      <p:embed/>
                      <p:pic>
                        <p:nvPicPr>
                          <p:cNvPr id="91192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06" y="3744"/>
                            <a:ext cx="96" cy="17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1193" name="Object 5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962" y="254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8777" name="Equation" r:id="rId17" imgW="228600" imgH="241200" progId="Equation.3">
                      <p:embed/>
                    </p:oleObj>
                  </mc:Choice>
                  <mc:Fallback>
                    <p:oleObj name="Equation" r:id="rId17" imgW="228600" imgH="241200" progId="Equation.3">
                      <p:embed/>
                      <p:pic>
                        <p:nvPicPr>
                          <p:cNvPr id="91193" name="Object 5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2" y="254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1194" name="Object 5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914" y="2890"/>
              <a:ext cx="224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8778" name="Equation" r:id="rId19" imgW="355320" imgH="444240" progId="Equation.3">
                      <p:embed/>
                    </p:oleObj>
                  </mc:Choice>
                  <mc:Fallback>
                    <p:oleObj name="Equation" r:id="rId19" imgW="355320" imgH="444240" progId="Equation.3">
                      <p:embed/>
                      <p:pic>
                        <p:nvPicPr>
                          <p:cNvPr id="91194" name="Object 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4" y="2890"/>
                            <a:ext cx="224" cy="2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91195" name="Group 59"/>
              <p:cNvGrpSpPr>
                <a:grpSpLocks/>
              </p:cNvGrpSpPr>
              <p:nvPr/>
            </p:nvGrpSpPr>
            <p:grpSpPr bwMode="auto">
              <a:xfrm>
                <a:off x="1154" y="2981"/>
                <a:ext cx="2130" cy="618"/>
                <a:chOff x="1500" y="2640"/>
                <a:chExt cx="2130" cy="618"/>
              </a:xfrm>
            </p:grpSpPr>
            <p:sp>
              <p:nvSpPr>
                <p:cNvPr id="91196" name="Freeform 60"/>
                <p:cNvSpPr>
                  <a:spLocks/>
                </p:cNvSpPr>
                <p:nvPr/>
              </p:nvSpPr>
              <p:spPr bwMode="auto">
                <a:xfrm>
                  <a:off x="1500" y="2640"/>
                  <a:ext cx="546" cy="228"/>
                </a:xfrm>
                <a:custGeom>
                  <a:avLst/>
                  <a:gdLst>
                    <a:gd name="T0" fmla="*/ 6 w 546"/>
                    <a:gd name="T1" fmla="*/ 162 h 228"/>
                    <a:gd name="T2" fmla="*/ 18 w 546"/>
                    <a:gd name="T3" fmla="*/ 132 h 228"/>
                    <a:gd name="T4" fmla="*/ 30 w 546"/>
                    <a:gd name="T5" fmla="*/ 102 h 228"/>
                    <a:gd name="T6" fmla="*/ 42 w 546"/>
                    <a:gd name="T7" fmla="*/ 84 h 228"/>
                    <a:gd name="T8" fmla="*/ 54 w 546"/>
                    <a:gd name="T9" fmla="*/ 66 h 228"/>
                    <a:gd name="T10" fmla="*/ 60 w 546"/>
                    <a:gd name="T11" fmla="*/ 48 h 228"/>
                    <a:gd name="T12" fmla="*/ 72 w 546"/>
                    <a:gd name="T13" fmla="*/ 36 h 228"/>
                    <a:gd name="T14" fmla="*/ 84 w 546"/>
                    <a:gd name="T15" fmla="*/ 24 h 228"/>
                    <a:gd name="T16" fmla="*/ 96 w 546"/>
                    <a:gd name="T17" fmla="*/ 18 h 228"/>
                    <a:gd name="T18" fmla="*/ 102 w 546"/>
                    <a:gd name="T19" fmla="*/ 12 h 228"/>
                    <a:gd name="T20" fmla="*/ 114 w 546"/>
                    <a:gd name="T21" fmla="*/ 6 h 228"/>
                    <a:gd name="T22" fmla="*/ 126 w 546"/>
                    <a:gd name="T23" fmla="*/ 6 h 228"/>
                    <a:gd name="T24" fmla="*/ 138 w 546"/>
                    <a:gd name="T25" fmla="*/ 0 h 228"/>
                    <a:gd name="T26" fmla="*/ 144 w 546"/>
                    <a:gd name="T27" fmla="*/ 0 h 228"/>
                    <a:gd name="T28" fmla="*/ 156 w 546"/>
                    <a:gd name="T29" fmla="*/ 0 h 228"/>
                    <a:gd name="T30" fmla="*/ 168 w 546"/>
                    <a:gd name="T31" fmla="*/ 6 h 228"/>
                    <a:gd name="T32" fmla="*/ 180 w 546"/>
                    <a:gd name="T33" fmla="*/ 6 h 228"/>
                    <a:gd name="T34" fmla="*/ 192 w 546"/>
                    <a:gd name="T35" fmla="*/ 12 h 228"/>
                    <a:gd name="T36" fmla="*/ 198 w 546"/>
                    <a:gd name="T37" fmla="*/ 12 h 228"/>
                    <a:gd name="T38" fmla="*/ 210 w 546"/>
                    <a:gd name="T39" fmla="*/ 18 h 228"/>
                    <a:gd name="T40" fmla="*/ 222 w 546"/>
                    <a:gd name="T41" fmla="*/ 24 h 228"/>
                    <a:gd name="T42" fmla="*/ 234 w 546"/>
                    <a:gd name="T43" fmla="*/ 24 h 228"/>
                    <a:gd name="T44" fmla="*/ 240 w 546"/>
                    <a:gd name="T45" fmla="*/ 30 h 228"/>
                    <a:gd name="T46" fmla="*/ 252 w 546"/>
                    <a:gd name="T47" fmla="*/ 36 h 228"/>
                    <a:gd name="T48" fmla="*/ 264 w 546"/>
                    <a:gd name="T49" fmla="*/ 42 h 228"/>
                    <a:gd name="T50" fmla="*/ 276 w 546"/>
                    <a:gd name="T51" fmla="*/ 48 h 228"/>
                    <a:gd name="T52" fmla="*/ 288 w 546"/>
                    <a:gd name="T53" fmla="*/ 60 h 228"/>
                    <a:gd name="T54" fmla="*/ 294 w 546"/>
                    <a:gd name="T55" fmla="*/ 66 h 228"/>
                    <a:gd name="T56" fmla="*/ 306 w 546"/>
                    <a:gd name="T57" fmla="*/ 72 h 228"/>
                    <a:gd name="T58" fmla="*/ 318 w 546"/>
                    <a:gd name="T59" fmla="*/ 78 h 228"/>
                    <a:gd name="T60" fmla="*/ 330 w 546"/>
                    <a:gd name="T61" fmla="*/ 84 h 228"/>
                    <a:gd name="T62" fmla="*/ 336 w 546"/>
                    <a:gd name="T63" fmla="*/ 90 h 228"/>
                    <a:gd name="T64" fmla="*/ 348 w 546"/>
                    <a:gd name="T65" fmla="*/ 102 h 228"/>
                    <a:gd name="T66" fmla="*/ 360 w 546"/>
                    <a:gd name="T67" fmla="*/ 108 h 228"/>
                    <a:gd name="T68" fmla="*/ 372 w 546"/>
                    <a:gd name="T69" fmla="*/ 114 h 228"/>
                    <a:gd name="T70" fmla="*/ 384 w 546"/>
                    <a:gd name="T71" fmla="*/ 120 h 228"/>
                    <a:gd name="T72" fmla="*/ 390 w 546"/>
                    <a:gd name="T73" fmla="*/ 132 h 228"/>
                    <a:gd name="T74" fmla="*/ 402 w 546"/>
                    <a:gd name="T75" fmla="*/ 138 h 228"/>
                    <a:gd name="T76" fmla="*/ 414 w 546"/>
                    <a:gd name="T77" fmla="*/ 144 h 228"/>
                    <a:gd name="T78" fmla="*/ 426 w 546"/>
                    <a:gd name="T79" fmla="*/ 150 h 228"/>
                    <a:gd name="T80" fmla="*/ 432 w 546"/>
                    <a:gd name="T81" fmla="*/ 156 h 228"/>
                    <a:gd name="T82" fmla="*/ 444 w 546"/>
                    <a:gd name="T83" fmla="*/ 168 h 228"/>
                    <a:gd name="T84" fmla="*/ 456 w 546"/>
                    <a:gd name="T85" fmla="*/ 174 h 228"/>
                    <a:gd name="T86" fmla="*/ 468 w 546"/>
                    <a:gd name="T87" fmla="*/ 180 h 228"/>
                    <a:gd name="T88" fmla="*/ 480 w 546"/>
                    <a:gd name="T89" fmla="*/ 186 h 228"/>
                    <a:gd name="T90" fmla="*/ 486 w 546"/>
                    <a:gd name="T91" fmla="*/ 192 h 228"/>
                    <a:gd name="T92" fmla="*/ 498 w 546"/>
                    <a:gd name="T93" fmla="*/ 198 h 228"/>
                    <a:gd name="T94" fmla="*/ 510 w 546"/>
                    <a:gd name="T95" fmla="*/ 204 h 228"/>
                    <a:gd name="T96" fmla="*/ 522 w 546"/>
                    <a:gd name="T97" fmla="*/ 216 h 228"/>
                    <a:gd name="T98" fmla="*/ 528 w 546"/>
                    <a:gd name="T99" fmla="*/ 222 h 228"/>
                    <a:gd name="T100" fmla="*/ 540 w 546"/>
                    <a:gd name="T101" fmla="*/ 228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46" h="228">
                      <a:moveTo>
                        <a:pt x="0" y="186"/>
                      </a:moveTo>
                      <a:lnTo>
                        <a:pt x="0" y="180"/>
                      </a:lnTo>
                      <a:lnTo>
                        <a:pt x="6" y="174"/>
                      </a:lnTo>
                      <a:lnTo>
                        <a:pt x="6" y="168"/>
                      </a:lnTo>
                      <a:lnTo>
                        <a:pt x="6" y="162"/>
                      </a:lnTo>
                      <a:lnTo>
                        <a:pt x="12" y="150"/>
                      </a:lnTo>
                      <a:lnTo>
                        <a:pt x="12" y="144"/>
                      </a:lnTo>
                      <a:lnTo>
                        <a:pt x="12" y="138"/>
                      </a:lnTo>
                      <a:lnTo>
                        <a:pt x="18" y="138"/>
                      </a:lnTo>
                      <a:lnTo>
                        <a:pt x="18" y="132"/>
                      </a:lnTo>
                      <a:lnTo>
                        <a:pt x="24" y="126"/>
                      </a:lnTo>
                      <a:lnTo>
                        <a:pt x="24" y="120"/>
                      </a:lnTo>
                      <a:lnTo>
                        <a:pt x="24" y="114"/>
                      </a:lnTo>
                      <a:lnTo>
                        <a:pt x="30" y="108"/>
                      </a:lnTo>
                      <a:lnTo>
                        <a:pt x="30" y="102"/>
                      </a:lnTo>
                      <a:lnTo>
                        <a:pt x="30" y="102"/>
                      </a:lnTo>
                      <a:lnTo>
                        <a:pt x="36" y="96"/>
                      </a:lnTo>
                      <a:lnTo>
                        <a:pt x="36" y="90"/>
                      </a:lnTo>
                      <a:lnTo>
                        <a:pt x="36" y="84"/>
                      </a:lnTo>
                      <a:lnTo>
                        <a:pt x="42" y="84"/>
                      </a:lnTo>
                      <a:lnTo>
                        <a:pt x="42" y="78"/>
                      </a:lnTo>
                      <a:lnTo>
                        <a:pt x="42" y="72"/>
                      </a:lnTo>
                      <a:lnTo>
                        <a:pt x="48" y="72"/>
                      </a:lnTo>
                      <a:lnTo>
                        <a:pt x="48" y="66"/>
                      </a:lnTo>
                      <a:lnTo>
                        <a:pt x="54" y="6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60" y="54"/>
                      </a:lnTo>
                      <a:lnTo>
                        <a:pt x="60" y="54"/>
                      </a:lnTo>
                      <a:lnTo>
                        <a:pt x="60" y="48"/>
                      </a:lnTo>
                      <a:lnTo>
                        <a:pt x="66" y="48"/>
                      </a:lnTo>
                      <a:lnTo>
                        <a:pt x="66" y="42"/>
                      </a:lnTo>
                      <a:lnTo>
                        <a:pt x="66" y="42"/>
                      </a:lnTo>
                      <a:lnTo>
                        <a:pt x="72" y="36"/>
                      </a:lnTo>
                      <a:lnTo>
                        <a:pt x="72" y="36"/>
                      </a:lnTo>
                      <a:lnTo>
                        <a:pt x="72" y="36"/>
                      </a:lnTo>
                      <a:lnTo>
                        <a:pt x="78" y="30"/>
                      </a:lnTo>
                      <a:lnTo>
                        <a:pt x="78" y="30"/>
                      </a:lnTo>
                      <a:lnTo>
                        <a:pt x="78" y="30"/>
                      </a:lnTo>
                      <a:lnTo>
                        <a:pt x="84" y="24"/>
                      </a:lnTo>
                      <a:lnTo>
                        <a:pt x="84" y="24"/>
                      </a:lnTo>
                      <a:lnTo>
                        <a:pt x="90" y="24"/>
                      </a:lnTo>
                      <a:lnTo>
                        <a:pt x="90" y="18"/>
                      </a:lnTo>
                      <a:lnTo>
                        <a:pt x="90" y="18"/>
                      </a:lnTo>
                      <a:lnTo>
                        <a:pt x="96" y="18"/>
                      </a:lnTo>
                      <a:lnTo>
                        <a:pt x="96" y="18"/>
                      </a:lnTo>
                      <a:lnTo>
                        <a:pt x="96" y="18"/>
                      </a:lnTo>
                      <a:lnTo>
                        <a:pt x="102" y="12"/>
                      </a:lnTo>
                      <a:lnTo>
                        <a:pt x="102" y="12"/>
                      </a:lnTo>
                      <a:lnTo>
                        <a:pt x="102" y="12"/>
                      </a:lnTo>
                      <a:lnTo>
                        <a:pt x="108" y="12"/>
                      </a:lnTo>
                      <a:lnTo>
                        <a:pt x="108" y="12"/>
                      </a:lnTo>
                      <a:lnTo>
                        <a:pt x="108" y="6"/>
                      </a:lnTo>
                      <a:lnTo>
                        <a:pt x="114" y="6"/>
                      </a:lnTo>
                      <a:lnTo>
                        <a:pt x="114" y="6"/>
                      </a:lnTo>
                      <a:lnTo>
                        <a:pt x="120" y="6"/>
                      </a:lnTo>
                      <a:lnTo>
                        <a:pt x="120" y="6"/>
                      </a:lnTo>
                      <a:lnTo>
                        <a:pt x="120" y="6"/>
                      </a:lnTo>
                      <a:lnTo>
                        <a:pt x="126" y="6"/>
                      </a:lnTo>
                      <a:lnTo>
                        <a:pt x="126" y="6"/>
                      </a:lnTo>
                      <a:lnTo>
                        <a:pt x="126" y="6"/>
                      </a:lnTo>
                      <a:lnTo>
                        <a:pt x="132" y="6"/>
                      </a:lnTo>
                      <a:lnTo>
                        <a:pt x="132" y="0"/>
                      </a:lnTo>
                      <a:lnTo>
                        <a:pt x="132" y="0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44" y="0"/>
                      </a:lnTo>
                      <a:lnTo>
                        <a:pt x="144" y="0"/>
                      </a:lnTo>
                      <a:lnTo>
                        <a:pt x="144" y="0"/>
                      </a:lnTo>
                      <a:lnTo>
                        <a:pt x="150" y="0"/>
                      </a:lnTo>
                      <a:lnTo>
                        <a:pt x="150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lnTo>
                        <a:pt x="162" y="0"/>
                      </a:lnTo>
                      <a:lnTo>
                        <a:pt x="162" y="0"/>
                      </a:lnTo>
                      <a:lnTo>
                        <a:pt x="162" y="0"/>
                      </a:lnTo>
                      <a:lnTo>
                        <a:pt x="168" y="6"/>
                      </a:lnTo>
                      <a:lnTo>
                        <a:pt x="168" y="6"/>
                      </a:lnTo>
                      <a:lnTo>
                        <a:pt x="168" y="6"/>
                      </a:lnTo>
                      <a:lnTo>
                        <a:pt x="174" y="6"/>
                      </a:lnTo>
                      <a:lnTo>
                        <a:pt x="174" y="6"/>
                      </a:lnTo>
                      <a:lnTo>
                        <a:pt x="174" y="6"/>
                      </a:lnTo>
                      <a:lnTo>
                        <a:pt x="180" y="6"/>
                      </a:lnTo>
                      <a:lnTo>
                        <a:pt x="180" y="6"/>
                      </a:lnTo>
                      <a:lnTo>
                        <a:pt x="186" y="6"/>
                      </a:lnTo>
                      <a:lnTo>
                        <a:pt x="186" y="6"/>
                      </a:lnTo>
                      <a:lnTo>
                        <a:pt x="186" y="6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2" y="12"/>
                      </a:lnTo>
                      <a:lnTo>
                        <a:pt x="198" y="12"/>
                      </a:lnTo>
                      <a:lnTo>
                        <a:pt x="198" y="12"/>
                      </a:lnTo>
                      <a:lnTo>
                        <a:pt x="198" y="12"/>
                      </a:lnTo>
                      <a:lnTo>
                        <a:pt x="204" y="12"/>
                      </a:lnTo>
                      <a:lnTo>
                        <a:pt x="204" y="12"/>
                      </a:lnTo>
                      <a:lnTo>
                        <a:pt x="204" y="18"/>
                      </a:lnTo>
                      <a:lnTo>
                        <a:pt x="210" y="18"/>
                      </a:lnTo>
                      <a:lnTo>
                        <a:pt x="210" y="18"/>
                      </a:lnTo>
                      <a:lnTo>
                        <a:pt x="216" y="18"/>
                      </a:lnTo>
                      <a:lnTo>
                        <a:pt x="216" y="18"/>
                      </a:lnTo>
                      <a:lnTo>
                        <a:pt x="216" y="18"/>
                      </a:lnTo>
                      <a:lnTo>
                        <a:pt x="222" y="18"/>
                      </a:lnTo>
                      <a:lnTo>
                        <a:pt x="222" y="24"/>
                      </a:lnTo>
                      <a:lnTo>
                        <a:pt x="222" y="24"/>
                      </a:lnTo>
                      <a:lnTo>
                        <a:pt x="228" y="24"/>
                      </a:lnTo>
                      <a:lnTo>
                        <a:pt x="228" y="24"/>
                      </a:lnTo>
                      <a:lnTo>
                        <a:pt x="228" y="24"/>
                      </a:lnTo>
                      <a:lnTo>
                        <a:pt x="234" y="24"/>
                      </a:lnTo>
                      <a:lnTo>
                        <a:pt x="234" y="30"/>
                      </a:lnTo>
                      <a:lnTo>
                        <a:pt x="234" y="30"/>
                      </a:lnTo>
                      <a:lnTo>
                        <a:pt x="240" y="30"/>
                      </a:lnTo>
                      <a:lnTo>
                        <a:pt x="240" y="30"/>
                      </a:lnTo>
                      <a:lnTo>
                        <a:pt x="240" y="30"/>
                      </a:lnTo>
                      <a:lnTo>
                        <a:pt x="246" y="36"/>
                      </a:lnTo>
                      <a:lnTo>
                        <a:pt x="246" y="36"/>
                      </a:lnTo>
                      <a:lnTo>
                        <a:pt x="252" y="36"/>
                      </a:lnTo>
                      <a:lnTo>
                        <a:pt x="252" y="36"/>
                      </a:lnTo>
                      <a:lnTo>
                        <a:pt x="252" y="36"/>
                      </a:lnTo>
                      <a:lnTo>
                        <a:pt x="258" y="42"/>
                      </a:lnTo>
                      <a:lnTo>
                        <a:pt x="258" y="42"/>
                      </a:lnTo>
                      <a:lnTo>
                        <a:pt x="258" y="42"/>
                      </a:lnTo>
                      <a:lnTo>
                        <a:pt x="264" y="42"/>
                      </a:lnTo>
                      <a:lnTo>
                        <a:pt x="264" y="42"/>
                      </a:lnTo>
                      <a:lnTo>
                        <a:pt x="264" y="48"/>
                      </a:lnTo>
                      <a:lnTo>
                        <a:pt x="270" y="48"/>
                      </a:lnTo>
                      <a:lnTo>
                        <a:pt x="270" y="48"/>
                      </a:lnTo>
                      <a:lnTo>
                        <a:pt x="270" y="48"/>
                      </a:lnTo>
                      <a:lnTo>
                        <a:pt x="276" y="48"/>
                      </a:lnTo>
                      <a:lnTo>
                        <a:pt x="276" y="54"/>
                      </a:lnTo>
                      <a:lnTo>
                        <a:pt x="282" y="54"/>
                      </a:lnTo>
                      <a:lnTo>
                        <a:pt x="282" y="54"/>
                      </a:lnTo>
                      <a:lnTo>
                        <a:pt x="282" y="54"/>
                      </a:lnTo>
                      <a:lnTo>
                        <a:pt x="288" y="60"/>
                      </a:lnTo>
                      <a:lnTo>
                        <a:pt x="288" y="60"/>
                      </a:lnTo>
                      <a:lnTo>
                        <a:pt x="288" y="60"/>
                      </a:lnTo>
                      <a:lnTo>
                        <a:pt x="294" y="60"/>
                      </a:lnTo>
                      <a:lnTo>
                        <a:pt x="294" y="60"/>
                      </a:lnTo>
                      <a:lnTo>
                        <a:pt x="294" y="66"/>
                      </a:lnTo>
                      <a:lnTo>
                        <a:pt x="300" y="66"/>
                      </a:lnTo>
                      <a:lnTo>
                        <a:pt x="300" y="66"/>
                      </a:lnTo>
                      <a:lnTo>
                        <a:pt x="300" y="66"/>
                      </a:lnTo>
                      <a:lnTo>
                        <a:pt x="306" y="72"/>
                      </a:lnTo>
                      <a:lnTo>
                        <a:pt x="306" y="72"/>
                      </a:lnTo>
                      <a:lnTo>
                        <a:pt x="306" y="72"/>
                      </a:lnTo>
                      <a:lnTo>
                        <a:pt x="312" y="72"/>
                      </a:lnTo>
                      <a:lnTo>
                        <a:pt x="312" y="78"/>
                      </a:lnTo>
                      <a:lnTo>
                        <a:pt x="318" y="78"/>
                      </a:lnTo>
                      <a:lnTo>
                        <a:pt x="318" y="78"/>
                      </a:lnTo>
                      <a:lnTo>
                        <a:pt x="318" y="78"/>
                      </a:lnTo>
                      <a:lnTo>
                        <a:pt x="324" y="84"/>
                      </a:lnTo>
                      <a:lnTo>
                        <a:pt x="324" y="84"/>
                      </a:lnTo>
                      <a:lnTo>
                        <a:pt x="324" y="84"/>
                      </a:lnTo>
                      <a:lnTo>
                        <a:pt x="330" y="84"/>
                      </a:lnTo>
                      <a:lnTo>
                        <a:pt x="330" y="84"/>
                      </a:lnTo>
                      <a:lnTo>
                        <a:pt x="330" y="90"/>
                      </a:lnTo>
                      <a:lnTo>
                        <a:pt x="336" y="90"/>
                      </a:lnTo>
                      <a:lnTo>
                        <a:pt x="336" y="90"/>
                      </a:lnTo>
                      <a:lnTo>
                        <a:pt x="336" y="90"/>
                      </a:lnTo>
                      <a:lnTo>
                        <a:pt x="342" y="96"/>
                      </a:lnTo>
                      <a:lnTo>
                        <a:pt x="342" y="96"/>
                      </a:lnTo>
                      <a:lnTo>
                        <a:pt x="348" y="96"/>
                      </a:lnTo>
                      <a:lnTo>
                        <a:pt x="348" y="96"/>
                      </a:lnTo>
                      <a:lnTo>
                        <a:pt x="348" y="102"/>
                      </a:lnTo>
                      <a:lnTo>
                        <a:pt x="354" y="102"/>
                      </a:lnTo>
                      <a:lnTo>
                        <a:pt x="354" y="102"/>
                      </a:lnTo>
                      <a:lnTo>
                        <a:pt x="354" y="102"/>
                      </a:lnTo>
                      <a:lnTo>
                        <a:pt x="360" y="108"/>
                      </a:lnTo>
                      <a:lnTo>
                        <a:pt x="360" y="108"/>
                      </a:lnTo>
                      <a:lnTo>
                        <a:pt x="360" y="108"/>
                      </a:lnTo>
                      <a:lnTo>
                        <a:pt x="366" y="108"/>
                      </a:lnTo>
                      <a:lnTo>
                        <a:pt x="366" y="114"/>
                      </a:lnTo>
                      <a:lnTo>
                        <a:pt x="366" y="114"/>
                      </a:lnTo>
                      <a:lnTo>
                        <a:pt x="372" y="114"/>
                      </a:lnTo>
                      <a:lnTo>
                        <a:pt x="372" y="114"/>
                      </a:lnTo>
                      <a:lnTo>
                        <a:pt x="372" y="120"/>
                      </a:lnTo>
                      <a:lnTo>
                        <a:pt x="378" y="120"/>
                      </a:lnTo>
                      <a:lnTo>
                        <a:pt x="378" y="120"/>
                      </a:lnTo>
                      <a:lnTo>
                        <a:pt x="384" y="120"/>
                      </a:lnTo>
                      <a:lnTo>
                        <a:pt x="384" y="126"/>
                      </a:lnTo>
                      <a:lnTo>
                        <a:pt x="384" y="126"/>
                      </a:lnTo>
                      <a:lnTo>
                        <a:pt x="390" y="126"/>
                      </a:lnTo>
                      <a:lnTo>
                        <a:pt x="390" y="126"/>
                      </a:lnTo>
                      <a:lnTo>
                        <a:pt x="390" y="132"/>
                      </a:lnTo>
                      <a:lnTo>
                        <a:pt x="396" y="132"/>
                      </a:lnTo>
                      <a:lnTo>
                        <a:pt x="396" y="132"/>
                      </a:lnTo>
                      <a:lnTo>
                        <a:pt x="396" y="132"/>
                      </a:lnTo>
                      <a:lnTo>
                        <a:pt x="402" y="132"/>
                      </a:lnTo>
                      <a:lnTo>
                        <a:pt x="402" y="138"/>
                      </a:lnTo>
                      <a:lnTo>
                        <a:pt x="402" y="138"/>
                      </a:lnTo>
                      <a:lnTo>
                        <a:pt x="408" y="138"/>
                      </a:lnTo>
                      <a:lnTo>
                        <a:pt x="408" y="138"/>
                      </a:lnTo>
                      <a:lnTo>
                        <a:pt x="414" y="144"/>
                      </a:lnTo>
                      <a:lnTo>
                        <a:pt x="414" y="144"/>
                      </a:lnTo>
                      <a:lnTo>
                        <a:pt x="414" y="144"/>
                      </a:lnTo>
                      <a:lnTo>
                        <a:pt x="420" y="144"/>
                      </a:lnTo>
                      <a:lnTo>
                        <a:pt x="420" y="150"/>
                      </a:lnTo>
                      <a:lnTo>
                        <a:pt x="420" y="150"/>
                      </a:lnTo>
                      <a:lnTo>
                        <a:pt x="426" y="150"/>
                      </a:lnTo>
                      <a:lnTo>
                        <a:pt x="426" y="150"/>
                      </a:lnTo>
                      <a:lnTo>
                        <a:pt x="426" y="156"/>
                      </a:lnTo>
                      <a:lnTo>
                        <a:pt x="432" y="156"/>
                      </a:lnTo>
                      <a:lnTo>
                        <a:pt x="432" y="156"/>
                      </a:lnTo>
                      <a:lnTo>
                        <a:pt x="432" y="156"/>
                      </a:lnTo>
                      <a:lnTo>
                        <a:pt x="438" y="162"/>
                      </a:lnTo>
                      <a:lnTo>
                        <a:pt x="438" y="162"/>
                      </a:lnTo>
                      <a:lnTo>
                        <a:pt x="438" y="162"/>
                      </a:lnTo>
                      <a:lnTo>
                        <a:pt x="444" y="162"/>
                      </a:lnTo>
                      <a:lnTo>
                        <a:pt x="444" y="168"/>
                      </a:lnTo>
                      <a:lnTo>
                        <a:pt x="450" y="168"/>
                      </a:lnTo>
                      <a:lnTo>
                        <a:pt x="450" y="168"/>
                      </a:lnTo>
                      <a:lnTo>
                        <a:pt x="450" y="168"/>
                      </a:lnTo>
                      <a:lnTo>
                        <a:pt x="456" y="168"/>
                      </a:lnTo>
                      <a:lnTo>
                        <a:pt x="456" y="174"/>
                      </a:lnTo>
                      <a:lnTo>
                        <a:pt x="456" y="174"/>
                      </a:lnTo>
                      <a:lnTo>
                        <a:pt x="462" y="174"/>
                      </a:lnTo>
                      <a:lnTo>
                        <a:pt x="462" y="174"/>
                      </a:lnTo>
                      <a:lnTo>
                        <a:pt x="462" y="180"/>
                      </a:lnTo>
                      <a:lnTo>
                        <a:pt x="468" y="180"/>
                      </a:lnTo>
                      <a:lnTo>
                        <a:pt x="468" y="180"/>
                      </a:lnTo>
                      <a:lnTo>
                        <a:pt x="468" y="180"/>
                      </a:lnTo>
                      <a:lnTo>
                        <a:pt x="474" y="186"/>
                      </a:lnTo>
                      <a:lnTo>
                        <a:pt x="474" y="186"/>
                      </a:lnTo>
                      <a:lnTo>
                        <a:pt x="480" y="186"/>
                      </a:lnTo>
                      <a:lnTo>
                        <a:pt x="480" y="186"/>
                      </a:lnTo>
                      <a:lnTo>
                        <a:pt x="480" y="186"/>
                      </a:lnTo>
                      <a:lnTo>
                        <a:pt x="486" y="192"/>
                      </a:lnTo>
                      <a:lnTo>
                        <a:pt x="486" y="192"/>
                      </a:lnTo>
                      <a:lnTo>
                        <a:pt x="486" y="192"/>
                      </a:lnTo>
                      <a:lnTo>
                        <a:pt x="492" y="192"/>
                      </a:lnTo>
                      <a:lnTo>
                        <a:pt x="492" y="198"/>
                      </a:lnTo>
                      <a:lnTo>
                        <a:pt x="492" y="198"/>
                      </a:lnTo>
                      <a:lnTo>
                        <a:pt x="498" y="198"/>
                      </a:lnTo>
                      <a:lnTo>
                        <a:pt x="498" y="198"/>
                      </a:lnTo>
                      <a:lnTo>
                        <a:pt x="498" y="204"/>
                      </a:lnTo>
                      <a:lnTo>
                        <a:pt x="504" y="204"/>
                      </a:lnTo>
                      <a:lnTo>
                        <a:pt x="504" y="204"/>
                      </a:lnTo>
                      <a:lnTo>
                        <a:pt x="504" y="204"/>
                      </a:lnTo>
                      <a:lnTo>
                        <a:pt x="510" y="204"/>
                      </a:lnTo>
                      <a:lnTo>
                        <a:pt x="510" y="210"/>
                      </a:lnTo>
                      <a:lnTo>
                        <a:pt x="516" y="210"/>
                      </a:lnTo>
                      <a:lnTo>
                        <a:pt x="516" y="210"/>
                      </a:lnTo>
                      <a:lnTo>
                        <a:pt x="516" y="210"/>
                      </a:lnTo>
                      <a:lnTo>
                        <a:pt x="522" y="216"/>
                      </a:lnTo>
                      <a:lnTo>
                        <a:pt x="522" y="216"/>
                      </a:lnTo>
                      <a:lnTo>
                        <a:pt x="522" y="216"/>
                      </a:lnTo>
                      <a:lnTo>
                        <a:pt x="528" y="216"/>
                      </a:lnTo>
                      <a:lnTo>
                        <a:pt x="528" y="216"/>
                      </a:lnTo>
                      <a:lnTo>
                        <a:pt x="528" y="222"/>
                      </a:lnTo>
                      <a:lnTo>
                        <a:pt x="534" y="222"/>
                      </a:lnTo>
                      <a:lnTo>
                        <a:pt x="534" y="222"/>
                      </a:lnTo>
                      <a:lnTo>
                        <a:pt x="534" y="222"/>
                      </a:lnTo>
                      <a:lnTo>
                        <a:pt x="540" y="228"/>
                      </a:lnTo>
                      <a:lnTo>
                        <a:pt x="540" y="228"/>
                      </a:lnTo>
                      <a:lnTo>
                        <a:pt x="546" y="228"/>
                      </a:ln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1197" name="Freeform 61"/>
                <p:cNvSpPr>
                  <a:spLocks/>
                </p:cNvSpPr>
                <p:nvPr/>
              </p:nvSpPr>
              <p:spPr bwMode="auto">
                <a:xfrm>
                  <a:off x="2046" y="2868"/>
                  <a:ext cx="540" cy="234"/>
                </a:xfrm>
                <a:custGeom>
                  <a:avLst/>
                  <a:gdLst>
                    <a:gd name="T0" fmla="*/ 6 w 540"/>
                    <a:gd name="T1" fmla="*/ 6 h 234"/>
                    <a:gd name="T2" fmla="*/ 18 w 540"/>
                    <a:gd name="T3" fmla="*/ 12 h 234"/>
                    <a:gd name="T4" fmla="*/ 24 w 540"/>
                    <a:gd name="T5" fmla="*/ 18 h 234"/>
                    <a:gd name="T6" fmla="*/ 36 w 540"/>
                    <a:gd name="T7" fmla="*/ 24 h 234"/>
                    <a:gd name="T8" fmla="*/ 48 w 540"/>
                    <a:gd name="T9" fmla="*/ 30 h 234"/>
                    <a:gd name="T10" fmla="*/ 60 w 540"/>
                    <a:gd name="T11" fmla="*/ 36 h 234"/>
                    <a:gd name="T12" fmla="*/ 72 w 540"/>
                    <a:gd name="T13" fmla="*/ 42 h 234"/>
                    <a:gd name="T14" fmla="*/ 78 w 540"/>
                    <a:gd name="T15" fmla="*/ 48 h 234"/>
                    <a:gd name="T16" fmla="*/ 90 w 540"/>
                    <a:gd name="T17" fmla="*/ 54 h 234"/>
                    <a:gd name="T18" fmla="*/ 102 w 540"/>
                    <a:gd name="T19" fmla="*/ 60 h 234"/>
                    <a:gd name="T20" fmla="*/ 114 w 540"/>
                    <a:gd name="T21" fmla="*/ 66 h 234"/>
                    <a:gd name="T22" fmla="*/ 120 w 540"/>
                    <a:gd name="T23" fmla="*/ 72 h 234"/>
                    <a:gd name="T24" fmla="*/ 132 w 540"/>
                    <a:gd name="T25" fmla="*/ 78 h 234"/>
                    <a:gd name="T26" fmla="*/ 144 w 540"/>
                    <a:gd name="T27" fmla="*/ 84 h 234"/>
                    <a:gd name="T28" fmla="*/ 156 w 540"/>
                    <a:gd name="T29" fmla="*/ 90 h 234"/>
                    <a:gd name="T30" fmla="*/ 168 w 540"/>
                    <a:gd name="T31" fmla="*/ 90 h 234"/>
                    <a:gd name="T32" fmla="*/ 174 w 540"/>
                    <a:gd name="T33" fmla="*/ 96 h 234"/>
                    <a:gd name="T34" fmla="*/ 186 w 540"/>
                    <a:gd name="T35" fmla="*/ 102 h 234"/>
                    <a:gd name="T36" fmla="*/ 198 w 540"/>
                    <a:gd name="T37" fmla="*/ 108 h 234"/>
                    <a:gd name="T38" fmla="*/ 210 w 540"/>
                    <a:gd name="T39" fmla="*/ 114 h 234"/>
                    <a:gd name="T40" fmla="*/ 216 w 540"/>
                    <a:gd name="T41" fmla="*/ 120 h 234"/>
                    <a:gd name="T42" fmla="*/ 228 w 540"/>
                    <a:gd name="T43" fmla="*/ 120 h 234"/>
                    <a:gd name="T44" fmla="*/ 240 w 540"/>
                    <a:gd name="T45" fmla="*/ 126 h 234"/>
                    <a:gd name="T46" fmla="*/ 252 w 540"/>
                    <a:gd name="T47" fmla="*/ 132 h 234"/>
                    <a:gd name="T48" fmla="*/ 264 w 540"/>
                    <a:gd name="T49" fmla="*/ 138 h 234"/>
                    <a:gd name="T50" fmla="*/ 270 w 540"/>
                    <a:gd name="T51" fmla="*/ 144 h 234"/>
                    <a:gd name="T52" fmla="*/ 282 w 540"/>
                    <a:gd name="T53" fmla="*/ 144 h 234"/>
                    <a:gd name="T54" fmla="*/ 294 w 540"/>
                    <a:gd name="T55" fmla="*/ 150 h 234"/>
                    <a:gd name="T56" fmla="*/ 306 w 540"/>
                    <a:gd name="T57" fmla="*/ 156 h 234"/>
                    <a:gd name="T58" fmla="*/ 312 w 540"/>
                    <a:gd name="T59" fmla="*/ 156 h 234"/>
                    <a:gd name="T60" fmla="*/ 324 w 540"/>
                    <a:gd name="T61" fmla="*/ 162 h 234"/>
                    <a:gd name="T62" fmla="*/ 336 w 540"/>
                    <a:gd name="T63" fmla="*/ 168 h 234"/>
                    <a:gd name="T64" fmla="*/ 348 w 540"/>
                    <a:gd name="T65" fmla="*/ 174 h 234"/>
                    <a:gd name="T66" fmla="*/ 360 w 540"/>
                    <a:gd name="T67" fmla="*/ 174 h 234"/>
                    <a:gd name="T68" fmla="*/ 366 w 540"/>
                    <a:gd name="T69" fmla="*/ 180 h 234"/>
                    <a:gd name="T70" fmla="*/ 378 w 540"/>
                    <a:gd name="T71" fmla="*/ 186 h 234"/>
                    <a:gd name="T72" fmla="*/ 390 w 540"/>
                    <a:gd name="T73" fmla="*/ 186 h 234"/>
                    <a:gd name="T74" fmla="*/ 402 w 540"/>
                    <a:gd name="T75" fmla="*/ 192 h 234"/>
                    <a:gd name="T76" fmla="*/ 408 w 540"/>
                    <a:gd name="T77" fmla="*/ 192 h 234"/>
                    <a:gd name="T78" fmla="*/ 420 w 540"/>
                    <a:gd name="T79" fmla="*/ 198 h 234"/>
                    <a:gd name="T80" fmla="*/ 432 w 540"/>
                    <a:gd name="T81" fmla="*/ 204 h 234"/>
                    <a:gd name="T82" fmla="*/ 444 w 540"/>
                    <a:gd name="T83" fmla="*/ 204 h 234"/>
                    <a:gd name="T84" fmla="*/ 450 w 540"/>
                    <a:gd name="T85" fmla="*/ 210 h 234"/>
                    <a:gd name="T86" fmla="*/ 462 w 540"/>
                    <a:gd name="T87" fmla="*/ 210 h 234"/>
                    <a:gd name="T88" fmla="*/ 474 w 540"/>
                    <a:gd name="T89" fmla="*/ 216 h 234"/>
                    <a:gd name="T90" fmla="*/ 486 w 540"/>
                    <a:gd name="T91" fmla="*/ 222 h 234"/>
                    <a:gd name="T92" fmla="*/ 498 w 540"/>
                    <a:gd name="T93" fmla="*/ 222 h 234"/>
                    <a:gd name="T94" fmla="*/ 504 w 540"/>
                    <a:gd name="T95" fmla="*/ 228 h 234"/>
                    <a:gd name="T96" fmla="*/ 516 w 540"/>
                    <a:gd name="T97" fmla="*/ 228 h 234"/>
                    <a:gd name="T98" fmla="*/ 528 w 540"/>
                    <a:gd name="T99" fmla="*/ 234 h 234"/>
                    <a:gd name="T100" fmla="*/ 540 w 540"/>
                    <a:gd name="T101" fmla="*/ 234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40" h="23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12" y="6"/>
                      </a:lnTo>
                      <a:lnTo>
                        <a:pt x="12" y="12"/>
                      </a:lnTo>
                      <a:lnTo>
                        <a:pt x="18" y="12"/>
                      </a:lnTo>
                      <a:lnTo>
                        <a:pt x="18" y="12"/>
                      </a:lnTo>
                      <a:lnTo>
                        <a:pt x="18" y="12"/>
                      </a:lnTo>
                      <a:lnTo>
                        <a:pt x="24" y="18"/>
                      </a:lnTo>
                      <a:lnTo>
                        <a:pt x="24" y="18"/>
                      </a:lnTo>
                      <a:lnTo>
                        <a:pt x="24" y="18"/>
                      </a:lnTo>
                      <a:lnTo>
                        <a:pt x="30" y="18"/>
                      </a:lnTo>
                      <a:lnTo>
                        <a:pt x="30" y="18"/>
                      </a:lnTo>
                      <a:lnTo>
                        <a:pt x="36" y="24"/>
                      </a:lnTo>
                      <a:lnTo>
                        <a:pt x="36" y="24"/>
                      </a:lnTo>
                      <a:lnTo>
                        <a:pt x="36" y="24"/>
                      </a:lnTo>
                      <a:lnTo>
                        <a:pt x="42" y="24"/>
                      </a:lnTo>
                      <a:lnTo>
                        <a:pt x="42" y="24"/>
                      </a:lnTo>
                      <a:lnTo>
                        <a:pt x="42" y="30"/>
                      </a:lnTo>
                      <a:lnTo>
                        <a:pt x="48" y="30"/>
                      </a:lnTo>
                      <a:lnTo>
                        <a:pt x="48" y="30"/>
                      </a:lnTo>
                      <a:lnTo>
                        <a:pt x="48" y="30"/>
                      </a:lnTo>
                      <a:lnTo>
                        <a:pt x="54" y="30"/>
                      </a:lnTo>
                      <a:lnTo>
                        <a:pt x="54" y="36"/>
                      </a:lnTo>
                      <a:lnTo>
                        <a:pt x="54" y="36"/>
                      </a:lnTo>
                      <a:lnTo>
                        <a:pt x="60" y="36"/>
                      </a:lnTo>
                      <a:lnTo>
                        <a:pt x="60" y="36"/>
                      </a:lnTo>
                      <a:lnTo>
                        <a:pt x="66" y="36"/>
                      </a:lnTo>
                      <a:lnTo>
                        <a:pt x="66" y="42"/>
                      </a:lnTo>
                      <a:lnTo>
                        <a:pt x="66" y="42"/>
                      </a:lnTo>
                      <a:lnTo>
                        <a:pt x="72" y="42"/>
                      </a:lnTo>
                      <a:lnTo>
                        <a:pt x="72" y="42"/>
                      </a:lnTo>
                      <a:lnTo>
                        <a:pt x="72" y="42"/>
                      </a:lnTo>
                      <a:lnTo>
                        <a:pt x="78" y="48"/>
                      </a:lnTo>
                      <a:lnTo>
                        <a:pt x="78" y="48"/>
                      </a:lnTo>
                      <a:lnTo>
                        <a:pt x="78" y="48"/>
                      </a:lnTo>
                      <a:lnTo>
                        <a:pt x="84" y="48"/>
                      </a:lnTo>
                      <a:lnTo>
                        <a:pt x="84" y="48"/>
                      </a:lnTo>
                      <a:lnTo>
                        <a:pt x="84" y="54"/>
                      </a:lnTo>
                      <a:lnTo>
                        <a:pt x="90" y="54"/>
                      </a:lnTo>
                      <a:lnTo>
                        <a:pt x="90" y="54"/>
                      </a:lnTo>
                      <a:lnTo>
                        <a:pt x="96" y="54"/>
                      </a:lnTo>
                      <a:lnTo>
                        <a:pt x="96" y="54"/>
                      </a:lnTo>
                      <a:lnTo>
                        <a:pt x="96" y="60"/>
                      </a:lnTo>
                      <a:lnTo>
                        <a:pt x="102" y="60"/>
                      </a:lnTo>
                      <a:lnTo>
                        <a:pt x="102" y="60"/>
                      </a:lnTo>
                      <a:lnTo>
                        <a:pt x="102" y="60"/>
                      </a:lnTo>
                      <a:lnTo>
                        <a:pt x="108" y="60"/>
                      </a:lnTo>
                      <a:lnTo>
                        <a:pt x="108" y="66"/>
                      </a:lnTo>
                      <a:lnTo>
                        <a:pt x="108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20" y="66"/>
                      </a:lnTo>
                      <a:lnTo>
                        <a:pt x="120" y="72"/>
                      </a:lnTo>
                      <a:lnTo>
                        <a:pt x="120" y="72"/>
                      </a:lnTo>
                      <a:lnTo>
                        <a:pt x="126" y="72"/>
                      </a:lnTo>
                      <a:lnTo>
                        <a:pt x="126" y="72"/>
                      </a:lnTo>
                      <a:lnTo>
                        <a:pt x="132" y="72"/>
                      </a:lnTo>
                      <a:lnTo>
                        <a:pt x="132" y="78"/>
                      </a:lnTo>
                      <a:lnTo>
                        <a:pt x="132" y="78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38" y="78"/>
                      </a:lnTo>
                      <a:lnTo>
                        <a:pt x="144" y="78"/>
                      </a:lnTo>
                      <a:lnTo>
                        <a:pt x="144" y="84"/>
                      </a:lnTo>
                      <a:lnTo>
                        <a:pt x="144" y="84"/>
                      </a:lnTo>
                      <a:lnTo>
                        <a:pt x="150" y="84"/>
                      </a:lnTo>
                      <a:lnTo>
                        <a:pt x="150" y="84"/>
                      </a:lnTo>
                      <a:lnTo>
                        <a:pt x="150" y="84"/>
                      </a:lnTo>
                      <a:lnTo>
                        <a:pt x="156" y="90"/>
                      </a:lnTo>
                      <a:lnTo>
                        <a:pt x="156" y="90"/>
                      </a:lnTo>
                      <a:lnTo>
                        <a:pt x="162" y="90"/>
                      </a:lnTo>
                      <a:lnTo>
                        <a:pt x="162" y="90"/>
                      </a:lnTo>
                      <a:lnTo>
                        <a:pt x="162" y="90"/>
                      </a:lnTo>
                      <a:lnTo>
                        <a:pt x="168" y="90"/>
                      </a:lnTo>
                      <a:lnTo>
                        <a:pt x="168" y="96"/>
                      </a:lnTo>
                      <a:lnTo>
                        <a:pt x="168" y="96"/>
                      </a:lnTo>
                      <a:lnTo>
                        <a:pt x="174" y="96"/>
                      </a:lnTo>
                      <a:lnTo>
                        <a:pt x="174" y="96"/>
                      </a:lnTo>
                      <a:lnTo>
                        <a:pt x="174" y="96"/>
                      </a:lnTo>
                      <a:lnTo>
                        <a:pt x="180" y="96"/>
                      </a:lnTo>
                      <a:lnTo>
                        <a:pt x="180" y="102"/>
                      </a:lnTo>
                      <a:lnTo>
                        <a:pt x="180" y="102"/>
                      </a:lnTo>
                      <a:lnTo>
                        <a:pt x="186" y="102"/>
                      </a:lnTo>
                      <a:lnTo>
                        <a:pt x="186" y="102"/>
                      </a:lnTo>
                      <a:lnTo>
                        <a:pt x="186" y="102"/>
                      </a:lnTo>
                      <a:lnTo>
                        <a:pt x="192" y="102"/>
                      </a:lnTo>
                      <a:lnTo>
                        <a:pt x="192" y="108"/>
                      </a:lnTo>
                      <a:lnTo>
                        <a:pt x="198" y="108"/>
                      </a:lnTo>
                      <a:lnTo>
                        <a:pt x="198" y="108"/>
                      </a:lnTo>
                      <a:lnTo>
                        <a:pt x="198" y="108"/>
                      </a:lnTo>
                      <a:lnTo>
                        <a:pt x="204" y="108"/>
                      </a:lnTo>
                      <a:lnTo>
                        <a:pt x="204" y="108"/>
                      </a:lnTo>
                      <a:lnTo>
                        <a:pt x="204" y="114"/>
                      </a:lnTo>
                      <a:lnTo>
                        <a:pt x="210" y="114"/>
                      </a:lnTo>
                      <a:lnTo>
                        <a:pt x="210" y="114"/>
                      </a:lnTo>
                      <a:lnTo>
                        <a:pt x="210" y="114"/>
                      </a:lnTo>
                      <a:lnTo>
                        <a:pt x="216" y="114"/>
                      </a:lnTo>
                      <a:lnTo>
                        <a:pt x="216" y="114"/>
                      </a:lnTo>
                      <a:lnTo>
                        <a:pt x="216" y="120"/>
                      </a:lnTo>
                      <a:lnTo>
                        <a:pt x="222" y="120"/>
                      </a:lnTo>
                      <a:lnTo>
                        <a:pt x="222" y="120"/>
                      </a:lnTo>
                      <a:lnTo>
                        <a:pt x="228" y="120"/>
                      </a:lnTo>
                      <a:lnTo>
                        <a:pt x="228" y="120"/>
                      </a:lnTo>
                      <a:lnTo>
                        <a:pt x="228" y="120"/>
                      </a:lnTo>
                      <a:lnTo>
                        <a:pt x="234" y="126"/>
                      </a:lnTo>
                      <a:lnTo>
                        <a:pt x="234" y="126"/>
                      </a:lnTo>
                      <a:lnTo>
                        <a:pt x="234" y="126"/>
                      </a:lnTo>
                      <a:lnTo>
                        <a:pt x="240" y="126"/>
                      </a:lnTo>
                      <a:lnTo>
                        <a:pt x="240" y="126"/>
                      </a:lnTo>
                      <a:lnTo>
                        <a:pt x="240" y="126"/>
                      </a:lnTo>
                      <a:lnTo>
                        <a:pt x="246" y="132"/>
                      </a:lnTo>
                      <a:lnTo>
                        <a:pt x="246" y="132"/>
                      </a:lnTo>
                      <a:lnTo>
                        <a:pt x="246" y="132"/>
                      </a:lnTo>
                      <a:lnTo>
                        <a:pt x="252" y="132"/>
                      </a:lnTo>
                      <a:lnTo>
                        <a:pt x="252" y="132"/>
                      </a:lnTo>
                      <a:lnTo>
                        <a:pt x="252" y="132"/>
                      </a:lnTo>
                      <a:lnTo>
                        <a:pt x="258" y="132"/>
                      </a:lnTo>
                      <a:lnTo>
                        <a:pt x="258" y="138"/>
                      </a:lnTo>
                      <a:lnTo>
                        <a:pt x="264" y="138"/>
                      </a:lnTo>
                      <a:lnTo>
                        <a:pt x="264" y="138"/>
                      </a:lnTo>
                      <a:lnTo>
                        <a:pt x="264" y="138"/>
                      </a:lnTo>
                      <a:lnTo>
                        <a:pt x="270" y="138"/>
                      </a:lnTo>
                      <a:lnTo>
                        <a:pt x="270" y="138"/>
                      </a:lnTo>
                      <a:lnTo>
                        <a:pt x="270" y="144"/>
                      </a:lnTo>
                      <a:lnTo>
                        <a:pt x="276" y="144"/>
                      </a:lnTo>
                      <a:lnTo>
                        <a:pt x="276" y="144"/>
                      </a:lnTo>
                      <a:lnTo>
                        <a:pt x="276" y="144"/>
                      </a:lnTo>
                      <a:lnTo>
                        <a:pt x="282" y="144"/>
                      </a:lnTo>
                      <a:lnTo>
                        <a:pt x="282" y="144"/>
                      </a:lnTo>
                      <a:lnTo>
                        <a:pt x="282" y="144"/>
                      </a:lnTo>
                      <a:lnTo>
                        <a:pt x="288" y="150"/>
                      </a:lnTo>
                      <a:lnTo>
                        <a:pt x="288" y="150"/>
                      </a:lnTo>
                      <a:lnTo>
                        <a:pt x="294" y="150"/>
                      </a:lnTo>
                      <a:lnTo>
                        <a:pt x="294" y="150"/>
                      </a:lnTo>
                      <a:lnTo>
                        <a:pt x="294" y="150"/>
                      </a:lnTo>
                      <a:lnTo>
                        <a:pt x="300" y="150"/>
                      </a:lnTo>
                      <a:lnTo>
                        <a:pt x="300" y="150"/>
                      </a:lnTo>
                      <a:lnTo>
                        <a:pt x="300" y="156"/>
                      </a:lnTo>
                      <a:lnTo>
                        <a:pt x="306" y="156"/>
                      </a:lnTo>
                      <a:lnTo>
                        <a:pt x="306" y="156"/>
                      </a:lnTo>
                      <a:lnTo>
                        <a:pt x="306" y="156"/>
                      </a:lnTo>
                      <a:lnTo>
                        <a:pt x="312" y="156"/>
                      </a:lnTo>
                      <a:lnTo>
                        <a:pt x="312" y="156"/>
                      </a:lnTo>
                      <a:lnTo>
                        <a:pt x="312" y="156"/>
                      </a:lnTo>
                      <a:lnTo>
                        <a:pt x="318" y="162"/>
                      </a:lnTo>
                      <a:lnTo>
                        <a:pt x="318" y="162"/>
                      </a:lnTo>
                      <a:lnTo>
                        <a:pt x="318" y="162"/>
                      </a:lnTo>
                      <a:lnTo>
                        <a:pt x="324" y="162"/>
                      </a:lnTo>
                      <a:lnTo>
                        <a:pt x="324" y="162"/>
                      </a:lnTo>
                      <a:lnTo>
                        <a:pt x="330" y="162"/>
                      </a:lnTo>
                      <a:lnTo>
                        <a:pt x="330" y="162"/>
                      </a:lnTo>
                      <a:lnTo>
                        <a:pt x="330" y="168"/>
                      </a:lnTo>
                      <a:lnTo>
                        <a:pt x="336" y="168"/>
                      </a:lnTo>
                      <a:lnTo>
                        <a:pt x="336" y="168"/>
                      </a:lnTo>
                      <a:lnTo>
                        <a:pt x="336" y="168"/>
                      </a:lnTo>
                      <a:lnTo>
                        <a:pt x="342" y="168"/>
                      </a:lnTo>
                      <a:lnTo>
                        <a:pt x="342" y="168"/>
                      </a:lnTo>
                      <a:lnTo>
                        <a:pt x="342" y="168"/>
                      </a:lnTo>
                      <a:lnTo>
                        <a:pt x="348" y="174"/>
                      </a:lnTo>
                      <a:lnTo>
                        <a:pt x="348" y="174"/>
                      </a:lnTo>
                      <a:lnTo>
                        <a:pt x="348" y="174"/>
                      </a:lnTo>
                      <a:lnTo>
                        <a:pt x="354" y="174"/>
                      </a:lnTo>
                      <a:lnTo>
                        <a:pt x="354" y="174"/>
                      </a:lnTo>
                      <a:lnTo>
                        <a:pt x="360" y="174"/>
                      </a:lnTo>
                      <a:lnTo>
                        <a:pt x="360" y="174"/>
                      </a:lnTo>
                      <a:lnTo>
                        <a:pt x="360" y="174"/>
                      </a:lnTo>
                      <a:lnTo>
                        <a:pt x="366" y="180"/>
                      </a:lnTo>
                      <a:lnTo>
                        <a:pt x="366" y="180"/>
                      </a:lnTo>
                      <a:lnTo>
                        <a:pt x="366" y="180"/>
                      </a:lnTo>
                      <a:lnTo>
                        <a:pt x="372" y="180"/>
                      </a:lnTo>
                      <a:lnTo>
                        <a:pt x="372" y="180"/>
                      </a:lnTo>
                      <a:lnTo>
                        <a:pt x="372" y="180"/>
                      </a:lnTo>
                      <a:lnTo>
                        <a:pt x="378" y="180"/>
                      </a:lnTo>
                      <a:lnTo>
                        <a:pt x="378" y="186"/>
                      </a:lnTo>
                      <a:lnTo>
                        <a:pt x="378" y="186"/>
                      </a:lnTo>
                      <a:lnTo>
                        <a:pt x="384" y="186"/>
                      </a:lnTo>
                      <a:lnTo>
                        <a:pt x="384" y="186"/>
                      </a:lnTo>
                      <a:lnTo>
                        <a:pt x="384" y="186"/>
                      </a:lnTo>
                      <a:lnTo>
                        <a:pt x="390" y="186"/>
                      </a:lnTo>
                      <a:lnTo>
                        <a:pt x="390" y="186"/>
                      </a:lnTo>
                      <a:lnTo>
                        <a:pt x="396" y="186"/>
                      </a:lnTo>
                      <a:lnTo>
                        <a:pt x="396" y="192"/>
                      </a:lnTo>
                      <a:lnTo>
                        <a:pt x="396" y="192"/>
                      </a:lnTo>
                      <a:lnTo>
                        <a:pt x="402" y="192"/>
                      </a:lnTo>
                      <a:lnTo>
                        <a:pt x="402" y="192"/>
                      </a:lnTo>
                      <a:lnTo>
                        <a:pt x="402" y="192"/>
                      </a:lnTo>
                      <a:lnTo>
                        <a:pt x="408" y="192"/>
                      </a:lnTo>
                      <a:lnTo>
                        <a:pt x="408" y="192"/>
                      </a:lnTo>
                      <a:lnTo>
                        <a:pt x="408" y="192"/>
                      </a:lnTo>
                      <a:lnTo>
                        <a:pt x="414" y="198"/>
                      </a:lnTo>
                      <a:lnTo>
                        <a:pt x="414" y="198"/>
                      </a:lnTo>
                      <a:lnTo>
                        <a:pt x="414" y="198"/>
                      </a:lnTo>
                      <a:lnTo>
                        <a:pt x="420" y="198"/>
                      </a:lnTo>
                      <a:lnTo>
                        <a:pt x="420" y="198"/>
                      </a:lnTo>
                      <a:lnTo>
                        <a:pt x="426" y="198"/>
                      </a:lnTo>
                      <a:lnTo>
                        <a:pt x="426" y="198"/>
                      </a:lnTo>
                      <a:lnTo>
                        <a:pt x="426" y="198"/>
                      </a:lnTo>
                      <a:lnTo>
                        <a:pt x="432" y="204"/>
                      </a:lnTo>
                      <a:lnTo>
                        <a:pt x="432" y="204"/>
                      </a:lnTo>
                      <a:lnTo>
                        <a:pt x="432" y="204"/>
                      </a:lnTo>
                      <a:lnTo>
                        <a:pt x="438" y="204"/>
                      </a:lnTo>
                      <a:lnTo>
                        <a:pt x="438" y="204"/>
                      </a:lnTo>
                      <a:lnTo>
                        <a:pt x="438" y="204"/>
                      </a:lnTo>
                      <a:lnTo>
                        <a:pt x="444" y="204"/>
                      </a:lnTo>
                      <a:lnTo>
                        <a:pt x="444" y="204"/>
                      </a:lnTo>
                      <a:lnTo>
                        <a:pt x="444" y="204"/>
                      </a:lnTo>
                      <a:lnTo>
                        <a:pt x="450" y="210"/>
                      </a:lnTo>
                      <a:lnTo>
                        <a:pt x="450" y="210"/>
                      </a:lnTo>
                      <a:lnTo>
                        <a:pt x="450" y="210"/>
                      </a:lnTo>
                      <a:lnTo>
                        <a:pt x="456" y="210"/>
                      </a:lnTo>
                      <a:lnTo>
                        <a:pt x="456" y="210"/>
                      </a:lnTo>
                      <a:lnTo>
                        <a:pt x="462" y="210"/>
                      </a:lnTo>
                      <a:lnTo>
                        <a:pt x="462" y="210"/>
                      </a:lnTo>
                      <a:lnTo>
                        <a:pt x="462" y="210"/>
                      </a:lnTo>
                      <a:lnTo>
                        <a:pt x="468" y="216"/>
                      </a:lnTo>
                      <a:lnTo>
                        <a:pt x="468" y="216"/>
                      </a:lnTo>
                      <a:lnTo>
                        <a:pt x="468" y="216"/>
                      </a:lnTo>
                      <a:lnTo>
                        <a:pt x="474" y="216"/>
                      </a:lnTo>
                      <a:lnTo>
                        <a:pt x="474" y="216"/>
                      </a:lnTo>
                      <a:lnTo>
                        <a:pt x="474" y="216"/>
                      </a:lnTo>
                      <a:lnTo>
                        <a:pt x="480" y="216"/>
                      </a:lnTo>
                      <a:lnTo>
                        <a:pt x="480" y="216"/>
                      </a:lnTo>
                      <a:lnTo>
                        <a:pt x="480" y="216"/>
                      </a:lnTo>
                      <a:lnTo>
                        <a:pt x="486" y="222"/>
                      </a:lnTo>
                      <a:lnTo>
                        <a:pt x="486" y="222"/>
                      </a:lnTo>
                      <a:lnTo>
                        <a:pt x="492" y="222"/>
                      </a:lnTo>
                      <a:lnTo>
                        <a:pt x="492" y="222"/>
                      </a:lnTo>
                      <a:lnTo>
                        <a:pt x="492" y="222"/>
                      </a:lnTo>
                      <a:lnTo>
                        <a:pt x="498" y="222"/>
                      </a:lnTo>
                      <a:lnTo>
                        <a:pt x="498" y="222"/>
                      </a:lnTo>
                      <a:lnTo>
                        <a:pt x="498" y="222"/>
                      </a:lnTo>
                      <a:lnTo>
                        <a:pt x="504" y="222"/>
                      </a:lnTo>
                      <a:lnTo>
                        <a:pt x="504" y="228"/>
                      </a:lnTo>
                      <a:lnTo>
                        <a:pt x="504" y="228"/>
                      </a:lnTo>
                      <a:lnTo>
                        <a:pt x="510" y="228"/>
                      </a:lnTo>
                      <a:lnTo>
                        <a:pt x="510" y="228"/>
                      </a:lnTo>
                      <a:lnTo>
                        <a:pt x="510" y="228"/>
                      </a:lnTo>
                      <a:lnTo>
                        <a:pt x="516" y="228"/>
                      </a:lnTo>
                      <a:lnTo>
                        <a:pt x="516" y="228"/>
                      </a:lnTo>
                      <a:lnTo>
                        <a:pt x="522" y="228"/>
                      </a:lnTo>
                      <a:lnTo>
                        <a:pt x="522" y="228"/>
                      </a:lnTo>
                      <a:lnTo>
                        <a:pt x="522" y="228"/>
                      </a:lnTo>
                      <a:lnTo>
                        <a:pt x="528" y="234"/>
                      </a:lnTo>
                      <a:lnTo>
                        <a:pt x="528" y="234"/>
                      </a:lnTo>
                      <a:lnTo>
                        <a:pt x="528" y="234"/>
                      </a:lnTo>
                      <a:lnTo>
                        <a:pt x="534" y="234"/>
                      </a:lnTo>
                      <a:lnTo>
                        <a:pt x="534" y="234"/>
                      </a:lnTo>
                      <a:lnTo>
                        <a:pt x="534" y="234"/>
                      </a:lnTo>
                      <a:lnTo>
                        <a:pt x="540" y="234"/>
                      </a:lnTo>
                      <a:lnTo>
                        <a:pt x="540" y="234"/>
                      </a:ln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1198" name="Freeform 62"/>
                <p:cNvSpPr>
                  <a:spLocks/>
                </p:cNvSpPr>
                <p:nvPr/>
              </p:nvSpPr>
              <p:spPr bwMode="auto">
                <a:xfrm>
                  <a:off x="2586" y="3102"/>
                  <a:ext cx="546" cy="114"/>
                </a:xfrm>
                <a:custGeom>
                  <a:avLst/>
                  <a:gdLst>
                    <a:gd name="T0" fmla="*/ 6 w 546"/>
                    <a:gd name="T1" fmla="*/ 6 h 114"/>
                    <a:gd name="T2" fmla="*/ 18 w 546"/>
                    <a:gd name="T3" fmla="*/ 6 h 114"/>
                    <a:gd name="T4" fmla="*/ 30 w 546"/>
                    <a:gd name="T5" fmla="*/ 12 h 114"/>
                    <a:gd name="T6" fmla="*/ 42 w 546"/>
                    <a:gd name="T7" fmla="*/ 12 h 114"/>
                    <a:gd name="T8" fmla="*/ 54 w 546"/>
                    <a:gd name="T9" fmla="*/ 18 h 114"/>
                    <a:gd name="T10" fmla="*/ 60 w 546"/>
                    <a:gd name="T11" fmla="*/ 18 h 114"/>
                    <a:gd name="T12" fmla="*/ 72 w 546"/>
                    <a:gd name="T13" fmla="*/ 24 h 114"/>
                    <a:gd name="T14" fmla="*/ 84 w 546"/>
                    <a:gd name="T15" fmla="*/ 24 h 114"/>
                    <a:gd name="T16" fmla="*/ 96 w 546"/>
                    <a:gd name="T17" fmla="*/ 30 h 114"/>
                    <a:gd name="T18" fmla="*/ 102 w 546"/>
                    <a:gd name="T19" fmla="*/ 30 h 114"/>
                    <a:gd name="T20" fmla="*/ 114 w 546"/>
                    <a:gd name="T21" fmla="*/ 30 h 114"/>
                    <a:gd name="T22" fmla="*/ 126 w 546"/>
                    <a:gd name="T23" fmla="*/ 36 h 114"/>
                    <a:gd name="T24" fmla="*/ 138 w 546"/>
                    <a:gd name="T25" fmla="*/ 36 h 114"/>
                    <a:gd name="T26" fmla="*/ 150 w 546"/>
                    <a:gd name="T27" fmla="*/ 42 h 114"/>
                    <a:gd name="T28" fmla="*/ 156 w 546"/>
                    <a:gd name="T29" fmla="*/ 42 h 114"/>
                    <a:gd name="T30" fmla="*/ 168 w 546"/>
                    <a:gd name="T31" fmla="*/ 48 h 114"/>
                    <a:gd name="T32" fmla="*/ 180 w 546"/>
                    <a:gd name="T33" fmla="*/ 48 h 114"/>
                    <a:gd name="T34" fmla="*/ 192 w 546"/>
                    <a:gd name="T35" fmla="*/ 48 h 114"/>
                    <a:gd name="T36" fmla="*/ 198 w 546"/>
                    <a:gd name="T37" fmla="*/ 54 h 114"/>
                    <a:gd name="T38" fmla="*/ 210 w 546"/>
                    <a:gd name="T39" fmla="*/ 54 h 114"/>
                    <a:gd name="T40" fmla="*/ 222 w 546"/>
                    <a:gd name="T41" fmla="*/ 54 h 114"/>
                    <a:gd name="T42" fmla="*/ 234 w 546"/>
                    <a:gd name="T43" fmla="*/ 60 h 114"/>
                    <a:gd name="T44" fmla="*/ 246 w 546"/>
                    <a:gd name="T45" fmla="*/ 60 h 114"/>
                    <a:gd name="T46" fmla="*/ 252 w 546"/>
                    <a:gd name="T47" fmla="*/ 66 h 114"/>
                    <a:gd name="T48" fmla="*/ 264 w 546"/>
                    <a:gd name="T49" fmla="*/ 66 h 114"/>
                    <a:gd name="T50" fmla="*/ 276 w 546"/>
                    <a:gd name="T51" fmla="*/ 66 h 114"/>
                    <a:gd name="T52" fmla="*/ 288 w 546"/>
                    <a:gd name="T53" fmla="*/ 72 h 114"/>
                    <a:gd name="T54" fmla="*/ 294 w 546"/>
                    <a:gd name="T55" fmla="*/ 72 h 114"/>
                    <a:gd name="T56" fmla="*/ 306 w 546"/>
                    <a:gd name="T57" fmla="*/ 72 h 114"/>
                    <a:gd name="T58" fmla="*/ 318 w 546"/>
                    <a:gd name="T59" fmla="*/ 78 h 114"/>
                    <a:gd name="T60" fmla="*/ 330 w 546"/>
                    <a:gd name="T61" fmla="*/ 78 h 114"/>
                    <a:gd name="T62" fmla="*/ 336 w 546"/>
                    <a:gd name="T63" fmla="*/ 78 h 114"/>
                    <a:gd name="T64" fmla="*/ 348 w 546"/>
                    <a:gd name="T65" fmla="*/ 84 h 114"/>
                    <a:gd name="T66" fmla="*/ 360 w 546"/>
                    <a:gd name="T67" fmla="*/ 84 h 114"/>
                    <a:gd name="T68" fmla="*/ 372 w 546"/>
                    <a:gd name="T69" fmla="*/ 84 h 114"/>
                    <a:gd name="T70" fmla="*/ 384 w 546"/>
                    <a:gd name="T71" fmla="*/ 90 h 114"/>
                    <a:gd name="T72" fmla="*/ 390 w 546"/>
                    <a:gd name="T73" fmla="*/ 90 h 114"/>
                    <a:gd name="T74" fmla="*/ 402 w 546"/>
                    <a:gd name="T75" fmla="*/ 90 h 114"/>
                    <a:gd name="T76" fmla="*/ 414 w 546"/>
                    <a:gd name="T77" fmla="*/ 90 h 114"/>
                    <a:gd name="T78" fmla="*/ 426 w 546"/>
                    <a:gd name="T79" fmla="*/ 96 h 114"/>
                    <a:gd name="T80" fmla="*/ 432 w 546"/>
                    <a:gd name="T81" fmla="*/ 96 h 114"/>
                    <a:gd name="T82" fmla="*/ 444 w 546"/>
                    <a:gd name="T83" fmla="*/ 96 h 114"/>
                    <a:gd name="T84" fmla="*/ 456 w 546"/>
                    <a:gd name="T85" fmla="*/ 96 h 114"/>
                    <a:gd name="T86" fmla="*/ 468 w 546"/>
                    <a:gd name="T87" fmla="*/ 102 h 114"/>
                    <a:gd name="T88" fmla="*/ 480 w 546"/>
                    <a:gd name="T89" fmla="*/ 102 h 114"/>
                    <a:gd name="T90" fmla="*/ 486 w 546"/>
                    <a:gd name="T91" fmla="*/ 102 h 114"/>
                    <a:gd name="T92" fmla="*/ 498 w 546"/>
                    <a:gd name="T93" fmla="*/ 108 h 114"/>
                    <a:gd name="T94" fmla="*/ 510 w 546"/>
                    <a:gd name="T95" fmla="*/ 108 h 114"/>
                    <a:gd name="T96" fmla="*/ 522 w 546"/>
                    <a:gd name="T97" fmla="*/ 108 h 114"/>
                    <a:gd name="T98" fmla="*/ 528 w 546"/>
                    <a:gd name="T99" fmla="*/ 108 h 114"/>
                    <a:gd name="T100" fmla="*/ 540 w 546"/>
                    <a:gd name="T101" fmla="*/ 114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46" h="114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12" y="6"/>
                      </a:lnTo>
                      <a:lnTo>
                        <a:pt x="12" y="6"/>
                      </a:lnTo>
                      <a:lnTo>
                        <a:pt x="18" y="6"/>
                      </a:lnTo>
                      <a:lnTo>
                        <a:pt x="18" y="6"/>
                      </a:lnTo>
                      <a:lnTo>
                        <a:pt x="18" y="6"/>
                      </a:lnTo>
                      <a:lnTo>
                        <a:pt x="24" y="6"/>
                      </a:lnTo>
                      <a:lnTo>
                        <a:pt x="24" y="6"/>
                      </a:lnTo>
                      <a:lnTo>
                        <a:pt x="24" y="12"/>
                      </a:lnTo>
                      <a:lnTo>
                        <a:pt x="30" y="12"/>
                      </a:lnTo>
                      <a:lnTo>
                        <a:pt x="30" y="12"/>
                      </a:lnTo>
                      <a:lnTo>
                        <a:pt x="30" y="12"/>
                      </a:lnTo>
                      <a:lnTo>
                        <a:pt x="36" y="12"/>
                      </a:lnTo>
                      <a:lnTo>
                        <a:pt x="36" y="12"/>
                      </a:lnTo>
                      <a:lnTo>
                        <a:pt x="36" y="12"/>
                      </a:lnTo>
                      <a:lnTo>
                        <a:pt x="42" y="12"/>
                      </a:lnTo>
                      <a:lnTo>
                        <a:pt x="42" y="12"/>
                      </a:lnTo>
                      <a:lnTo>
                        <a:pt x="48" y="12"/>
                      </a:lnTo>
                      <a:lnTo>
                        <a:pt x="48" y="18"/>
                      </a:lnTo>
                      <a:lnTo>
                        <a:pt x="48" y="18"/>
                      </a:lnTo>
                      <a:lnTo>
                        <a:pt x="54" y="18"/>
                      </a:lnTo>
                      <a:lnTo>
                        <a:pt x="54" y="18"/>
                      </a:lnTo>
                      <a:lnTo>
                        <a:pt x="54" y="18"/>
                      </a:lnTo>
                      <a:lnTo>
                        <a:pt x="60" y="18"/>
                      </a:lnTo>
                      <a:lnTo>
                        <a:pt x="60" y="18"/>
                      </a:lnTo>
                      <a:lnTo>
                        <a:pt x="60" y="18"/>
                      </a:lnTo>
                      <a:lnTo>
                        <a:pt x="66" y="18"/>
                      </a:lnTo>
                      <a:lnTo>
                        <a:pt x="66" y="18"/>
                      </a:lnTo>
                      <a:lnTo>
                        <a:pt x="66" y="18"/>
                      </a:lnTo>
                      <a:lnTo>
                        <a:pt x="72" y="24"/>
                      </a:lnTo>
                      <a:lnTo>
                        <a:pt x="72" y="24"/>
                      </a:lnTo>
                      <a:lnTo>
                        <a:pt x="72" y="24"/>
                      </a:lnTo>
                      <a:lnTo>
                        <a:pt x="78" y="24"/>
                      </a:lnTo>
                      <a:lnTo>
                        <a:pt x="78" y="24"/>
                      </a:lnTo>
                      <a:lnTo>
                        <a:pt x="84" y="24"/>
                      </a:lnTo>
                      <a:lnTo>
                        <a:pt x="84" y="24"/>
                      </a:lnTo>
                      <a:lnTo>
                        <a:pt x="84" y="24"/>
                      </a:lnTo>
                      <a:lnTo>
                        <a:pt x="90" y="24"/>
                      </a:lnTo>
                      <a:lnTo>
                        <a:pt x="90" y="24"/>
                      </a:lnTo>
                      <a:lnTo>
                        <a:pt x="90" y="24"/>
                      </a:lnTo>
                      <a:lnTo>
                        <a:pt x="96" y="30"/>
                      </a:lnTo>
                      <a:lnTo>
                        <a:pt x="96" y="30"/>
                      </a:lnTo>
                      <a:lnTo>
                        <a:pt x="96" y="30"/>
                      </a:lnTo>
                      <a:lnTo>
                        <a:pt x="102" y="30"/>
                      </a:lnTo>
                      <a:lnTo>
                        <a:pt x="102" y="30"/>
                      </a:lnTo>
                      <a:lnTo>
                        <a:pt x="102" y="30"/>
                      </a:lnTo>
                      <a:lnTo>
                        <a:pt x="108" y="30"/>
                      </a:lnTo>
                      <a:lnTo>
                        <a:pt x="108" y="30"/>
                      </a:lnTo>
                      <a:lnTo>
                        <a:pt x="114" y="30"/>
                      </a:lnTo>
                      <a:lnTo>
                        <a:pt x="114" y="30"/>
                      </a:lnTo>
                      <a:lnTo>
                        <a:pt x="114" y="30"/>
                      </a:lnTo>
                      <a:lnTo>
                        <a:pt x="120" y="36"/>
                      </a:lnTo>
                      <a:lnTo>
                        <a:pt x="120" y="36"/>
                      </a:lnTo>
                      <a:lnTo>
                        <a:pt x="120" y="36"/>
                      </a:lnTo>
                      <a:lnTo>
                        <a:pt x="126" y="36"/>
                      </a:lnTo>
                      <a:lnTo>
                        <a:pt x="126" y="36"/>
                      </a:lnTo>
                      <a:lnTo>
                        <a:pt x="126" y="36"/>
                      </a:lnTo>
                      <a:lnTo>
                        <a:pt x="132" y="36"/>
                      </a:lnTo>
                      <a:lnTo>
                        <a:pt x="132" y="36"/>
                      </a:lnTo>
                      <a:lnTo>
                        <a:pt x="132" y="36"/>
                      </a:lnTo>
                      <a:lnTo>
                        <a:pt x="138" y="36"/>
                      </a:lnTo>
                      <a:lnTo>
                        <a:pt x="138" y="36"/>
                      </a:lnTo>
                      <a:lnTo>
                        <a:pt x="138" y="36"/>
                      </a:lnTo>
                      <a:lnTo>
                        <a:pt x="144" y="42"/>
                      </a:lnTo>
                      <a:lnTo>
                        <a:pt x="144" y="42"/>
                      </a:ln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6" y="42"/>
                      </a:lnTo>
                      <a:lnTo>
                        <a:pt x="156" y="42"/>
                      </a:lnTo>
                      <a:lnTo>
                        <a:pt x="156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8" y="42"/>
                      </a:lnTo>
                      <a:lnTo>
                        <a:pt x="168" y="48"/>
                      </a:lnTo>
                      <a:lnTo>
                        <a:pt x="168" y="48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80" y="48"/>
                      </a:lnTo>
                      <a:lnTo>
                        <a:pt x="180" y="48"/>
                      </a:lnTo>
                      <a:lnTo>
                        <a:pt x="180" y="48"/>
                      </a:lnTo>
                      <a:lnTo>
                        <a:pt x="186" y="48"/>
                      </a:lnTo>
                      <a:lnTo>
                        <a:pt x="186" y="48"/>
                      </a:lnTo>
                      <a:lnTo>
                        <a:pt x="186" y="48"/>
                      </a:lnTo>
                      <a:lnTo>
                        <a:pt x="192" y="48"/>
                      </a:lnTo>
                      <a:lnTo>
                        <a:pt x="192" y="48"/>
                      </a:lnTo>
                      <a:lnTo>
                        <a:pt x="192" y="54"/>
                      </a:lnTo>
                      <a:lnTo>
                        <a:pt x="198" y="54"/>
                      </a:lnTo>
                      <a:lnTo>
                        <a:pt x="198" y="54"/>
                      </a:lnTo>
                      <a:lnTo>
                        <a:pt x="198" y="54"/>
                      </a:lnTo>
                      <a:lnTo>
                        <a:pt x="204" y="54"/>
                      </a:lnTo>
                      <a:lnTo>
                        <a:pt x="204" y="54"/>
                      </a:lnTo>
                      <a:lnTo>
                        <a:pt x="204" y="54"/>
                      </a:lnTo>
                      <a:lnTo>
                        <a:pt x="210" y="54"/>
                      </a:lnTo>
                      <a:lnTo>
                        <a:pt x="210" y="54"/>
                      </a:lnTo>
                      <a:lnTo>
                        <a:pt x="216" y="54"/>
                      </a:lnTo>
                      <a:lnTo>
                        <a:pt x="216" y="54"/>
                      </a:lnTo>
                      <a:lnTo>
                        <a:pt x="216" y="54"/>
                      </a:lnTo>
                      <a:lnTo>
                        <a:pt x="222" y="54"/>
                      </a:lnTo>
                      <a:lnTo>
                        <a:pt x="222" y="54"/>
                      </a:lnTo>
                      <a:lnTo>
                        <a:pt x="222" y="60"/>
                      </a:lnTo>
                      <a:lnTo>
                        <a:pt x="228" y="60"/>
                      </a:lnTo>
                      <a:lnTo>
                        <a:pt x="228" y="60"/>
                      </a:lnTo>
                      <a:lnTo>
                        <a:pt x="228" y="60"/>
                      </a:lnTo>
                      <a:lnTo>
                        <a:pt x="234" y="60"/>
                      </a:lnTo>
                      <a:lnTo>
                        <a:pt x="234" y="60"/>
                      </a:lnTo>
                      <a:lnTo>
                        <a:pt x="234" y="60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46" y="60"/>
                      </a:lnTo>
                      <a:lnTo>
                        <a:pt x="246" y="60"/>
                      </a:lnTo>
                      <a:lnTo>
                        <a:pt x="246" y="60"/>
                      </a:lnTo>
                      <a:lnTo>
                        <a:pt x="252" y="60"/>
                      </a:lnTo>
                      <a:lnTo>
                        <a:pt x="252" y="66"/>
                      </a:lnTo>
                      <a:lnTo>
                        <a:pt x="252" y="66"/>
                      </a:lnTo>
                      <a:lnTo>
                        <a:pt x="258" y="66"/>
                      </a:lnTo>
                      <a:lnTo>
                        <a:pt x="258" y="66"/>
                      </a:lnTo>
                      <a:lnTo>
                        <a:pt x="258" y="66"/>
                      </a:lnTo>
                      <a:lnTo>
                        <a:pt x="264" y="66"/>
                      </a:lnTo>
                      <a:lnTo>
                        <a:pt x="264" y="66"/>
                      </a:lnTo>
                      <a:lnTo>
                        <a:pt x="264" y="66"/>
                      </a:lnTo>
                      <a:lnTo>
                        <a:pt x="270" y="66"/>
                      </a:lnTo>
                      <a:lnTo>
                        <a:pt x="270" y="66"/>
                      </a:lnTo>
                      <a:lnTo>
                        <a:pt x="270" y="66"/>
                      </a:lnTo>
                      <a:lnTo>
                        <a:pt x="276" y="66"/>
                      </a:lnTo>
                      <a:lnTo>
                        <a:pt x="276" y="66"/>
                      </a:lnTo>
                      <a:lnTo>
                        <a:pt x="282" y="66"/>
                      </a:lnTo>
                      <a:lnTo>
                        <a:pt x="282" y="72"/>
                      </a:lnTo>
                      <a:lnTo>
                        <a:pt x="282" y="72"/>
                      </a:lnTo>
                      <a:lnTo>
                        <a:pt x="288" y="72"/>
                      </a:lnTo>
                      <a:lnTo>
                        <a:pt x="288" y="72"/>
                      </a:lnTo>
                      <a:lnTo>
                        <a:pt x="288" y="72"/>
                      </a:lnTo>
                      <a:lnTo>
                        <a:pt x="294" y="72"/>
                      </a:lnTo>
                      <a:lnTo>
                        <a:pt x="294" y="72"/>
                      </a:lnTo>
                      <a:lnTo>
                        <a:pt x="294" y="72"/>
                      </a:lnTo>
                      <a:lnTo>
                        <a:pt x="300" y="72"/>
                      </a:lnTo>
                      <a:lnTo>
                        <a:pt x="300" y="72"/>
                      </a:lnTo>
                      <a:lnTo>
                        <a:pt x="300" y="72"/>
                      </a:lnTo>
                      <a:lnTo>
                        <a:pt x="306" y="72"/>
                      </a:lnTo>
                      <a:lnTo>
                        <a:pt x="306" y="72"/>
                      </a:lnTo>
                      <a:lnTo>
                        <a:pt x="312" y="72"/>
                      </a:lnTo>
                      <a:lnTo>
                        <a:pt x="312" y="72"/>
                      </a:lnTo>
                      <a:lnTo>
                        <a:pt x="312" y="78"/>
                      </a:lnTo>
                      <a:lnTo>
                        <a:pt x="318" y="78"/>
                      </a:lnTo>
                      <a:lnTo>
                        <a:pt x="318" y="78"/>
                      </a:lnTo>
                      <a:lnTo>
                        <a:pt x="318" y="78"/>
                      </a:lnTo>
                      <a:lnTo>
                        <a:pt x="324" y="78"/>
                      </a:lnTo>
                      <a:lnTo>
                        <a:pt x="324" y="78"/>
                      </a:lnTo>
                      <a:lnTo>
                        <a:pt x="324" y="78"/>
                      </a:lnTo>
                      <a:lnTo>
                        <a:pt x="330" y="78"/>
                      </a:lnTo>
                      <a:lnTo>
                        <a:pt x="330" y="78"/>
                      </a:lnTo>
                      <a:lnTo>
                        <a:pt x="330" y="78"/>
                      </a:lnTo>
                      <a:lnTo>
                        <a:pt x="336" y="78"/>
                      </a:lnTo>
                      <a:lnTo>
                        <a:pt x="336" y="78"/>
                      </a:lnTo>
                      <a:lnTo>
                        <a:pt x="336" y="78"/>
                      </a:lnTo>
                      <a:lnTo>
                        <a:pt x="342" y="78"/>
                      </a:lnTo>
                      <a:lnTo>
                        <a:pt x="342" y="78"/>
                      </a:lnTo>
                      <a:lnTo>
                        <a:pt x="348" y="78"/>
                      </a:lnTo>
                      <a:lnTo>
                        <a:pt x="348" y="84"/>
                      </a:lnTo>
                      <a:lnTo>
                        <a:pt x="348" y="84"/>
                      </a:lnTo>
                      <a:lnTo>
                        <a:pt x="354" y="84"/>
                      </a:lnTo>
                      <a:lnTo>
                        <a:pt x="354" y="84"/>
                      </a:lnTo>
                      <a:lnTo>
                        <a:pt x="354" y="84"/>
                      </a:lnTo>
                      <a:lnTo>
                        <a:pt x="360" y="84"/>
                      </a:lnTo>
                      <a:lnTo>
                        <a:pt x="360" y="84"/>
                      </a:lnTo>
                      <a:lnTo>
                        <a:pt x="360" y="84"/>
                      </a:lnTo>
                      <a:lnTo>
                        <a:pt x="366" y="84"/>
                      </a:lnTo>
                      <a:lnTo>
                        <a:pt x="366" y="84"/>
                      </a:lnTo>
                      <a:lnTo>
                        <a:pt x="366" y="84"/>
                      </a:lnTo>
                      <a:lnTo>
                        <a:pt x="372" y="84"/>
                      </a:lnTo>
                      <a:lnTo>
                        <a:pt x="372" y="84"/>
                      </a:lnTo>
                      <a:lnTo>
                        <a:pt x="378" y="84"/>
                      </a:lnTo>
                      <a:lnTo>
                        <a:pt x="378" y="84"/>
                      </a:lnTo>
                      <a:lnTo>
                        <a:pt x="378" y="84"/>
                      </a:lnTo>
                      <a:lnTo>
                        <a:pt x="384" y="90"/>
                      </a:lnTo>
                      <a:lnTo>
                        <a:pt x="384" y="90"/>
                      </a:lnTo>
                      <a:lnTo>
                        <a:pt x="384" y="90"/>
                      </a:lnTo>
                      <a:lnTo>
                        <a:pt x="390" y="90"/>
                      </a:lnTo>
                      <a:lnTo>
                        <a:pt x="390" y="90"/>
                      </a:lnTo>
                      <a:lnTo>
                        <a:pt x="390" y="90"/>
                      </a:lnTo>
                      <a:lnTo>
                        <a:pt x="396" y="90"/>
                      </a:lnTo>
                      <a:lnTo>
                        <a:pt x="396" y="90"/>
                      </a:lnTo>
                      <a:lnTo>
                        <a:pt x="396" y="90"/>
                      </a:lnTo>
                      <a:lnTo>
                        <a:pt x="402" y="90"/>
                      </a:lnTo>
                      <a:lnTo>
                        <a:pt x="402" y="90"/>
                      </a:lnTo>
                      <a:lnTo>
                        <a:pt x="408" y="90"/>
                      </a:lnTo>
                      <a:lnTo>
                        <a:pt x="408" y="90"/>
                      </a:lnTo>
                      <a:lnTo>
                        <a:pt x="408" y="90"/>
                      </a:lnTo>
                      <a:lnTo>
                        <a:pt x="414" y="90"/>
                      </a:lnTo>
                      <a:lnTo>
                        <a:pt x="414" y="90"/>
                      </a:lnTo>
                      <a:lnTo>
                        <a:pt x="414" y="90"/>
                      </a:lnTo>
                      <a:lnTo>
                        <a:pt x="420" y="90"/>
                      </a:lnTo>
                      <a:lnTo>
                        <a:pt x="420" y="96"/>
                      </a:lnTo>
                      <a:lnTo>
                        <a:pt x="420" y="96"/>
                      </a:lnTo>
                      <a:lnTo>
                        <a:pt x="426" y="96"/>
                      </a:lnTo>
                      <a:lnTo>
                        <a:pt x="426" y="96"/>
                      </a:lnTo>
                      <a:lnTo>
                        <a:pt x="426" y="96"/>
                      </a:lnTo>
                      <a:lnTo>
                        <a:pt x="432" y="96"/>
                      </a:lnTo>
                      <a:lnTo>
                        <a:pt x="432" y="96"/>
                      </a:lnTo>
                      <a:lnTo>
                        <a:pt x="432" y="96"/>
                      </a:lnTo>
                      <a:lnTo>
                        <a:pt x="438" y="96"/>
                      </a:lnTo>
                      <a:lnTo>
                        <a:pt x="438" y="96"/>
                      </a:lnTo>
                      <a:lnTo>
                        <a:pt x="444" y="96"/>
                      </a:lnTo>
                      <a:lnTo>
                        <a:pt x="444" y="96"/>
                      </a:lnTo>
                      <a:lnTo>
                        <a:pt x="444" y="96"/>
                      </a:lnTo>
                      <a:lnTo>
                        <a:pt x="450" y="96"/>
                      </a:lnTo>
                      <a:lnTo>
                        <a:pt x="450" y="96"/>
                      </a:lnTo>
                      <a:lnTo>
                        <a:pt x="450" y="96"/>
                      </a:lnTo>
                      <a:lnTo>
                        <a:pt x="456" y="96"/>
                      </a:lnTo>
                      <a:lnTo>
                        <a:pt x="456" y="96"/>
                      </a:lnTo>
                      <a:lnTo>
                        <a:pt x="456" y="102"/>
                      </a:lnTo>
                      <a:lnTo>
                        <a:pt x="462" y="102"/>
                      </a:lnTo>
                      <a:lnTo>
                        <a:pt x="462" y="102"/>
                      </a:lnTo>
                      <a:lnTo>
                        <a:pt x="462" y="102"/>
                      </a:lnTo>
                      <a:lnTo>
                        <a:pt x="468" y="102"/>
                      </a:lnTo>
                      <a:lnTo>
                        <a:pt x="468" y="102"/>
                      </a:lnTo>
                      <a:lnTo>
                        <a:pt x="474" y="102"/>
                      </a:lnTo>
                      <a:lnTo>
                        <a:pt x="474" y="102"/>
                      </a:lnTo>
                      <a:lnTo>
                        <a:pt x="474" y="102"/>
                      </a:lnTo>
                      <a:lnTo>
                        <a:pt x="480" y="102"/>
                      </a:lnTo>
                      <a:lnTo>
                        <a:pt x="480" y="102"/>
                      </a:lnTo>
                      <a:lnTo>
                        <a:pt x="480" y="102"/>
                      </a:lnTo>
                      <a:lnTo>
                        <a:pt x="486" y="102"/>
                      </a:lnTo>
                      <a:lnTo>
                        <a:pt x="486" y="102"/>
                      </a:lnTo>
                      <a:lnTo>
                        <a:pt x="486" y="102"/>
                      </a:lnTo>
                      <a:lnTo>
                        <a:pt x="492" y="102"/>
                      </a:lnTo>
                      <a:lnTo>
                        <a:pt x="492" y="102"/>
                      </a:lnTo>
                      <a:lnTo>
                        <a:pt x="492" y="102"/>
                      </a:lnTo>
                      <a:lnTo>
                        <a:pt x="498" y="102"/>
                      </a:lnTo>
                      <a:lnTo>
                        <a:pt x="498" y="108"/>
                      </a:lnTo>
                      <a:lnTo>
                        <a:pt x="498" y="108"/>
                      </a:lnTo>
                      <a:lnTo>
                        <a:pt x="504" y="108"/>
                      </a:lnTo>
                      <a:lnTo>
                        <a:pt x="504" y="108"/>
                      </a:lnTo>
                      <a:lnTo>
                        <a:pt x="510" y="108"/>
                      </a:lnTo>
                      <a:lnTo>
                        <a:pt x="510" y="108"/>
                      </a:lnTo>
                      <a:lnTo>
                        <a:pt x="510" y="108"/>
                      </a:lnTo>
                      <a:lnTo>
                        <a:pt x="516" y="108"/>
                      </a:lnTo>
                      <a:lnTo>
                        <a:pt x="516" y="108"/>
                      </a:lnTo>
                      <a:lnTo>
                        <a:pt x="516" y="108"/>
                      </a:lnTo>
                      <a:lnTo>
                        <a:pt x="522" y="108"/>
                      </a:lnTo>
                      <a:lnTo>
                        <a:pt x="522" y="108"/>
                      </a:lnTo>
                      <a:lnTo>
                        <a:pt x="522" y="108"/>
                      </a:lnTo>
                      <a:lnTo>
                        <a:pt x="528" y="108"/>
                      </a:lnTo>
                      <a:lnTo>
                        <a:pt x="528" y="108"/>
                      </a:lnTo>
                      <a:lnTo>
                        <a:pt x="528" y="108"/>
                      </a:lnTo>
                      <a:lnTo>
                        <a:pt x="534" y="108"/>
                      </a:lnTo>
                      <a:lnTo>
                        <a:pt x="534" y="108"/>
                      </a:lnTo>
                      <a:lnTo>
                        <a:pt x="540" y="108"/>
                      </a:lnTo>
                      <a:lnTo>
                        <a:pt x="540" y="108"/>
                      </a:lnTo>
                      <a:lnTo>
                        <a:pt x="540" y="114"/>
                      </a:lnTo>
                      <a:lnTo>
                        <a:pt x="546" y="114"/>
                      </a:ln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1199" name="Freeform 63"/>
                <p:cNvSpPr>
                  <a:spLocks/>
                </p:cNvSpPr>
                <p:nvPr/>
              </p:nvSpPr>
              <p:spPr bwMode="auto">
                <a:xfrm>
                  <a:off x="3132" y="3216"/>
                  <a:ext cx="498" cy="42"/>
                </a:xfrm>
                <a:custGeom>
                  <a:avLst/>
                  <a:gdLst>
                    <a:gd name="T0" fmla="*/ 6 w 498"/>
                    <a:gd name="T1" fmla="*/ 0 h 42"/>
                    <a:gd name="T2" fmla="*/ 12 w 498"/>
                    <a:gd name="T3" fmla="*/ 0 h 42"/>
                    <a:gd name="T4" fmla="*/ 18 w 498"/>
                    <a:gd name="T5" fmla="*/ 0 h 42"/>
                    <a:gd name="T6" fmla="*/ 30 w 498"/>
                    <a:gd name="T7" fmla="*/ 0 h 42"/>
                    <a:gd name="T8" fmla="*/ 36 w 498"/>
                    <a:gd name="T9" fmla="*/ 0 h 42"/>
                    <a:gd name="T10" fmla="*/ 48 w 498"/>
                    <a:gd name="T11" fmla="*/ 6 h 42"/>
                    <a:gd name="T12" fmla="*/ 54 w 498"/>
                    <a:gd name="T13" fmla="*/ 6 h 42"/>
                    <a:gd name="T14" fmla="*/ 66 w 498"/>
                    <a:gd name="T15" fmla="*/ 6 h 42"/>
                    <a:gd name="T16" fmla="*/ 72 w 498"/>
                    <a:gd name="T17" fmla="*/ 6 h 42"/>
                    <a:gd name="T18" fmla="*/ 78 w 498"/>
                    <a:gd name="T19" fmla="*/ 6 h 42"/>
                    <a:gd name="T20" fmla="*/ 90 w 498"/>
                    <a:gd name="T21" fmla="*/ 6 h 42"/>
                    <a:gd name="T22" fmla="*/ 96 w 498"/>
                    <a:gd name="T23" fmla="*/ 12 h 42"/>
                    <a:gd name="T24" fmla="*/ 108 w 498"/>
                    <a:gd name="T25" fmla="*/ 12 h 42"/>
                    <a:gd name="T26" fmla="*/ 114 w 498"/>
                    <a:gd name="T27" fmla="*/ 12 h 42"/>
                    <a:gd name="T28" fmla="*/ 126 w 498"/>
                    <a:gd name="T29" fmla="*/ 12 h 42"/>
                    <a:gd name="T30" fmla="*/ 132 w 498"/>
                    <a:gd name="T31" fmla="*/ 12 h 42"/>
                    <a:gd name="T32" fmla="*/ 138 w 498"/>
                    <a:gd name="T33" fmla="*/ 12 h 42"/>
                    <a:gd name="T34" fmla="*/ 150 w 498"/>
                    <a:gd name="T35" fmla="*/ 18 h 42"/>
                    <a:gd name="T36" fmla="*/ 156 w 498"/>
                    <a:gd name="T37" fmla="*/ 18 h 42"/>
                    <a:gd name="T38" fmla="*/ 168 w 498"/>
                    <a:gd name="T39" fmla="*/ 18 h 42"/>
                    <a:gd name="T40" fmla="*/ 174 w 498"/>
                    <a:gd name="T41" fmla="*/ 18 h 42"/>
                    <a:gd name="T42" fmla="*/ 180 w 498"/>
                    <a:gd name="T43" fmla="*/ 18 h 42"/>
                    <a:gd name="T44" fmla="*/ 192 w 498"/>
                    <a:gd name="T45" fmla="*/ 18 h 42"/>
                    <a:gd name="T46" fmla="*/ 198 w 498"/>
                    <a:gd name="T47" fmla="*/ 18 h 42"/>
                    <a:gd name="T48" fmla="*/ 210 w 498"/>
                    <a:gd name="T49" fmla="*/ 24 h 42"/>
                    <a:gd name="T50" fmla="*/ 216 w 498"/>
                    <a:gd name="T51" fmla="*/ 24 h 42"/>
                    <a:gd name="T52" fmla="*/ 228 w 498"/>
                    <a:gd name="T53" fmla="*/ 24 h 42"/>
                    <a:gd name="T54" fmla="*/ 234 w 498"/>
                    <a:gd name="T55" fmla="*/ 24 h 42"/>
                    <a:gd name="T56" fmla="*/ 240 w 498"/>
                    <a:gd name="T57" fmla="*/ 24 h 42"/>
                    <a:gd name="T58" fmla="*/ 252 w 498"/>
                    <a:gd name="T59" fmla="*/ 24 h 42"/>
                    <a:gd name="T60" fmla="*/ 258 w 498"/>
                    <a:gd name="T61" fmla="*/ 24 h 42"/>
                    <a:gd name="T62" fmla="*/ 270 w 498"/>
                    <a:gd name="T63" fmla="*/ 30 h 42"/>
                    <a:gd name="T64" fmla="*/ 276 w 498"/>
                    <a:gd name="T65" fmla="*/ 30 h 42"/>
                    <a:gd name="T66" fmla="*/ 288 w 498"/>
                    <a:gd name="T67" fmla="*/ 30 h 42"/>
                    <a:gd name="T68" fmla="*/ 294 w 498"/>
                    <a:gd name="T69" fmla="*/ 30 h 42"/>
                    <a:gd name="T70" fmla="*/ 300 w 498"/>
                    <a:gd name="T71" fmla="*/ 30 h 42"/>
                    <a:gd name="T72" fmla="*/ 312 w 498"/>
                    <a:gd name="T73" fmla="*/ 30 h 42"/>
                    <a:gd name="T74" fmla="*/ 318 w 498"/>
                    <a:gd name="T75" fmla="*/ 30 h 42"/>
                    <a:gd name="T76" fmla="*/ 330 w 498"/>
                    <a:gd name="T77" fmla="*/ 30 h 42"/>
                    <a:gd name="T78" fmla="*/ 336 w 498"/>
                    <a:gd name="T79" fmla="*/ 30 h 42"/>
                    <a:gd name="T80" fmla="*/ 342 w 498"/>
                    <a:gd name="T81" fmla="*/ 36 h 42"/>
                    <a:gd name="T82" fmla="*/ 354 w 498"/>
                    <a:gd name="T83" fmla="*/ 36 h 42"/>
                    <a:gd name="T84" fmla="*/ 360 w 498"/>
                    <a:gd name="T85" fmla="*/ 36 h 42"/>
                    <a:gd name="T86" fmla="*/ 372 w 498"/>
                    <a:gd name="T87" fmla="*/ 36 h 42"/>
                    <a:gd name="T88" fmla="*/ 378 w 498"/>
                    <a:gd name="T89" fmla="*/ 36 h 42"/>
                    <a:gd name="T90" fmla="*/ 390 w 498"/>
                    <a:gd name="T91" fmla="*/ 36 h 42"/>
                    <a:gd name="T92" fmla="*/ 396 w 498"/>
                    <a:gd name="T93" fmla="*/ 36 h 42"/>
                    <a:gd name="T94" fmla="*/ 402 w 498"/>
                    <a:gd name="T95" fmla="*/ 36 h 42"/>
                    <a:gd name="T96" fmla="*/ 414 w 498"/>
                    <a:gd name="T97" fmla="*/ 36 h 42"/>
                    <a:gd name="T98" fmla="*/ 420 w 498"/>
                    <a:gd name="T99" fmla="*/ 42 h 42"/>
                    <a:gd name="T100" fmla="*/ 432 w 498"/>
                    <a:gd name="T101" fmla="*/ 42 h 42"/>
                    <a:gd name="T102" fmla="*/ 438 w 498"/>
                    <a:gd name="T103" fmla="*/ 42 h 42"/>
                    <a:gd name="T104" fmla="*/ 444 w 498"/>
                    <a:gd name="T105" fmla="*/ 42 h 42"/>
                    <a:gd name="T106" fmla="*/ 456 w 498"/>
                    <a:gd name="T107" fmla="*/ 42 h 42"/>
                    <a:gd name="T108" fmla="*/ 462 w 498"/>
                    <a:gd name="T109" fmla="*/ 42 h 42"/>
                    <a:gd name="T110" fmla="*/ 474 w 498"/>
                    <a:gd name="T111" fmla="*/ 42 h 42"/>
                    <a:gd name="T112" fmla="*/ 480 w 498"/>
                    <a:gd name="T113" fmla="*/ 42 h 42"/>
                    <a:gd name="T114" fmla="*/ 492 w 498"/>
                    <a:gd name="T115" fmla="*/ 42 h 42"/>
                    <a:gd name="T116" fmla="*/ 498 w 498"/>
                    <a:gd name="T117" fmla="*/ 4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8" h="4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0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36" y="0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42" y="6"/>
                      </a:lnTo>
                      <a:lnTo>
                        <a:pt x="42" y="6"/>
                      </a:lnTo>
                      <a:lnTo>
                        <a:pt x="48" y="6"/>
                      </a:lnTo>
                      <a:lnTo>
                        <a:pt x="48" y="6"/>
                      </a:lnTo>
                      <a:lnTo>
                        <a:pt x="48" y="6"/>
                      </a:lnTo>
                      <a:lnTo>
                        <a:pt x="54" y="6"/>
                      </a:lnTo>
                      <a:lnTo>
                        <a:pt x="54" y="6"/>
                      </a:lnTo>
                      <a:lnTo>
                        <a:pt x="60" y="6"/>
                      </a:lnTo>
                      <a:lnTo>
                        <a:pt x="60" y="6"/>
                      </a:lnTo>
                      <a:lnTo>
                        <a:pt x="60" y="6"/>
                      </a:lnTo>
                      <a:lnTo>
                        <a:pt x="66" y="6"/>
                      </a:lnTo>
                      <a:lnTo>
                        <a:pt x="66" y="6"/>
                      </a:lnTo>
                      <a:lnTo>
                        <a:pt x="66" y="6"/>
                      </a:lnTo>
                      <a:lnTo>
                        <a:pt x="72" y="6"/>
                      </a:lnTo>
                      <a:lnTo>
                        <a:pt x="72" y="6"/>
                      </a:lnTo>
                      <a:lnTo>
                        <a:pt x="72" y="6"/>
                      </a:lnTo>
                      <a:lnTo>
                        <a:pt x="78" y="6"/>
                      </a:lnTo>
                      <a:lnTo>
                        <a:pt x="78" y="6"/>
                      </a:lnTo>
                      <a:lnTo>
                        <a:pt x="78" y="6"/>
                      </a:lnTo>
                      <a:lnTo>
                        <a:pt x="84" y="6"/>
                      </a:lnTo>
                      <a:lnTo>
                        <a:pt x="84" y="6"/>
                      </a:lnTo>
                      <a:lnTo>
                        <a:pt x="84" y="6"/>
                      </a:lnTo>
                      <a:lnTo>
                        <a:pt x="90" y="6"/>
                      </a:lnTo>
                      <a:lnTo>
                        <a:pt x="90" y="6"/>
                      </a:lnTo>
                      <a:lnTo>
                        <a:pt x="96" y="12"/>
                      </a:lnTo>
                      <a:lnTo>
                        <a:pt x="96" y="12"/>
                      </a:lnTo>
                      <a:lnTo>
                        <a:pt x="96" y="12"/>
                      </a:lnTo>
                      <a:lnTo>
                        <a:pt x="102" y="12"/>
                      </a:lnTo>
                      <a:lnTo>
                        <a:pt x="102" y="12"/>
                      </a:lnTo>
                      <a:lnTo>
                        <a:pt x="102" y="12"/>
                      </a:lnTo>
                      <a:lnTo>
                        <a:pt x="108" y="12"/>
                      </a:lnTo>
                      <a:lnTo>
                        <a:pt x="108" y="12"/>
                      </a:lnTo>
                      <a:lnTo>
                        <a:pt x="108" y="12"/>
                      </a:lnTo>
                      <a:lnTo>
                        <a:pt x="114" y="12"/>
                      </a:lnTo>
                      <a:lnTo>
                        <a:pt x="114" y="12"/>
                      </a:lnTo>
                      <a:lnTo>
                        <a:pt x="114" y="12"/>
                      </a:lnTo>
                      <a:lnTo>
                        <a:pt x="120" y="12"/>
                      </a:lnTo>
                      <a:lnTo>
                        <a:pt x="120" y="12"/>
                      </a:lnTo>
                      <a:lnTo>
                        <a:pt x="126" y="12"/>
                      </a:lnTo>
                      <a:lnTo>
                        <a:pt x="126" y="12"/>
                      </a:lnTo>
                      <a:lnTo>
                        <a:pt x="126" y="12"/>
                      </a:lnTo>
                      <a:lnTo>
                        <a:pt x="132" y="12"/>
                      </a:lnTo>
                      <a:lnTo>
                        <a:pt x="132" y="12"/>
                      </a:lnTo>
                      <a:lnTo>
                        <a:pt x="132" y="12"/>
                      </a:lnTo>
                      <a:lnTo>
                        <a:pt x="138" y="12"/>
                      </a:lnTo>
                      <a:lnTo>
                        <a:pt x="138" y="12"/>
                      </a:lnTo>
                      <a:lnTo>
                        <a:pt x="138" y="12"/>
                      </a:lnTo>
                      <a:lnTo>
                        <a:pt x="144" y="12"/>
                      </a:lnTo>
                      <a:lnTo>
                        <a:pt x="144" y="12"/>
                      </a:lnTo>
                      <a:lnTo>
                        <a:pt x="144" y="18"/>
                      </a:lnTo>
                      <a:lnTo>
                        <a:pt x="150" y="18"/>
                      </a:lnTo>
                      <a:lnTo>
                        <a:pt x="150" y="18"/>
                      </a:lnTo>
                      <a:lnTo>
                        <a:pt x="150" y="18"/>
                      </a:lnTo>
                      <a:lnTo>
                        <a:pt x="156" y="18"/>
                      </a:lnTo>
                      <a:lnTo>
                        <a:pt x="156" y="18"/>
                      </a:lnTo>
                      <a:lnTo>
                        <a:pt x="162" y="18"/>
                      </a:lnTo>
                      <a:lnTo>
                        <a:pt x="162" y="18"/>
                      </a:lnTo>
                      <a:lnTo>
                        <a:pt x="162" y="18"/>
                      </a:lnTo>
                      <a:lnTo>
                        <a:pt x="168" y="18"/>
                      </a:lnTo>
                      <a:lnTo>
                        <a:pt x="168" y="18"/>
                      </a:lnTo>
                      <a:lnTo>
                        <a:pt x="168" y="18"/>
                      </a:lnTo>
                      <a:lnTo>
                        <a:pt x="174" y="18"/>
                      </a:lnTo>
                      <a:lnTo>
                        <a:pt x="174" y="18"/>
                      </a:lnTo>
                      <a:lnTo>
                        <a:pt x="174" y="18"/>
                      </a:lnTo>
                      <a:lnTo>
                        <a:pt x="180" y="18"/>
                      </a:lnTo>
                      <a:lnTo>
                        <a:pt x="180" y="18"/>
                      </a:lnTo>
                      <a:lnTo>
                        <a:pt x="180" y="18"/>
                      </a:lnTo>
                      <a:lnTo>
                        <a:pt x="186" y="18"/>
                      </a:lnTo>
                      <a:lnTo>
                        <a:pt x="186" y="18"/>
                      </a:lnTo>
                      <a:lnTo>
                        <a:pt x="192" y="18"/>
                      </a:lnTo>
                      <a:lnTo>
                        <a:pt x="192" y="18"/>
                      </a:lnTo>
                      <a:lnTo>
                        <a:pt x="192" y="18"/>
                      </a:lnTo>
                      <a:lnTo>
                        <a:pt x="198" y="18"/>
                      </a:lnTo>
                      <a:lnTo>
                        <a:pt x="198" y="18"/>
                      </a:lnTo>
                      <a:lnTo>
                        <a:pt x="198" y="18"/>
                      </a:lnTo>
                      <a:lnTo>
                        <a:pt x="204" y="18"/>
                      </a:lnTo>
                      <a:lnTo>
                        <a:pt x="204" y="24"/>
                      </a:lnTo>
                      <a:lnTo>
                        <a:pt x="204" y="24"/>
                      </a:lnTo>
                      <a:lnTo>
                        <a:pt x="210" y="24"/>
                      </a:lnTo>
                      <a:lnTo>
                        <a:pt x="210" y="24"/>
                      </a:lnTo>
                      <a:lnTo>
                        <a:pt x="210" y="24"/>
                      </a:lnTo>
                      <a:lnTo>
                        <a:pt x="216" y="24"/>
                      </a:lnTo>
                      <a:lnTo>
                        <a:pt x="216" y="24"/>
                      </a:lnTo>
                      <a:lnTo>
                        <a:pt x="216" y="24"/>
                      </a:lnTo>
                      <a:lnTo>
                        <a:pt x="222" y="24"/>
                      </a:lnTo>
                      <a:lnTo>
                        <a:pt x="222" y="24"/>
                      </a:lnTo>
                      <a:lnTo>
                        <a:pt x="228" y="24"/>
                      </a:lnTo>
                      <a:lnTo>
                        <a:pt x="228" y="24"/>
                      </a:lnTo>
                      <a:lnTo>
                        <a:pt x="228" y="2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24"/>
                      </a:lnTo>
                      <a:lnTo>
                        <a:pt x="240" y="24"/>
                      </a:lnTo>
                      <a:lnTo>
                        <a:pt x="240" y="24"/>
                      </a:lnTo>
                      <a:lnTo>
                        <a:pt x="246" y="24"/>
                      </a:lnTo>
                      <a:lnTo>
                        <a:pt x="246" y="24"/>
                      </a:lnTo>
                      <a:lnTo>
                        <a:pt x="246" y="24"/>
                      </a:lnTo>
                      <a:lnTo>
                        <a:pt x="252" y="24"/>
                      </a:lnTo>
                      <a:lnTo>
                        <a:pt x="252" y="24"/>
                      </a:lnTo>
                      <a:lnTo>
                        <a:pt x="258" y="24"/>
                      </a:lnTo>
                      <a:lnTo>
                        <a:pt x="258" y="24"/>
                      </a:lnTo>
                      <a:lnTo>
                        <a:pt x="258" y="24"/>
                      </a:lnTo>
                      <a:lnTo>
                        <a:pt x="264" y="24"/>
                      </a:lnTo>
                      <a:lnTo>
                        <a:pt x="264" y="24"/>
                      </a:lnTo>
                      <a:lnTo>
                        <a:pt x="264" y="24"/>
                      </a:lnTo>
                      <a:lnTo>
                        <a:pt x="270" y="30"/>
                      </a:lnTo>
                      <a:lnTo>
                        <a:pt x="270" y="30"/>
                      </a:lnTo>
                      <a:lnTo>
                        <a:pt x="270" y="30"/>
                      </a:lnTo>
                      <a:lnTo>
                        <a:pt x="276" y="30"/>
                      </a:lnTo>
                      <a:lnTo>
                        <a:pt x="276" y="30"/>
                      </a:lnTo>
                      <a:lnTo>
                        <a:pt x="276" y="30"/>
                      </a:lnTo>
                      <a:lnTo>
                        <a:pt x="282" y="30"/>
                      </a:lnTo>
                      <a:lnTo>
                        <a:pt x="282" y="30"/>
                      </a:lnTo>
                      <a:lnTo>
                        <a:pt x="288" y="30"/>
                      </a:lnTo>
                      <a:lnTo>
                        <a:pt x="288" y="30"/>
                      </a:lnTo>
                      <a:lnTo>
                        <a:pt x="288" y="30"/>
                      </a:lnTo>
                      <a:lnTo>
                        <a:pt x="294" y="30"/>
                      </a:lnTo>
                      <a:lnTo>
                        <a:pt x="294" y="30"/>
                      </a:lnTo>
                      <a:lnTo>
                        <a:pt x="294" y="30"/>
                      </a:lnTo>
                      <a:lnTo>
                        <a:pt x="300" y="30"/>
                      </a:lnTo>
                      <a:lnTo>
                        <a:pt x="300" y="30"/>
                      </a:lnTo>
                      <a:lnTo>
                        <a:pt x="300" y="30"/>
                      </a:lnTo>
                      <a:lnTo>
                        <a:pt x="306" y="30"/>
                      </a:lnTo>
                      <a:lnTo>
                        <a:pt x="306" y="30"/>
                      </a:lnTo>
                      <a:lnTo>
                        <a:pt x="306" y="30"/>
                      </a:lnTo>
                      <a:lnTo>
                        <a:pt x="312" y="30"/>
                      </a:lnTo>
                      <a:lnTo>
                        <a:pt x="312" y="30"/>
                      </a:lnTo>
                      <a:lnTo>
                        <a:pt x="312" y="30"/>
                      </a:lnTo>
                      <a:lnTo>
                        <a:pt x="318" y="30"/>
                      </a:lnTo>
                      <a:lnTo>
                        <a:pt x="318" y="30"/>
                      </a:lnTo>
                      <a:lnTo>
                        <a:pt x="324" y="30"/>
                      </a:lnTo>
                      <a:lnTo>
                        <a:pt x="324" y="30"/>
                      </a:lnTo>
                      <a:lnTo>
                        <a:pt x="324" y="30"/>
                      </a:lnTo>
                      <a:lnTo>
                        <a:pt x="330" y="30"/>
                      </a:lnTo>
                      <a:lnTo>
                        <a:pt x="330" y="30"/>
                      </a:lnTo>
                      <a:lnTo>
                        <a:pt x="330" y="30"/>
                      </a:lnTo>
                      <a:lnTo>
                        <a:pt x="336" y="30"/>
                      </a:lnTo>
                      <a:lnTo>
                        <a:pt x="336" y="30"/>
                      </a:lnTo>
                      <a:lnTo>
                        <a:pt x="336" y="36"/>
                      </a:lnTo>
                      <a:lnTo>
                        <a:pt x="342" y="36"/>
                      </a:lnTo>
                      <a:lnTo>
                        <a:pt x="342" y="36"/>
                      </a:lnTo>
                      <a:lnTo>
                        <a:pt x="342" y="36"/>
                      </a:lnTo>
                      <a:lnTo>
                        <a:pt x="348" y="36"/>
                      </a:lnTo>
                      <a:lnTo>
                        <a:pt x="348" y="36"/>
                      </a:lnTo>
                      <a:lnTo>
                        <a:pt x="354" y="36"/>
                      </a:lnTo>
                      <a:lnTo>
                        <a:pt x="354" y="36"/>
                      </a:lnTo>
                      <a:lnTo>
                        <a:pt x="354" y="36"/>
                      </a:lnTo>
                      <a:lnTo>
                        <a:pt x="360" y="36"/>
                      </a:lnTo>
                      <a:lnTo>
                        <a:pt x="360" y="36"/>
                      </a:lnTo>
                      <a:lnTo>
                        <a:pt x="360" y="36"/>
                      </a:lnTo>
                      <a:lnTo>
                        <a:pt x="366" y="36"/>
                      </a:lnTo>
                      <a:lnTo>
                        <a:pt x="366" y="36"/>
                      </a:lnTo>
                      <a:lnTo>
                        <a:pt x="366" y="36"/>
                      </a:lnTo>
                      <a:lnTo>
                        <a:pt x="372" y="36"/>
                      </a:lnTo>
                      <a:lnTo>
                        <a:pt x="372" y="36"/>
                      </a:lnTo>
                      <a:lnTo>
                        <a:pt x="372" y="36"/>
                      </a:lnTo>
                      <a:lnTo>
                        <a:pt x="378" y="36"/>
                      </a:lnTo>
                      <a:lnTo>
                        <a:pt x="378" y="36"/>
                      </a:lnTo>
                      <a:lnTo>
                        <a:pt x="378" y="36"/>
                      </a:lnTo>
                      <a:lnTo>
                        <a:pt x="384" y="36"/>
                      </a:lnTo>
                      <a:lnTo>
                        <a:pt x="384" y="36"/>
                      </a:lnTo>
                      <a:lnTo>
                        <a:pt x="390" y="36"/>
                      </a:lnTo>
                      <a:lnTo>
                        <a:pt x="390" y="36"/>
                      </a:lnTo>
                      <a:lnTo>
                        <a:pt x="390" y="36"/>
                      </a:lnTo>
                      <a:lnTo>
                        <a:pt x="396" y="36"/>
                      </a:lnTo>
                      <a:lnTo>
                        <a:pt x="396" y="36"/>
                      </a:lnTo>
                      <a:lnTo>
                        <a:pt x="396" y="36"/>
                      </a:lnTo>
                      <a:lnTo>
                        <a:pt x="402" y="36"/>
                      </a:lnTo>
                      <a:lnTo>
                        <a:pt x="402" y="36"/>
                      </a:lnTo>
                      <a:lnTo>
                        <a:pt x="402" y="36"/>
                      </a:lnTo>
                      <a:lnTo>
                        <a:pt x="408" y="36"/>
                      </a:lnTo>
                      <a:lnTo>
                        <a:pt x="408" y="36"/>
                      </a:lnTo>
                      <a:lnTo>
                        <a:pt x="408" y="36"/>
                      </a:lnTo>
                      <a:lnTo>
                        <a:pt x="414" y="36"/>
                      </a:lnTo>
                      <a:lnTo>
                        <a:pt x="414" y="42"/>
                      </a:lnTo>
                      <a:lnTo>
                        <a:pt x="420" y="42"/>
                      </a:lnTo>
                      <a:lnTo>
                        <a:pt x="420" y="42"/>
                      </a:lnTo>
                      <a:lnTo>
                        <a:pt x="420" y="42"/>
                      </a:lnTo>
                      <a:lnTo>
                        <a:pt x="426" y="42"/>
                      </a:lnTo>
                      <a:lnTo>
                        <a:pt x="426" y="42"/>
                      </a:lnTo>
                      <a:lnTo>
                        <a:pt x="426" y="42"/>
                      </a:lnTo>
                      <a:lnTo>
                        <a:pt x="432" y="42"/>
                      </a:lnTo>
                      <a:lnTo>
                        <a:pt x="432" y="42"/>
                      </a:lnTo>
                      <a:lnTo>
                        <a:pt x="432" y="42"/>
                      </a:lnTo>
                      <a:lnTo>
                        <a:pt x="438" y="42"/>
                      </a:lnTo>
                      <a:lnTo>
                        <a:pt x="438" y="42"/>
                      </a:lnTo>
                      <a:lnTo>
                        <a:pt x="438" y="42"/>
                      </a:lnTo>
                      <a:lnTo>
                        <a:pt x="444" y="42"/>
                      </a:lnTo>
                      <a:lnTo>
                        <a:pt x="444" y="42"/>
                      </a:lnTo>
                      <a:lnTo>
                        <a:pt x="444" y="42"/>
                      </a:lnTo>
                      <a:lnTo>
                        <a:pt x="450" y="42"/>
                      </a:lnTo>
                      <a:lnTo>
                        <a:pt x="450" y="42"/>
                      </a:lnTo>
                      <a:lnTo>
                        <a:pt x="456" y="42"/>
                      </a:lnTo>
                      <a:lnTo>
                        <a:pt x="456" y="42"/>
                      </a:lnTo>
                      <a:lnTo>
                        <a:pt x="456" y="42"/>
                      </a:lnTo>
                      <a:lnTo>
                        <a:pt x="462" y="42"/>
                      </a:lnTo>
                      <a:lnTo>
                        <a:pt x="462" y="42"/>
                      </a:lnTo>
                      <a:lnTo>
                        <a:pt x="462" y="42"/>
                      </a:lnTo>
                      <a:lnTo>
                        <a:pt x="468" y="42"/>
                      </a:lnTo>
                      <a:lnTo>
                        <a:pt x="468" y="42"/>
                      </a:lnTo>
                      <a:lnTo>
                        <a:pt x="468" y="42"/>
                      </a:lnTo>
                      <a:lnTo>
                        <a:pt x="474" y="42"/>
                      </a:lnTo>
                      <a:lnTo>
                        <a:pt x="474" y="42"/>
                      </a:lnTo>
                      <a:lnTo>
                        <a:pt x="474" y="42"/>
                      </a:lnTo>
                      <a:lnTo>
                        <a:pt x="480" y="42"/>
                      </a:lnTo>
                      <a:lnTo>
                        <a:pt x="480" y="42"/>
                      </a:lnTo>
                      <a:lnTo>
                        <a:pt x="486" y="42"/>
                      </a:lnTo>
                      <a:lnTo>
                        <a:pt x="486" y="42"/>
                      </a:lnTo>
                      <a:lnTo>
                        <a:pt x="486" y="42"/>
                      </a:lnTo>
                      <a:lnTo>
                        <a:pt x="492" y="42"/>
                      </a:lnTo>
                      <a:lnTo>
                        <a:pt x="492" y="42"/>
                      </a:lnTo>
                      <a:lnTo>
                        <a:pt x="492" y="42"/>
                      </a:lnTo>
                      <a:lnTo>
                        <a:pt x="498" y="42"/>
                      </a:lnTo>
                      <a:lnTo>
                        <a:pt x="498" y="42"/>
                      </a:lnTo>
                    </a:path>
                  </a:pathLst>
                </a:custGeom>
                <a:noFill/>
                <a:ln w="19050" cmpd="sng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91200" name="Group 64"/>
          <p:cNvGrpSpPr>
            <a:grpSpLocks/>
          </p:cNvGrpSpPr>
          <p:nvPr/>
        </p:nvGrpSpPr>
        <p:grpSpPr bwMode="auto">
          <a:xfrm>
            <a:off x="7693026" y="4343400"/>
            <a:ext cx="2365375" cy="1905000"/>
            <a:chOff x="3454" y="2496"/>
            <a:chExt cx="1490" cy="1200"/>
          </a:xfrm>
        </p:grpSpPr>
        <p:sp>
          <p:nvSpPr>
            <p:cNvPr id="91201" name="Text Box 65"/>
            <p:cNvSpPr txBox="1">
              <a:spLocks noChangeArrowheads="1"/>
            </p:cNvSpPr>
            <p:nvPr/>
          </p:nvSpPr>
          <p:spPr bwMode="auto">
            <a:xfrm>
              <a:off x="3454" y="2496"/>
              <a:ext cx="113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此图参数</a:t>
              </a:r>
              <a:r>
                <a:rPr lang="en-US" altLang="zh-CN">
                  <a:solidFill>
                    <a:srgbClr val="000000"/>
                  </a:solidFill>
                </a:rPr>
                <a:t>: </a:t>
              </a:r>
            </a:p>
          </p:txBody>
        </p:sp>
        <p:graphicFrame>
          <p:nvGraphicFramePr>
            <p:cNvPr id="91202" name="Object 66"/>
            <p:cNvGraphicFramePr>
              <a:graphicFrameLocks noChangeAspect="1"/>
            </p:cNvGraphicFramePr>
            <p:nvPr>
              <p:extLst/>
            </p:nvPr>
          </p:nvGraphicFramePr>
          <p:xfrm>
            <a:off x="3576" y="2832"/>
            <a:ext cx="136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779" name="Equation" r:id="rId21" imgW="2171520" imgH="406080" progId="Equation.3">
                    <p:embed/>
                  </p:oleObj>
                </mc:Choice>
                <mc:Fallback>
                  <p:oleObj name="Equation" r:id="rId21" imgW="2171520" imgH="406080" progId="Equation.3">
                    <p:embed/>
                    <p:pic>
                      <p:nvPicPr>
                        <p:cNvPr id="91202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6" y="2832"/>
                          <a:ext cx="136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203" name="Object 67"/>
            <p:cNvGraphicFramePr>
              <a:graphicFrameLocks noChangeAspect="1"/>
            </p:cNvGraphicFramePr>
            <p:nvPr>
              <p:extLst/>
            </p:nvPr>
          </p:nvGraphicFramePr>
          <p:xfrm>
            <a:off x="3576" y="3120"/>
            <a:ext cx="74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780" name="Equation" r:id="rId23" imgW="1180800" imgH="444240" progId="Equation.3">
                    <p:embed/>
                  </p:oleObj>
                </mc:Choice>
                <mc:Fallback>
                  <p:oleObj name="Equation" r:id="rId23" imgW="1180800" imgH="444240" progId="Equation.3">
                    <p:embed/>
                    <p:pic>
                      <p:nvPicPr>
                        <p:cNvPr id="91203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6" y="3120"/>
                          <a:ext cx="74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204" name="Object 68"/>
            <p:cNvGraphicFramePr>
              <a:graphicFrameLocks noChangeAspect="1"/>
            </p:cNvGraphicFramePr>
            <p:nvPr>
              <p:extLst/>
            </p:nvPr>
          </p:nvGraphicFramePr>
          <p:xfrm>
            <a:off x="3576" y="3416"/>
            <a:ext cx="97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781" name="Equation" r:id="rId25" imgW="1549080" imgH="444240" progId="Equation.3">
                    <p:embed/>
                  </p:oleObj>
                </mc:Choice>
                <mc:Fallback>
                  <p:oleObj name="Equation" r:id="rId25" imgW="1549080" imgH="444240" progId="Equation.3">
                    <p:embed/>
                    <p:pic>
                      <p:nvPicPr>
                        <p:cNvPr id="91204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6" y="3416"/>
                          <a:ext cx="97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1205" name="Text Box 69"/>
          <p:cNvSpPr txBox="1">
            <a:spLocks noChangeArrowheads="1"/>
          </p:cNvSpPr>
          <p:nvPr/>
        </p:nvSpPr>
        <p:spPr bwMode="auto">
          <a:xfrm>
            <a:off x="2686051" y="2844801"/>
            <a:ext cx="3148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2)  </a:t>
            </a:r>
            <a:r>
              <a:rPr lang="zh-CN" altLang="en-US">
                <a:solidFill>
                  <a:srgbClr val="000000"/>
                </a:solidFill>
              </a:rPr>
              <a:t>对任何初始条件</a:t>
            </a:r>
          </a:p>
        </p:txBody>
      </p:sp>
      <p:sp>
        <p:nvSpPr>
          <p:cNvPr id="91206" name="Text Box 70"/>
          <p:cNvSpPr txBox="1">
            <a:spLocks noChangeArrowheads="1"/>
          </p:cNvSpPr>
          <p:nvPr/>
        </p:nvSpPr>
        <p:spPr bwMode="auto">
          <a:xfrm>
            <a:off x="3124201" y="3530601"/>
            <a:ext cx="6238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即随时间 </a:t>
            </a:r>
            <a:r>
              <a:rPr kumimoji="0" lang="en-US" altLang="zh-CN" i="1">
                <a:solidFill>
                  <a:srgbClr val="000000"/>
                </a:solidFill>
              </a:rPr>
              <a:t>t</a:t>
            </a:r>
            <a:r>
              <a:rPr kumimoji="0" lang="en-US" altLang="zh-CN">
                <a:solidFill>
                  <a:srgbClr val="000000"/>
                </a:solidFill>
              </a:rPr>
              <a:t> </a:t>
            </a:r>
            <a:r>
              <a:rPr kumimoji="0" lang="zh-CN" altLang="en-US">
                <a:solidFill>
                  <a:srgbClr val="000000"/>
                </a:solidFill>
              </a:rPr>
              <a:t>的增大物体总趋于平衡位置</a:t>
            </a:r>
            <a:r>
              <a:rPr kumimoji="0"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1081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1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81" grpId="0" build="p" autoUpdateAnimBg="0"/>
      <p:bldP spid="91205" grpId="0" build="p" autoUpdateAnimBg="0"/>
      <p:bldP spid="9120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86019" name="Object 3"/>
          <p:cNvGraphicFramePr>
            <a:graphicFrameLocks noChangeAspect="1"/>
          </p:cNvGraphicFramePr>
          <p:nvPr>
            <p:extLst/>
          </p:nvPr>
        </p:nvGraphicFramePr>
        <p:xfrm>
          <a:off x="3048000" y="228600"/>
          <a:ext cx="41275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2" name="Equation" r:id="rId4" imgW="4127400" imgH="545760" progId="Equation.3">
                  <p:embed/>
                </p:oleObj>
              </mc:Choice>
              <mc:Fallback>
                <p:oleObj name="Equation" r:id="rId4" imgW="4127400" imgH="545760" progId="Equation.3">
                  <p:embed/>
                  <p:pic>
                    <p:nvPicPr>
                      <p:cNvPr id="860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28600"/>
                        <a:ext cx="41275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162800" y="2428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2209800" y="8524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86022" name="Object 6"/>
          <p:cNvGraphicFramePr>
            <a:graphicFrameLocks noChangeAspect="1"/>
          </p:cNvGraphicFramePr>
          <p:nvPr>
            <p:extLst/>
          </p:nvPr>
        </p:nvGraphicFramePr>
        <p:xfrm>
          <a:off x="4495800" y="831850"/>
          <a:ext cx="2870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3" name="Equation" r:id="rId6" imgW="2869920" imgH="520560" progId="Equation.3">
                  <p:embed/>
                </p:oleObj>
              </mc:Choice>
              <mc:Fallback>
                <p:oleObj name="Equation" r:id="rId6" imgW="2869920" imgH="520560" progId="Equation.3">
                  <p:embed/>
                  <p:pic>
                    <p:nvPicPr>
                      <p:cNvPr id="860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831850"/>
                        <a:ext cx="2870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3" name="Text Box 7"/>
          <p:cNvSpPr txBox="1">
            <a:spLocks noChangeArrowheads="1"/>
          </p:cNvSpPr>
          <p:nvPr/>
        </p:nvSpPr>
        <p:spPr bwMode="auto">
          <a:xfrm>
            <a:off x="7391400" y="8524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6024" name="Object 8"/>
          <p:cNvGraphicFramePr>
            <a:graphicFrameLocks noChangeAspect="1"/>
          </p:cNvGraphicFramePr>
          <p:nvPr>
            <p:extLst/>
          </p:nvPr>
        </p:nvGraphicFramePr>
        <p:xfrm>
          <a:off x="3714750" y="1403350"/>
          <a:ext cx="3810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4" name="Equation" r:id="rId8" imgW="3809880" imgH="507960" progId="Equation.3">
                  <p:embed/>
                </p:oleObj>
              </mc:Choice>
              <mc:Fallback>
                <p:oleObj name="Equation" r:id="rId8" imgW="3809880" imgH="507960" progId="Equation.3">
                  <p:embed/>
                  <p:pic>
                    <p:nvPicPr>
                      <p:cNvPr id="860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1403350"/>
                        <a:ext cx="3810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5" name="Text Box 9"/>
          <p:cNvSpPr txBox="1">
            <a:spLocks noChangeArrowheads="1"/>
          </p:cNvSpPr>
          <p:nvPr/>
        </p:nvSpPr>
        <p:spPr bwMode="auto">
          <a:xfrm>
            <a:off x="1752600" y="1905001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因此原方程通解为</a:t>
            </a:r>
          </a:p>
        </p:txBody>
      </p:sp>
      <p:graphicFrame>
        <p:nvGraphicFramePr>
          <p:cNvPr id="86026" name="Object 10"/>
          <p:cNvGraphicFramePr>
            <a:graphicFrameLocks noChangeAspect="1"/>
          </p:cNvGraphicFramePr>
          <p:nvPr>
            <p:extLst/>
          </p:nvPr>
        </p:nvGraphicFramePr>
        <p:xfrm>
          <a:off x="3200400" y="2451100"/>
          <a:ext cx="218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5" name="Equation" r:id="rId10" imgW="2184120" imgH="444240" progId="Equation.3">
                  <p:embed/>
                </p:oleObj>
              </mc:Choice>
              <mc:Fallback>
                <p:oleObj name="Equation" r:id="rId10" imgW="2184120" imgH="444240" progId="Equation.3">
                  <p:embed/>
                  <p:pic>
                    <p:nvPicPr>
                      <p:cNvPr id="860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451100"/>
                        <a:ext cx="2184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7" name="Object 11"/>
          <p:cNvGraphicFramePr>
            <a:graphicFrameLocks noChangeAspect="1"/>
          </p:cNvGraphicFramePr>
          <p:nvPr>
            <p:extLst/>
          </p:nvPr>
        </p:nvGraphicFramePr>
        <p:xfrm>
          <a:off x="5395913" y="2368550"/>
          <a:ext cx="3759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6" name="Equation" r:id="rId12" imgW="3759120" imgH="533160" progId="Equation.3">
                  <p:embed/>
                </p:oleObj>
              </mc:Choice>
              <mc:Fallback>
                <p:oleObj name="Equation" r:id="rId12" imgW="3759120" imgH="533160" progId="Equation.3">
                  <p:embed/>
                  <p:pic>
                    <p:nvPicPr>
                      <p:cNvPr id="8602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913" y="2368550"/>
                        <a:ext cx="3759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8" name="Text Box 12"/>
          <p:cNvSpPr txBox="1">
            <a:spLocks noChangeArrowheads="1"/>
          </p:cNvSpPr>
          <p:nvPr/>
        </p:nvSpPr>
        <p:spPr bwMode="auto">
          <a:xfrm>
            <a:off x="2209800" y="30749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5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86029" name="Object 13"/>
          <p:cNvGraphicFramePr>
            <a:graphicFrameLocks noChangeAspect="1"/>
          </p:cNvGraphicFramePr>
          <p:nvPr>
            <p:extLst/>
          </p:nvPr>
        </p:nvGraphicFramePr>
        <p:xfrm>
          <a:off x="3130550" y="3060700"/>
          <a:ext cx="3454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7" name="Equation" r:id="rId14" imgW="3454200" imgH="545760" progId="Equation.3">
                  <p:embed/>
                </p:oleObj>
              </mc:Choice>
              <mc:Fallback>
                <p:oleObj name="Equation" r:id="rId14" imgW="3454200" imgH="545760" progId="Equation.3">
                  <p:embed/>
                  <p:pic>
                    <p:nvPicPr>
                      <p:cNvPr id="860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3060700"/>
                        <a:ext cx="34544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0" name="Text Box 14"/>
          <p:cNvSpPr txBox="1">
            <a:spLocks noChangeArrowheads="1"/>
          </p:cNvSpPr>
          <p:nvPr/>
        </p:nvSpPr>
        <p:spPr bwMode="auto">
          <a:xfrm>
            <a:off x="2209800" y="3687763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6031" name="Object 15"/>
          <p:cNvGraphicFramePr>
            <a:graphicFrameLocks noChangeAspect="1"/>
          </p:cNvGraphicFramePr>
          <p:nvPr>
            <p:extLst/>
          </p:nvPr>
        </p:nvGraphicFramePr>
        <p:xfrm>
          <a:off x="4521200" y="3663950"/>
          <a:ext cx="17145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8" name="Equation" r:id="rId16" imgW="1714320" imgH="495000" progId="Equation.3">
                  <p:embed/>
                </p:oleObj>
              </mc:Choice>
              <mc:Fallback>
                <p:oleObj name="Equation" r:id="rId16" imgW="1714320" imgH="495000" progId="Equation.3">
                  <p:embed/>
                  <p:pic>
                    <p:nvPicPr>
                      <p:cNvPr id="8603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3663950"/>
                        <a:ext cx="17145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2" name="Text Box 16"/>
          <p:cNvSpPr txBox="1">
            <a:spLocks noChangeArrowheads="1"/>
          </p:cNvSpPr>
          <p:nvPr/>
        </p:nvSpPr>
        <p:spPr bwMode="auto">
          <a:xfrm>
            <a:off x="6324600" y="36703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6033" name="Object 17"/>
          <p:cNvGraphicFramePr>
            <a:graphicFrameLocks noChangeAspect="1"/>
          </p:cNvGraphicFramePr>
          <p:nvPr>
            <p:extLst/>
          </p:nvPr>
        </p:nvGraphicFramePr>
        <p:xfrm>
          <a:off x="3725864" y="4279900"/>
          <a:ext cx="40719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9" name="Equation" r:id="rId18" imgW="4076640" imgH="444240" progId="Equation.3">
                  <p:embed/>
                </p:oleObj>
              </mc:Choice>
              <mc:Fallback>
                <p:oleObj name="Equation" r:id="rId18" imgW="4076640" imgH="444240" progId="Equation.3">
                  <p:embed/>
                  <p:pic>
                    <p:nvPicPr>
                      <p:cNvPr id="860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5864" y="4279900"/>
                        <a:ext cx="407193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4" name="Text Box 18"/>
          <p:cNvSpPr txBox="1">
            <a:spLocks noChangeArrowheads="1"/>
          </p:cNvSpPr>
          <p:nvPr/>
        </p:nvSpPr>
        <p:spPr bwMode="auto">
          <a:xfrm>
            <a:off x="2137564" y="4794250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原方程通解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6035" name="Object 19"/>
          <p:cNvGraphicFramePr>
            <a:graphicFrameLocks noChangeAspect="1"/>
          </p:cNvGraphicFramePr>
          <p:nvPr>
            <p:extLst/>
          </p:nvPr>
        </p:nvGraphicFramePr>
        <p:xfrm>
          <a:off x="4346575" y="4833938"/>
          <a:ext cx="1257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10" name="Equation" r:id="rId20" imgW="1257120" imgH="444240" progId="Equation.3">
                  <p:embed/>
                </p:oleObj>
              </mc:Choice>
              <mc:Fallback>
                <p:oleObj name="Equation" r:id="rId20" imgW="1257120" imgH="444240" progId="Equation.3">
                  <p:embed/>
                  <p:pic>
                    <p:nvPicPr>
                      <p:cNvPr id="860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6575" y="4833938"/>
                        <a:ext cx="1257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6" name="Object 20"/>
          <p:cNvGraphicFramePr>
            <a:graphicFrameLocks noChangeAspect="1"/>
          </p:cNvGraphicFramePr>
          <p:nvPr>
            <p:extLst/>
          </p:nvPr>
        </p:nvGraphicFramePr>
        <p:xfrm>
          <a:off x="5675313" y="4848225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11" name="Equation" r:id="rId22" imgW="888840" imgH="444240" progId="Equation.3">
                  <p:embed/>
                </p:oleObj>
              </mc:Choice>
              <mc:Fallback>
                <p:oleObj name="Equation" r:id="rId22" imgW="888840" imgH="444240" progId="Equation.3">
                  <p:embed/>
                  <p:pic>
                    <p:nvPicPr>
                      <p:cNvPr id="860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5313" y="4848225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7" name="Object 21"/>
          <p:cNvGraphicFramePr>
            <a:graphicFrameLocks noChangeAspect="1"/>
          </p:cNvGraphicFramePr>
          <p:nvPr>
            <p:extLst/>
          </p:nvPr>
        </p:nvGraphicFramePr>
        <p:xfrm>
          <a:off x="6681788" y="4800600"/>
          <a:ext cx="1066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12" name="Equation" r:id="rId24" imgW="1066680" imgH="520560" progId="Equation.3">
                  <p:embed/>
                </p:oleObj>
              </mc:Choice>
              <mc:Fallback>
                <p:oleObj name="Equation" r:id="rId24" imgW="1066680" imgH="520560" progId="Equation.3">
                  <p:embed/>
                  <p:pic>
                    <p:nvPicPr>
                      <p:cNvPr id="8603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1788" y="4800600"/>
                        <a:ext cx="1066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8" name="Object 22"/>
          <p:cNvGraphicFramePr>
            <a:graphicFrameLocks noChangeAspect="1"/>
          </p:cNvGraphicFramePr>
          <p:nvPr>
            <p:extLst/>
          </p:nvPr>
        </p:nvGraphicFramePr>
        <p:xfrm>
          <a:off x="7816850" y="4810125"/>
          <a:ext cx="1168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13" name="Equation" r:id="rId26" imgW="1168200" imgH="520560" progId="Equation.3">
                  <p:embed/>
                </p:oleObj>
              </mc:Choice>
              <mc:Fallback>
                <p:oleObj name="Equation" r:id="rId26" imgW="1168200" imgH="520560" progId="Equation.3">
                  <p:embed/>
                  <p:pic>
                    <p:nvPicPr>
                      <p:cNvPr id="860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6850" y="4810125"/>
                        <a:ext cx="1168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39" name="Object 23"/>
          <p:cNvGraphicFramePr>
            <a:graphicFrameLocks noChangeAspect="1"/>
          </p:cNvGraphicFramePr>
          <p:nvPr>
            <p:extLst/>
          </p:nvPr>
        </p:nvGraphicFramePr>
        <p:xfrm>
          <a:off x="8877300" y="4794250"/>
          <a:ext cx="914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14" name="Equation" r:id="rId28" imgW="914400" imgH="533160" progId="Equation.3">
                  <p:embed/>
                </p:oleObj>
              </mc:Choice>
              <mc:Fallback>
                <p:oleObj name="Equation" r:id="rId28" imgW="914400" imgH="533160" progId="Equation.3">
                  <p:embed/>
                  <p:pic>
                    <p:nvPicPr>
                      <p:cNvPr id="8603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7300" y="4794250"/>
                        <a:ext cx="914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40" name="Text Box 24"/>
          <p:cNvSpPr txBox="1">
            <a:spLocks noChangeArrowheads="1"/>
          </p:cNvSpPr>
          <p:nvPr/>
        </p:nvSpPr>
        <p:spPr bwMode="auto">
          <a:xfrm>
            <a:off x="2209800" y="5486401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不难看出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原方程有特解</a:t>
            </a:r>
          </a:p>
        </p:txBody>
      </p:sp>
      <p:graphicFrame>
        <p:nvGraphicFramePr>
          <p:cNvPr id="86041" name="Object 25"/>
          <p:cNvGraphicFramePr>
            <a:graphicFrameLocks noChangeAspect="1"/>
          </p:cNvGraphicFramePr>
          <p:nvPr>
            <p:extLst/>
          </p:nvPr>
        </p:nvGraphicFramePr>
        <p:xfrm>
          <a:off x="6191250" y="5480050"/>
          <a:ext cx="2400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15" name="Equation" r:id="rId30" imgW="2400120" imgH="520560" progId="Equation.3">
                  <p:embed/>
                </p:oleObj>
              </mc:Choice>
              <mc:Fallback>
                <p:oleObj name="Equation" r:id="rId30" imgW="2400120" imgH="520560" progId="Equation.3">
                  <p:embed/>
                  <p:pic>
                    <p:nvPicPr>
                      <p:cNvPr id="8604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5480050"/>
                        <a:ext cx="2400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54299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6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6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6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6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6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6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6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6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6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6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6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autoUpdateAnimBg="0"/>
      <p:bldP spid="86023" grpId="0" autoUpdateAnimBg="0"/>
      <p:bldP spid="86025" grpId="0" autoUpdateAnimBg="0"/>
      <p:bldP spid="86028" grpId="0" autoUpdateAnimBg="0"/>
      <p:bldP spid="86030" grpId="0" autoUpdateAnimBg="0"/>
      <p:bldP spid="86032" grpId="0" autoUpdateAnimBg="0"/>
      <p:bldP spid="86034" grpId="0" autoUpdateAnimBg="0"/>
      <p:bldP spid="8604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066" name="Object 2"/>
          <p:cNvGraphicFramePr>
            <a:graphicFrameLocks noChangeAspect="1"/>
          </p:cNvGraphicFramePr>
          <p:nvPr>
            <p:extLst/>
          </p:nvPr>
        </p:nvGraphicFramePr>
        <p:xfrm>
          <a:off x="6361113" y="1257300"/>
          <a:ext cx="351155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0" name="Equation" r:id="rId3" imgW="3543120" imgH="520560" progId="Equation.3">
                  <p:embed/>
                </p:oleObj>
              </mc:Choice>
              <mc:Fallback>
                <p:oleObj name="Equation" r:id="rId3" imgW="3543120" imgH="520560" progId="Equation.3">
                  <p:embed/>
                  <p:pic>
                    <p:nvPicPr>
                      <p:cNvPr id="8806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1113" y="1257300"/>
                        <a:ext cx="3511550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67" name="Rectangle 3"/>
          <p:cNvSpPr>
            <a:spLocks noGrp="1" noChangeArrowheads="1"/>
          </p:cNvSpPr>
          <p:nvPr>
            <p:ph type="title"/>
          </p:nvPr>
        </p:nvSpPr>
        <p:spPr>
          <a:xfrm>
            <a:off x="2133600" y="450429"/>
            <a:ext cx="1066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88068" name="Object 4"/>
          <p:cNvGraphicFramePr>
            <a:graphicFrameLocks noChangeAspect="1"/>
          </p:cNvGraphicFramePr>
          <p:nvPr>
            <p:extLst/>
          </p:nvPr>
        </p:nvGraphicFramePr>
        <p:xfrm>
          <a:off x="3016251" y="228600"/>
          <a:ext cx="49387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1" name="Equation" r:id="rId5" imgW="4940280" imgH="1054080" progId="Equation.3">
                  <p:embed/>
                </p:oleObj>
              </mc:Choice>
              <mc:Fallback>
                <p:oleObj name="Equation" r:id="rId5" imgW="4940280" imgH="1054080" progId="Equation.3">
                  <p:embed/>
                  <p:pic>
                    <p:nvPicPr>
                      <p:cNvPr id="880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1" y="228600"/>
                        <a:ext cx="49387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2133600" y="12588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8070" name="Object 6"/>
          <p:cNvGraphicFramePr>
            <a:graphicFrameLocks noChangeAspect="1"/>
          </p:cNvGraphicFramePr>
          <p:nvPr>
            <p:extLst/>
          </p:nvPr>
        </p:nvGraphicFramePr>
        <p:xfrm>
          <a:off x="4775201" y="1263650"/>
          <a:ext cx="14716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2" name="Equation" r:id="rId7" imgW="1473120" imgH="520560" progId="Equation.3">
                  <p:embed/>
                </p:oleObj>
              </mc:Choice>
              <mc:Fallback>
                <p:oleObj name="Equation" r:id="rId7" imgW="1473120" imgH="520560" progId="Equation.3">
                  <p:embed/>
                  <p:pic>
                    <p:nvPicPr>
                      <p:cNvPr id="880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1" y="1263650"/>
                        <a:ext cx="14716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2133600" y="19304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88072" name="Object 8"/>
          <p:cNvGraphicFramePr>
            <a:graphicFrameLocks noChangeAspect="1"/>
          </p:cNvGraphicFramePr>
          <p:nvPr>
            <p:extLst/>
          </p:nvPr>
        </p:nvGraphicFramePr>
        <p:xfrm>
          <a:off x="3214688" y="1949450"/>
          <a:ext cx="61579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3" name="Equation" r:id="rId9" imgW="6159240" imgH="520560" progId="Equation.3">
                  <p:embed/>
                </p:oleObj>
              </mc:Choice>
              <mc:Fallback>
                <p:oleObj name="Equation" r:id="rId9" imgW="6159240" imgH="520560" progId="Equation.3">
                  <p:embed/>
                  <p:pic>
                    <p:nvPicPr>
                      <p:cNvPr id="880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1949450"/>
                        <a:ext cx="61579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3" name="Text Box 9"/>
          <p:cNvSpPr txBox="1">
            <a:spLocks noChangeArrowheads="1"/>
          </p:cNvSpPr>
          <p:nvPr/>
        </p:nvSpPr>
        <p:spPr bwMode="auto">
          <a:xfrm>
            <a:off x="2166938" y="269875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其根为</a:t>
            </a:r>
          </a:p>
        </p:txBody>
      </p:sp>
      <p:graphicFrame>
        <p:nvGraphicFramePr>
          <p:cNvPr id="88074" name="Object 10"/>
          <p:cNvGraphicFramePr>
            <a:graphicFrameLocks noChangeAspect="1"/>
          </p:cNvGraphicFramePr>
          <p:nvPr>
            <p:extLst/>
          </p:nvPr>
        </p:nvGraphicFramePr>
        <p:xfrm>
          <a:off x="3614738" y="2565400"/>
          <a:ext cx="25511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4" name="Equation" r:id="rId11" imgW="2552400" imgH="863280" progId="Equation.3">
                  <p:embed/>
                </p:oleObj>
              </mc:Choice>
              <mc:Fallback>
                <p:oleObj name="Equation" r:id="rId11" imgW="2552400" imgH="863280" progId="Equation.3">
                  <p:embed/>
                  <p:pic>
                    <p:nvPicPr>
                      <p:cNvPr id="880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4738" y="2565400"/>
                        <a:ext cx="25511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5" name="Object 11"/>
          <p:cNvGraphicFramePr>
            <a:graphicFrameLocks noChangeAspect="1"/>
          </p:cNvGraphicFramePr>
          <p:nvPr>
            <p:extLst/>
          </p:nvPr>
        </p:nvGraphicFramePr>
        <p:xfrm>
          <a:off x="6307138" y="2565400"/>
          <a:ext cx="27543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5" name="Equation" r:id="rId13" imgW="2755800" imgH="863280" progId="Equation.3">
                  <p:embed/>
                </p:oleObj>
              </mc:Choice>
              <mc:Fallback>
                <p:oleObj name="Equation" r:id="rId13" imgW="2755800" imgH="863280" progId="Equation.3">
                  <p:embed/>
                  <p:pic>
                    <p:nvPicPr>
                      <p:cNvPr id="880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7138" y="2565400"/>
                        <a:ext cx="27543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6" name="Text Box 12"/>
          <p:cNvSpPr txBox="1">
            <a:spLocks noChangeArrowheads="1"/>
          </p:cNvSpPr>
          <p:nvPr/>
        </p:nvSpPr>
        <p:spPr bwMode="auto">
          <a:xfrm>
            <a:off x="2133600" y="33528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方程通解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8077" name="Object 13"/>
          <p:cNvGraphicFramePr>
            <a:graphicFrameLocks noChangeAspect="1"/>
          </p:cNvGraphicFramePr>
          <p:nvPr>
            <p:extLst/>
          </p:nvPr>
        </p:nvGraphicFramePr>
        <p:xfrm>
          <a:off x="2787650" y="3968750"/>
          <a:ext cx="1308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6" name="Equation" r:id="rId15" imgW="1307880" imgH="736560" progId="Equation.3">
                  <p:embed/>
                </p:oleObj>
              </mc:Choice>
              <mc:Fallback>
                <p:oleObj name="Equation" r:id="rId15" imgW="1307880" imgH="736560" progId="Equation.3">
                  <p:embed/>
                  <p:pic>
                    <p:nvPicPr>
                      <p:cNvPr id="880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650" y="3968750"/>
                        <a:ext cx="13081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8" name="Object 14"/>
          <p:cNvGraphicFramePr>
            <a:graphicFrameLocks noChangeAspect="1"/>
          </p:cNvGraphicFramePr>
          <p:nvPr>
            <p:extLst/>
          </p:nvPr>
        </p:nvGraphicFramePr>
        <p:xfrm>
          <a:off x="4114801" y="4114800"/>
          <a:ext cx="40370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7" name="Equation" r:id="rId17" imgW="4038480" imgH="863280" progId="Equation.3">
                  <p:embed/>
                </p:oleObj>
              </mc:Choice>
              <mc:Fallback>
                <p:oleObj name="Equation" r:id="rId17" imgW="4038480" imgH="863280" progId="Equation.3">
                  <p:embed/>
                  <p:pic>
                    <p:nvPicPr>
                      <p:cNvPr id="8807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4114800"/>
                        <a:ext cx="403701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79" name="Object 15"/>
          <p:cNvGraphicFramePr>
            <a:graphicFrameLocks noChangeAspect="1"/>
          </p:cNvGraphicFramePr>
          <p:nvPr>
            <p:extLst/>
          </p:nvPr>
        </p:nvGraphicFramePr>
        <p:xfrm>
          <a:off x="3740150" y="5085184"/>
          <a:ext cx="1219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8" name="Equation" r:id="rId19" imgW="1218960" imgH="736560" progId="Equation.3">
                  <p:embed/>
                </p:oleObj>
              </mc:Choice>
              <mc:Fallback>
                <p:oleObj name="Equation" r:id="rId19" imgW="1218960" imgH="736560" progId="Equation.3">
                  <p:embed/>
                  <p:pic>
                    <p:nvPicPr>
                      <p:cNvPr id="8807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5085184"/>
                        <a:ext cx="12192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80" name="Object 16"/>
          <p:cNvGraphicFramePr>
            <a:graphicFrameLocks noChangeAspect="1"/>
          </p:cNvGraphicFramePr>
          <p:nvPr>
            <p:extLst/>
          </p:nvPr>
        </p:nvGraphicFramePr>
        <p:xfrm>
          <a:off x="5005388" y="5212184"/>
          <a:ext cx="40624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19" name="Equation" r:id="rId21" imgW="4063680" imgH="863280" progId="Equation.3">
                  <p:embed/>
                </p:oleObj>
              </mc:Choice>
              <mc:Fallback>
                <p:oleObj name="Equation" r:id="rId21" imgW="4063680" imgH="863280" progId="Equation.3">
                  <p:embed/>
                  <p:pic>
                    <p:nvPicPr>
                      <p:cNvPr id="8808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5388" y="5212184"/>
                        <a:ext cx="40624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4847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8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8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8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8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8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8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8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8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 autoUpdateAnimBg="0"/>
      <p:bldP spid="88071" grpId="0" autoUpdateAnimBg="0"/>
      <p:bldP spid="88073" grpId="0" autoUpdateAnimBg="0"/>
      <p:bldP spid="8807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960438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89091" name="Object 1027"/>
          <p:cNvGraphicFramePr>
            <a:graphicFrameLocks noChangeAspect="1"/>
          </p:cNvGraphicFramePr>
          <p:nvPr>
            <p:extLst/>
          </p:nvPr>
        </p:nvGraphicFramePr>
        <p:xfrm>
          <a:off x="3048000" y="393700"/>
          <a:ext cx="3924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2" name="Equation" r:id="rId3" imgW="3924000" imgH="520560" progId="Equation.3">
                  <p:embed/>
                </p:oleObj>
              </mc:Choice>
              <mc:Fallback>
                <p:oleObj name="Equation" r:id="rId3" imgW="3924000" imgH="520560" progId="Equation.3">
                  <p:embed/>
                  <p:pic>
                    <p:nvPicPr>
                      <p:cNvPr id="89091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93700"/>
                        <a:ext cx="3924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2" name="Text Box 1028"/>
          <p:cNvSpPr txBox="1">
            <a:spLocks noChangeArrowheads="1"/>
          </p:cNvSpPr>
          <p:nvPr/>
        </p:nvSpPr>
        <p:spPr bwMode="auto">
          <a:xfrm>
            <a:off x="2163763" y="10810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9093" name="Object 1029"/>
          <p:cNvGraphicFramePr>
            <a:graphicFrameLocks noChangeAspect="1"/>
          </p:cNvGraphicFramePr>
          <p:nvPr>
            <p:extLst/>
          </p:nvPr>
        </p:nvGraphicFramePr>
        <p:xfrm>
          <a:off x="4559300" y="1092200"/>
          <a:ext cx="2311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3" name="Equation" r:id="rId5" imgW="2311200" imgH="507960" progId="Equation.3">
                  <p:embed/>
                </p:oleObj>
              </mc:Choice>
              <mc:Fallback>
                <p:oleObj name="Equation" r:id="rId5" imgW="2311200" imgH="507960" progId="Equation.3">
                  <p:embed/>
                  <p:pic>
                    <p:nvPicPr>
                      <p:cNvPr id="89093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9300" y="1092200"/>
                        <a:ext cx="2311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4" name="Object 1030"/>
          <p:cNvGraphicFramePr>
            <a:graphicFrameLocks noChangeAspect="1"/>
          </p:cNvGraphicFramePr>
          <p:nvPr>
            <p:extLst/>
          </p:nvPr>
        </p:nvGraphicFramePr>
        <p:xfrm>
          <a:off x="3860800" y="1758950"/>
          <a:ext cx="2705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4" name="Equation" r:id="rId7" imgW="2705040" imgH="507960" progId="Equation.3">
                  <p:embed/>
                </p:oleObj>
              </mc:Choice>
              <mc:Fallback>
                <p:oleObj name="Equation" r:id="rId7" imgW="2705040" imgH="507960" progId="Equation.3">
                  <p:embed/>
                  <p:pic>
                    <p:nvPicPr>
                      <p:cNvPr id="89094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1758950"/>
                        <a:ext cx="2705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5" name="Text Box 1031"/>
          <p:cNvSpPr txBox="1">
            <a:spLocks noChangeArrowheads="1"/>
          </p:cNvSpPr>
          <p:nvPr/>
        </p:nvSpPr>
        <p:spPr bwMode="auto">
          <a:xfrm>
            <a:off x="2819400" y="237648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特征根为</a:t>
            </a:r>
          </a:p>
        </p:txBody>
      </p:sp>
      <p:graphicFrame>
        <p:nvGraphicFramePr>
          <p:cNvPr id="89096" name="Object 1032"/>
          <p:cNvGraphicFramePr>
            <a:graphicFrameLocks noChangeAspect="1"/>
          </p:cNvGraphicFramePr>
          <p:nvPr>
            <p:extLst/>
          </p:nvPr>
        </p:nvGraphicFramePr>
        <p:xfrm>
          <a:off x="4552950" y="2444750"/>
          <a:ext cx="14605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5" name="Equation" r:id="rId9" imgW="1460160" imgH="495000" progId="Equation.3">
                  <p:embed/>
                </p:oleObj>
              </mc:Choice>
              <mc:Fallback>
                <p:oleObj name="Equation" r:id="rId9" imgW="1460160" imgH="495000" progId="Equation.3">
                  <p:embed/>
                  <p:pic>
                    <p:nvPicPr>
                      <p:cNvPr id="89096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950" y="2444750"/>
                        <a:ext cx="14605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97" name="Object 1033"/>
          <p:cNvGraphicFramePr>
            <a:graphicFrameLocks noChangeAspect="1"/>
          </p:cNvGraphicFramePr>
          <p:nvPr>
            <p:extLst/>
          </p:nvPr>
        </p:nvGraphicFramePr>
        <p:xfrm>
          <a:off x="6489700" y="2438400"/>
          <a:ext cx="1511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6" name="Equation" r:id="rId11" imgW="1511280" imgH="495000" progId="Equation.3">
                  <p:embed/>
                </p:oleObj>
              </mc:Choice>
              <mc:Fallback>
                <p:oleObj name="Equation" r:id="rId11" imgW="1511280" imgH="495000" progId="Equation.3">
                  <p:embed/>
                  <p:pic>
                    <p:nvPicPr>
                      <p:cNvPr id="89097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9700" y="2438400"/>
                        <a:ext cx="1511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8" name="Text Box 1034"/>
          <p:cNvSpPr txBox="1">
            <a:spLocks noChangeArrowheads="1"/>
          </p:cNvSpPr>
          <p:nvPr/>
        </p:nvSpPr>
        <p:spPr bwMode="auto">
          <a:xfrm>
            <a:off x="2133600" y="30749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则方程通解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89099" name="Object 1035"/>
          <p:cNvGraphicFramePr>
            <a:graphicFrameLocks noChangeAspect="1"/>
          </p:cNvGraphicFramePr>
          <p:nvPr>
            <p:extLst/>
          </p:nvPr>
        </p:nvGraphicFramePr>
        <p:xfrm>
          <a:off x="3175000" y="3670300"/>
          <a:ext cx="309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7" name="Equation" r:id="rId13" imgW="3098520" imgH="444240" progId="Equation.3">
                  <p:embed/>
                </p:oleObj>
              </mc:Choice>
              <mc:Fallback>
                <p:oleObj name="Equation" r:id="rId13" imgW="3098520" imgH="444240" progId="Equation.3">
                  <p:embed/>
                  <p:pic>
                    <p:nvPicPr>
                      <p:cNvPr id="89099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3670300"/>
                        <a:ext cx="309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00" name="Object 1036"/>
          <p:cNvGraphicFramePr>
            <a:graphicFrameLocks noChangeAspect="1"/>
          </p:cNvGraphicFramePr>
          <p:nvPr>
            <p:extLst/>
          </p:nvPr>
        </p:nvGraphicFramePr>
        <p:xfrm>
          <a:off x="6324600" y="3670300"/>
          <a:ext cx="279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28" name="Equation" r:id="rId15" imgW="2793960" imgH="444240" progId="Equation.3">
                  <p:embed/>
                </p:oleObj>
              </mc:Choice>
              <mc:Fallback>
                <p:oleObj name="Equation" r:id="rId15" imgW="2793960" imgH="444240" progId="Equation.3">
                  <p:embed/>
                  <p:pic>
                    <p:nvPicPr>
                      <p:cNvPr id="8910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670300"/>
                        <a:ext cx="279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14276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9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9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utoUpdateAnimBg="0"/>
      <p:bldP spid="89095" grpId="0" autoUpdateAnimBg="0"/>
      <p:bldP spid="89098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260648"/>
            <a:ext cx="7703820" cy="12649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168" y="1135862"/>
            <a:ext cx="2526030" cy="17202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3661" y="1628801"/>
            <a:ext cx="2109788" cy="5762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8357" y="2204864"/>
            <a:ext cx="5074920" cy="5029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7568" y="2796480"/>
            <a:ext cx="3157538" cy="6477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6651" y="2752251"/>
            <a:ext cx="3209925" cy="7143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6121" y="3461785"/>
            <a:ext cx="2426018" cy="591503"/>
          </a:xfrm>
          <a:prstGeom prst="rect">
            <a:avLst/>
          </a:prstGeom>
          <a:ln w="127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8357" y="3560728"/>
            <a:ext cx="4471988" cy="3714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8358" y="4140804"/>
            <a:ext cx="7015163" cy="83343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2063553" y="5147346"/>
            <a:ext cx="1858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00" dirty="0">
                <a:solidFill>
                  <a:srgbClr val="000000"/>
                </a:solidFill>
              </a:rPr>
              <a:t>代入初值条件得 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9640" y="4991493"/>
            <a:ext cx="2990850" cy="68103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04112" y="5124547"/>
            <a:ext cx="2876550" cy="5238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23588" y="5708248"/>
            <a:ext cx="3562350" cy="58102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9394" y="5738070"/>
            <a:ext cx="4291013" cy="5810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51988" y="6309322"/>
            <a:ext cx="2931795" cy="355759"/>
          </a:xfrm>
          <a:prstGeom prst="rect">
            <a:avLst/>
          </a:prstGeom>
          <a:ln w="127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4487005" y="1549669"/>
                <a:ext cx="2397867" cy="6481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8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f>
                        <m:fPr>
                          <m:ctrlP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en-US" sz="18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8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zh-CN" altLang="en-US" sz="1800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zh-CN" altLang="en-US" sz="18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800" i="1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zh-CN" altLang="en-US" sz="1800">
                                  <a:solidFill>
                                    <a:srgbClr val="000099">
                                      <a:lumMod val="60000"/>
                                      <a:lumOff val="40000"/>
                                    </a:srgb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18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18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f>
                        <m:fPr>
                          <m:ctrlP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𝑑𝑖</m:t>
                          </m:r>
                        </m:num>
                        <m:den>
                          <m: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zh-CN" altLang="en-US" sz="18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zh-CN" altLang="en-US" sz="1800" i="1">
                              <a:solidFill>
                                <a:srgbClr val="000099">
                                  <a:lumMod val="60000"/>
                                  <a:lumOff val="40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zh-CN" altLang="en-US" sz="1800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800" i="1">
                          <a:solidFill>
                            <a:srgbClr val="000099">
                              <a:lumMod val="60000"/>
                              <a:lumOff val="40000"/>
                            </a:srgbClr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CN" altLang="en-US" sz="1800" dirty="0">
                  <a:solidFill>
                    <a:srgbClr val="000099">
                      <a:lumMod val="60000"/>
                      <a:lumOff val="40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005" y="1549669"/>
                <a:ext cx="2397867" cy="64812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69186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2692400" y="529516"/>
            <a:ext cx="660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C00000"/>
                </a:solidFill>
              </a:rPr>
              <a:t>6.8.1  </a:t>
            </a:r>
            <a:r>
              <a:rPr lang="zh-CN" altLang="en-US" sz="3200" dirty="0" smtClean="0">
                <a:solidFill>
                  <a:srgbClr val="C00000"/>
                </a:solidFill>
              </a:rPr>
              <a:t>常</a:t>
            </a:r>
            <a:r>
              <a:rPr lang="zh-CN" altLang="en-US" sz="3200" dirty="0">
                <a:solidFill>
                  <a:srgbClr val="C00000"/>
                </a:solidFill>
              </a:rPr>
              <a:t>系数齐次线性微分方程</a:t>
            </a:r>
          </a:p>
        </p:txBody>
      </p:sp>
      <p:sp>
        <p:nvSpPr>
          <p:cNvPr id="15" name="Text Box 1049"/>
          <p:cNvSpPr txBox="1">
            <a:spLocks noChangeArrowheads="1"/>
          </p:cNvSpPr>
          <p:nvPr/>
        </p:nvSpPr>
        <p:spPr bwMode="auto">
          <a:xfrm>
            <a:off x="3171826" y="1700808"/>
            <a:ext cx="20240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</a:rPr>
              <a:t>基本思路</a:t>
            </a:r>
            <a:r>
              <a:rPr lang="en-US" altLang="zh-CN" sz="3200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16" name="Text Box 1050"/>
          <p:cNvSpPr txBox="1">
            <a:spLocks noChangeArrowheads="1"/>
          </p:cNvSpPr>
          <p:nvPr/>
        </p:nvSpPr>
        <p:spPr bwMode="auto">
          <a:xfrm>
            <a:off x="3962400" y="2515543"/>
            <a:ext cx="55689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求解常系数线性齐次微分方程 </a:t>
            </a:r>
          </a:p>
        </p:txBody>
      </p:sp>
      <p:sp>
        <p:nvSpPr>
          <p:cNvPr id="17" name="Line 1051"/>
          <p:cNvSpPr>
            <a:spLocks noChangeShapeType="1"/>
          </p:cNvSpPr>
          <p:nvPr/>
        </p:nvSpPr>
        <p:spPr bwMode="auto">
          <a:xfrm>
            <a:off x="5410200" y="3172768"/>
            <a:ext cx="0" cy="762000"/>
          </a:xfrm>
          <a:prstGeom prst="line">
            <a:avLst/>
          </a:prstGeom>
          <a:noFill/>
          <a:ln w="381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" name="Text Box 1053"/>
          <p:cNvSpPr txBox="1">
            <a:spLocks noChangeArrowheads="1"/>
          </p:cNvSpPr>
          <p:nvPr/>
        </p:nvSpPr>
        <p:spPr bwMode="auto">
          <a:xfrm>
            <a:off x="4098926" y="3964932"/>
            <a:ext cx="51764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</a:t>
            </a:r>
            <a:r>
              <a:rPr lang="zh-CN" altLang="en-US" sz="3200" dirty="0">
                <a:solidFill>
                  <a:srgbClr val="C00000"/>
                </a:solidFill>
              </a:rPr>
              <a:t>特征</a:t>
            </a:r>
            <a:r>
              <a:rPr lang="zh-CN" altLang="en-US" sz="3200" dirty="0" smtClean="0">
                <a:solidFill>
                  <a:srgbClr val="C00000"/>
                </a:solidFill>
              </a:rPr>
              <a:t>方程 </a:t>
            </a:r>
            <a:r>
              <a:rPr lang="en-US" altLang="zh-CN" sz="32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32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代数方程</a:t>
            </a:r>
            <a:r>
              <a:rPr lang="en-US" altLang="zh-CN" sz="32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) </a:t>
            </a:r>
            <a:r>
              <a:rPr lang="zh-CN" altLang="en-US" sz="32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之</a:t>
            </a:r>
            <a:r>
              <a:rPr lang="zh-CN" altLang="en-US" sz="32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根</a:t>
            </a:r>
          </a:p>
        </p:txBody>
      </p:sp>
      <p:sp>
        <p:nvSpPr>
          <p:cNvPr id="19" name="Text Box 1054"/>
          <p:cNvSpPr txBox="1">
            <a:spLocks noChangeArrowheads="1"/>
          </p:cNvSpPr>
          <p:nvPr/>
        </p:nvSpPr>
        <p:spPr bwMode="auto">
          <a:xfrm>
            <a:off x="5470525" y="3263256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转化</a:t>
            </a:r>
          </a:p>
        </p:txBody>
      </p:sp>
    </p:spTree>
    <p:extLst>
      <p:ext uri="{BB962C8B-B14F-4D97-AF65-F5344CB8AC3E}">
        <p14:creationId xmlns:p14="http://schemas.microsoft.com/office/powerpoint/2010/main" val="207312171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utoUpdateAnimBg="0"/>
      <p:bldP spid="16" grpId="0" build="p" autoUpdateAnimBg="0"/>
      <p:bldP spid="18" grpId="0" build="p" autoUpdateAnimBg="0"/>
      <p:bldP spid="19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1730152" cy="495300"/>
          </a:xfrm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648498"/>
              </p:ext>
            </p:extLst>
          </p:nvPr>
        </p:nvGraphicFramePr>
        <p:xfrm>
          <a:off x="2895600" y="941040"/>
          <a:ext cx="5016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0" name="Equation" r:id="rId3" imgW="5016240" imgH="457200" progId="Equation.3">
                  <p:embed/>
                </p:oleObj>
              </mc:Choice>
              <mc:Fallback>
                <p:oleObj name="Equation" r:id="rId3" imgW="5016240" imgH="457200" progId="Equation.3">
                  <p:embed/>
                  <p:pic>
                    <p:nvPicPr>
                      <p:cNvPr id="297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941040"/>
                        <a:ext cx="5016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6" name="Text Box 20"/>
          <p:cNvSpPr txBox="1">
            <a:spLocks noChangeArrowheads="1"/>
          </p:cNvSpPr>
          <p:nvPr/>
        </p:nvSpPr>
        <p:spPr bwMode="auto">
          <a:xfrm>
            <a:off x="3581400" y="147444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972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647542"/>
              </p:ext>
            </p:extLst>
          </p:nvPr>
        </p:nvGraphicFramePr>
        <p:xfrm>
          <a:off x="5122863" y="1512540"/>
          <a:ext cx="863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1" name="Equation" r:id="rId5" imgW="863280" imgH="495000" progId="Equation.3">
                  <p:embed/>
                </p:oleObj>
              </mc:Choice>
              <mc:Fallback>
                <p:oleObj name="Equation" r:id="rId5" imgW="863280" imgH="495000" progId="Equation.3">
                  <p:embed/>
                  <p:pic>
                    <p:nvPicPr>
                      <p:cNvPr id="2972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863" y="1512540"/>
                        <a:ext cx="863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2284413" y="209039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29723" name="Text Box 27"/>
          <p:cNvSpPr txBox="1">
            <a:spLocks noChangeArrowheads="1"/>
          </p:cNvSpPr>
          <p:nvPr/>
        </p:nvSpPr>
        <p:spPr bwMode="auto">
          <a:xfrm>
            <a:off x="4341813" y="209039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通解为</a:t>
            </a:r>
          </a:p>
        </p:txBody>
      </p:sp>
      <p:graphicFrame>
        <p:nvGraphicFramePr>
          <p:cNvPr id="2972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0543867"/>
              </p:ext>
            </p:extLst>
          </p:nvPr>
        </p:nvGraphicFramePr>
        <p:xfrm>
          <a:off x="6343650" y="1996728"/>
          <a:ext cx="30988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2" name="Equation" r:id="rId7" imgW="3098520" imgH="647640" progId="Equation.3">
                  <p:embed/>
                </p:oleObj>
              </mc:Choice>
              <mc:Fallback>
                <p:oleObj name="Equation" r:id="rId7" imgW="3098520" imgH="647640" progId="Equation.3">
                  <p:embed/>
                  <p:pic>
                    <p:nvPicPr>
                      <p:cNvPr id="2972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1996728"/>
                        <a:ext cx="30988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5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487583"/>
              </p:ext>
            </p:extLst>
          </p:nvPr>
        </p:nvGraphicFramePr>
        <p:xfrm>
          <a:off x="3244850" y="2136428"/>
          <a:ext cx="1066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3" name="Equation" r:id="rId9" imgW="1066680" imgH="495000" progId="Equation.3">
                  <p:embed/>
                </p:oleObj>
              </mc:Choice>
              <mc:Fallback>
                <p:oleObj name="Equation" r:id="rId9" imgW="1066680" imgH="495000" progId="Equation.3">
                  <p:embed/>
                  <p:pic>
                    <p:nvPicPr>
                      <p:cNvPr id="2972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4850" y="2136428"/>
                        <a:ext cx="10668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6" name="Text Box 30"/>
          <p:cNvSpPr txBox="1">
            <a:spLocks noChangeArrowheads="1"/>
          </p:cNvSpPr>
          <p:nvPr/>
        </p:nvSpPr>
        <p:spPr bwMode="auto">
          <a:xfrm>
            <a:off x="2284413" y="285239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4343400" y="285239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通解为</a:t>
            </a:r>
          </a:p>
        </p:txBody>
      </p:sp>
      <p:graphicFrame>
        <p:nvGraphicFramePr>
          <p:cNvPr id="29729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717259"/>
              </p:ext>
            </p:extLst>
          </p:nvPr>
        </p:nvGraphicFramePr>
        <p:xfrm>
          <a:off x="6330950" y="2740248"/>
          <a:ext cx="29718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4" name="Equation" r:id="rId11" imgW="2971800" imgH="634680" progId="Equation.3">
                  <p:embed/>
                </p:oleObj>
              </mc:Choice>
              <mc:Fallback>
                <p:oleObj name="Equation" r:id="rId11" imgW="2971800" imgH="634680" progId="Equation.3">
                  <p:embed/>
                  <p:pic>
                    <p:nvPicPr>
                      <p:cNvPr id="2972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0950" y="2740248"/>
                        <a:ext cx="29718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0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516474"/>
              </p:ext>
            </p:extLst>
          </p:nvPr>
        </p:nvGraphicFramePr>
        <p:xfrm>
          <a:off x="3321050" y="2898428"/>
          <a:ext cx="990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5" name="Equation" r:id="rId13" imgW="990360" imgH="495000" progId="Equation.3">
                  <p:embed/>
                </p:oleObj>
              </mc:Choice>
              <mc:Fallback>
                <p:oleObj name="Equation" r:id="rId13" imgW="990360" imgH="495000" progId="Equation.3">
                  <p:embed/>
                  <p:pic>
                    <p:nvPicPr>
                      <p:cNvPr id="2973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2898428"/>
                        <a:ext cx="990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1" name="Text Box 35"/>
          <p:cNvSpPr txBox="1">
            <a:spLocks noChangeArrowheads="1"/>
          </p:cNvSpPr>
          <p:nvPr/>
        </p:nvSpPr>
        <p:spPr bwMode="auto">
          <a:xfrm>
            <a:off x="2284413" y="3611216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29733" name="Text Box 37"/>
          <p:cNvSpPr txBox="1">
            <a:spLocks noChangeArrowheads="1"/>
          </p:cNvSpPr>
          <p:nvPr/>
        </p:nvSpPr>
        <p:spPr bwMode="auto">
          <a:xfrm>
            <a:off x="5105400" y="359692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通解为</a:t>
            </a:r>
          </a:p>
        </p:txBody>
      </p:sp>
      <p:graphicFrame>
        <p:nvGraphicFramePr>
          <p:cNvPr id="29734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133052"/>
              </p:ext>
            </p:extLst>
          </p:nvPr>
        </p:nvGraphicFramePr>
        <p:xfrm>
          <a:off x="3365500" y="4221088"/>
          <a:ext cx="4711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6" name="Equation" r:id="rId15" imgW="4711680" imgH="571320" progId="Equation.3">
                  <p:embed/>
                </p:oleObj>
              </mc:Choice>
              <mc:Fallback>
                <p:oleObj name="Equation" r:id="rId15" imgW="4711680" imgH="571320" progId="Equation.3">
                  <p:embed/>
                  <p:pic>
                    <p:nvPicPr>
                      <p:cNvPr id="2973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4221088"/>
                        <a:ext cx="4711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5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275962"/>
              </p:ext>
            </p:extLst>
          </p:nvPr>
        </p:nvGraphicFramePr>
        <p:xfrm>
          <a:off x="3200400" y="3660428"/>
          <a:ext cx="19304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57" name="Equation" r:id="rId17" imgW="1930320" imgH="495000" progId="Equation.3">
                  <p:embed/>
                </p:oleObj>
              </mc:Choice>
              <mc:Fallback>
                <p:oleObj name="Equation" r:id="rId17" imgW="1930320" imgH="495000" progId="Equation.3">
                  <p:embed/>
                  <p:pic>
                    <p:nvPicPr>
                      <p:cNvPr id="2973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660428"/>
                        <a:ext cx="19304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6" name="Text Box 40"/>
          <p:cNvSpPr txBox="1">
            <a:spLocks noChangeArrowheads="1"/>
          </p:cNvSpPr>
          <p:nvPr/>
        </p:nvSpPr>
        <p:spPr bwMode="auto">
          <a:xfrm>
            <a:off x="2286000" y="4869160"/>
            <a:ext cx="708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可推广到高阶常系数线性齐次方程求通解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1055440" y="5642084"/>
            <a:ext cx="10369152" cy="52322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6.8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lang="en-US" altLang="zh-CN" dirty="0">
                <a:solidFill>
                  <a:srgbClr val="000000"/>
                </a:solidFill>
                <a:latin typeface="+mn-ea"/>
              </a:rPr>
              <a:t>(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奇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;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2(1,3); 3.</a:t>
            </a:r>
            <a:endParaRPr lang="en-US" altLang="zh-CN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878506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6" grpId="0" autoUpdateAnimBg="0"/>
      <p:bldP spid="29721" grpId="0" autoUpdateAnimBg="0"/>
      <p:bldP spid="29723" grpId="0" autoUpdateAnimBg="0"/>
      <p:bldP spid="29726" grpId="0" autoUpdateAnimBg="0"/>
      <p:bldP spid="29728" grpId="0" autoUpdateAnimBg="0"/>
      <p:bldP spid="29731" grpId="0" autoUpdateAnimBg="0"/>
      <p:bldP spid="29733" grpId="0" autoUpdateAnimBg="0"/>
      <p:bldP spid="29736" grpId="0" autoUpdateAnimBg="0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0" y="404664"/>
            <a:ext cx="1676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>
            <p:extLst/>
          </p:nvPr>
        </p:nvGraphicFramePr>
        <p:xfrm>
          <a:off x="3791744" y="457200"/>
          <a:ext cx="6223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8" name="Equation" r:id="rId3" imgW="6222960" imgH="533160" progId="Equation.3">
                  <p:embed/>
                </p:oleObj>
              </mc:Choice>
              <mc:Fallback>
                <p:oleObj name="Equation" r:id="rId3" imgW="6222960" imgH="533160" progId="Equation.3">
                  <p:embed/>
                  <p:pic>
                    <p:nvPicPr>
                      <p:cNvPr id="358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744" y="457200"/>
                        <a:ext cx="6223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>
            <p:extLst/>
          </p:nvPr>
        </p:nvGraphicFramePr>
        <p:xfrm>
          <a:off x="1955800" y="1093788"/>
          <a:ext cx="1854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9" name="Equation" r:id="rId5" imgW="1854000" imgH="444240" progId="Equation.3">
                  <p:embed/>
                </p:oleObj>
              </mc:Choice>
              <mc:Fallback>
                <p:oleObj name="Equation" r:id="rId5" imgW="1854000" imgH="444240" progId="Equation.3">
                  <p:embed/>
                  <p:pic>
                    <p:nvPicPr>
                      <p:cNvPr id="358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093788"/>
                        <a:ext cx="1854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810000" y="1019176"/>
            <a:ext cx="655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为特解的 </a:t>
            </a:r>
            <a:r>
              <a:rPr lang="en-US" altLang="zh-CN">
                <a:solidFill>
                  <a:srgbClr val="000000"/>
                </a:solidFill>
              </a:rPr>
              <a:t>4 </a:t>
            </a:r>
            <a:r>
              <a:rPr lang="zh-CN" altLang="en-US">
                <a:solidFill>
                  <a:srgbClr val="000000"/>
                </a:solidFill>
              </a:rPr>
              <a:t>阶常系数线性齐次微分方程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828800" y="16144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并求其通解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133600" y="2224088"/>
            <a:ext cx="617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根据给定的特解知特征方程有根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35848" name="Object 8"/>
          <p:cNvGraphicFramePr>
            <a:graphicFrameLocks noChangeAspect="1"/>
          </p:cNvGraphicFramePr>
          <p:nvPr>
            <p:extLst/>
          </p:nvPr>
        </p:nvGraphicFramePr>
        <p:xfrm>
          <a:off x="3390900" y="2819400"/>
          <a:ext cx="1638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0" name="Equation" r:id="rId7" imgW="1638000" imgH="495000" progId="Equation.3">
                  <p:embed/>
                </p:oleObj>
              </mc:Choice>
              <mc:Fallback>
                <p:oleObj name="Equation" r:id="rId7" imgW="1638000" imgH="495000" progId="Equation.3">
                  <p:embed/>
                  <p:pic>
                    <p:nvPicPr>
                      <p:cNvPr id="358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900" y="2819400"/>
                        <a:ext cx="1638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9"/>
          <p:cNvGraphicFramePr>
            <a:graphicFrameLocks noChangeAspect="1"/>
          </p:cNvGraphicFramePr>
          <p:nvPr>
            <p:extLst/>
          </p:nvPr>
        </p:nvGraphicFramePr>
        <p:xfrm>
          <a:off x="5378450" y="2819400"/>
          <a:ext cx="1498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1" name="Equation" r:id="rId9" imgW="1498320" imgH="495000" progId="Equation.3">
                  <p:embed/>
                </p:oleObj>
              </mc:Choice>
              <mc:Fallback>
                <p:oleObj name="Equation" r:id="rId9" imgW="1498320" imgH="495000" progId="Equation.3">
                  <p:embed/>
                  <p:pic>
                    <p:nvPicPr>
                      <p:cNvPr id="358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2819400"/>
                        <a:ext cx="1498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1828800" y="34290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因此特征方程为</a:t>
            </a:r>
          </a:p>
        </p:txBody>
      </p:sp>
      <p:graphicFrame>
        <p:nvGraphicFramePr>
          <p:cNvPr id="35851" name="Object 11"/>
          <p:cNvGraphicFramePr>
            <a:graphicFrameLocks noChangeAspect="1"/>
          </p:cNvGraphicFramePr>
          <p:nvPr>
            <p:extLst/>
          </p:nvPr>
        </p:nvGraphicFramePr>
        <p:xfrm>
          <a:off x="4619625" y="3429000"/>
          <a:ext cx="1092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2" name="Equation" r:id="rId11" imgW="1091880" imgH="507960" progId="Equation.3">
                  <p:embed/>
                </p:oleObj>
              </mc:Choice>
              <mc:Fallback>
                <p:oleObj name="Equation" r:id="rId11" imgW="1091880" imgH="507960" progId="Equation.3">
                  <p:embed/>
                  <p:pic>
                    <p:nvPicPr>
                      <p:cNvPr id="3585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25" y="3429000"/>
                        <a:ext cx="1092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2" name="Object 12"/>
          <p:cNvGraphicFramePr>
            <a:graphicFrameLocks noChangeAspect="1"/>
          </p:cNvGraphicFramePr>
          <p:nvPr>
            <p:extLst/>
          </p:nvPr>
        </p:nvGraphicFramePr>
        <p:xfrm>
          <a:off x="5791200" y="3429000"/>
          <a:ext cx="1752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3" name="Equation" r:id="rId13" imgW="1752480" imgH="507960" progId="Equation.3">
                  <p:embed/>
                </p:oleObj>
              </mc:Choice>
              <mc:Fallback>
                <p:oleObj name="Equation" r:id="rId13" imgW="1752480" imgH="507960" progId="Equation.3">
                  <p:embed/>
                  <p:pic>
                    <p:nvPicPr>
                      <p:cNvPr id="3585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429000"/>
                        <a:ext cx="1752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1828800" y="40386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35854" name="Object 14"/>
          <p:cNvGraphicFramePr>
            <a:graphicFrameLocks noChangeAspect="1"/>
          </p:cNvGraphicFramePr>
          <p:nvPr>
            <p:extLst/>
          </p:nvPr>
        </p:nvGraphicFramePr>
        <p:xfrm>
          <a:off x="3581400" y="4038600"/>
          <a:ext cx="3962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4" name="Equation" r:id="rId15" imgW="3962160" imgH="507960" progId="Equation.3">
                  <p:embed/>
                </p:oleObj>
              </mc:Choice>
              <mc:Fallback>
                <p:oleObj name="Equation" r:id="rId15" imgW="3962160" imgH="507960" progId="Equation.3">
                  <p:embed/>
                  <p:pic>
                    <p:nvPicPr>
                      <p:cNvPr id="3585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038600"/>
                        <a:ext cx="3962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5" name="Object 15"/>
          <p:cNvGraphicFramePr>
            <a:graphicFrameLocks noChangeAspect="1"/>
          </p:cNvGraphicFramePr>
          <p:nvPr>
            <p:extLst/>
          </p:nvPr>
        </p:nvGraphicFramePr>
        <p:xfrm>
          <a:off x="4475164" y="4673600"/>
          <a:ext cx="45926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5" name="Equation" r:id="rId17" imgW="4597200" imgH="507960" progId="Equation.3">
                  <p:embed/>
                </p:oleObj>
              </mc:Choice>
              <mc:Fallback>
                <p:oleObj name="Equation" r:id="rId17" imgW="4597200" imgH="507960" progId="Equation.3">
                  <p:embed/>
                  <p:pic>
                    <p:nvPicPr>
                      <p:cNvPr id="358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164" y="4673600"/>
                        <a:ext cx="459263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1828800" y="46482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故所求方程为</a:t>
            </a: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1828800" y="53482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其通解为</a:t>
            </a:r>
          </a:p>
        </p:txBody>
      </p:sp>
      <p:graphicFrame>
        <p:nvGraphicFramePr>
          <p:cNvPr id="35858" name="Object 18"/>
          <p:cNvGraphicFramePr>
            <a:graphicFrameLocks noChangeAspect="1"/>
          </p:cNvGraphicFramePr>
          <p:nvPr>
            <p:extLst/>
          </p:nvPr>
        </p:nvGraphicFramePr>
        <p:xfrm>
          <a:off x="3567114" y="5300663"/>
          <a:ext cx="58626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6" name="Equation" r:id="rId19" imgW="5867280" imgH="533160" progId="Equation.3">
                  <p:embed/>
                </p:oleObj>
              </mc:Choice>
              <mc:Fallback>
                <p:oleObj name="Equation" r:id="rId19" imgW="5867280" imgH="533160" progId="Equation.3">
                  <p:embed/>
                  <p:pic>
                    <p:nvPicPr>
                      <p:cNvPr id="3585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114" y="5300663"/>
                        <a:ext cx="58626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32843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autoUpdateAnimBg="0"/>
      <p:bldP spid="35850" grpId="0" autoUpdateAnimBg="0"/>
      <p:bldP spid="35853" grpId="0" autoUpdateAnimBg="0"/>
      <p:bldP spid="35856" grpId="0" autoUpdateAnimBg="0"/>
      <p:bldP spid="35857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584" y="315912"/>
            <a:ext cx="1306016" cy="654050"/>
          </a:xfr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2448AF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33819" name="Text Box 27"/>
          <p:cNvSpPr txBox="1">
            <a:spLocks noChangeArrowheads="1"/>
          </p:cNvSpPr>
          <p:nvPr/>
        </p:nvSpPr>
        <p:spPr bwMode="auto">
          <a:xfrm>
            <a:off x="1828800" y="11303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   </a:t>
            </a:r>
            <a:r>
              <a:rPr lang="zh-CN" altLang="en-US">
                <a:solidFill>
                  <a:srgbClr val="000000"/>
                </a:solidFill>
              </a:rPr>
              <a:t>求方程</a:t>
            </a:r>
          </a:p>
        </p:txBody>
      </p:sp>
      <p:graphicFrame>
        <p:nvGraphicFramePr>
          <p:cNvPr id="33820" name="Object 28"/>
          <p:cNvGraphicFramePr>
            <a:graphicFrameLocks noChangeAspect="1"/>
          </p:cNvGraphicFramePr>
          <p:nvPr>
            <p:extLst/>
          </p:nvPr>
        </p:nvGraphicFramePr>
        <p:xfrm>
          <a:off x="3581400" y="1206500"/>
          <a:ext cx="1714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4" name="Equation" r:id="rId3" imgW="1714320" imgH="419040" progId="Equation.3">
                  <p:embed/>
                </p:oleObj>
              </mc:Choice>
              <mc:Fallback>
                <p:oleObj name="Equation" r:id="rId3" imgW="1714320" imgH="419040" progId="Equation.3">
                  <p:embed/>
                  <p:pic>
                    <p:nvPicPr>
                      <p:cNvPr id="3382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206500"/>
                        <a:ext cx="1714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5486400" y="11303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2180952" y="1795637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答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3823" name="Object 31"/>
          <p:cNvGraphicFramePr>
            <a:graphicFrameLocks noChangeAspect="1"/>
          </p:cNvGraphicFramePr>
          <p:nvPr>
            <p:extLst/>
          </p:nvPr>
        </p:nvGraphicFramePr>
        <p:xfrm>
          <a:off x="3333824" y="1880766"/>
          <a:ext cx="914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5" name="Equation" r:id="rId5" imgW="914400" imgH="317160" progId="Equation.3">
                  <p:embed/>
                </p:oleObj>
              </mc:Choice>
              <mc:Fallback>
                <p:oleObj name="Equation" r:id="rId5" imgW="914400" imgH="317160" progId="Equation.3">
                  <p:embed/>
                  <p:pic>
                    <p:nvPicPr>
                      <p:cNvPr id="3382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824" y="1880766"/>
                        <a:ext cx="914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4476824" y="1772816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通解为</a:t>
            </a:r>
          </a:p>
        </p:txBody>
      </p:sp>
      <p:graphicFrame>
        <p:nvGraphicFramePr>
          <p:cNvPr id="33825" name="Object 33"/>
          <p:cNvGraphicFramePr>
            <a:graphicFrameLocks noChangeAspect="1"/>
          </p:cNvGraphicFramePr>
          <p:nvPr>
            <p:extLst/>
          </p:nvPr>
        </p:nvGraphicFramePr>
        <p:xfrm>
          <a:off x="5696024" y="1785516"/>
          <a:ext cx="1968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6" name="Equation" r:id="rId7" imgW="1968480" imgH="444240" progId="Equation.3">
                  <p:embed/>
                </p:oleObj>
              </mc:Choice>
              <mc:Fallback>
                <p:oleObj name="Equation" r:id="rId7" imgW="1968480" imgH="444240" progId="Equation.3">
                  <p:embed/>
                  <p:pic>
                    <p:nvPicPr>
                      <p:cNvPr id="3382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6024" y="1785516"/>
                        <a:ext cx="1968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6" name="Object 34"/>
          <p:cNvGraphicFramePr>
            <a:graphicFrameLocks noChangeAspect="1"/>
          </p:cNvGraphicFramePr>
          <p:nvPr>
            <p:extLst/>
          </p:nvPr>
        </p:nvGraphicFramePr>
        <p:xfrm>
          <a:off x="3333824" y="2530053"/>
          <a:ext cx="914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7" name="Equation" r:id="rId9" imgW="914400" imgH="317160" progId="Equation.3">
                  <p:embed/>
                </p:oleObj>
              </mc:Choice>
              <mc:Fallback>
                <p:oleObj name="Equation" r:id="rId9" imgW="914400" imgH="317160" progId="Equation.3">
                  <p:embed/>
                  <p:pic>
                    <p:nvPicPr>
                      <p:cNvPr id="3382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824" y="2530053"/>
                        <a:ext cx="914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7" name="Text Box 35"/>
          <p:cNvSpPr txBox="1">
            <a:spLocks noChangeArrowheads="1"/>
          </p:cNvSpPr>
          <p:nvPr/>
        </p:nvSpPr>
        <p:spPr bwMode="auto">
          <a:xfrm>
            <a:off x="4476824" y="2382416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通解为</a:t>
            </a:r>
          </a:p>
        </p:txBody>
      </p:sp>
      <p:graphicFrame>
        <p:nvGraphicFramePr>
          <p:cNvPr id="33828" name="Object 36"/>
          <p:cNvGraphicFramePr>
            <a:graphicFrameLocks noChangeAspect="1"/>
          </p:cNvGraphicFramePr>
          <p:nvPr>
            <p:extLst/>
          </p:nvPr>
        </p:nvGraphicFramePr>
        <p:xfrm>
          <a:off x="5696024" y="2444328"/>
          <a:ext cx="4216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8" name="Equation" r:id="rId11" imgW="4216320" imgH="469800" progId="Equation.3">
                  <p:embed/>
                </p:oleObj>
              </mc:Choice>
              <mc:Fallback>
                <p:oleObj name="Equation" r:id="rId11" imgW="4216320" imgH="469800" progId="Equation.3">
                  <p:embed/>
                  <p:pic>
                    <p:nvPicPr>
                      <p:cNvPr id="3382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6024" y="2444328"/>
                        <a:ext cx="4216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9" name="Object 37"/>
          <p:cNvGraphicFramePr>
            <a:graphicFrameLocks noChangeAspect="1"/>
          </p:cNvGraphicFramePr>
          <p:nvPr>
            <p:extLst/>
          </p:nvPr>
        </p:nvGraphicFramePr>
        <p:xfrm>
          <a:off x="3333824" y="3206328"/>
          <a:ext cx="901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9" name="Equation" r:id="rId13" imgW="901440" imgH="317160" progId="Equation.3">
                  <p:embed/>
                </p:oleObj>
              </mc:Choice>
              <mc:Fallback>
                <p:oleObj name="Equation" r:id="rId13" imgW="901440" imgH="317160" progId="Equation.3">
                  <p:embed/>
                  <p:pic>
                    <p:nvPicPr>
                      <p:cNvPr id="3382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824" y="3206328"/>
                        <a:ext cx="901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30" name="Text Box 38"/>
          <p:cNvSpPr txBox="1">
            <a:spLocks noChangeArrowheads="1"/>
          </p:cNvSpPr>
          <p:nvPr/>
        </p:nvSpPr>
        <p:spPr bwMode="auto">
          <a:xfrm>
            <a:off x="4476824" y="3058691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通解为</a:t>
            </a:r>
          </a:p>
        </p:txBody>
      </p:sp>
      <p:graphicFrame>
        <p:nvGraphicFramePr>
          <p:cNvPr id="33831" name="Object 39"/>
          <p:cNvGraphicFramePr>
            <a:graphicFrameLocks noChangeAspect="1"/>
          </p:cNvGraphicFramePr>
          <p:nvPr>
            <p:extLst/>
          </p:nvPr>
        </p:nvGraphicFramePr>
        <p:xfrm>
          <a:off x="5696024" y="3053928"/>
          <a:ext cx="36830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00" name="公式" r:id="rId15" imgW="3682800" imgH="545760" progId="Equation.3">
                  <p:embed/>
                </p:oleObj>
              </mc:Choice>
              <mc:Fallback>
                <p:oleObj name="公式" r:id="rId15" imgW="3682800" imgH="545760" progId="Equation.3">
                  <p:embed/>
                  <p:pic>
                    <p:nvPicPr>
                      <p:cNvPr id="3383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6024" y="3053928"/>
                        <a:ext cx="36830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834" name="Picture 42" descr="F:\My Documents\数学资源库\机动.jpg">
            <a:hlinkClick r:id="rId17" action="ppaction://hlinkpres?slideindex=1&amp;slidetitle=第八节"/>
          </p:cNvPr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835" name="Text Box 43"/>
          <p:cNvSpPr txBox="1">
            <a:spLocks noChangeArrowheads="1"/>
          </p:cNvSpPr>
          <p:nvPr/>
        </p:nvSpPr>
        <p:spPr bwMode="auto">
          <a:xfrm>
            <a:off x="7537451" y="6600826"/>
            <a:ext cx="69762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第八节  </a:t>
            </a:r>
          </a:p>
        </p:txBody>
      </p:sp>
    </p:spTree>
    <p:extLst>
      <p:ext uri="{BB962C8B-B14F-4D97-AF65-F5344CB8AC3E}">
        <p14:creationId xmlns:p14="http://schemas.microsoft.com/office/powerpoint/2010/main" val="36535362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3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9" grpId="0" autoUpdateAnimBg="0"/>
      <p:bldP spid="33821" grpId="0" autoUpdateAnimBg="0"/>
      <p:bldP spid="33822" grpId="0" autoUpdateAnimBg="0"/>
      <p:bldP spid="33824" grpId="0" autoUpdateAnimBg="0"/>
      <p:bldP spid="33827" grpId="0" autoUpdateAnimBg="0"/>
      <p:bldP spid="3383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6" name="AutoShape 1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855640" y="3443164"/>
            <a:ext cx="6172200" cy="1065956"/>
          </a:xfrm>
          <a:prstGeom prst="actionButtonBlank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zh-CN" altLang="en-US" sz="3200" b="1" dirty="0" smtClean="0">
                <a:solidFill>
                  <a:srgbClr val="000000"/>
                </a:solidFill>
              </a:rPr>
              <a:t>二、</a:t>
            </a:r>
          </a:p>
          <a:p>
            <a:endParaRPr lang="en-US" altLang="zh-CN" sz="3200" dirty="0">
              <a:solidFill>
                <a:srgbClr val="000000"/>
              </a:solidFill>
            </a:endParaRPr>
          </a:p>
        </p:txBody>
      </p:sp>
      <p:graphicFrame>
        <p:nvGraphicFramePr>
          <p:cNvPr id="35864" name="Object 24">
            <a:hlinkClick r:id="rId4" action="ppaction://hlinksldjump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885310"/>
              </p:ext>
            </p:extLst>
          </p:nvPr>
        </p:nvGraphicFramePr>
        <p:xfrm>
          <a:off x="3808140" y="2337569"/>
          <a:ext cx="33528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99" name="Equation" r:id="rId5" imgW="2971800" imgH="520560" progId="Equation.3">
                  <p:embed/>
                </p:oleObj>
              </mc:Choice>
              <mc:Fallback>
                <p:oleObj name="Equation" r:id="rId5" imgW="2971800" imgH="520560" progId="Equation.3">
                  <p:embed/>
                  <p:pic>
                    <p:nvPicPr>
                      <p:cNvPr id="35864" name="Object 24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8140" y="2337569"/>
                        <a:ext cx="335280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6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938474"/>
              </p:ext>
            </p:extLst>
          </p:nvPr>
        </p:nvGraphicFramePr>
        <p:xfrm>
          <a:off x="3760515" y="3447927"/>
          <a:ext cx="3925888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0" name="Equation" r:id="rId7" imgW="3555720" imgH="520560" progId="Equation.3">
                  <p:embed/>
                </p:oleObj>
              </mc:Choice>
              <mc:Fallback>
                <p:oleObj name="Equation" r:id="rId7" imgW="3555720" imgH="520560" progId="Equation.3">
                  <p:embed/>
                  <p:pic>
                    <p:nvPicPr>
                      <p:cNvPr id="3586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0515" y="3447927"/>
                        <a:ext cx="3925888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7174150"/>
              </p:ext>
            </p:extLst>
          </p:nvPr>
        </p:nvGraphicFramePr>
        <p:xfrm>
          <a:off x="7749227" y="3495045"/>
          <a:ext cx="288925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1" name="Equation" r:id="rId9" imgW="2616120" imgH="482400" progId="Equation.3">
                  <p:embed/>
                </p:oleObj>
              </mc:Choice>
              <mc:Fallback>
                <p:oleObj name="Equation" r:id="rId9" imgW="2616120" imgH="482400" progId="Equation.3">
                  <p:embed/>
                  <p:pic>
                    <p:nvPicPr>
                      <p:cNvPr id="3586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9227" y="3495045"/>
                        <a:ext cx="2889250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9" name="Text Box 2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5640" y="2310582"/>
            <a:ext cx="11811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</a:rPr>
              <a:t>一、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692400" y="529516"/>
            <a:ext cx="660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C00000"/>
                </a:solidFill>
              </a:rPr>
              <a:t>6.8.2  </a:t>
            </a:r>
            <a:r>
              <a:rPr lang="zh-CN" altLang="en-US" sz="3200" dirty="0" smtClean="0">
                <a:solidFill>
                  <a:srgbClr val="C00000"/>
                </a:solidFill>
              </a:rPr>
              <a:t>常系数非齐</a:t>
            </a:r>
            <a:r>
              <a:rPr lang="zh-CN" altLang="en-US" sz="3200" dirty="0">
                <a:solidFill>
                  <a:srgbClr val="C00000"/>
                </a:solidFill>
              </a:rPr>
              <a:t>次线性微分方程</a:t>
            </a:r>
          </a:p>
        </p:txBody>
      </p:sp>
    </p:spTree>
    <p:extLst>
      <p:ext uri="{BB962C8B-B14F-4D97-AF65-F5344CB8AC3E}">
        <p14:creationId xmlns:p14="http://schemas.microsoft.com/office/powerpoint/2010/main" val="5661529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3074"/>
          <p:cNvGraphicFramePr>
            <a:graphicFrameLocks noChangeAspect="1"/>
          </p:cNvGraphicFramePr>
          <p:nvPr>
            <p:extLst/>
          </p:nvPr>
        </p:nvGraphicFramePr>
        <p:xfrm>
          <a:off x="3263900" y="1309688"/>
          <a:ext cx="3060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9" name="Equation" r:id="rId3" imgW="3060360" imgH="419040" progId="Equation.3">
                  <p:embed/>
                </p:oleObj>
              </mc:Choice>
              <mc:Fallback>
                <p:oleObj name="Equation" r:id="rId3" imgW="3060360" imgH="419040" progId="Equation.3">
                  <p:embed/>
                  <p:pic>
                    <p:nvPicPr>
                      <p:cNvPr id="43010" name="Object 30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1309688"/>
                        <a:ext cx="3060700" cy="4191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33CC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3075"/>
          <p:cNvGraphicFramePr>
            <a:graphicFrameLocks noChangeAspect="1"/>
          </p:cNvGraphicFramePr>
          <p:nvPr>
            <p:extLst/>
          </p:nvPr>
        </p:nvGraphicFramePr>
        <p:xfrm>
          <a:off x="6553200" y="1309688"/>
          <a:ext cx="21669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30" name="Equation" r:id="rId5" imgW="2145960" imgH="457200" progId="Equation.3">
                  <p:embed/>
                </p:oleObj>
              </mc:Choice>
              <mc:Fallback>
                <p:oleObj name="Equation" r:id="rId5" imgW="2145960" imgH="457200" progId="Equation.3">
                  <p:embed/>
                  <p:pic>
                    <p:nvPicPr>
                      <p:cNvPr id="43011" name="Object 30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309688"/>
                        <a:ext cx="21669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Text Box 3076"/>
          <p:cNvSpPr txBox="1">
            <a:spLocks noChangeArrowheads="1"/>
          </p:cNvSpPr>
          <p:nvPr/>
        </p:nvSpPr>
        <p:spPr bwMode="auto">
          <a:xfrm>
            <a:off x="2209800" y="685801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二阶常系数线性非齐次微分方程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43013" name="Text Box 3077"/>
          <p:cNvSpPr txBox="1">
            <a:spLocks noChangeArrowheads="1"/>
          </p:cNvSpPr>
          <p:nvPr/>
        </p:nvSpPr>
        <p:spPr bwMode="auto">
          <a:xfrm>
            <a:off x="2209800" y="1919288"/>
            <a:ext cx="533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根据解的结构定理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其通解为</a:t>
            </a:r>
          </a:p>
        </p:txBody>
      </p:sp>
      <p:graphicFrame>
        <p:nvGraphicFramePr>
          <p:cNvPr id="43014" name="Object 3078"/>
          <p:cNvGraphicFramePr>
            <a:graphicFrameLocks noChangeAspect="1"/>
          </p:cNvGraphicFramePr>
          <p:nvPr>
            <p:extLst/>
          </p:nvPr>
        </p:nvGraphicFramePr>
        <p:xfrm>
          <a:off x="4038600" y="2619375"/>
          <a:ext cx="850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31" name="Equation" r:id="rId7" imgW="850680" imgH="393480" progId="Equation.3">
                  <p:embed/>
                </p:oleObj>
              </mc:Choice>
              <mc:Fallback>
                <p:oleObj name="Equation" r:id="rId7" imgW="850680" imgH="393480" progId="Equation.3">
                  <p:embed/>
                  <p:pic>
                    <p:nvPicPr>
                      <p:cNvPr id="43014" name="Object 30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619375"/>
                        <a:ext cx="850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3079"/>
          <p:cNvGraphicFramePr>
            <a:graphicFrameLocks noChangeAspect="1"/>
          </p:cNvGraphicFramePr>
          <p:nvPr>
            <p:extLst/>
          </p:nvPr>
        </p:nvGraphicFramePr>
        <p:xfrm>
          <a:off x="4876800" y="2593975"/>
          <a:ext cx="723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32" name="Equation" r:id="rId9" imgW="723600" imgH="406080" progId="Equation.3">
                  <p:embed/>
                </p:oleObj>
              </mc:Choice>
              <mc:Fallback>
                <p:oleObj name="Equation" r:id="rId9" imgW="723600" imgH="406080" progId="Equation.3">
                  <p:embed/>
                  <p:pic>
                    <p:nvPicPr>
                      <p:cNvPr id="43015" name="Object 30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593975"/>
                        <a:ext cx="723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016" name="Group 3080"/>
          <p:cNvGrpSpPr>
            <a:grpSpLocks/>
          </p:cNvGrpSpPr>
          <p:nvPr/>
        </p:nvGrpSpPr>
        <p:grpSpPr bwMode="auto">
          <a:xfrm>
            <a:off x="5410200" y="2909889"/>
            <a:ext cx="3162300" cy="833437"/>
            <a:chOff x="2448" y="1584"/>
            <a:chExt cx="1992" cy="525"/>
          </a:xfrm>
        </p:grpSpPr>
        <p:sp>
          <p:nvSpPr>
            <p:cNvPr id="43017" name="Text Box 3081"/>
            <p:cNvSpPr txBox="1">
              <a:spLocks noChangeArrowheads="1"/>
            </p:cNvSpPr>
            <p:nvPr/>
          </p:nvSpPr>
          <p:spPr bwMode="auto">
            <a:xfrm>
              <a:off x="2472" y="1818"/>
              <a:ext cx="196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非齐次方程特解</a:t>
              </a:r>
            </a:p>
          </p:txBody>
        </p:sp>
        <p:sp>
          <p:nvSpPr>
            <p:cNvPr id="43018" name="Line 3082"/>
            <p:cNvSpPr>
              <a:spLocks noChangeShapeType="1"/>
            </p:cNvSpPr>
            <p:nvPr/>
          </p:nvSpPr>
          <p:spPr bwMode="auto">
            <a:xfrm flipH="1" flipV="1">
              <a:off x="2448" y="1584"/>
              <a:ext cx="384" cy="240"/>
            </a:xfrm>
            <a:prstGeom prst="line">
              <a:avLst/>
            </a:prstGeom>
            <a:noFill/>
            <a:ln w="1905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3019" name="Group 3083"/>
          <p:cNvGrpSpPr>
            <a:grpSpLocks/>
          </p:cNvGrpSpPr>
          <p:nvPr/>
        </p:nvGrpSpPr>
        <p:grpSpPr bwMode="auto">
          <a:xfrm>
            <a:off x="3276600" y="2986089"/>
            <a:ext cx="2590800" cy="744537"/>
            <a:chOff x="1104" y="1632"/>
            <a:chExt cx="1632" cy="469"/>
          </a:xfrm>
        </p:grpSpPr>
        <p:sp>
          <p:nvSpPr>
            <p:cNvPr id="43020" name="Text Box 3084"/>
            <p:cNvSpPr txBox="1">
              <a:spLocks noChangeArrowheads="1"/>
            </p:cNvSpPr>
            <p:nvPr/>
          </p:nvSpPr>
          <p:spPr bwMode="auto">
            <a:xfrm>
              <a:off x="1104" y="1810"/>
              <a:ext cx="163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齐次方程通解</a:t>
              </a:r>
            </a:p>
          </p:txBody>
        </p:sp>
        <p:sp>
          <p:nvSpPr>
            <p:cNvPr id="43021" name="Line 3085"/>
            <p:cNvSpPr>
              <a:spLocks noChangeShapeType="1"/>
            </p:cNvSpPr>
            <p:nvPr/>
          </p:nvSpPr>
          <p:spPr bwMode="auto">
            <a:xfrm flipV="1">
              <a:off x="1776" y="1632"/>
              <a:ext cx="192" cy="192"/>
            </a:xfrm>
            <a:prstGeom prst="line">
              <a:avLst/>
            </a:prstGeom>
            <a:noFill/>
            <a:ln w="1905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43022" name="Text Box 3086"/>
          <p:cNvSpPr txBox="1">
            <a:spLocks noChangeArrowheads="1"/>
          </p:cNvSpPr>
          <p:nvPr/>
        </p:nvSpPr>
        <p:spPr bwMode="auto">
          <a:xfrm>
            <a:off x="2209800" y="39004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求特解的方法</a:t>
            </a:r>
          </a:p>
        </p:txBody>
      </p:sp>
      <p:sp>
        <p:nvSpPr>
          <p:cNvPr id="43023" name="Text Box 3087"/>
          <p:cNvSpPr txBox="1">
            <a:spLocks noChangeArrowheads="1"/>
          </p:cNvSpPr>
          <p:nvPr/>
        </p:nvSpPr>
        <p:spPr bwMode="auto">
          <a:xfrm>
            <a:off x="2209800" y="458628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的特殊形式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3024" name="Object 3088"/>
          <p:cNvGraphicFramePr>
            <a:graphicFrameLocks noChangeAspect="1"/>
          </p:cNvGraphicFramePr>
          <p:nvPr>
            <p:extLst/>
          </p:nvPr>
        </p:nvGraphicFramePr>
        <p:xfrm>
          <a:off x="5867400" y="4675188"/>
          <a:ext cx="1968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33" name="Equation" r:id="rId11" imgW="1968480" imgH="444240" progId="Equation.3">
                  <p:embed/>
                </p:oleObj>
              </mc:Choice>
              <mc:Fallback>
                <p:oleObj name="Equation" r:id="rId11" imgW="1968480" imgH="444240" progId="Equation.3">
                  <p:embed/>
                  <p:pic>
                    <p:nvPicPr>
                      <p:cNvPr id="43024" name="Object 30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675188"/>
                        <a:ext cx="1968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5" name="Text Box 3089"/>
          <p:cNvSpPr txBox="1">
            <a:spLocks noChangeArrowheads="1"/>
          </p:cNvSpPr>
          <p:nvPr/>
        </p:nvSpPr>
        <p:spPr bwMode="auto">
          <a:xfrm>
            <a:off x="7772400" y="45862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的待定形式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3026" name="Text Box 3090"/>
          <p:cNvSpPr txBox="1">
            <a:spLocks noChangeArrowheads="1"/>
          </p:cNvSpPr>
          <p:nvPr/>
        </p:nvSpPr>
        <p:spPr bwMode="auto">
          <a:xfrm>
            <a:off x="2209800" y="5272088"/>
            <a:ext cx="769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代入原方程比较两端表达式以确定待定系数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3027" name="Text Box 3091"/>
          <p:cNvSpPr txBox="1">
            <a:spLocks noChangeArrowheads="1"/>
          </p:cNvSpPr>
          <p:nvPr/>
        </p:nvSpPr>
        <p:spPr bwMode="auto">
          <a:xfrm>
            <a:off x="9366250" y="124777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①</a:t>
            </a:r>
          </a:p>
        </p:txBody>
      </p:sp>
      <p:sp>
        <p:nvSpPr>
          <p:cNvPr id="43028" name="Text Box 3092"/>
          <p:cNvSpPr txBox="1">
            <a:spLocks noChangeArrowheads="1"/>
          </p:cNvSpPr>
          <p:nvPr/>
        </p:nvSpPr>
        <p:spPr bwMode="auto">
          <a:xfrm>
            <a:off x="4451350" y="3900488"/>
            <a:ext cx="2635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—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待定系数法</a:t>
            </a:r>
          </a:p>
        </p:txBody>
      </p:sp>
    </p:spTree>
    <p:extLst>
      <p:ext uri="{BB962C8B-B14F-4D97-AF65-F5344CB8AC3E}">
        <p14:creationId xmlns:p14="http://schemas.microsoft.com/office/powerpoint/2010/main" val="24797077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3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utoUpdateAnimBg="0"/>
      <p:bldP spid="43022" grpId="0" autoUpdateAnimBg="0"/>
      <p:bldP spid="43023" grpId="0" autoUpdateAnimBg="0"/>
      <p:bldP spid="43025" grpId="0" autoUpdateAnimBg="0"/>
      <p:bldP spid="43026" grpId="0" autoUpdateAnimBg="0"/>
      <p:bldP spid="43028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Line 2"/>
          <p:cNvSpPr>
            <a:spLocks noChangeShapeType="1"/>
          </p:cNvSpPr>
          <p:nvPr/>
        </p:nvSpPr>
        <p:spPr bwMode="auto">
          <a:xfrm>
            <a:off x="2148136" y="4641428"/>
            <a:ext cx="4572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>
            <p:extLst/>
          </p:nvPr>
        </p:nvGraphicFramePr>
        <p:xfrm>
          <a:off x="2376736" y="5251028"/>
          <a:ext cx="1600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89" name="Equation" r:id="rId3" imgW="1600200" imgH="507960" progId="Equation.3">
                  <p:embed/>
                </p:oleObj>
              </mc:Choice>
              <mc:Fallback>
                <p:oleObj name="Equation" r:id="rId3" imgW="1600200" imgH="507960" progId="Equation.3">
                  <p:embed/>
                  <p:pic>
                    <p:nvPicPr>
                      <p:cNvPr id="440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736" y="5251028"/>
                        <a:ext cx="1600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>
            <p:extLst/>
          </p:nvPr>
        </p:nvGraphicFramePr>
        <p:xfrm>
          <a:off x="4053136" y="5327228"/>
          <a:ext cx="2565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0" name="Equation" r:id="rId5" imgW="2565360" imgH="419040" progId="Equation.3">
                  <p:embed/>
                </p:oleObj>
              </mc:Choice>
              <mc:Fallback>
                <p:oleObj name="Equation" r:id="rId5" imgW="2565360" imgH="419040" progId="Equation.3">
                  <p:embed/>
                  <p:pic>
                    <p:nvPicPr>
                      <p:cNvPr id="440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3136" y="5327228"/>
                        <a:ext cx="2565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7" name="Object 5"/>
          <p:cNvGraphicFramePr>
            <a:graphicFrameLocks noChangeAspect="1"/>
          </p:cNvGraphicFramePr>
          <p:nvPr>
            <p:extLst/>
          </p:nvPr>
        </p:nvGraphicFramePr>
        <p:xfrm>
          <a:off x="6643936" y="5251028"/>
          <a:ext cx="3289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1" name="Equation" r:id="rId7" imgW="3288960" imgH="507960" progId="Equation.3">
                  <p:embed/>
                </p:oleObj>
              </mc:Choice>
              <mc:Fallback>
                <p:oleObj name="Equation" r:id="rId7" imgW="3288960" imgH="507960" progId="Equation.3">
                  <p:embed/>
                  <p:pic>
                    <p:nvPicPr>
                      <p:cNvPr id="440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936" y="5251028"/>
                        <a:ext cx="3289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8" name="Object 6"/>
          <p:cNvGraphicFramePr>
            <a:graphicFrameLocks noChangeAspect="1"/>
          </p:cNvGraphicFramePr>
          <p:nvPr>
            <p:extLst/>
          </p:nvPr>
        </p:nvGraphicFramePr>
        <p:xfrm>
          <a:off x="2960936" y="5860628"/>
          <a:ext cx="1778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2" name="Equation" r:id="rId9" imgW="1777680" imgH="520560" progId="Equation.3">
                  <p:embed/>
                </p:oleObj>
              </mc:Choice>
              <mc:Fallback>
                <p:oleObj name="Equation" r:id="rId9" imgW="1777680" imgH="520560" progId="Equation.3">
                  <p:embed/>
                  <p:pic>
                    <p:nvPicPr>
                      <p:cNvPr id="440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936" y="5860628"/>
                        <a:ext cx="1778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1905000" y="182563"/>
            <a:ext cx="1219200" cy="533400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>
            <p:extLst/>
          </p:nvPr>
        </p:nvGraphicFramePr>
        <p:xfrm>
          <a:off x="2971800" y="158750"/>
          <a:ext cx="3073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3" name="Equation" r:id="rId11" imgW="3073320" imgH="520560" progId="Equation.3">
                  <p:embed/>
                </p:oleObj>
              </mc:Choice>
              <mc:Fallback>
                <p:oleObj name="Equation" r:id="rId11" imgW="3073320" imgH="520560" progId="Equation.3">
                  <p:embed/>
                  <p:pic>
                    <p:nvPicPr>
                      <p:cNvPr id="440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58750"/>
                        <a:ext cx="3073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2895600" y="7620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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为实数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44042" name="Object 10"/>
          <p:cNvGraphicFramePr>
            <a:graphicFrameLocks noChangeAspect="1"/>
          </p:cNvGraphicFramePr>
          <p:nvPr>
            <p:extLst/>
          </p:nvPr>
        </p:nvGraphicFramePr>
        <p:xfrm>
          <a:off x="4648200" y="838200"/>
          <a:ext cx="901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4" name="Equation" r:id="rId13" imgW="901440" imgH="444240" progId="Equation.3">
                  <p:embed/>
                </p:oleObj>
              </mc:Choice>
              <mc:Fallback>
                <p:oleObj name="Equation" r:id="rId13" imgW="901440" imgH="444240" progId="Equation.3">
                  <p:embed/>
                  <p:pic>
                    <p:nvPicPr>
                      <p:cNvPr id="4404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901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2133600" y="12969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设特解为</a:t>
            </a:r>
          </a:p>
        </p:txBody>
      </p:sp>
      <p:graphicFrame>
        <p:nvGraphicFramePr>
          <p:cNvPr id="44044" name="Object 12"/>
          <p:cNvGraphicFramePr>
            <a:graphicFrameLocks noChangeAspect="1"/>
          </p:cNvGraphicFramePr>
          <p:nvPr>
            <p:extLst/>
          </p:nvPr>
        </p:nvGraphicFramePr>
        <p:xfrm>
          <a:off x="3702050" y="1320800"/>
          <a:ext cx="2260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5" name="Equation" r:id="rId15" imgW="2260440" imgH="507960" progId="Equation.3">
                  <p:embed/>
                </p:oleObj>
              </mc:Choice>
              <mc:Fallback>
                <p:oleObj name="Equation" r:id="rId15" imgW="2260440" imgH="507960" progId="Equation.3">
                  <p:embed/>
                  <p:pic>
                    <p:nvPicPr>
                      <p:cNvPr id="440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050" y="1320800"/>
                        <a:ext cx="2260600" cy="5080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33CC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045" name="Group 13"/>
          <p:cNvGrpSpPr>
            <a:grpSpLocks/>
          </p:cNvGrpSpPr>
          <p:nvPr/>
        </p:nvGrpSpPr>
        <p:grpSpPr bwMode="auto">
          <a:xfrm>
            <a:off x="5943600" y="1295400"/>
            <a:ext cx="4191000" cy="533400"/>
            <a:chOff x="3024" y="1344"/>
            <a:chExt cx="2640" cy="336"/>
          </a:xfrm>
        </p:grpSpPr>
        <p:sp>
          <p:nvSpPr>
            <p:cNvPr id="44046" name="Text Box 14"/>
            <p:cNvSpPr txBox="1">
              <a:spLocks noChangeArrowheads="1"/>
            </p:cNvSpPr>
            <p:nvPr/>
          </p:nvSpPr>
          <p:spPr bwMode="auto">
            <a:xfrm>
              <a:off x="3024" y="1344"/>
              <a:ext cx="26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其中          为待定多项式 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</a:p>
          </p:txBody>
        </p:sp>
        <p:graphicFrame>
          <p:nvGraphicFramePr>
            <p:cNvPr id="44047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3532" y="1368"/>
            <a:ext cx="548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996" name="公式" r:id="rId17" imgW="355320" imgH="203040" progId="Equation.3">
                    <p:embed/>
                  </p:oleObj>
                </mc:Choice>
                <mc:Fallback>
                  <p:oleObj name="公式" r:id="rId17" imgW="355320" imgH="203040" progId="Equation.3">
                    <p:embed/>
                    <p:pic>
                      <p:nvPicPr>
                        <p:cNvPr id="44047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2" y="1368"/>
                          <a:ext cx="548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4048" name="Object 16"/>
          <p:cNvGraphicFramePr>
            <a:graphicFrameLocks noChangeAspect="1"/>
          </p:cNvGraphicFramePr>
          <p:nvPr>
            <p:extLst/>
          </p:nvPr>
        </p:nvGraphicFramePr>
        <p:xfrm>
          <a:off x="3032126" y="1905000"/>
          <a:ext cx="39227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7" name="Equation" r:id="rId19" imgW="3924000" imgH="507960" progId="Equation.3">
                  <p:embed/>
                </p:oleObj>
              </mc:Choice>
              <mc:Fallback>
                <p:oleObj name="Equation" r:id="rId19" imgW="3924000" imgH="507960" progId="Equation.3">
                  <p:embed/>
                  <p:pic>
                    <p:nvPicPr>
                      <p:cNvPr id="440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126" y="1905000"/>
                        <a:ext cx="39227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9" name="Object 17"/>
          <p:cNvGraphicFramePr>
            <a:graphicFrameLocks noChangeAspect="1"/>
          </p:cNvGraphicFramePr>
          <p:nvPr>
            <p:extLst/>
          </p:nvPr>
        </p:nvGraphicFramePr>
        <p:xfrm>
          <a:off x="2971801" y="2590800"/>
          <a:ext cx="58531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8" name="Equation" r:id="rId21" imgW="5854680" imgH="507960" progId="Equation.3">
                  <p:embed/>
                </p:oleObj>
              </mc:Choice>
              <mc:Fallback>
                <p:oleObj name="Equation" r:id="rId21" imgW="5854680" imgH="507960" progId="Equation.3">
                  <p:embed/>
                  <p:pic>
                    <p:nvPicPr>
                      <p:cNvPr id="440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2590800"/>
                        <a:ext cx="58531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1752600" y="32004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代入原方程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 </a:t>
            </a:r>
          </a:p>
        </p:txBody>
      </p:sp>
      <p:graphicFrame>
        <p:nvGraphicFramePr>
          <p:cNvPr id="44051" name="Object 19"/>
          <p:cNvGraphicFramePr>
            <a:graphicFrameLocks noChangeAspect="1"/>
          </p:cNvGraphicFramePr>
          <p:nvPr>
            <p:extLst/>
          </p:nvPr>
        </p:nvGraphicFramePr>
        <p:xfrm>
          <a:off x="2286000" y="3822700"/>
          <a:ext cx="914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9" name="Equation" r:id="rId23" imgW="914400" imgH="419040" progId="Equation.3">
                  <p:embed/>
                </p:oleObj>
              </mc:Choice>
              <mc:Fallback>
                <p:oleObj name="Equation" r:id="rId23" imgW="914400" imgH="419040" progId="Equation.3">
                  <p:embed/>
                  <p:pic>
                    <p:nvPicPr>
                      <p:cNvPr id="4405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822700"/>
                        <a:ext cx="914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2" name="Line 20"/>
          <p:cNvSpPr>
            <a:spLocks noChangeShapeType="1"/>
          </p:cNvSpPr>
          <p:nvPr/>
        </p:nvSpPr>
        <p:spPr bwMode="auto">
          <a:xfrm>
            <a:off x="7756525" y="3124200"/>
            <a:ext cx="9144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4053" name="Object 21"/>
          <p:cNvGraphicFramePr>
            <a:graphicFrameLocks noChangeAspect="1"/>
          </p:cNvGraphicFramePr>
          <p:nvPr>
            <p:extLst/>
          </p:nvPr>
        </p:nvGraphicFramePr>
        <p:xfrm>
          <a:off x="3278188" y="3848100"/>
          <a:ext cx="2563812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0" name="Equation" r:id="rId25" imgW="2565360" imgH="419040" progId="Equation.3">
                  <p:embed/>
                </p:oleObj>
              </mc:Choice>
              <mc:Fallback>
                <p:oleObj name="Equation" r:id="rId25" imgW="2565360" imgH="419040" progId="Equation.3">
                  <p:embed/>
                  <p:pic>
                    <p:nvPicPr>
                      <p:cNvPr id="4405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8188" y="3848100"/>
                        <a:ext cx="2563812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4" name="Object 22"/>
          <p:cNvGraphicFramePr>
            <a:graphicFrameLocks noChangeAspect="1"/>
          </p:cNvGraphicFramePr>
          <p:nvPr>
            <p:extLst/>
          </p:nvPr>
        </p:nvGraphicFramePr>
        <p:xfrm>
          <a:off x="5867400" y="3746500"/>
          <a:ext cx="3149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1" name="Equation" r:id="rId27" imgW="3149280" imgH="507960" progId="Equation.3">
                  <p:embed/>
                </p:oleObj>
              </mc:Choice>
              <mc:Fallback>
                <p:oleObj name="Equation" r:id="rId27" imgW="3149280" imgH="507960" progId="Equation.3">
                  <p:embed/>
                  <p:pic>
                    <p:nvPicPr>
                      <p:cNvPr id="4405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746500"/>
                        <a:ext cx="3149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5" name="Object 23"/>
          <p:cNvGraphicFramePr>
            <a:graphicFrameLocks noChangeAspect="1"/>
          </p:cNvGraphicFramePr>
          <p:nvPr>
            <p:extLst/>
          </p:nvPr>
        </p:nvGraphicFramePr>
        <p:xfrm>
          <a:off x="9093200" y="3822700"/>
          <a:ext cx="1193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2" name="Equation" r:id="rId29" imgW="1193760" imgH="444240" progId="Equation.3">
                  <p:embed/>
                </p:oleObj>
              </mc:Choice>
              <mc:Fallback>
                <p:oleObj name="Equation" r:id="rId29" imgW="1193760" imgH="444240" progId="Equation.3">
                  <p:embed/>
                  <p:pic>
                    <p:nvPicPr>
                      <p:cNvPr id="4405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3200" y="3822700"/>
                        <a:ext cx="1193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6" name="Line 24"/>
          <p:cNvSpPr>
            <a:spLocks noChangeShapeType="1"/>
          </p:cNvSpPr>
          <p:nvPr/>
        </p:nvSpPr>
        <p:spPr bwMode="auto">
          <a:xfrm>
            <a:off x="5851525" y="2438400"/>
            <a:ext cx="1143000" cy="0"/>
          </a:xfrm>
          <a:prstGeom prst="line">
            <a:avLst/>
          </a:prstGeom>
          <a:noFill/>
          <a:ln w="28575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57" name="Line 25"/>
          <p:cNvSpPr>
            <a:spLocks noChangeShapeType="1"/>
          </p:cNvSpPr>
          <p:nvPr/>
        </p:nvSpPr>
        <p:spPr bwMode="auto">
          <a:xfrm>
            <a:off x="6080125" y="3124200"/>
            <a:ext cx="1295400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58" name="Line 26"/>
          <p:cNvSpPr>
            <a:spLocks noChangeShapeType="1"/>
          </p:cNvSpPr>
          <p:nvPr/>
        </p:nvSpPr>
        <p:spPr bwMode="auto">
          <a:xfrm>
            <a:off x="4419600" y="1828800"/>
            <a:ext cx="12192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59" name="Line 27"/>
          <p:cNvSpPr>
            <a:spLocks noChangeShapeType="1"/>
          </p:cNvSpPr>
          <p:nvPr/>
        </p:nvSpPr>
        <p:spPr bwMode="auto">
          <a:xfrm>
            <a:off x="4403725" y="3124200"/>
            <a:ext cx="13716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5486400" y="7620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为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m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次多项式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.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>
            <a:off x="4465638" y="2438400"/>
            <a:ext cx="12192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4071" name="Object 39"/>
          <p:cNvGraphicFramePr>
            <a:graphicFrameLocks noChangeAspect="1"/>
          </p:cNvGraphicFramePr>
          <p:nvPr>
            <p:extLst/>
          </p:nvPr>
        </p:nvGraphicFramePr>
        <p:xfrm>
          <a:off x="2452936" y="4755728"/>
          <a:ext cx="3060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3" name="Equation" r:id="rId31" imgW="3060360" imgH="419040" progId="Equation.3">
                  <p:embed/>
                </p:oleObj>
              </mc:Choice>
              <mc:Fallback>
                <p:oleObj name="Equation" r:id="rId31" imgW="3060360" imgH="419040" progId="Equation.3">
                  <p:embed/>
                  <p:pic>
                    <p:nvPicPr>
                      <p:cNvPr id="4407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936" y="4755728"/>
                        <a:ext cx="3060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1" name="Rectangle 49"/>
          <p:cNvSpPr>
            <a:spLocks noChangeArrowheads="1"/>
          </p:cNvSpPr>
          <p:nvPr/>
        </p:nvSpPr>
        <p:spPr bwMode="auto">
          <a:xfrm>
            <a:off x="1919536" y="4394226"/>
            <a:ext cx="8349952" cy="1987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4082" name="Text Box 50"/>
          <p:cNvSpPr txBox="1">
            <a:spLocks noChangeArrowheads="1"/>
          </p:cNvSpPr>
          <p:nvPr/>
        </p:nvSpPr>
        <p:spPr bwMode="auto">
          <a:xfrm>
            <a:off x="1960490" y="4412829"/>
            <a:ext cx="45100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en-US" altLang="zh-CN">
                <a:solidFill>
                  <a:srgbClr val="000000"/>
                </a:solidFill>
              </a:rPr>
              <a:t>(1)  </a:t>
            </a:r>
            <a:r>
              <a:rPr kumimoji="0" lang="zh-CN" altLang="en-US">
                <a:solidFill>
                  <a:srgbClr val="000000"/>
                </a:solidFill>
              </a:rPr>
              <a:t>若 </a:t>
            </a:r>
            <a:r>
              <a:rPr kumimoji="0"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</a:t>
            </a:r>
            <a:r>
              <a:rPr kumimoji="0" lang="zh-CN" altLang="en-US" i="1">
                <a:solidFill>
                  <a:srgbClr val="000000"/>
                </a:solidFill>
              </a:rPr>
              <a:t> </a:t>
            </a:r>
            <a:r>
              <a:rPr kumimoji="0" lang="zh-CN" altLang="en-US">
                <a:solidFill>
                  <a:srgbClr val="000000"/>
                </a:solidFill>
              </a:rPr>
              <a:t>不是特征方程的根</a:t>
            </a:r>
            <a:r>
              <a:rPr kumimoji="0"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44083" name="Object 51"/>
          <p:cNvGraphicFramePr>
            <a:graphicFrameLocks noChangeAspect="1"/>
          </p:cNvGraphicFramePr>
          <p:nvPr>
            <p:extLst/>
          </p:nvPr>
        </p:nvGraphicFramePr>
        <p:xfrm>
          <a:off x="6499176" y="4431878"/>
          <a:ext cx="27797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4" name="Equation" r:id="rId33" imgW="2781000" imgH="520560" progId="Equation.3">
                  <p:embed/>
                </p:oleObj>
              </mc:Choice>
              <mc:Fallback>
                <p:oleObj name="Equation" r:id="rId33" imgW="2781000" imgH="520560" progId="Equation.3">
                  <p:embed/>
                  <p:pic>
                    <p:nvPicPr>
                      <p:cNvPr id="44083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9176" y="4431878"/>
                        <a:ext cx="27797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4" name="Text Box 52"/>
          <p:cNvSpPr txBox="1">
            <a:spLocks noChangeArrowheads="1"/>
          </p:cNvSpPr>
          <p:nvPr/>
        </p:nvSpPr>
        <p:spPr bwMode="auto">
          <a:xfrm>
            <a:off x="9278888" y="4427116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 dirty="0">
                <a:solidFill>
                  <a:srgbClr val="000000"/>
                </a:solidFill>
              </a:rPr>
              <a:t>则取</a:t>
            </a:r>
          </a:p>
        </p:txBody>
      </p:sp>
      <p:graphicFrame>
        <p:nvGraphicFramePr>
          <p:cNvPr id="44085" name="Object 53"/>
          <p:cNvGraphicFramePr>
            <a:graphicFrameLocks noChangeAspect="1"/>
          </p:cNvGraphicFramePr>
          <p:nvPr>
            <p:extLst/>
          </p:nvPr>
        </p:nvGraphicFramePr>
        <p:xfrm>
          <a:off x="6567736" y="5098628"/>
          <a:ext cx="105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5" name="Equation" r:id="rId35" imgW="1054080" imgH="444240" progId="Equation.3">
                  <p:embed/>
                </p:oleObj>
              </mc:Choice>
              <mc:Fallback>
                <p:oleObj name="Equation" r:id="rId35" imgW="1054080" imgH="444240" progId="Equation.3">
                  <p:embed/>
                  <p:pic>
                    <p:nvPicPr>
                      <p:cNvPr id="44085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7736" y="5098628"/>
                        <a:ext cx="105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6" name="Text Box 54"/>
          <p:cNvSpPr txBox="1">
            <a:spLocks noChangeArrowheads="1"/>
          </p:cNvSpPr>
          <p:nvPr/>
        </p:nvSpPr>
        <p:spPr bwMode="auto">
          <a:xfrm>
            <a:off x="7634536" y="5022429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从而得到特解</a:t>
            </a:r>
          </a:p>
        </p:txBody>
      </p:sp>
      <p:sp>
        <p:nvSpPr>
          <p:cNvPr id="44087" name="Text Box 55"/>
          <p:cNvSpPr txBox="1">
            <a:spLocks noChangeArrowheads="1"/>
          </p:cNvSpPr>
          <p:nvPr/>
        </p:nvSpPr>
        <p:spPr bwMode="auto">
          <a:xfrm>
            <a:off x="1919536" y="5632029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形式为</a:t>
            </a:r>
          </a:p>
        </p:txBody>
      </p:sp>
      <p:pic>
        <p:nvPicPr>
          <p:cNvPr id="44088" name="Picture 56"/>
          <p:cNvPicPr>
            <a:picLocks noChangeAspect="1" noChangeArrowheads="1"/>
          </p:cNvPicPr>
          <p:nvPr/>
        </p:nvPicPr>
        <p:blipFill>
          <a:blip r:embed="rId37">
            <a:lum bright="-40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87" y="5644728"/>
            <a:ext cx="2411413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89" name="Text Box 57"/>
          <p:cNvSpPr txBox="1">
            <a:spLocks noChangeArrowheads="1"/>
          </p:cNvSpPr>
          <p:nvPr/>
        </p:nvSpPr>
        <p:spPr bwMode="auto">
          <a:xfrm>
            <a:off x="1981450" y="5022429"/>
            <a:ext cx="4814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en-US" altLang="zh-CN" i="1">
                <a:solidFill>
                  <a:srgbClr val="000000"/>
                </a:solidFill>
              </a:rPr>
              <a:t>Q </a:t>
            </a:r>
            <a:r>
              <a:rPr kumimoji="0" lang="en-US" altLang="zh-CN">
                <a:solidFill>
                  <a:srgbClr val="000000"/>
                </a:solidFill>
              </a:rPr>
              <a:t>(</a:t>
            </a:r>
            <a:r>
              <a:rPr kumimoji="0" lang="en-US" altLang="zh-CN" i="1">
                <a:solidFill>
                  <a:srgbClr val="000000"/>
                </a:solidFill>
              </a:rPr>
              <a:t>x</a:t>
            </a:r>
            <a:r>
              <a:rPr kumimoji="0" lang="en-US" altLang="zh-CN">
                <a:solidFill>
                  <a:srgbClr val="000000"/>
                </a:solidFill>
              </a:rPr>
              <a:t>) </a:t>
            </a:r>
            <a:r>
              <a:rPr kumimoji="0" lang="zh-CN" altLang="en-US">
                <a:solidFill>
                  <a:srgbClr val="000000"/>
                </a:solidFill>
              </a:rPr>
              <a:t>为</a:t>
            </a:r>
            <a:r>
              <a:rPr kumimoji="0" lang="zh-CN" altLang="en-US" i="1">
                <a:solidFill>
                  <a:srgbClr val="000000"/>
                </a:solidFill>
              </a:rPr>
              <a:t> </a:t>
            </a:r>
            <a:r>
              <a:rPr kumimoji="0" lang="en-US" altLang="zh-CN" i="1">
                <a:solidFill>
                  <a:srgbClr val="000000"/>
                </a:solidFill>
              </a:rPr>
              <a:t>m </a:t>
            </a:r>
            <a:r>
              <a:rPr kumimoji="0" lang="zh-CN" altLang="en-US">
                <a:solidFill>
                  <a:srgbClr val="000000"/>
                </a:solidFill>
              </a:rPr>
              <a:t>次待定系数多项式</a:t>
            </a:r>
          </a:p>
        </p:txBody>
      </p:sp>
    </p:spTree>
    <p:extLst>
      <p:ext uri="{BB962C8B-B14F-4D97-AF65-F5344CB8AC3E}">
        <p14:creationId xmlns:p14="http://schemas.microsoft.com/office/powerpoint/2010/main" val="40154155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4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4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4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3" grpId="0" autoUpdateAnimBg="0"/>
      <p:bldP spid="44050" grpId="0" autoUpdateAnimBg="0"/>
      <p:bldP spid="44082" grpId="0" autoUpdateAnimBg="0"/>
      <p:bldP spid="44084" grpId="0" autoUpdateAnimBg="0"/>
      <p:bldP spid="44086" grpId="0" autoUpdateAnimBg="0"/>
      <p:bldP spid="44087" grpId="0" autoUpdateAnimBg="0"/>
      <p:bldP spid="4408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026"/>
          <p:cNvSpPr txBox="1">
            <a:spLocks noChangeArrowheads="1"/>
          </p:cNvSpPr>
          <p:nvPr/>
        </p:nvSpPr>
        <p:spPr bwMode="auto">
          <a:xfrm>
            <a:off x="2209800" y="990601"/>
            <a:ext cx="4419600" cy="519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/>
            </a:solidFill>
          </a:ln>
          <a:ex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(2) 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  <a:r>
              <a:rPr lang="zh-CN" altLang="en-US" i="1" dirty="0">
                <a:solidFill>
                  <a:srgbClr val="000000"/>
                </a:solidFill>
                <a:sym typeface="Symbol" panose="05050102010706020507" pitchFamily="18" charset="2"/>
              </a:rPr>
              <a:t> </a:t>
            </a: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是特征方程的单根 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, </a:t>
            </a:r>
          </a:p>
        </p:txBody>
      </p:sp>
      <p:graphicFrame>
        <p:nvGraphicFramePr>
          <p:cNvPr id="45059" name="Object 1027"/>
          <p:cNvGraphicFramePr>
            <a:graphicFrameLocks noChangeAspect="1"/>
          </p:cNvGraphicFramePr>
          <p:nvPr>
            <p:extLst/>
          </p:nvPr>
        </p:nvGraphicFramePr>
        <p:xfrm>
          <a:off x="3536950" y="1517650"/>
          <a:ext cx="2425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1" name="Equation" r:id="rId3" imgW="2425680" imgH="520560" progId="Equation.3">
                  <p:embed/>
                </p:oleObj>
              </mc:Choice>
              <mc:Fallback>
                <p:oleObj name="Equation" r:id="rId3" imgW="2425680" imgH="520560" progId="Equation.3">
                  <p:embed/>
                  <p:pic>
                    <p:nvPicPr>
                      <p:cNvPr id="45059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1517650"/>
                        <a:ext cx="2425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0" name="Object 1028"/>
          <p:cNvGraphicFramePr>
            <a:graphicFrameLocks noChangeAspect="1"/>
          </p:cNvGraphicFramePr>
          <p:nvPr>
            <p:extLst/>
          </p:nvPr>
        </p:nvGraphicFramePr>
        <p:xfrm>
          <a:off x="6527800" y="1663700"/>
          <a:ext cx="1701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2" name="Equation" r:id="rId5" imgW="1701720" imgH="393480" progId="Equation.3">
                  <p:embed/>
                </p:oleObj>
              </mc:Choice>
              <mc:Fallback>
                <p:oleObj name="Equation" r:id="rId5" imgW="1701720" imgH="393480" progId="Equation.3">
                  <p:embed/>
                  <p:pic>
                    <p:nvPicPr>
                      <p:cNvPr id="4506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1663700"/>
                        <a:ext cx="1701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1" name="Object 1029"/>
          <p:cNvGraphicFramePr>
            <a:graphicFrameLocks noChangeAspect="1"/>
          </p:cNvGraphicFramePr>
          <p:nvPr>
            <p:extLst/>
          </p:nvPr>
        </p:nvGraphicFramePr>
        <p:xfrm>
          <a:off x="1981200" y="2133600"/>
          <a:ext cx="1219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3" name="Equation" r:id="rId7" imgW="1218960" imgH="431640" progId="Equation.3">
                  <p:embed/>
                </p:oleObj>
              </mc:Choice>
              <mc:Fallback>
                <p:oleObj name="Equation" r:id="rId7" imgW="1218960" imgH="431640" progId="Equation.3">
                  <p:embed/>
                  <p:pic>
                    <p:nvPicPr>
                      <p:cNvPr id="45061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133600"/>
                        <a:ext cx="1219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2" name="Text Box 1030"/>
          <p:cNvSpPr txBox="1">
            <a:spLocks noChangeArrowheads="1"/>
          </p:cNvSpPr>
          <p:nvPr/>
        </p:nvSpPr>
        <p:spPr bwMode="auto">
          <a:xfrm>
            <a:off x="3124200" y="20574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次多项式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5063" name="Text Box 1031"/>
          <p:cNvSpPr txBox="1">
            <a:spLocks noChangeArrowheads="1"/>
          </p:cNvSpPr>
          <p:nvPr/>
        </p:nvSpPr>
        <p:spPr bwMode="auto">
          <a:xfrm>
            <a:off x="5486400" y="2057401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故特解形式为</a:t>
            </a:r>
          </a:p>
        </p:txBody>
      </p:sp>
      <p:graphicFrame>
        <p:nvGraphicFramePr>
          <p:cNvPr id="45064" name="Object 1032"/>
          <p:cNvGraphicFramePr>
            <a:graphicFrameLocks noChangeAspect="1"/>
          </p:cNvGraphicFramePr>
          <p:nvPr>
            <p:extLst/>
          </p:nvPr>
        </p:nvGraphicFramePr>
        <p:xfrm>
          <a:off x="7835900" y="2063750"/>
          <a:ext cx="2476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4" name="Equation" r:id="rId9" imgW="2476440" imgH="520560" progId="Equation.3">
                  <p:embed/>
                </p:oleObj>
              </mc:Choice>
              <mc:Fallback>
                <p:oleObj name="Equation" r:id="rId9" imgW="2476440" imgH="520560" progId="Equation.3">
                  <p:embed/>
                  <p:pic>
                    <p:nvPicPr>
                      <p:cNvPr id="45064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5900" y="2063750"/>
                        <a:ext cx="2476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5" name="Text Box 1033"/>
          <p:cNvSpPr txBox="1">
            <a:spLocks noChangeArrowheads="1"/>
          </p:cNvSpPr>
          <p:nvPr/>
        </p:nvSpPr>
        <p:spPr bwMode="auto">
          <a:xfrm>
            <a:off x="2212976" y="2667001"/>
            <a:ext cx="4416425" cy="519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x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(3) </a:t>
            </a:r>
            <a:r>
              <a:rPr lang="zh-CN" altLang="en-US" dirty="0">
                <a:solidFill>
                  <a:srgbClr val="000000"/>
                </a:solidFill>
              </a:rPr>
              <a:t>若 </a:t>
            </a:r>
            <a:r>
              <a:rPr lang="zh-CN" altLang="en-US" i="1" dirty="0">
                <a:solidFill>
                  <a:srgbClr val="000000"/>
                </a:solidFill>
                <a:sym typeface="Symbol" panose="05050102010706020507" pitchFamily="18" charset="2"/>
              </a:rPr>
              <a:t></a:t>
            </a: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是特征方程的重根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45066" name="Object 1034"/>
          <p:cNvGraphicFramePr>
            <a:graphicFrameLocks noChangeAspect="1"/>
          </p:cNvGraphicFramePr>
          <p:nvPr>
            <p:extLst/>
          </p:nvPr>
        </p:nvGraphicFramePr>
        <p:xfrm>
          <a:off x="3429000" y="3200400"/>
          <a:ext cx="2425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5" name="Equation" r:id="rId11" imgW="2425680" imgH="520560" progId="Equation.3">
                  <p:embed/>
                </p:oleObj>
              </mc:Choice>
              <mc:Fallback>
                <p:oleObj name="Equation" r:id="rId11" imgW="2425680" imgH="520560" progId="Equation.3">
                  <p:embed/>
                  <p:pic>
                    <p:nvPicPr>
                      <p:cNvPr id="45066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200400"/>
                        <a:ext cx="2425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7" name="Object 1035"/>
          <p:cNvGraphicFramePr>
            <a:graphicFrameLocks noChangeAspect="1"/>
          </p:cNvGraphicFramePr>
          <p:nvPr>
            <p:extLst/>
          </p:nvPr>
        </p:nvGraphicFramePr>
        <p:xfrm>
          <a:off x="6604000" y="3340100"/>
          <a:ext cx="1701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6" name="Equation" r:id="rId13" imgW="1701720" imgH="393480" progId="Equation.3">
                  <p:embed/>
                </p:oleObj>
              </mc:Choice>
              <mc:Fallback>
                <p:oleObj name="Equation" r:id="rId13" imgW="1701720" imgH="393480" progId="Equation.3">
                  <p:embed/>
                  <p:pic>
                    <p:nvPicPr>
                      <p:cNvPr id="45067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4000" y="3340100"/>
                        <a:ext cx="1701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8" name="Object 1036"/>
          <p:cNvGraphicFramePr>
            <a:graphicFrameLocks noChangeAspect="1"/>
          </p:cNvGraphicFramePr>
          <p:nvPr>
            <p:extLst/>
          </p:nvPr>
        </p:nvGraphicFramePr>
        <p:xfrm>
          <a:off x="1905000" y="3911600"/>
          <a:ext cx="1270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7" name="Equation" r:id="rId15" imgW="1269720" imgH="431640" progId="Equation.3">
                  <p:embed/>
                </p:oleObj>
              </mc:Choice>
              <mc:Fallback>
                <p:oleObj name="Equation" r:id="rId15" imgW="1269720" imgH="431640" progId="Equation.3">
                  <p:embed/>
                  <p:pic>
                    <p:nvPicPr>
                      <p:cNvPr id="45068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911600"/>
                        <a:ext cx="1270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9" name="Text Box 1037"/>
          <p:cNvSpPr txBox="1">
            <a:spLocks noChangeArrowheads="1"/>
          </p:cNvSpPr>
          <p:nvPr/>
        </p:nvSpPr>
        <p:spPr bwMode="auto">
          <a:xfrm>
            <a:off x="3200400" y="38100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次多项式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5070" name="Text Box 1038"/>
          <p:cNvSpPr txBox="1">
            <a:spLocks noChangeArrowheads="1"/>
          </p:cNvSpPr>
          <p:nvPr/>
        </p:nvSpPr>
        <p:spPr bwMode="auto">
          <a:xfrm>
            <a:off x="5562600" y="38100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故特解形式为</a:t>
            </a:r>
          </a:p>
        </p:txBody>
      </p:sp>
      <p:graphicFrame>
        <p:nvGraphicFramePr>
          <p:cNvPr id="45071" name="Object 1039"/>
          <p:cNvGraphicFramePr>
            <a:graphicFrameLocks noChangeAspect="1"/>
          </p:cNvGraphicFramePr>
          <p:nvPr>
            <p:extLst/>
          </p:nvPr>
        </p:nvGraphicFramePr>
        <p:xfrm>
          <a:off x="7861300" y="3816350"/>
          <a:ext cx="2590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8" name="Equation" r:id="rId17" imgW="2590560" imgH="520560" progId="Equation.3">
                  <p:embed/>
                </p:oleObj>
              </mc:Choice>
              <mc:Fallback>
                <p:oleObj name="Equation" r:id="rId17" imgW="2590560" imgH="520560" progId="Equation.3">
                  <p:embed/>
                  <p:pic>
                    <p:nvPicPr>
                      <p:cNvPr id="45071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1300" y="3816350"/>
                        <a:ext cx="2590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2" name="Text Box 1040"/>
          <p:cNvSpPr txBox="1">
            <a:spLocks noChangeArrowheads="1"/>
          </p:cNvSpPr>
          <p:nvPr/>
        </p:nvSpPr>
        <p:spPr bwMode="auto">
          <a:xfrm>
            <a:off x="2279576" y="4437113"/>
            <a:ext cx="914400" cy="5286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小结</a:t>
            </a:r>
          </a:p>
        </p:txBody>
      </p:sp>
      <p:sp>
        <p:nvSpPr>
          <p:cNvPr id="45073" name="Text Box 1041"/>
          <p:cNvSpPr txBox="1">
            <a:spLocks noChangeArrowheads="1"/>
          </p:cNvSpPr>
          <p:nvPr/>
        </p:nvSpPr>
        <p:spPr bwMode="auto">
          <a:xfrm>
            <a:off x="3276600" y="44338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对方程①</a:t>
            </a:r>
            <a:r>
              <a:rPr lang="en-US" altLang="zh-CN">
                <a:solidFill>
                  <a:srgbClr val="000000"/>
                </a:solidFill>
                <a:sym typeface="Monotype Sorts" pitchFamily="2" charset="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45074" name="Object 1042"/>
          <p:cNvGraphicFramePr>
            <a:graphicFrameLocks noChangeAspect="1"/>
          </p:cNvGraphicFramePr>
          <p:nvPr>
            <p:extLst/>
          </p:nvPr>
        </p:nvGraphicFramePr>
        <p:xfrm>
          <a:off x="4356100" y="5075238"/>
          <a:ext cx="452913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9" name="Equation" r:id="rId19" imgW="4533840" imgH="520560" progId="Equation.3">
                  <p:embed/>
                </p:oleObj>
              </mc:Choice>
              <mc:Fallback>
                <p:oleObj name="Equation" r:id="rId19" imgW="4533840" imgH="520560" progId="Equation.3">
                  <p:embed/>
                  <p:pic>
                    <p:nvPicPr>
                      <p:cNvPr id="45074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5075238"/>
                        <a:ext cx="4529138" cy="5207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33CC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5" name="Text Box 1043"/>
          <p:cNvSpPr txBox="1">
            <a:spLocks noChangeArrowheads="1"/>
          </p:cNvSpPr>
          <p:nvPr/>
        </p:nvSpPr>
        <p:spPr bwMode="auto">
          <a:xfrm>
            <a:off x="2209800" y="5638801"/>
            <a:ext cx="685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此结论可推广到高阶常系数线性微分方程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45076" name="Object 1044"/>
          <p:cNvGraphicFramePr>
            <a:graphicFrameLocks noChangeAspect="1"/>
          </p:cNvGraphicFramePr>
          <p:nvPr>
            <p:extLst/>
          </p:nvPr>
        </p:nvGraphicFramePr>
        <p:xfrm>
          <a:off x="2049463" y="419100"/>
          <a:ext cx="914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0" name="Equation" r:id="rId21" imgW="914400" imgH="419040" progId="Equation.3">
                  <p:embed/>
                </p:oleObj>
              </mc:Choice>
              <mc:Fallback>
                <p:oleObj name="Equation" r:id="rId21" imgW="914400" imgH="419040" progId="Equation.3">
                  <p:embed/>
                  <p:pic>
                    <p:nvPicPr>
                      <p:cNvPr id="45076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9463" y="419100"/>
                        <a:ext cx="914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7" name="Object 1045"/>
          <p:cNvGraphicFramePr>
            <a:graphicFrameLocks noChangeAspect="1"/>
          </p:cNvGraphicFramePr>
          <p:nvPr>
            <p:extLst/>
          </p:nvPr>
        </p:nvGraphicFramePr>
        <p:xfrm>
          <a:off x="3073400" y="419100"/>
          <a:ext cx="2565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1" name="Equation" r:id="rId23" imgW="2565360" imgH="419040" progId="Equation.3">
                  <p:embed/>
                </p:oleObj>
              </mc:Choice>
              <mc:Fallback>
                <p:oleObj name="Equation" r:id="rId23" imgW="2565360" imgH="419040" progId="Equation.3">
                  <p:embed/>
                  <p:pic>
                    <p:nvPicPr>
                      <p:cNvPr id="45077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419100"/>
                        <a:ext cx="2565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8" name="Object 1046"/>
          <p:cNvGraphicFramePr>
            <a:graphicFrameLocks noChangeAspect="1"/>
          </p:cNvGraphicFramePr>
          <p:nvPr>
            <p:extLst/>
          </p:nvPr>
        </p:nvGraphicFramePr>
        <p:xfrm>
          <a:off x="9169400" y="384175"/>
          <a:ext cx="1193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2" name="Equation" r:id="rId25" imgW="1193760" imgH="444240" progId="Equation.3">
                  <p:embed/>
                </p:oleObj>
              </mc:Choice>
              <mc:Fallback>
                <p:oleObj name="Equation" r:id="rId25" imgW="1193760" imgH="444240" progId="Equation.3">
                  <p:embed/>
                  <p:pic>
                    <p:nvPicPr>
                      <p:cNvPr id="45078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9400" y="384175"/>
                        <a:ext cx="1193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9" name="Oval 1047"/>
          <p:cNvSpPr>
            <a:spLocks noChangeArrowheads="1"/>
          </p:cNvSpPr>
          <p:nvPr/>
        </p:nvSpPr>
        <p:spPr bwMode="auto">
          <a:xfrm>
            <a:off x="6019800" y="228600"/>
            <a:ext cx="2286000" cy="685800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5080" name="Object 1048"/>
          <p:cNvGraphicFramePr>
            <a:graphicFrameLocks noChangeAspect="1"/>
          </p:cNvGraphicFramePr>
          <p:nvPr>
            <p:extLst/>
          </p:nvPr>
        </p:nvGraphicFramePr>
        <p:xfrm>
          <a:off x="5867400" y="330200"/>
          <a:ext cx="3149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3" name="Equation" r:id="rId27" imgW="3149280" imgH="507960" progId="Equation.3">
                  <p:embed/>
                </p:oleObj>
              </mc:Choice>
              <mc:Fallback>
                <p:oleObj name="Equation" r:id="rId27" imgW="3149280" imgH="507960" progId="Equation.3">
                  <p:embed/>
                  <p:pic>
                    <p:nvPicPr>
                      <p:cNvPr id="45080" name="Object 1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30200"/>
                        <a:ext cx="3149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1" name="Oval 1049"/>
          <p:cNvSpPr>
            <a:spLocks noChangeArrowheads="1"/>
          </p:cNvSpPr>
          <p:nvPr/>
        </p:nvSpPr>
        <p:spPr bwMode="auto">
          <a:xfrm>
            <a:off x="3048000" y="381000"/>
            <a:ext cx="1752600" cy="533400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82" name="Text Box 1050"/>
          <p:cNvSpPr txBox="1">
            <a:spLocks noChangeArrowheads="1"/>
          </p:cNvSpPr>
          <p:nvPr/>
        </p:nvSpPr>
        <p:spPr bwMode="auto">
          <a:xfrm>
            <a:off x="6553200" y="9906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即</a:t>
            </a:r>
          </a:p>
        </p:txBody>
      </p:sp>
      <p:sp>
        <p:nvSpPr>
          <p:cNvPr id="45083" name="Text Box 1051"/>
          <p:cNvSpPr txBox="1">
            <a:spLocks noChangeArrowheads="1"/>
          </p:cNvSpPr>
          <p:nvPr/>
        </p:nvSpPr>
        <p:spPr bwMode="auto">
          <a:xfrm>
            <a:off x="6629401" y="2681288"/>
            <a:ext cx="6889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即</a:t>
            </a:r>
          </a:p>
        </p:txBody>
      </p:sp>
      <p:sp>
        <p:nvSpPr>
          <p:cNvPr id="45084" name="Text Box 1052"/>
          <p:cNvSpPr txBox="1">
            <a:spLocks noChangeArrowheads="1"/>
          </p:cNvSpPr>
          <p:nvPr/>
        </p:nvSpPr>
        <p:spPr bwMode="auto">
          <a:xfrm>
            <a:off x="4876800" y="44338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当</a:t>
            </a:r>
            <a:r>
              <a:rPr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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是特征方程的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k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重根 时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</a:p>
        </p:txBody>
      </p:sp>
      <p:sp>
        <p:nvSpPr>
          <p:cNvPr id="45085" name="Text Box 1053"/>
          <p:cNvSpPr txBox="1">
            <a:spLocks noChangeArrowheads="1"/>
          </p:cNvSpPr>
          <p:nvPr/>
        </p:nvSpPr>
        <p:spPr bwMode="auto">
          <a:xfrm>
            <a:off x="9296400" y="44196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可设</a:t>
            </a:r>
          </a:p>
        </p:txBody>
      </p:sp>
      <p:sp>
        <p:nvSpPr>
          <p:cNvPr id="45086" name="Line 1054"/>
          <p:cNvSpPr>
            <a:spLocks noChangeShapeType="1"/>
          </p:cNvSpPr>
          <p:nvPr/>
        </p:nvSpPr>
        <p:spPr bwMode="auto">
          <a:xfrm>
            <a:off x="1752600" y="9144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87" name="Text Box 1055"/>
          <p:cNvSpPr txBox="1">
            <a:spLocks noChangeArrowheads="1"/>
          </p:cNvSpPr>
          <p:nvPr/>
        </p:nvSpPr>
        <p:spPr bwMode="auto">
          <a:xfrm>
            <a:off x="3276600" y="5076032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特解</a:t>
            </a:r>
          </a:p>
        </p:txBody>
      </p:sp>
    </p:spTree>
    <p:extLst>
      <p:ext uri="{BB962C8B-B14F-4D97-AF65-F5344CB8AC3E}">
        <p14:creationId xmlns:p14="http://schemas.microsoft.com/office/powerpoint/2010/main" val="153673375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 animBg="1" autoUpdateAnimBg="0"/>
      <p:bldP spid="45062" grpId="0" autoUpdateAnimBg="0"/>
      <p:bldP spid="45063" grpId="0" autoUpdateAnimBg="0"/>
      <p:bldP spid="45065" grpId="0" animBg="1" autoUpdateAnimBg="0"/>
      <p:bldP spid="45069" grpId="0" autoUpdateAnimBg="0"/>
      <p:bldP spid="45070" grpId="0" autoUpdateAnimBg="0"/>
      <p:bldP spid="45072" grpId="0" animBg="1" autoUpdateAnimBg="0"/>
      <p:bldP spid="45073" grpId="0" autoUpdateAnimBg="0"/>
      <p:bldP spid="45075" grpId="0" autoUpdateAnimBg="0"/>
      <p:bldP spid="45082" grpId="0" autoUpdateAnimBg="0"/>
      <p:bldP spid="45083" grpId="0" autoUpdateAnimBg="0"/>
      <p:bldP spid="45084" grpId="0" autoUpdateAnimBg="0"/>
      <p:bldP spid="45085" grpId="0" autoUpdateAnimBg="0"/>
      <p:bldP spid="4508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50044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>
            <p:extLst/>
          </p:nvPr>
        </p:nvGraphicFramePr>
        <p:xfrm>
          <a:off x="2971801" y="457200"/>
          <a:ext cx="42132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19" name="Equation" r:id="rId3" imgW="4216320" imgH="444240" progId="Equation.3">
                  <p:embed/>
                </p:oleObj>
              </mc:Choice>
              <mc:Fallback>
                <p:oleObj name="Equation" r:id="rId3" imgW="4216320" imgH="444240" progId="Equation.3">
                  <p:embed/>
                  <p:pic>
                    <p:nvPicPr>
                      <p:cNvPr id="460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457200"/>
                        <a:ext cx="42132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239000" y="3952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的一个特解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  <a:endParaRPr lang="en-US" altLang="zh-CN" sz="2400" b="1">
              <a:solidFill>
                <a:srgbClr val="000000"/>
              </a:solidFill>
            </a:endParaRP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2133600" y="1050777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本题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4572000" y="1065064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而特征方程为</a:t>
            </a:r>
          </a:p>
        </p:txBody>
      </p:sp>
      <p:graphicFrame>
        <p:nvGraphicFramePr>
          <p:cNvPr id="46087" name="Object 7"/>
          <p:cNvGraphicFramePr>
            <a:graphicFrameLocks noChangeAspect="1"/>
          </p:cNvGraphicFramePr>
          <p:nvPr>
            <p:extLst/>
          </p:nvPr>
        </p:nvGraphicFramePr>
        <p:xfrm>
          <a:off x="6897688" y="1076176"/>
          <a:ext cx="23225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0" name="Equation" r:id="rId5" imgW="2323800" imgH="507960" progId="Equation.3">
                  <p:embed/>
                </p:oleObj>
              </mc:Choice>
              <mc:Fallback>
                <p:oleObj name="Equation" r:id="rId5" imgW="2323800" imgH="507960" progId="Equation.3">
                  <p:embed/>
                  <p:pic>
                    <p:nvPicPr>
                      <p:cNvPr id="460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7688" y="1076176"/>
                        <a:ext cx="23225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3581400" y="1660377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不是特征方程的根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2133600" y="2193777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设所求特解为</a:t>
            </a:r>
          </a:p>
        </p:txBody>
      </p:sp>
      <p:graphicFrame>
        <p:nvGraphicFramePr>
          <p:cNvPr id="46090" name="Object 10"/>
          <p:cNvGraphicFramePr>
            <a:graphicFrameLocks noChangeAspect="1"/>
          </p:cNvGraphicFramePr>
          <p:nvPr>
            <p:extLst/>
          </p:nvPr>
        </p:nvGraphicFramePr>
        <p:xfrm>
          <a:off x="4419601" y="2282676"/>
          <a:ext cx="19796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1" name="Equation" r:id="rId7" imgW="1981080" imgH="444240" progId="Equation.3">
                  <p:embed/>
                </p:oleObj>
              </mc:Choice>
              <mc:Fallback>
                <p:oleObj name="Equation" r:id="rId7" imgW="1981080" imgH="444240" progId="Equation.3">
                  <p:embed/>
                  <p:pic>
                    <p:nvPicPr>
                      <p:cNvPr id="460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1" y="2282676"/>
                        <a:ext cx="19796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6400800" y="2193777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6092" name="Object 12"/>
          <p:cNvGraphicFramePr>
            <a:graphicFrameLocks noChangeAspect="1"/>
          </p:cNvGraphicFramePr>
          <p:nvPr>
            <p:extLst/>
          </p:nvPr>
        </p:nvGraphicFramePr>
        <p:xfrm>
          <a:off x="3532188" y="2879576"/>
          <a:ext cx="37830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2" name="Equation" r:id="rId9" imgW="3784320" imgH="444240" progId="Equation.3">
                  <p:embed/>
                </p:oleObj>
              </mc:Choice>
              <mc:Fallback>
                <p:oleObj name="Equation" r:id="rId9" imgW="3784320" imgH="444240" progId="Equation.3">
                  <p:embed/>
                  <p:pic>
                    <p:nvPicPr>
                      <p:cNvPr id="460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2188" y="2879576"/>
                        <a:ext cx="37830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2133600" y="3427264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比较系数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46094" name="Object 14"/>
          <p:cNvGraphicFramePr>
            <a:graphicFrameLocks noChangeAspect="1"/>
          </p:cNvGraphicFramePr>
          <p:nvPr>
            <p:extLst/>
          </p:nvPr>
        </p:nvGraphicFramePr>
        <p:xfrm>
          <a:off x="3733800" y="4022576"/>
          <a:ext cx="4381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3" name="公式" r:id="rId11" imgW="190440" imgH="431640" progId="Equation.3">
                  <p:embed/>
                </p:oleObj>
              </mc:Choice>
              <mc:Fallback>
                <p:oleObj name="公式" r:id="rId11" imgW="190440" imgH="431640" progId="Equation.3">
                  <p:embed/>
                  <p:pic>
                    <p:nvPicPr>
                      <p:cNvPr id="4609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022576"/>
                        <a:ext cx="4381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5" name="Object 15"/>
          <p:cNvGraphicFramePr>
            <a:graphicFrameLocks noChangeAspect="1"/>
          </p:cNvGraphicFramePr>
          <p:nvPr>
            <p:extLst/>
          </p:nvPr>
        </p:nvGraphicFramePr>
        <p:xfrm>
          <a:off x="4140200" y="4038451"/>
          <a:ext cx="1333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4" name="Equation" r:id="rId13" imgW="1333440" imgH="444240" progId="Equation.3">
                  <p:embed/>
                </p:oleObj>
              </mc:Choice>
              <mc:Fallback>
                <p:oleObj name="Equation" r:id="rId13" imgW="1333440" imgH="444240" progId="Equation.3">
                  <p:embed/>
                  <p:pic>
                    <p:nvPicPr>
                      <p:cNvPr id="4609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4038451"/>
                        <a:ext cx="1333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6" name="Object 16"/>
          <p:cNvGraphicFramePr>
            <a:graphicFrameLocks noChangeAspect="1"/>
          </p:cNvGraphicFramePr>
          <p:nvPr>
            <p:extLst/>
          </p:nvPr>
        </p:nvGraphicFramePr>
        <p:xfrm>
          <a:off x="3917951" y="4568676"/>
          <a:ext cx="20939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5" name="Equation" r:id="rId15" imgW="2095200" imgH="444240" progId="Equation.3">
                  <p:embed/>
                </p:oleObj>
              </mc:Choice>
              <mc:Fallback>
                <p:oleObj name="Equation" r:id="rId15" imgW="2095200" imgH="444240" progId="Equation.3">
                  <p:embed/>
                  <p:pic>
                    <p:nvPicPr>
                      <p:cNvPr id="460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7951" y="4568676"/>
                        <a:ext cx="20939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7" name="Object 17"/>
          <p:cNvGraphicFramePr>
            <a:graphicFrameLocks noChangeAspect="1"/>
          </p:cNvGraphicFramePr>
          <p:nvPr>
            <p:extLst/>
          </p:nvPr>
        </p:nvGraphicFramePr>
        <p:xfrm>
          <a:off x="7316788" y="4051151"/>
          <a:ext cx="22844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6" name="Equation" r:id="rId17" imgW="2286000" imgH="850680" progId="Equation.3">
                  <p:embed/>
                </p:oleObj>
              </mc:Choice>
              <mc:Fallback>
                <p:oleObj name="Equation" r:id="rId17" imgW="2286000" imgH="850680" progId="Equation.3">
                  <p:embed/>
                  <p:pic>
                    <p:nvPicPr>
                      <p:cNvPr id="460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6788" y="4051151"/>
                        <a:ext cx="22844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2057400" y="52578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于是所求特解为</a:t>
            </a:r>
          </a:p>
        </p:txBody>
      </p:sp>
      <p:graphicFrame>
        <p:nvGraphicFramePr>
          <p:cNvPr id="46099" name="Object 19"/>
          <p:cNvGraphicFramePr>
            <a:graphicFrameLocks noChangeAspect="1"/>
          </p:cNvGraphicFramePr>
          <p:nvPr>
            <p:extLst/>
          </p:nvPr>
        </p:nvGraphicFramePr>
        <p:xfrm>
          <a:off x="4800600" y="5092700"/>
          <a:ext cx="1828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7" name="Equation" r:id="rId19" imgW="1828800" imgH="850680" progId="Equation.3">
                  <p:embed/>
                </p:oleObj>
              </mc:Choice>
              <mc:Fallback>
                <p:oleObj name="Equation" r:id="rId19" imgW="1828800" imgH="850680" progId="Equation.3">
                  <p:embed/>
                  <p:pic>
                    <p:nvPicPr>
                      <p:cNvPr id="4609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5092700"/>
                        <a:ext cx="1828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0" name="Object 20"/>
          <p:cNvGraphicFramePr>
            <a:graphicFrameLocks noChangeAspect="1"/>
          </p:cNvGraphicFramePr>
          <p:nvPr>
            <p:extLst/>
          </p:nvPr>
        </p:nvGraphicFramePr>
        <p:xfrm>
          <a:off x="2819400" y="1800076"/>
          <a:ext cx="81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8" name="Equation" r:id="rId21" imgW="812520" imgH="317160" progId="Equation.3">
                  <p:embed/>
                </p:oleObj>
              </mc:Choice>
              <mc:Fallback>
                <p:oleObj name="Equation" r:id="rId21" imgW="812520" imgH="317160" progId="Equation.3">
                  <p:embed/>
                  <p:pic>
                    <p:nvPicPr>
                      <p:cNvPr id="4610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800076"/>
                        <a:ext cx="812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1" name="Object 21"/>
          <p:cNvGraphicFramePr>
            <a:graphicFrameLocks noChangeAspect="1"/>
          </p:cNvGraphicFramePr>
          <p:nvPr>
            <p:extLst/>
          </p:nvPr>
        </p:nvGraphicFramePr>
        <p:xfrm>
          <a:off x="3581400" y="1190476"/>
          <a:ext cx="965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9" name="Equation" r:id="rId23" imgW="965160" imgH="393480" progId="Equation.3">
                  <p:embed/>
                </p:oleObj>
              </mc:Choice>
              <mc:Fallback>
                <p:oleObj name="Equation" r:id="rId23" imgW="965160" imgH="393480" progId="Equation.3">
                  <p:embed/>
                  <p:pic>
                    <p:nvPicPr>
                      <p:cNvPr id="4610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190476"/>
                        <a:ext cx="965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2" name="AutoShape 22"/>
          <p:cNvSpPr>
            <a:spLocks noChangeArrowheads="1"/>
          </p:cNvSpPr>
          <p:nvPr/>
        </p:nvSpPr>
        <p:spPr bwMode="auto">
          <a:xfrm>
            <a:off x="6096000" y="4403576"/>
            <a:ext cx="990600" cy="152400"/>
          </a:xfrm>
          <a:prstGeom prst="rightArrow">
            <a:avLst>
              <a:gd name="adj1" fmla="val 50000"/>
              <a:gd name="adj2" fmla="val 162500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0649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utoUpdateAnimBg="0"/>
      <p:bldP spid="46086" grpId="0" autoUpdateAnimBg="0"/>
      <p:bldP spid="46088" grpId="0" autoUpdateAnimBg="0"/>
      <p:bldP spid="46089" grpId="0" autoUpdateAnimBg="0"/>
      <p:bldP spid="46091" grpId="0" autoUpdateAnimBg="0"/>
      <p:bldP spid="46093" grpId="0" autoUpdateAnimBg="0"/>
      <p:bldP spid="4609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990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>
            <p:extLst/>
          </p:nvPr>
        </p:nvGraphicFramePr>
        <p:xfrm>
          <a:off x="2971800" y="247650"/>
          <a:ext cx="4165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9" name="Equation" r:id="rId3" imgW="4165560" imgH="507960" progId="Equation.3">
                  <p:embed/>
                </p:oleObj>
              </mc:Choice>
              <mc:Fallback>
                <p:oleObj name="Equation" r:id="rId3" imgW="4165560" imgH="507960" progId="Equation.3">
                  <p:embed/>
                  <p:pic>
                    <p:nvPicPr>
                      <p:cNvPr id="471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47650"/>
                        <a:ext cx="4165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7086600" y="2428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  <a:r>
              <a:rPr lang="en-US" altLang="zh-CN" sz="2400" b="1">
                <a:solidFill>
                  <a:srgbClr val="000000"/>
                </a:solidFill>
              </a:rPr>
              <a:t>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2184400" y="7620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本题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4572000" y="7762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特征方程为</a:t>
            </a:r>
          </a:p>
        </p:txBody>
      </p:sp>
      <p:graphicFrame>
        <p:nvGraphicFramePr>
          <p:cNvPr id="47111" name="Object 7"/>
          <p:cNvGraphicFramePr>
            <a:graphicFrameLocks noChangeAspect="1"/>
          </p:cNvGraphicFramePr>
          <p:nvPr>
            <p:extLst/>
          </p:nvPr>
        </p:nvGraphicFramePr>
        <p:xfrm>
          <a:off x="6477000" y="863600"/>
          <a:ext cx="2324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0" name="Equation" r:id="rId5" imgW="2323800" imgH="507960" progId="Equation.3">
                  <p:embed/>
                </p:oleObj>
              </mc:Choice>
              <mc:Fallback>
                <p:oleObj name="Equation" r:id="rId5" imgW="2323800" imgH="507960" progId="Equation.3">
                  <p:embed/>
                  <p:pic>
                    <p:nvPicPr>
                      <p:cNvPr id="471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863600"/>
                        <a:ext cx="2324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8763000" y="7762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其根为</a:t>
            </a: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2133600" y="1828801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对应齐次方程的通解为</a:t>
            </a:r>
          </a:p>
        </p:txBody>
      </p:sp>
      <p:graphicFrame>
        <p:nvGraphicFramePr>
          <p:cNvPr id="47114" name="Object 10"/>
          <p:cNvGraphicFramePr>
            <a:graphicFrameLocks noChangeAspect="1"/>
          </p:cNvGraphicFramePr>
          <p:nvPr>
            <p:extLst/>
          </p:nvPr>
        </p:nvGraphicFramePr>
        <p:xfrm>
          <a:off x="5969000" y="1905000"/>
          <a:ext cx="2679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1" name="Equation" r:id="rId7" imgW="2679480" imgH="520560" progId="Equation.3">
                  <p:embed/>
                </p:oleObj>
              </mc:Choice>
              <mc:Fallback>
                <p:oleObj name="Equation" r:id="rId7" imgW="2679480" imgH="520560" progId="Equation.3">
                  <p:embed/>
                  <p:pic>
                    <p:nvPicPr>
                      <p:cNvPr id="471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0" y="1905000"/>
                        <a:ext cx="2679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2133600" y="2438401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设非齐次方程特解为</a:t>
            </a:r>
          </a:p>
        </p:txBody>
      </p:sp>
      <p:graphicFrame>
        <p:nvGraphicFramePr>
          <p:cNvPr id="47116" name="Object 12"/>
          <p:cNvGraphicFramePr>
            <a:graphicFrameLocks noChangeAspect="1"/>
          </p:cNvGraphicFramePr>
          <p:nvPr>
            <p:extLst/>
          </p:nvPr>
        </p:nvGraphicFramePr>
        <p:xfrm>
          <a:off x="5867400" y="2438400"/>
          <a:ext cx="3009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2" name="Equation" r:id="rId9" imgW="3009600" imgH="520560" progId="Equation.3">
                  <p:embed/>
                </p:oleObj>
              </mc:Choice>
              <mc:Fallback>
                <p:oleObj name="Equation" r:id="rId9" imgW="3009600" imgH="520560" progId="Equation.3">
                  <p:embed/>
                  <p:pic>
                    <p:nvPicPr>
                      <p:cNvPr id="471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438400"/>
                        <a:ext cx="3009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2133600" y="3851276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比较系数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47118" name="Object 14"/>
          <p:cNvGraphicFramePr>
            <a:graphicFrameLocks noChangeAspect="1"/>
          </p:cNvGraphicFramePr>
          <p:nvPr>
            <p:extLst/>
          </p:nvPr>
        </p:nvGraphicFramePr>
        <p:xfrm>
          <a:off x="4864100" y="3657600"/>
          <a:ext cx="1308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3" name="Equation" r:id="rId11" imgW="1307880" imgH="444240" progId="Equation.3">
                  <p:embed/>
                </p:oleObj>
              </mc:Choice>
              <mc:Fallback>
                <p:oleObj name="Equation" r:id="rId11" imgW="1307880" imgH="444240" progId="Equation.3">
                  <p:embed/>
                  <p:pic>
                    <p:nvPicPr>
                      <p:cNvPr id="471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3657600"/>
                        <a:ext cx="1308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9" name="Object 15"/>
          <p:cNvGraphicFramePr>
            <a:graphicFrameLocks noChangeAspect="1"/>
          </p:cNvGraphicFramePr>
          <p:nvPr>
            <p:extLst/>
          </p:nvPr>
        </p:nvGraphicFramePr>
        <p:xfrm>
          <a:off x="4495800" y="4187825"/>
          <a:ext cx="171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4" name="Equation" r:id="rId13" imgW="1714320" imgH="444240" progId="Equation.3">
                  <p:embed/>
                </p:oleObj>
              </mc:Choice>
              <mc:Fallback>
                <p:oleObj name="Equation" r:id="rId13" imgW="1714320" imgH="444240" progId="Equation.3">
                  <p:embed/>
                  <p:pic>
                    <p:nvPicPr>
                      <p:cNvPr id="4711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187825"/>
                        <a:ext cx="171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0" name="Object 16"/>
          <p:cNvGraphicFramePr>
            <a:graphicFrameLocks noChangeAspect="1"/>
          </p:cNvGraphicFramePr>
          <p:nvPr>
            <p:extLst/>
          </p:nvPr>
        </p:nvGraphicFramePr>
        <p:xfrm>
          <a:off x="7531100" y="3676650"/>
          <a:ext cx="2463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5" name="Equation" r:id="rId15" imgW="2463480" imgH="850680" progId="Equation.3">
                  <p:embed/>
                </p:oleObj>
              </mc:Choice>
              <mc:Fallback>
                <p:oleObj name="Equation" r:id="rId15" imgW="2463480" imgH="850680" progId="Equation.3">
                  <p:embed/>
                  <p:pic>
                    <p:nvPicPr>
                      <p:cNvPr id="471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00" y="3676650"/>
                        <a:ext cx="2463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2151063" y="4773613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因此特解为</a:t>
            </a:r>
          </a:p>
        </p:txBody>
      </p:sp>
      <p:graphicFrame>
        <p:nvGraphicFramePr>
          <p:cNvPr id="47122" name="Object 18"/>
          <p:cNvGraphicFramePr>
            <a:graphicFrameLocks noChangeAspect="1"/>
          </p:cNvGraphicFramePr>
          <p:nvPr>
            <p:extLst/>
          </p:nvPr>
        </p:nvGraphicFramePr>
        <p:xfrm>
          <a:off x="4140200" y="4775200"/>
          <a:ext cx="3175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6" name="Equation" r:id="rId17" imgW="3174840" imgH="571320" progId="Equation.3">
                  <p:embed/>
                </p:oleObj>
              </mc:Choice>
              <mc:Fallback>
                <p:oleObj name="Equation" r:id="rId17" imgW="3174840" imgH="571320" progId="Equation.3">
                  <p:embed/>
                  <p:pic>
                    <p:nvPicPr>
                      <p:cNvPr id="471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4775200"/>
                        <a:ext cx="3175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3" name="Object 19"/>
          <p:cNvGraphicFramePr>
            <a:graphicFrameLocks noChangeAspect="1"/>
          </p:cNvGraphicFramePr>
          <p:nvPr>
            <p:extLst/>
          </p:nvPr>
        </p:nvGraphicFramePr>
        <p:xfrm>
          <a:off x="4191000" y="1354138"/>
          <a:ext cx="2095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7" name="Equation" r:id="rId19" imgW="2095200" imgH="444240" progId="Equation.3">
                  <p:embed/>
                </p:oleObj>
              </mc:Choice>
              <mc:Fallback>
                <p:oleObj name="Equation" r:id="rId19" imgW="2095200" imgH="444240" progId="Equation.3">
                  <p:embed/>
                  <p:pic>
                    <p:nvPicPr>
                      <p:cNvPr id="4712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354138"/>
                        <a:ext cx="2095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2133600" y="30480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代入方程得</a:t>
            </a:r>
          </a:p>
        </p:txBody>
      </p:sp>
      <p:graphicFrame>
        <p:nvGraphicFramePr>
          <p:cNvPr id="47125" name="Object 21"/>
          <p:cNvGraphicFramePr>
            <a:graphicFrameLocks noChangeAspect="1"/>
          </p:cNvGraphicFramePr>
          <p:nvPr>
            <p:extLst/>
          </p:nvPr>
        </p:nvGraphicFramePr>
        <p:xfrm>
          <a:off x="4252913" y="3136900"/>
          <a:ext cx="3162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8" name="Equation" r:id="rId21" imgW="3162240" imgH="444240" progId="Equation.3">
                  <p:embed/>
                </p:oleObj>
              </mc:Choice>
              <mc:Fallback>
                <p:oleObj name="Equation" r:id="rId21" imgW="3162240" imgH="444240" progId="Equation.3">
                  <p:embed/>
                  <p:pic>
                    <p:nvPicPr>
                      <p:cNvPr id="471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3136900"/>
                        <a:ext cx="3162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6" name="Text Box 22"/>
          <p:cNvSpPr txBox="1">
            <a:spLocks noChangeArrowheads="1"/>
          </p:cNvSpPr>
          <p:nvPr/>
        </p:nvSpPr>
        <p:spPr bwMode="auto">
          <a:xfrm>
            <a:off x="2135560" y="55626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所求通解为</a:t>
            </a:r>
          </a:p>
        </p:txBody>
      </p:sp>
      <p:graphicFrame>
        <p:nvGraphicFramePr>
          <p:cNvPr id="47127" name="Object 23"/>
          <p:cNvGraphicFramePr>
            <a:graphicFrameLocks noChangeAspect="1"/>
          </p:cNvGraphicFramePr>
          <p:nvPr>
            <p:extLst/>
          </p:nvPr>
        </p:nvGraphicFramePr>
        <p:xfrm>
          <a:off x="4229100" y="5562600"/>
          <a:ext cx="2667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9" name="Equation" r:id="rId23" imgW="2666880" imgH="520560" progId="Equation.3">
                  <p:embed/>
                </p:oleObj>
              </mc:Choice>
              <mc:Fallback>
                <p:oleObj name="Equation" r:id="rId23" imgW="2666880" imgH="520560" progId="Equation.3">
                  <p:embed/>
                  <p:pic>
                    <p:nvPicPr>
                      <p:cNvPr id="471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5562600"/>
                        <a:ext cx="2667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8" name="Object 24"/>
          <p:cNvGraphicFramePr>
            <a:graphicFrameLocks noChangeAspect="1"/>
          </p:cNvGraphicFramePr>
          <p:nvPr>
            <p:extLst/>
          </p:nvPr>
        </p:nvGraphicFramePr>
        <p:xfrm>
          <a:off x="6915150" y="5549900"/>
          <a:ext cx="24511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60" name="Equation" r:id="rId25" imgW="2450880" imgH="571320" progId="Equation.3">
                  <p:embed/>
                </p:oleObj>
              </mc:Choice>
              <mc:Fallback>
                <p:oleObj name="Equation" r:id="rId25" imgW="2450880" imgH="571320" progId="Equation.3">
                  <p:embed/>
                  <p:pic>
                    <p:nvPicPr>
                      <p:cNvPr id="4712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150" y="5549900"/>
                        <a:ext cx="24511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9" name="Line 25"/>
          <p:cNvSpPr>
            <a:spLocks noChangeShapeType="1"/>
          </p:cNvSpPr>
          <p:nvPr/>
        </p:nvSpPr>
        <p:spPr bwMode="auto">
          <a:xfrm>
            <a:off x="3556000" y="1268760"/>
            <a:ext cx="9144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30" name="Line 26"/>
          <p:cNvSpPr>
            <a:spLocks noChangeShapeType="1"/>
          </p:cNvSpPr>
          <p:nvPr/>
        </p:nvSpPr>
        <p:spPr bwMode="auto">
          <a:xfrm>
            <a:off x="4114800" y="1798638"/>
            <a:ext cx="1066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31" name="Line 27"/>
          <p:cNvSpPr>
            <a:spLocks noChangeShapeType="1"/>
          </p:cNvSpPr>
          <p:nvPr/>
        </p:nvSpPr>
        <p:spPr bwMode="auto">
          <a:xfrm>
            <a:off x="6248400" y="685800"/>
            <a:ext cx="381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7132" name="Object 28"/>
          <p:cNvGraphicFramePr>
            <a:graphicFrameLocks noChangeAspect="1"/>
          </p:cNvGraphicFramePr>
          <p:nvPr>
            <p:extLst/>
          </p:nvPr>
        </p:nvGraphicFramePr>
        <p:xfrm>
          <a:off x="3632200" y="914400"/>
          <a:ext cx="939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61" name="Equation" r:id="rId27" imgW="939600" imgH="393480" progId="Equation.3">
                  <p:embed/>
                </p:oleObj>
              </mc:Choice>
              <mc:Fallback>
                <p:oleObj name="Equation" r:id="rId27" imgW="939600" imgH="393480" progId="Equation.3">
                  <p:embed/>
                  <p:pic>
                    <p:nvPicPr>
                      <p:cNvPr id="4713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914400"/>
                        <a:ext cx="939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33" name="AutoShape 29"/>
          <p:cNvSpPr>
            <a:spLocks noChangeArrowheads="1"/>
          </p:cNvSpPr>
          <p:nvPr/>
        </p:nvSpPr>
        <p:spPr bwMode="auto">
          <a:xfrm>
            <a:off x="6477000" y="4038600"/>
            <a:ext cx="864000" cy="144000"/>
          </a:xfrm>
          <a:prstGeom prst="rightArrow">
            <a:avLst>
              <a:gd name="adj1" fmla="val 50000"/>
              <a:gd name="adj2" fmla="val 162500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34" name="AutoShape 30"/>
          <p:cNvSpPr>
            <a:spLocks/>
          </p:cNvSpPr>
          <p:nvPr/>
        </p:nvSpPr>
        <p:spPr bwMode="auto">
          <a:xfrm>
            <a:off x="4343400" y="3657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4027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7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autoUpdateAnimBg="0"/>
      <p:bldP spid="47110" grpId="0" autoUpdateAnimBg="0"/>
      <p:bldP spid="47112" grpId="0" autoUpdateAnimBg="0"/>
      <p:bldP spid="47113" grpId="0" autoUpdateAnimBg="0"/>
      <p:bldP spid="47115" grpId="0" autoUpdateAnimBg="0"/>
      <p:bldP spid="47117" grpId="0" autoUpdateAnimBg="0"/>
      <p:bldP spid="47121" grpId="0" autoUpdateAnimBg="0"/>
      <p:bldP spid="47124" grpId="0" autoUpdateAnimBg="0"/>
      <p:bldP spid="4712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54013"/>
            <a:ext cx="3352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求解定解问题</a:t>
            </a: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>
            <p:extLst/>
          </p:nvPr>
        </p:nvGraphicFramePr>
        <p:xfrm>
          <a:off x="5237164" y="271464"/>
          <a:ext cx="3678237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85" name="Equation" r:id="rId3" imgW="3682800" imgH="977760" progId="Equation.3">
                  <p:embed/>
                </p:oleObj>
              </mc:Choice>
              <mc:Fallback>
                <p:oleObj name="Equation" r:id="rId3" imgW="3682800" imgH="977760" progId="Equation.3">
                  <p:embed/>
                  <p:pic>
                    <p:nvPicPr>
                      <p:cNvPr id="48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7164" y="271464"/>
                        <a:ext cx="3678237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133600" y="1192213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本题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495800" y="1192213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特征方程为</a:t>
            </a:r>
          </a:p>
        </p:txBody>
      </p:sp>
      <p:graphicFrame>
        <p:nvGraphicFramePr>
          <p:cNvPr id="48134" name="Object 6"/>
          <p:cNvGraphicFramePr>
            <a:graphicFrameLocks noChangeAspect="1"/>
          </p:cNvGraphicFramePr>
          <p:nvPr>
            <p:extLst/>
          </p:nvPr>
        </p:nvGraphicFramePr>
        <p:xfrm>
          <a:off x="6400797" y="1196752"/>
          <a:ext cx="2654280" cy="520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86" name="Equation" r:id="rId5" imgW="2654280" imgH="520560" progId="Equation.3">
                  <p:embed/>
                </p:oleObj>
              </mc:Choice>
              <mc:Fallback>
                <p:oleObj name="Equation" r:id="rId5" imgW="2654280" imgH="520560" progId="Equation.3">
                  <p:embed/>
                  <p:pic>
                    <p:nvPicPr>
                      <p:cNvPr id="481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797" y="1196752"/>
                        <a:ext cx="2654280" cy="520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8991600" y="12065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其</a:t>
            </a:r>
            <a:r>
              <a:rPr lang="zh-CN" altLang="en-US">
                <a:solidFill>
                  <a:srgbClr val="000000"/>
                </a:solidFill>
              </a:rPr>
              <a:t>根为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2209800" y="2868613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设非齐次方程特解为</a:t>
            </a:r>
          </a:p>
        </p:txBody>
      </p:sp>
      <p:graphicFrame>
        <p:nvGraphicFramePr>
          <p:cNvPr id="48137" name="Object 9"/>
          <p:cNvGraphicFramePr>
            <a:graphicFrameLocks noChangeAspect="1"/>
          </p:cNvGraphicFramePr>
          <p:nvPr>
            <p:extLst/>
          </p:nvPr>
        </p:nvGraphicFramePr>
        <p:xfrm>
          <a:off x="5486400" y="3021012"/>
          <a:ext cx="1231560" cy="40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87" name="Equation" r:id="rId7" imgW="1231560" imgH="406080" progId="Equation.3">
                  <p:embed/>
                </p:oleObj>
              </mc:Choice>
              <mc:Fallback>
                <p:oleObj name="Equation" r:id="rId7" imgW="1231560" imgH="406080" progId="Equation.3">
                  <p:embed/>
                  <p:pic>
                    <p:nvPicPr>
                      <p:cNvPr id="481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021012"/>
                        <a:ext cx="1231560" cy="406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6629400" y="28829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代入方程得</a:t>
            </a:r>
          </a:p>
        </p:txBody>
      </p:sp>
      <p:graphicFrame>
        <p:nvGraphicFramePr>
          <p:cNvPr id="48139" name="Object 11"/>
          <p:cNvGraphicFramePr>
            <a:graphicFrameLocks noChangeAspect="1"/>
          </p:cNvGraphicFramePr>
          <p:nvPr>
            <p:extLst/>
          </p:nvPr>
        </p:nvGraphicFramePr>
        <p:xfrm>
          <a:off x="8585200" y="3021012"/>
          <a:ext cx="1015920" cy="40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88" name="Equation" r:id="rId9" imgW="1015920" imgH="406080" progId="Equation.3">
                  <p:embed/>
                </p:oleObj>
              </mc:Choice>
              <mc:Fallback>
                <p:oleObj name="Equation" r:id="rId9" imgW="1015920" imgH="406080" progId="Equation.3">
                  <p:embed/>
                  <p:pic>
                    <p:nvPicPr>
                      <p:cNvPr id="481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5200" y="3021012"/>
                        <a:ext cx="1015920" cy="406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0" name="Text Box 12"/>
          <p:cNvSpPr txBox="1">
            <a:spLocks noChangeArrowheads="1"/>
          </p:cNvSpPr>
          <p:nvPr/>
        </p:nvSpPr>
        <p:spPr bwMode="auto">
          <a:xfrm>
            <a:off x="9525000" y="286861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48141" name="Object 13"/>
          <p:cNvGraphicFramePr>
            <a:graphicFrameLocks noChangeAspect="1"/>
          </p:cNvGraphicFramePr>
          <p:nvPr>
            <p:extLst/>
          </p:nvPr>
        </p:nvGraphicFramePr>
        <p:xfrm>
          <a:off x="1981200" y="3440112"/>
          <a:ext cx="1295280" cy="596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89" name="Equation" r:id="rId11" imgW="1295280" imgH="596880" progId="Equation.3">
                  <p:embed/>
                </p:oleObj>
              </mc:Choice>
              <mc:Fallback>
                <p:oleObj name="Equation" r:id="rId11" imgW="1295280" imgH="596880" progId="Equation.3">
                  <p:embed/>
                  <p:pic>
                    <p:nvPicPr>
                      <p:cNvPr id="481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440112"/>
                        <a:ext cx="1295280" cy="596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14"/>
          <p:cNvGraphicFramePr>
            <a:graphicFrameLocks noChangeAspect="1"/>
          </p:cNvGraphicFramePr>
          <p:nvPr>
            <p:extLst/>
          </p:nvPr>
        </p:nvGraphicFramePr>
        <p:xfrm>
          <a:off x="4889500" y="4773613"/>
          <a:ext cx="2438280" cy="444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0" name="Equation" r:id="rId13" imgW="2438280" imgH="444240" progId="Equation.3">
                  <p:embed/>
                </p:oleObj>
              </mc:Choice>
              <mc:Fallback>
                <p:oleObj name="Equation" r:id="rId13" imgW="2438280" imgH="444240" progId="Equation.3">
                  <p:embed/>
                  <p:pic>
                    <p:nvPicPr>
                      <p:cNvPr id="481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4773613"/>
                        <a:ext cx="2438280" cy="444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3" name="Object 15"/>
          <p:cNvGraphicFramePr>
            <a:graphicFrameLocks noChangeAspect="1"/>
          </p:cNvGraphicFramePr>
          <p:nvPr>
            <p:extLst/>
          </p:nvPr>
        </p:nvGraphicFramePr>
        <p:xfrm>
          <a:off x="5194300" y="5230813"/>
          <a:ext cx="2425680" cy="520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1" name="Equation" r:id="rId15" imgW="2425680" imgH="520560" progId="Equation.3">
                  <p:embed/>
                </p:oleObj>
              </mc:Choice>
              <mc:Fallback>
                <p:oleObj name="Equation" r:id="rId15" imgW="2425680" imgH="520560" progId="Equation.3">
                  <p:embed/>
                  <p:pic>
                    <p:nvPicPr>
                      <p:cNvPr id="481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4300" y="5230813"/>
                        <a:ext cx="2425680" cy="520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4" name="Object 16"/>
          <p:cNvGraphicFramePr>
            <a:graphicFrameLocks noChangeAspect="1"/>
          </p:cNvGraphicFramePr>
          <p:nvPr>
            <p:extLst/>
          </p:nvPr>
        </p:nvGraphicFramePr>
        <p:xfrm>
          <a:off x="3302000" y="1801813"/>
          <a:ext cx="3632040" cy="444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2" name="Equation" r:id="rId17" imgW="3632040" imgH="444240" progId="Equation.3">
                  <p:embed/>
                </p:oleObj>
              </mc:Choice>
              <mc:Fallback>
                <p:oleObj name="Equation" r:id="rId17" imgW="3632040" imgH="444240" progId="Equation.3">
                  <p:embed/>
                  <p:pic>
                    <p:nvPicPr>
                      <p:cNvPr id="481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1801813"/>
                        <a:ext cx="3632040" cy="444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5" name="Text Box 17"/>
          <p:cNvSpPr txBox="1">
            <a:spLocks noChangeArrowheads="1"/>
          </p:cNvSpPr>
          <p:nvPr/>
        </p:nvSpPr>
        <p:spPr bwMode="auto">
          <a:xfrm>
            <a:off x="2133600" y="2262188"/>
            <a:ext cx="411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故对应齐次方程通解为</a:t>
            </a: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8146" name="Object 18"/>
          <p:cNvGraphicFramePr>
            <a:graphicFrameLocks noChangeAspect="1"/>
          </p:cNvGraphicFramePr>
          <p:nvPr>
            <p:extLst/>
          </p:nvPr>
        </p:nvGraphicFramePr>
        <p:xfrm>
          <a:off x="5832475" y="2393949"/>
          <a:ext cx="965160" cy="444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3" name="Equation" r:id="rId19" imgW="965160" imgH="444240" progId="Equation.3">
                  <p:embed/>
                </p:oleObj>
              </mc:Choice>
              <mc:Fallback>
                <p:oleObj name="Equation" r:id="rId19" imgW="965160" imgH="444240" progId="Equation.3">
                  <p:embed/>
                  <p:pic>
                    <p:nvPicPr>
                      <p:cNvPr id="481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2475" y="2393949"/>
                        <a:ext cx="965160" cy="444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7" name="Object 19"/>
          <p:cNvGraphicFramePr>
            <a:graphicFrameLocks noChangeAspect="1"/>
          </p:cNvGraphicFramePr>
          <p:nvPr>
            <p:extLst/>
          </p:nvPr>
        </p:nvGraphicFramePr>
        <p:xfrm>
          <a:off x="6851650" y="2319337"/>
          <a:ext cx="1269720" cy="533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4" name="Equation" r:id="rId21" imgW="1269720" imgH="533160" progId="Equation.3">
                  <p:embed/>
                </p:oleObj>
              </mc:Choice>
              <mc:Fallback>
                <p:oleObj name="Equation" r:id="rId21" imgW="1269720" imgH="533160" progId="Equation.3">
                  <p:embed/>
                  <p:pic>
                    <p:nvPicPr>
                      <p:cNvPr id="481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650" y="2319337"/>
                        <a:ext cx="1269720" cy="533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8" name="Object 20"/>
          <p:cNvGraphicFramePr>
            <a:graphicFrameLocks noChangeAspect="1"/>
          </p:cNvGraphicFramePr>
          <p:nvPr>
            <p:extLst/>
          </p:nvPr>
        </p:nvGraphicFramePr>
        <p:xfrm>
          <a:off x="8121650" y="2319337"/>
          <a:ext cx="1422360" cy="533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5" name="Equation" r:id="rId23" imgW="1422360" imgH="533160" progId="Equation.3">
                  <p:embed/>
                </p:oleObj>
              </mc:Choice>
              <mc:Fallback>
                <p:oleObj name="Equation" r:id="rId23" imgW="1422360" imgH="533160" progId="Equation.3">
                  <p:embed/>
                  <p:pic>
                    <p:nvPicPr>
                      <p:cNvPr id="481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1650" y="2319337"/>
                        <a:ext cx="1422360" cy="533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9" name="Text Box 21"/>
          <p:cNvSpPr txBox="1">
            <a:spLocks noChangeArrowheads="1"/>
          </p:cNvSpPr>
          <p:nvPr/>
        </p:nvSpPr>
        <p:spPr bwMode="auto">
          <a:xfrm>
            <a:off x="3276600" y="3465513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原方程通解为</a:t>
            </a:r>
          </a:p>
        </p:txBody>
      </p:sp>
      <p:graphicFrame>
        <p:nvGraphicFramePr>
          <p:cNvPr id="48150" name="Object 22"/>
          <p:cNvGraphicFramePr>
            <a:graphicFrameLocks noChangeAspect="1"/>
          </p:cNvGraphicFramePr>
          <p:nvPr>
            <p:extLst/>
          </p:nvPr>
        </p:nvGraphicFramePr>
        <p:xfrm>
          <a:off x="6889750" y="4073525"/>
          <a:ext cx="736560" cy="622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6" name="Equation" r:id="rId25" imgW="736560" imgH="622080" progId="Equation.3">
                  <p:embed/>
                </p:oleObj>
              </mc:Choice>
              <mc:Fallback>
                <p:oleObj name="Equation" r:id="rId25" imgW="736560" imgH="622080" progId="Equation.3">
                  <p:embed/>
                  <p:pic>
                    <p:nvPicPr>
                      <p:cNvPr id="481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0" y="4073525"/>
                        <a:ext cx="736560" cy="622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1" name="Object 23"/>
          <p:cNvGraphicFramePr>
            <a:graphicFrameLocks noChangeAspect="1"/>
          </p:cNvGraphicFramePr>
          <p:nvPr>
            <p:extLst/>
          </p:nvPr>
        </p:nvGraphicFramePr>
        <p:xfrm>
          <a:off x="3270250" y="4164013"/>
          <a:ext cx="952200" cy="444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7" name="Equation" r:id="rId27" imgW="952200" imgH="444240" progId="Equation.3">
                  <p:embed/>
                </p:oleObj>
              </mc:Choice>
              <mc:Fallback>
                <p:oleObj name="Equation" r:id="rId27" imgW="952200" imgH="444240" progId="Equation.3">
                  <p:embed/>
                  <p:pic>
                    <p:nvPicPr>
                      <p:cNvPr id="481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4164013"/>
                        <a:ext cx="952200" cy="444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2" name="Object 24"/>
          <p:cNvGraphicFramePr>
            <a:graphicFrameLocks noChangeAspect="1"/>
          </p:cNvGraphicFramePr>
          <p:nvPr>
            <p:extLst/>
          </p:nvPr>
        </p:nvGraphicFramePr>
        <p:xfrm>
          <a:off x="4267200" y="4094163"/>
          <a:ext cx="1231560" cy="520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8" name="Equation" r:id="rId29" imgW="1231560" imgH="520560" progId="Equation.3">
                  <p:embed/>
                </p:oleObj>
              </mc:Choice>
              <mc:Fallback>
                <p:oleObj name="Equation" r:id="rId29" imgW="1231560" imgH="520560" progId="Equation.3">
                  <p:embed/>
                  <p:pic>
                    <p:nvPicPr>
                      <p:cNvPr id="481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094163"/>
                        <a:ext cx="1231560" cy="520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53" name="Object 25"/>
          <p:cNvGraphicFramePr>
            <a:graphicFrameLocks noChangeAspect="1"/>
          </p:cNvGraphicFramePr>
          <p:nvPr>
            <p:extLst/>
          </p:nvPr>
        </p:nvGraphicFramePr>
        <p:xfrm>
          <a:off x="5464175" y="4094162"/>
          <a:ext cx="1384200" cy="520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99" name="Equation" r:id="rId31" imgW="1384200" imgH="520560" progId="Equation.3">
                  <p:embed/>
                </p:oleObj>
              </mc:Choice>
              <mc:Fallback>
                <p:oleObj name="Equation" r:id="rId31" imgW="1384200" imgH="520560" progId="Equation.3">
                  <p:embed/>
                  <p:pic>
                    <p:nvPicPr>
                      <p:cNvPr id="4815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4175" y="4094162"/>
                        <a:ext cx="1384200" cy="520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54" name="Text Box 26"/>
          <p:cNvSpPr txBox="1">
            <a:spLocks noChangeArrowheads="1"/>
          </p:cNvSpPr>
          <p:nvPr/>
        </p:nvSpPr>
        <p:spPr bwMode="auto">
          <a:xfrm>
            <a:off x="2146300" y="51689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由初始条件得</a:t>
            </a:r>
          </a:p>
        </p:txBody>
      </p:sp>
      <p:graphicFrame>
        <p:nvGraphicFramePr>
          <p:cNvPr id="48155" name="Object 27"/>
          <p:cNvGraphicFramePr>
            <a:graphicFrameLocks noChangeAspect="1"/>
          </p:cNvGraphicFramePr>
          <p:nvPr>
            <p:extLst/>
          </p:nvPr>
        </p:nvGraphicFramePr>
        <p:xfrm>
          <a:off x="5435600" y="5764212"/>
          <a:ext cx="1955520" cy="444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00" name="Equation" r:id="rId33" imgW="1955520" imgH="444240" progId="Equation.3">
                  <p:embed/>
                </p:oleObj>
              </mc:Choice>
              <mc:Fallback>
                <p:oleObj name="Equation" r:id="rId33" imgW="1955520" imgH="444240" progId="Equation.3">
                  <p:embed/>
                  <p:pic>
                    <p:nvPicPr>
                      <p:cNvPr id="4815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5764212"/>
                        <a:ext cx="1955520" cy="444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56" name="Line 28"/>
          <p:cNvSpPr>
            <a:spLocks noChangeShapeType="1"/>
          </p:cNvSpPr>
          <p:nvPr/>
        </p:nvSpPr>
        <p:spPr bwMode="auto">
          <a:xfrm>
            <a:off x="3505200" y="1700808"/>
            <a:ext cx="9144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8157" name="Line 29"/>
          <p:cNvSpPr>
            <a:spLocks noChangeShapeType="1"/>
          </p:cNvSpPr>
          <p:nvPr/>
        </p:nvSpPr>
        <p:spPr bwMode="auto">
          <a:xfrm>
            <a:off x="3200400" y="2234208"/>
            <a:ext cx="1066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8158" name="Line 30"/>
          <p:cNvSpPr>
            <a:spLocks noChangeShapeType="1"/>
          </p:cNvSpPr>
          <p:nvPr/>
        </p:nvSpPr>
        <p:spPr bwMode="auto">
          <a:xfrm>
            <a:off x="7759700" y="658813"/>
            <a:ext cx="381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8159" name="Object 31"/>
          <p:cNvGraphicFramePr>
            <a:graphicFrameLocks noChangeAspect="1"/>
          </p:cNvGraphicFramePr>
          <p:nvPr>
            <p:extLst/>
          </p:nvPr>
        </p:nvGraphicFramePr>
        <p:xfrm>
          <a:off x="3568700" y="1344613"/>
          <a:ext cx="927000" cy="393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101" name="Equation" r:id="rId35" imgW="927000" imgH="393480" progId="Equation.3">
                  <p:embed/>
                </p:oleObj>
              </mc:Choice>
              <mc:Fallback>
                <p:oleObj name="Equation" r:id="rId35" imgW="927000" imgH="393480" progId="Equation.3">
                  <p:embed/>
                  <p:pic>
                    <p:nvPicPr>
                      <p:cNvPr id="4815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1344613"/>
                        <a:ext cx="927000" cy="393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60" name="AutoShape 32"/>
          <p:cNvSpPr>
            <a:spLocks/>
          </p:cNvSpPr>
          <p:nvPr/>
        </p:nvSpPr>
        <p:spPr bwMode="auto">
          <a:xfrm>
            <a:off x="4648201" y="4773613"/>
            <a:ext cx="193675" cy="1371600"/>
          </a:xfrm>
          <a:prstGeom prst="leftBrace">
            <a:avLst>
              <a:gd name="adj1" fmla="val 5901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2128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8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8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8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48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utoUpdateAnimBg="0"/>
      <p:bldP spid="48133" grpId="0" autoUpdateAnimBg="0"/>
      <p:bldP spid="48135" grpId="0" autoUpdateAnimBg="0"/>
      <p:bldP spid="48136" grpId="0" autoUpdateAnimBg="0"/>
      <p:bldP spid="48138" grpId="0" autoUpdateAnimBg="0"/>
      <p:bldP spid="48140" grpId="0" autoUpdateAnimBg="0"/>
      <p:bldP spid="48145" grpId="0" autoUpdateAnimBg="0"/>
      <p:bldP spid="48149" grpId="0" autoUpdateAnimBg="0"/>
      <p:bldP spid="4815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2279650" y="4267201"/>
            <a:ext cx="3168278" cy="5175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5105400" cy="762000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6600">
                        <a:gamma/>
                        <a:shade val="46275"/>
                        <a:invGamma/>
                      </a:srgbClr>
                    </a:gs>
                    <a:gs pos="100000">
                      <a:srgbClr val="006600"/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二阶常系数齐次线性微分方程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68611" name="Object 3"/>
          <p:cNvGraphicFramePr>
            <a:graphicFrameLocks noChangeAspect="1"/>
          </p:cNvGraphicFramePr>
          <p:nvPr>
            <p:extLst/>
          </p:nvPr>
        </p:nvGraphicFramePr>
        <p:xfrm>
          <a:off x="3175000" y="838200"/>
          <a:ext cx="5054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4" name="Equation" r:id="rId3" imgW="5054400" imgH="457200" progId="Equation.3">
                  <p:embed/>
                </p:oleObj>
              </mc:Choice>
              <mc:Fallback>
                <p:oleObj name="Equation" r:id="rId3" imgW="5054400" imgH="457200" progId="Equation.3">
                  <p:embed/>
                  <p:pic>
                    <p:nvPicPr>
                      <p:cNvPr id="6861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838200"/>
                        <a:ext cx="5054600" cy="4572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2" name="Object 4"/>
          <p:cNvGraphicFramePr>
            <a:graphicFrameLocks noChangeAspect="1"/>
          </p:cNvGraphicFramePr>
          <p:nvPr>
            <p:extLst/>
          </p:nvPr>
        </p:nvGraphicFramePr>
        <p:xfrm>
          <a:off x="4483100" y="1911350"/>
          <a:ext cx="1168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5" name="Equation" r:id="rId5" imgW="1168200" imgH="520560" progId="Equation.3">
                  <p:embed/>
                </p:oleObj>
              </mc:Choice>
              <mc:Fallback>
                <p:oleObj name="Equation" r:id="rId5" imgW="1168200" imgH="520560" progId="Equation.3">
                  <p:embed/>
                  <p:pic>
                    <p:nvPicPr>
                      <p:cNvPr id="686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1911350"/>
                        <a:ext cx="1168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6172200" y="1384301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和它的导数只差常数因子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8229600" y="19192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代入①得</a:t>
            </a:r>
          </a:p>
        </p:txBody>
      </p:sp>
      <p:graphicFrame>
        <p:nvGraphicFramePr>
          <p:cNvPr id="68615" name="Object 7"/>
          <p:cNvGraphicFramePr>
            <a:graphicFrameLocks noChangeAspect="1"/>
          </p:cNvGraphicFramePr>
          <p:nvPr>
            <p:extLst/>
          </p:nvPr>
        </p:nvGraphicFramePr>
        <p:xfrm>
          <a:off x="3803650" y="2527300"/>
          <a:ext cx="3098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6" name="Equation" r:id="rId7" imgW="3098520" imgH="520560" progId="Equation.3">
                  <p:embed/>
                </p:oleObj>
              </mc:Choice>
              <mc:Fallback>
                <p:oleObj name="Equation" r:id="rId7" imgW="3098520" imgH="52056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3650" y="2527300"/>
                        <a:ext cx="3098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6" name="Object 8"/>
          <p:cNvGraphicFramePr>
            <a:graphicFrameLocks noChangeAspect="1"/>
          </p:cNvGraphicFramePr>
          <p:nvPr>
            <p:extLst/>
          </p:nvPr>
        </p:nvGraphicFramePr>
        <p:xfrm>
          <a:off x="5735960" y="3073400"/>
          <a:ext cx="2222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7" name="Equation" r:id="rId9" imgW="2222280" imgH="507960" progId="Equation.3">
                  <p:embed/>
                </p:oleObj>
              </mc:Choice>
              <mc:Fallback>
                <p:oleObj name="Equation" r:id="rId9" imgW="2222280" imgH="507960" progId="Equation.3">
                  <p:embed/>
                  <p:pic>
                    <p:nvPicPr>
                      <p:cNvPr id="686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960" y="3073400"/>
                        <a:ext cx="2222500" cy="5080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1752600" y="3671888"/>
            <a:ext cx="510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称②为微分方程①的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特征方程</a:t>
            </a:r>
            <a:r>
              <a:rPr lang="en-US" altLang="zh-CN" b="1" dirty="0">
                <a:solidFill>
                  <a:srgbClr val="000000"/>
                </a:solidFill>
              </a:rPr>
              <a:t>,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68618" name="Text Box 10"/>
          <p:cNvSpPr txBox="1">
            <a:spLocks noChangeArrowheads="1"/>
          </p:cNvSpPr>
          <p:nvPr/>
        </p:nvSpPr>
        <p:spPr bwMode="auto">
          <a:xfrm>
            <a:off x="2286000" y="42672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68619" name="Object 11"/>
          <p:cNvGraphicFramePr>
            <a:graphicFrameLocks noChangeAspect="1"/>
          </p:cNvGraphicFramePr>
          <p:nvPr>
            <p:extLst/>
          </p:nvPr>
        </p:nvGraphicFramePr>
        <p:xfrm>
          <a:off x="3111500" y="4267200"/>
          <a:ext cx="1765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8" name="Equation" r:id="rId11" imgW="1765080" imgH="507960" progId="Equation.3">
                  <p:embed/>
                </p:oleObj>
              </mc:Choice>
              <mc:Fallback>
                <p:oleObj name="Equation" r:id="rId11" imgW="1765080" imgH="507960" progId="Equation.3">
                  <p:embed/>
                  <p:pic>
                    <p:nvPicPr>
                      <p:cNvPr id="686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4267200"/>
                        <a:ext cx="1765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4876800" y="4267201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②</a:t>
            </a:r>
            <a:r>
              <a:rPr lang="zh-CN" altLang="en-US" dirty="0">
                <a:solidFill>
                  <a:srgbClr val="000000"/>
                </a:solidFill>
              </a:rPr>
              <a:t>有两个相异实根</a:t>
            </a:r>
          </a:p>
        </p:txBody>
      </p:sp>
      <p:graphicFrame>
        <p:nvGraphicFramePr>
          <p:cNvPr id="68621" name="Object 13"/>
          <p:cNvGraphicFramePr>
            <a:graphicFrameLocks noChangeAspect="1"/>
          </p:cNvGraphicFramePr>
          <p:nvPr>
            <p:extLst/>
          </p:nvPr>
        </p:nvGraphicFramePr>
        <p:xfrm>
          <a:off x="8382000" y="4343401"/>
          <a:ext cx="7874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9" name="Equation" r:id="rId13" imgW="787320" imgH="444240" progId="Equation.3">
                  <p:embed/>
                </p:oleObj>
              </mc:Choice>
              <mc:Fallback>
                <p:oleObj name="Equation" r:id="rId13" imgW="787320" imgH="444240" progId="Equation.3">
                  <p:embed/>
                  <p:pic>
                    <p:nvPicPr>
                      <p:cNvPr id="686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4343401"/>
                        <a:ext cx="7874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1752600" y="4919663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方程有两个线性无关的特解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8623" name="Object 15"/>
          <p:cNvGraphicFramePr>
            <a:graphicFrameLocks noChangeAspect="1"/>
          </p:cNvGraphicFramePr>
          <p:nvPr>
            <p:extLst/>
          </p:nvPr>
        </p:nvGraphicFramePr>
        <p:xfrm>
          <a:off x="6584950" y="4889500"/>
          <a:ext cx="1333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0" name="Equation" r:id="rId15" imgW="1333440" imgH="507960" progId="Equation.3">
                  <p:embed/>
                </p:oleObj>
              </mc:Choice>
              <mc:Fallback>
                <p:oleObj name="Equation" r:id="rId15" imgW="1333440" imgH="507960" progId="Equation.3">
                  <p:embed/>
                  <p:pic>
                    <p:nvPicPr>
                      <p:cNvPr id="686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4950" y="4889500"/>
                        <a:ext cx="1333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4" name="Object 16"/>
          <p:cNvGraphicFramePr>
            <a:graphicFrameLocks noChangeAspect="1"/>
          </p:cNvGraphicFramePr>
          <p:nvPr>
            <p:extLst/>
          </p:nvPr>
        </p:nvGraphicFramePr>
        <p:xfrm>
          <a:off x="8197850" y="4889500"/>
          <a:ext cx="1397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1" name="Equation" r:id="rId17" imgW="1396800" imgH="507960" progId="Equation.3">
                  <p:embed/>
                </p:oleObj>
              </mc:Choice>
              <mc:Fallback>
                <p:oleObj name="Equation" r:id="rId17" imgW="1396800" imgH="507960" progId="Equation.3">
                  <p:embed/>
                  <p:pic>
                    <p:nvPicPr>
                      <p:cNvPr id="686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7850" y="4889500"/>
                        <a:ext cx="1397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1752600" y="54864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通解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68626" name="Object 18"/>
          <p:cNvGraphicFramePr>
            <a:graphicFrameLocks noChangeAspect="1"/>
          </p:cNvGraphicFramePr>
          <p:nvPr>
            <p:extLst/>
          </p:nvPr>
        </p:nvGraphicFramePr>
        <p:xfrm>
          <a:off x="5092700" y="5480050"/>
          <a:ext cx="3086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2" name="Equation" r:id="rId19" imgW="3085920" imgH="609480" progId="Equation.3">
                  <p:embed/>
                </p:oleObj>
              </mc:Choice>
              <mc:Fallback>
                <p:oleObj name="Equation" r:id="rId19" imgW="3085920" imgH="609480" progId="Equation.3">
                  <p:embed/>
                  <p:pic>
                    <p:nvPicPr>
                      <p:cNvPr id="686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5480050"/>
                        <a:ext cx="3086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27" name="Text Box 19"/>
          <p:cNvSpPr txBox="1">
            <a:spLocks noChangeArrowheads="1"/>
          </p:cNvSpPr>
          <p:nvPr/>
        </p:nvSpPr>
        <p:spPr bwMode="auto">
          <a:xfrm>
            <a:off x="5638800" y="19050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sz="3200" i="1">
                <a:solidFill>
                  <a:srgbClr val="000000"/>
                </a:solidFill>
              </a:rPr>
              <a:t>r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为待定常数 </a:t>
            </a:r>
            <a:r>
              <a:rPr lang="en-US" altLang="zh-CN">
                <a:solidFill>
                  <a:srgbClr val="000000"/>
                </a:solidFill>
              </a:rPr>
              <a:t>),</a:t>
            </a:r>
          </a:p>
        </p:txBody>
      </p:sp>
      <p:sp>
        <p:nvSpPr>
          <p:cNvPr id="68628" name="AutoShape 20"/>
          <p:cNvSpPr>
            <a:spLocks noChangeArrowheads="1"/>
          </p:cNvSpPr>
          <p:nvPr/>
        </p:nvSpPr>
        <p:spPr bwMode="auto">
          <a:xfrm>
            <a:off x="4599300" y="3260275"/>
            <a:ext cx="936000" cy="144000"/>
          </a:xfrm>
          <a:prstGeom prst="rightArrow">
            <a:avLst>
              <a:gd name="adj1" fmla="val 50000"/>
              <a:gd name="adj2" fmla="val 187500"/>
            </a:avLst>
          </a:prstGeom>
          <a:solidFill>
            <a:srgbClr val="2448A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8629" name="Object 21"/>
          <p:cNvGraphicFramePr>
            <a:graphicFrameLocks noChangeAspect="1"/>
          </p:cNvGraphicFramePr>
          <p:nvPr>
            <p:extLst/>
          </p:nvPr>
        </p:nvGraphicFramePr>
        <p:xfrm>
          <a:off x="2279650" y="1384300"/>
          <a:ext cx="3873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3" name="公式" r:id="rId21" imgW="3873240" imgH="520560" progId="Equation.3">
                  <p:embed/>
                </p:oleObj>
              </mc:Choice>
              <mc:Fallback>
                <p:oleObj name="公式" r:id="rId21" imgW="3873240" imgH="520560" progId="Equation.3">
                  <p:embed/>
                  <p:pic>
                    <p:nvPicPr>
                      <p:cNvPr id="686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1384300"/>
                        <a:ext cx="3873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0" name="Text Box 22"/>
          <p:cNvSpPr txBox="1">
            <a:spLocks noChangeArrowheads="1"/>
          </p:cNvSpPr>
          <p:nvPr/>
        </p:nvSpPr>
        <p:spPr bwMode="auto">
          <a:xfrm>
            <a:off x="8839200" y="7620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①</a:t>
            </a:r>
          </a:p>
        </p:txBody>
      </p:sp>
      <p:sp>
        <p:nvSpPr>
          <p:cNvPr id="68631" name="Text Box 23"/>
          <p:cNvSpPr txBox="1">
            <a:spLocks noChangeArrowheads="1"/>
          </p:cNvSpPr>
          <p:nvPr/>
        </p:nvSpPr>
        <p:spPr bwMode="auto">
          <a:xfrm>
            <a:off x="1752600" y="1981201"/>
            <a:ext cx="276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所以令①的解为 </a:t>
            </a:r>
          </a:p>
        </p:txBody>
      </p:sp>
      <p:sp>
        <p:nvSpPr>
          <p:cNvPr id="68632" name="Text Box 24"/>
          <p:cNvSpPr txBox="1">
            <a:spLocks noChangeArrowheads="1"/>
          </p:cNvSpPr>
          <p:nvPr/>
        </p:nvSpPr>
        <p:spPr bwMode="auto">
          <a:xfrm>
            <a:off x="8644260" y="30622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②</a:t>
            </a:r>
          </a:p>
        </p:txBody>
      </p:sp>
      <p:sp>
        <p:nvSpPr>
          <p:cNvPr id="68633" name="Text Box 25"/>
          <p:cNvSpPr txBox="1">
            <a:spLocks noChangeArrowheads="1"/>
          </p:cNvSpPr>
          <p:nvPr/>
        </p:nvSpPr>
        <p:spPr bwMode="auto">
          <a:xfrm>
            <a:off x="9188450" y="42672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则微分</a:t>
            </a:r>
          </a:p>
        </p:txBody>
      </p:sp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6677026" y="3671888"/>
            <a:ext cx="27670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其根称为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特征根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16829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8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8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8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8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 autoUpdateAnimBg="0"/>
      <p:bldP spid="68614" grpId="0" autoUpdateAnimBg="0"/>
      <p:bldP spid="68617" grpId="0" autoUpdateAnimBg="0"/>
      <p:bldP spid="68618" grpId="0" autoUpdateAnimBg="0"/>
      <p:bldP spid="68620" grpId="0" autoUpdateAnimBg="0"/>
      <p:bldP spid="68622" grpId="0" autoUpdateAnimBg="0"/>
      <p:bldP spid="68625" grpId="0" autoUpdateAnimBg="0"/>
      <p:bldP spid="68627" grpId="0" autoUpdateAnimBg="0"/>
      <p:bldP spid="68630" grpId="0" build="p" autoUpdateAnimBg="0" advAuto="0"/>
      <p:bldP spid="68631" grpId="0" build="p" autoUpdateAnimBg="0"/>
      <p:bldP spid="68632" grpId="0" build="p" autoUpdateAnimBg="0" advAuto="0"/>
      <p:bldP spid="68633" grpId="0" build="p" autoUpdateAnimBg="0"/>
      <p:bldP spid="68634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2209800" y="27432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于是所求解为</a:t>
            </a: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>
            <p:extLst/>
          </p:nvPr>
        </p:nvGraphicFramePr>
        <p:xfrm>
          <a:off x="3689350" y="3429000"/>
          <a:ext cx="389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67" name="Equation" r:id="rId3" imgW="3898800" imgH="850680" progId="Equation.3">
                  <p:embed/>
                </p:oleObj>
              </mc:Choice>
              <mc:Fallback>
                <p:oleObj name="Equation" r:id="rId3" imgW="3898800" imgH="850680" progId="Equation.3">
                  <p:embed/>
                  <p:pic>
                    <p:nvPicPr>
                      <p:cNvPr id="49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0" y="3429000"/>
                        <a:ext cx="3898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286000" y="4572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解得</a:t>
            </a: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extLst/>
          </p:nvPr>
        </p:nvGraphicFramePr>
        <p:xfrm>
          <a:off x="3956051" y="4419600"/>
          <a:ext cx="39973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68" name="Equation" r:id="rId5" imgW="4000320" imgH="850680" progId="Equation.3">
                  <p:embed/>
                </p:oleObj>
              </mc:Choice>
              <mc:Fallback>
                <p:oleObj name="Equation" r:id="rId5" imgW="4000320" imgH="850680" progId="Equation.3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6051" y="4419600"/>
                        <a:ext cx="39973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6"/>
          <p:cNvGraphicFramePr>
            <a:graphicFrameLocks noChangeAspect="1"/>
          </p:cNvGraphicFramePr>
          <p:nvPr>
            <p:extLst/>
          </p:nvPr>
        </p:nvGraphicFramePr>
        <p:xfrm>
          <a:off x="3937000" y="857250"/>
          <a:ext cx="1524000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69" name="Equation" r:id="rId7" imgW="1523880" imgH="1688760" progId="Equation.3">
                  <p:embed/>
                </p:oleObj>
              </mc:Choice>
              <mc:Fallback>
                <p:oleObj name="Equation" r:id="rId7" imgW="1523880" imgH="1688760" progId="Equation.3">
                  <p:embed/>
                  <p:pic>
                    <p:nvPicPr>
                      <p:cNvPr id="491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857250"/>
                        <a:ext cx="1524000" cy="168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AutoShape 7"/>
          <p:cNvSpPr>
            <a:spLocks/>
          </p:cNvSpPr>
          <p:nvPr/>
        </p:nvSpPr>
        <p:spPr bwMode="auto">
          <a:xfrm>
            <a:off x="3657600" y="914400"/>
            <a:ext cx="228600" cy="1524000"/>
          </a:xfrm>
          <a:prstGeom prst="leftBrace">
            <a:avLst>
              <a:gd name="adj1" fmla="val 555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4763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1066800" cy="457200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</a:t>
            </a:r>
          </a:p>
        </p:txBody>
      </p:sp>
      <p:graphicFrame>
        <p:nvGraphicFramePr>
          <p:cNvPr id="50179" name="Object 3"/>
          <p:cNvGraphicFramePr>
            <a:graphicFrameLocks noChangeAspect="1"/>
          </p:cNvGraphicFramePr>
          <p:nvPr>
            <p:extLst/>
          </p:nvPr>
        </p:nvGraphicFramePr>
        <p:xfrm>
          <a:off x="2913064" y="381000"/>
          <a:ext cx="6396037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0" name="Equation" r:id="rId3" imgW="6400800" imgH="533160" progId="Equation.3">
                  <p:embed/>
                </p:oleObj>
              </mc:Choice>
              <mc:Fallback>
                <p:oleObj name="Equation" r:id="rId3" imgW="6400800" imgH="533160" progId="Equation.3">
                  <p:embed/>
                  <p:pic>
                    <p:nvPicPr>
                      <p:cNvPr id="50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3064" y="381000"/>
                        <a:ext cx="6396037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>
            <p:extLst/>
          </p:nvPr>
        </p:nvGraphicFramePr>
        <p:xfrm>
          <a:off x="3663950" y="2232025"/>
          <a:ext cx="3517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1" name="Equation" r:id="rId5" imgW="3517560" imgH="533160" progId="Equation.3">
                  <p:embed/>
                </p:oleObj>
              </mc:Choice>
              <mc:Fallback>
                <p:oleObj name="Equation" r:id="rId5" imgW="3517560" imgH="533160" progId="Equation.3">
                  <p:embed/>
                  <p:pic>
                    <p:nvPicPr>
                      <p:cNvPr id="501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2232025"/>
                        <a:ext cx="3517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5"/>
          <p:cNvGraphicFramePr>
            <a:graphicFrameLocks noChangeAspect="1"/>
          </p:cNvGraphicFramePr>
          <p:nvPr>
            <p:extLst/>
          </p:nvPr>
        </p:nvGraphicFramePr>
        <p:xfrm>
          <a:off x="7219950" y="2203450"/>
          <a:ext cx="234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2" name="Equation" r:id="rId7" imgW="2349360" imgH="571320" progId="Equation.3">
                  <p:embed/>
                </p:oleObj>
              </mc:Choice>
              <mc:Fallback>
                <p:oleObj name="Equation" r:id="rId7" imgW="2349360" imgH="571320" progId="Equation.3">
                  <p:embed/>
                  <p:pic>
                    <p:nvPicPr>
                      <p:cNvPr id="501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9950" y="2203450"/>
                        <a:ext cx="234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2133600" y="2909888"/>
            <a:ext cx="533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第二步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求出如下两个方程的特解</a:t>
            </a:r>
          </a:p>
        </p:txBody>
      </p:sp>
      <p:graphicFrame>
        <p:nvGraphicFramePr>
          <p:cNvPr id="50183" name="Object 7"/>
          <p:cNvGraphicFramePr>
            <a:graphicFrameLocks noChangeAspect="1"/>
          </p:cNvGraphicFramePr>
          <p:nvPr>
            <p:extLst/>
          </p:nvPr>
        </p:nvGraphicFramePr>
        <p:xfrm>
          <a:off x="3614738" y="3449638"/>
          <a:ext cx="4495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3" name="Equation" r:id="rId9" imgW="4495680" imgH="533160" progId="Equation.3">
                  <p:embed/>
                </p:oleObj>
              </mc:Choice>
              <mc:Fallback>
                <p:oleObj name="Equation" r:id="rId9" imgW="4495680" imgH="533160" progId="Equation.3">
                  <p:embed/>
                  <p:pic>
                    <p:nvPicPr>
                      <p:cNvPr id="501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4738" y="3449638"/>
                        <a:ext cx="4495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>
            <p:extLst/>
          </p:nvPr>
        </p:nvGraphicFramePr>
        <p:xfrm>
          <a:off x="3657600" y="4292600"/>
          <a:ext cx="2273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4" name="Equation" r:id="rId11" imgW="2273040" imgH="419040" progId="Equation.3">
                  <p:embed/>
                </p:oleObj>
              </mc:Choice>
              <mc:Fallback>
                <p:oleObj name="Equation" r:id="rId11" imgW="2273040" imgH="419040" progId="Equation.3">
                  <p:embed/>
                  <p:pic>
                    <p:nvPicPr>
                      <p:cNvPr id="5018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292600"/>
                        <a:ext cx="2273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2133600" y="108585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分析思路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2133600" y="169068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第一步 </a:t>
            </a:r>
            <a:r>
              <a:rPr lang="zh-CN" altLang="en-US" dirty="0">
                <a:solidFill>
                  <a:srgbClr val="000000"/>
                </a:solidFill>
              </a:rPr>
              <a:t>将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转化为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2133600" y="4876801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第三步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利用叠加原理求出原方程的特解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2133600" y="5486401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第四步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分析原方程特解的特点</a:t>
            </a:r>
          </a:p>
        </p:txBody>
      </p:sp>
      <p:graphicFrame>
        <p:nvGraphicFramePr>
          <p:cNvPr id="50189" name="Object 13"/>
          <p:cNvGraphicFramePr>
            <a:graphicFrameLocks noChangeAspect="1"/>
          </p:cNvGraphicFramePr>
          <p:nvPr>
            <p:extLst/>
          </p:nvPr>
        </p:nvGraphicFramePr>
        <p:xfrm>
          <a:off x="5918200" y="4165600"/>
          <a:ext cx="234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5" name="Equation" r:id="rId13" imgW="2349360" imgH="571320" progId="Equation.3">
                  <p:embed/>
                </p:oleObj>
              </mc:Choice>
              <mc:Fallback>
                <p:oleObj name="Equation" r:id="rId13" imgW="2349360" imgH="571320" progId="Equation.3">
                  <p:embed/>
                  <p:pic>
                    <p:nvPicPr>
                      <p:cNvPr id="501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4165600"/>
                        <a:ext cx="234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43236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2" grpId="0" autoUpdateAnimBg="0"/>
      <p:bldP spid="50185" grpId="0" autoUpdateAnimBg="0"/>
      <p:bldP spid="50186" grpId="0" autoUpdateAnimBg="0"/>
      <p:bldP spid="50187" grpId="0" autoUpdateAnimBg="0"/>
      <p:bldP spid="50188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51520"/>
            <a:ext cx="1447800" cy="4572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第一步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429000" y="395288"/>
            <a:ext cx="434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利用欧拉公式将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变形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>
            <p:extLst/>
          </p:nvPr>
        </p:nvGraphicFramePr>
        <p:xfrm>
          <a:off x="2230438" y="1098550"/>
          <a:ext cx="20193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48" name="Equation" r:id="rId3" imgW="2019240" imgH="1028520" progId="Equation.3">
                  <p:embed/>
                </p:oleObj>
              </mc:Choice>
              <mc:Fallback>
                <p:oleObj name="Equation" r:id="rId3" imgW="2019240" imgH="1028520" progId="Equation.3">
                  <p:embed/>
                  <p:pic>
                    <p:nvPicPr>
                      <p:cNvPr id="512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438" y="1098550"/>
                        <a:ext cx="20193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>
            <p:extLst/>
          </p:nvPr>
        </p:nvGraphicFramePr>
        <p:xfrm>
          <a:off x="3111500" y="2146300"/>
          <a:ext cx="2806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49" name="Equation" r:id="rId5" imgW="2806560" imgH="1104840" progId="Equation.3">
                  <p:embed/>
                </p:oleObj>
              </mc:Choice>
              <mc:Fallback>
                <p:oleObj name="Equation" r:id="rId5" imgW="2806560" imgH="1104840" progId="Equation.3">
                  <p:embed/>
                  <p:pic>
                    <p:nvPicPr>
                      <p:cNvPr id="512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2146300"/>
                        <a:ext cx="2806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>
            <p:extLst/>
          </p:nvPr>
        </p:nvGraphicFramePr>
        <p:xfrm>
          <a:off x="5886450" y="2389188"/>
          <a:ext cx="1257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0" name="Equation" r:id="rId7" imgW="1257120" imgH="444240" progId="Equation.3">
                  <p:embed/>
                </p:oleObj>
              </mc:Choice>
              <mc:Fallback>
                <p:oleObj name="Equation" r:id="rId7" imgW="1257120" imgH="444240" progId="Equation.3">
                  <p:embed/>
                  <p:pic>
                    <p:nvPicPr>
                      <p:cNvPr id="512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6450" y="2389188"/>
                        <a:ext cx="1257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>
            <p:extLst/>
          </p:nvPr>
        </p:nvGraphicFramePr>
        <p:xfrm>
          <a:off x="6221413" y="3060700"/>
          <a:ext cx="2806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1" name="Equation" r:id="rId9" imgW="2806560" imgH="1104840" progId="Equation.3">
                  <p:embed/>
                </p:oleObj>
              </mc:Choice>
              <mc:Fallback>
                <p:oleObj name="Equation" r:id="rId9" imgW="2806560" imgH="1104840" progId="Equation.3">
                  <p:embed/>
                  <p:pic>
                    <p:nvPicPr>
                      <p:cNvPr id="512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1413" y="3060700"/>
                        <a:ext cx="2806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8" name="Object 8"/>
          <p:cNvGraphicFramePr>
            <a:graphicFrameLocks noChangeAspect="1"/>
          </p:cNvGraphicFramePr>
          <p:nvPr>
            <p:extLst/>
          </p:nvPr>
        </p:nvGraphicFramePr>
        <p:xfrm>
          <a:off x="8978900" y="3303588"/>
          <a:ext cx="1244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2" name="Equation" r:id="rId11" imgW="1244520" imgH="444240" progId="Equation.3">
                  <p:embed/>
                </p:oleObj>
              </mc:Choice>
              <mc:Fallback>
                <p:oleObj name="Equation" r:id="rId11" imgW="1244520" imgH="444240" progId="Equation.3">
                  <p:embed/>
                  <p:pic>
                    <p:nvPicPr>
                      <p:cNvPr id="512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8900" y="3303588"/>
                        <a:ext cx="1244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9" name="Object 9"/>
          <p:cNvGraphicFramePr>
            <a:graphicFrameLocks noChangeAspect="1"/>
          </p:cNvGraphicFramePr>
          <p:nvPr>
            <p:extLst/>
          </p:nvPr>
        </p:nvGraphicFramePr>
        <p:xfrm>
          <a:off x="3054350" y="4714875"/>
          <a:ext cx="3517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3" name="Equation" r:id="rId13" imgW="3517560" imgH="533160" progId="Equation.3">
                  <p:embed/>
                </p:oleObj>
              </mc:Choice>
              <mc:Fallback>
                <p:oleObj name="Equation" r:id="rId13" imgW="3517560" imgH="533160" progId="Equation.3">
                  <p:embed/>
                  <p:pic>
                    <p:nvPicPr>
                      <p:cNvPr id="512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4714875"/>
                        <a:ext cx="3517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0" name="Object 10"/>
          <p:cNvGraphicFramePr>
            <a:graphicFrameLocks noChangeAspect="1"/>
          </p:cNvGraphicFramePr>
          <p:nvPr>
            <p:extLst/>
          </p:nvPr>
        </p:nvGraphicFramePr>
        <p:xfrm>
          <a:off x="6591300" y="4730750"/>
          <a:ext cx="2247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4" name="Equation" r:id="rId15" imgW="2247840" imgH="533160" progId="Equation.3">
                  <p:embed/>
                </p:oleObj>
              </mc:Choice>
              <mc:Fallback>
                <p:oleObj name="Equation" r:id="rId15" imgW="2247840" imgH="533160" progId="Equation.3">
                  <p:embed/>
                  <p:pic>
                    <p:nvPicPr>
                      <p:cNvPr id="512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4730750"/>
                        <a:ext cx="2247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1" name="Object 11"/>
          <p:cNvGraphicFramePr>
            <a:graphicFrameLocks noChangeAspect="1"/>
          </p:cNvGraphicFramePr>
          <p:nvPr>
            <p:extLst/>
          </p:nvPr>
        </p:nvGraphicFramePr>
        <p:xfrm>
          <a:off x="3824288" y="5429250"/>
          <a:ext cx="2730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5" name="Equation" r:id="rId17" imgW="2730240" imgH="533160" progId="Equation.3">
                  <p:embed/>
                </p:oleObj>
              </mc:Choice>
              <mc:Fallback>
                <p:oleObj name="Equation" r:id="rId17" imgW="2730240" imgH="533160" progId="Equation.3">
                  <p:embed/>
                  <p:pic>
                    <p:nvPicPr>
                      <p:cNvPr id="512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4288" y="5429250"/>
                        <a:ext cx="2730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2" name="Object 12"/>
          <p:cNvGraphicFramePr>
            <a:graphicFrameLocks noChangeAspect="1"/>
          </p:cNvGraphicFramePr>
          <p:nvPr>
            <p:extLst/>
          </p:nvPr>
        </p:nvGraphicFramePr>
        <p:xfrm>
          <a:off x="6572250" y="5461000"/>
          <a:ext cx="234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6" name="Equation" r:id="rId19" imgW="2349360" imgH="571320" progId="Equation.3">
                  <p:embed/>
                </p:oleObj>
              </mc:Choice>
              <mc:Fallback>
                <p:oleObj name="Equation" r:id="rId19" imgW="2349360" imgH="571320" progId="Equation.3">
                  <p:embed/>
                  <p:pic>
                    <p:nvPicPr>
                      <p:cNvPr id="512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50" y="5461000"/>
                        <a:ext cx="234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3" name="Object 13"/>
          <p:cNvGraphicFramePr>
            <a:graphicFrameLocks noChangeAspect="1"/>
          </p:cNvGraphicFramePr>
          <p:nvPr>
            <p:extLst/>
          </p:nvPr>
        </p:nvGraphicFramePr>
        <p:xfrm>
          <a:off x="2235200" y="4127500"/>
          <a:ext cx="3251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7" name="Equation" r:id="rId21" imgW="3251160" imgH="444240" progId="Equation.3">
                  <p:embed/>
                </p:oleObj>
              </mc:Choice>
              <mc:Fallback>
                <p:oleObj name="Equation" r:id="rId21" imgW="3251160" imgH="444240" progId="Equation.3">
                  <p:embed/>
                  <p:pic>
                    <p:nvPicPr>
                      <p:cNvPr id="512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4127500"/>
                        <a:ext cx="3251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4" name="Object 14"/>
          <p:cNvGraphicFramePr>
            <a:graphicFrameLocks noChangeAspect="1"/>
          </p:cNvGraphicFramePr>
          <p:nvPr>
            <p:extLst/>
          </p:nvPr>
        </p:nvGraphicFramePr>
        <p:xfrm>
          <a:off x="4052888" y="1371600"/>
          <a:ext cx="8382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8" name="Equation" r:id="rId23" imgW="838080" imgH="495000" progId="Equation.3">
                  <p:embed/>
                </p:oleObj>
              </mc:Choice>
              <mc:Fallback>
                <p:oleObj name="Equation" r:id="rId23" imgW="838080" imgH="495000" progId="Equation.3">
                  <p:embed/>
                  <p:pic>
                    <p:nvPicPr>
                      <p:cNvPr id="512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2888" y="1371600"/>
                        <a:ext cx="8382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5" name="Object 15"/>
          <p:cNvGraphicFramePr>
            <a:graphicFrameLocks noChangeAspect="1"/>
          </p:cNvGraphicFramePr>
          <p:nvPr>
            <p:extLst/>
          </p:nvPr>
        </p:nvGraphicFramePr>
        <p:xfrm>
          <a:off x="4910138" y="1111250"/>
          <a:ext cx="19050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9" name="Equation" r:id="rId25" imgW="1904760" imgH="952200" progId="Equation.3">
                  <p:embed/>
                </p:oleObj>
              </mc:Choice>
              <mc:Fallback>
                <p:oleObj name="Equation" r:id="rId25" imgW="1904760" imgH="952200" progId="Equation.3">
                  <p:embed/>
                  <p:pic>
                    <p:nvPicPr>
                      <p:cNvPr id="512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0138" y="1111250"/>
                        <a:ext cx="19050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6" name="Object 16"/>
          <p:cNvGraphicFramePr>
            <a:graphicFrameLocks noChangeAspect="1"/>
          </p:cNvGraphicFramePr>
          <p:nvPr>
            <p:extLst/>
          </p:nvPr>
        </p:nvGraphicFramePr>
        <p:xfrm>
          <a:off x="6883400" y="1371600"/>
          <a:ext cx="1117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0" name="Equation" r:id="rId27" imgW="1117440" imgH="482400" progId="Equation.3">
                  <p:embed/>
                </p:oleObj>
              </mc:Choice>
              <mc:Fallback>
                <p:oleObj name="Equation" r:id="rId27" imgW="1117440" imgH="482400" progId="Equation.3">
                  <p:embed/>
                  <p:pic>
                    <p:nvPicPr>
                      <p:cNvPr id="5121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1371600"/>
                        <a:ext cx="1117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7" name="Object 17"/>
          <p:cNvGraphicFramePr>
            <a:graphicFrameLocks noChangeAspect="1"/>
          </p:cNvGraphicFramePr>
          <p:nvPr>
            <p:extLst/>
          </p:nvPr>
        </p:nvGraphicFramePr>
        <p:xfrm>
          <a:off x="8058150" y="1111250"/>
          <a:ext cx="2159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1" name="Equation" r:id="rId29" imgW="2158920" imgH="1028520" progId="Equation.3">
                  <p:embed/>
                </p:oleObj>
              </mc:Choice>
              <mc:Fallback>
                <p:oleObj name="Equation" r:id="rId29" imgW="2158920" imgH="1028520" progId="Equation.3">
                  <p:embed/>
                  <p:pic>
                    <p:nvPicPr>
                      <p:cNvPr id="512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8150" y="1111250"/>
                        <a:ext cx="2159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31420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34205"/>
            <a:ext cx="502920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第二步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求如下两方程的特解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>
            <p:extLst/>
          </p:nvPr>
        </p:nvGraphicFramePr>
        <p:xfrm>
          <a:off x="2730500" y="2272555"/>
          <a:ext cx="1003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4" name="Equation" r:id="rId3" imgW="1002960" imgH="406080" progId="Equation.3">
                  <p:embed/>
                </p:oleObj>
              </mc:Choice>
              <mc:Fallback>
                <p:oleObj name="Equation" r:id="rId3" imgW="1002960" imgH="406080" progId="Equation.3">
                  <p:embed/>
                  <p:pic>
                    <p:nvPicPr>
                      <p:cNvPr id="522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2272555"/>
                        <a:ext cx="1003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721100" y="2153493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是特征方程的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k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zh-CN" dirty="0">
                <a:solidFill>
                  <a:srgbClr val="000000"/>
                </a:solidFill>
              </a:rPr>
              <a:t>重根 (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k</a:t>
            </a:r>
            <a:r>
              <a:rPr lang="en-US" altLang="zh-CN" dirty="0">
                <a:solidFill>
                  <a:srgbClr val="000000"/>
                </a:solidFill>
              </a:rPr>
              <a:t>  = 0, 1), </a:t>
            </a:r>
          </a:p>
        </p:txBody>
      </p:sp>
      <p:graphicFrame>
        <p:nvGraphicFramePr>
          <p:cNvPr id="52229" name="Object 5"/>
          <p:cNvGraphicFramePr>
            <a:graphicFrameLocks noChangeAspect="1"/>
          </p:cNvGraphicFramePr>
          <p:nvPr>
            <p:extLst/>
          </p:nvPr>
        </p:nvGraphicFramePr>
        <p:xfrm>
          <a:off x="3335338" y="2790725"/>
          <a:ext cx="34274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5" name="Equation" r:id="rId5" imgW="3429000" imgH="533160" progId="Equation.3">
                  <p:embed/>
                </p:oleObj>
              </mc:Choice>
              <mc:Fallback>
                <p:oleObj name="Equation" r:id="rId5" imgW="3429000" imgH="533160" progId="Equation.3">
                  <p:embed/>
                  <p:pic>
                    <p:nvPicPr>
                      <p:cNvPr id="522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5338" y="2790725"/>
                        <a:ext cx="342741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0" name="Object 6"/>
          <p:cNvGraphicFramePr>
            <a:graphicFrameLocks noChangeAspect="1"/>
          </p:cNvGraphicFramePr>
          <p:nvPr>
            <p:extLst/>
          </p:nvPr>
        </p:nvGraphicFramePr>
        <p:xfrm>
          <a:off x="6904038" y="2866925"/>
          <a:ext cx="34591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6" name="Equation" r:id="rId7" imgW="3454200" imgH="457200" progId="Equation.3">
                  <p:embed/>
                </p:oleObj>
              </mc:Choice>
              <mc:Fallback>
                <p:oleObj name="Equation" r:id="rId7" imgW="3454200" imgH="457200" progId="Equation.3">
                  <p:embed/>
                  <p:pic>
                    <p:nvPicPr>
                      <p:cNvPr id="522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4038" y="2866925"/>
                        <a:ext cx="345916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2133600" y="349081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52232" name="Object 8"/>
          <p:cNvGraphicFramePr>
            <a:graphicFrameLocks noChangeAspect="1"/>
          </p:cNvGraphicFramePr>
          <p:nvPr>
            <p:extLst/>
          </p:nvPr>
        </p:nvGraphicFramePr>
        <p:xfrm>
          <a:off x="3251200" y="3476525"/>
          <a:ext cx="5727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7" name="Equation" r:id="rId9" imgW="5727600" imgH="533160" progId="Equation.3">
                  <p:embed/>
                </p:oleObj>
              </mc:Choice>
              <mc:Fallback>
                <p:oleObj name="Equation" r:id="rId9" imgW="5727600" imgH="533160" progId="Equation.3">
                  <p:embed/>
                  <p:pic>
                    <p:nvPicPr>
                      <p:cNvPr id="522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3476525"/>
                        <a:ext cx="5727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2133600" y="4100413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等式两边取共轭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2234" name="Object 10"/>
          <p:cNvGraphicFramePr>
            <a:graphicFrameLocks noChangeAspect="1"/>
          </p:cNvGraphicFramePr>
          <p:nvPr>
            <p:extLst/>
          </p:nvPr>
        </p:nvGraphicFramePr>
        <p:xfrm>
          <a:off x="3441700" y="4644925"/>
          <a:ext cx="52959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8" name="Equation" r:id="rId11" imgW="5295600" imgH="711000" progId="Equation.3">
                  <p:embed/>
                </p:oleObj>
              </mc:Choice>
              <mc:Fallback>
                <p:oleObj name="Equation" r:id="rId11" imgW="5295600" imgH="711000" progId="Equation.3">
                  <p:embed/>
                  <p:pic>
                    <p:nvPicPr>
                      <p:cNvPr id="522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4644925"/>
                        <a:ext cx="52959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5" name="Object 11"/>
          <p:cNvGraphicFramePr>
            <a:graphicFrameLocks noChangeAspect="1"/>
          </p:cNvGraphicFramePr>
          <p:nvPr>
            <p:extLst/>
          </p:nvPr>
        </p:nvGraphicFramePr>
        <p:xfrm>
          <a:off x="2370138" y="5460900"/>
          <a:ext cx="1573212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59" name="Equation" r:id="rId13" imgW="1549080" imgH="558720" progId="Equation.3">
                  <p:embed/>
                </p:oleObj>
              </mc:Choice>
              <mc:Fallback>
                <p:oleObj name="Equation" r:id="rId13" imgW="1549080" imgH="558720" progId="Equation.3">
                  <p:embed/>
                  <p:pic>
                    <p:nvPicPr>
                      <p:cNvPr id="522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0138" y="5460900"/>
                        <a:ext cx="1573212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3886200" y="5472013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为方程 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③ </a:t>
            </a:r>
            <a:r>
              <a:rPr lang="zh-CN" altLang="en-US">
                <a:solidFill>
                  <a:srgbClr val="000000"/>
                </a:solidFill>
              </a:rPr>
              <a:t>的特解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2237" name="Object 13"/>
          <p:cNvGraphicFramePr>
            <a:graphicFrameLocks noChangeAspect="1"/>
          </p:cNvGraphicFramePr>
          <p:nvPr>
            <p:extLst/>
          </p:nvPr>
        </p:nvGraphicFramePr>
        <p:xfrm>
          <a:off x="3155950" y="850155"/>
          <a:ext cx="4495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60" name="Equation" r:id="rId15" imgW="4495680" imgH="533160" progId="Equation.3">
                  <p:embed/>
                </p:oleObj>
              </mc:Choice>
              <mc:Fallback>
                <p:oleObj name="Equation" r:id="rId15" imgW="4495680" imgH="533160" progId="Equation.3">
                  <p:embed/>
                  <p:pic>
                    <p:nvPicPr>
                      <p:cNvPr id="522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950" y="850155"/>
                        <a:ext cx="4495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8369300" y="84380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②</a:t>
            </a:r>
          </a:p>
        </p:txBody>
      </p:sp>
      <p:graphicFrame>
        <p:nvGraphicFramePr>
          <p:cNvPr id="52239" name="Object 15"/>
          <p:cNvGraphicFramePr>
            <a:graphicFrameLocks noChangeAspect="1"/>
          </p:cNvGraphicFramePr>
          <p:nvPr>
            <p:extLst/>
          </p:nvPr>
        </p:nvGraphicFramePr>
        <p:xfrm>
          <a:off x="3079750" y="1504205"/>
          <a:ext cx="47180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61" name="Equation" r:id="rId17" imgW="4673520" imgH="571320" progId="Equation.3">
                  <p:embed/>
                </p:oleObj>
              </mc:Choice>
              <mc:Fallback>
                <p:oleObj name="Equation" r:id="rId17" imgW="4673520" imgH="571320" progId="Equation.3">
                  <p:embed/>
                  <p:pic>
                    <p:nvPicPr>
                      <p:cNvPr id="522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750" y="1504205"/>
                        <a:ext cx="47180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8369300" y="1522934"/>
            <a:ext cx="674836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黑体" panose="02010609060101010101" pitchFamily="49" charset="-122"/>
              </a:rPr>
              <a:t>③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2209800" y="215349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8839200" y="215349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rgbClr val="000000"/>
                </a:solidFill>
              </a:rPr>
              <a:t>则 </a:t>
            </a: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② </a:t>
            </a:r>
            <a:r>
              <a:rPr lang="zh-CN" altLang="zh-CN">
                <a:solidFill>
                  <a:srgbClr val="000000"/>
                </a:solidFill>
              </a:rPr>
              <a:t>有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2148880" y="282007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rgbClr val="000000"/>
                </a:solidFill>
              </a:rPr>
              <a:t>特解: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8290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2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2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utoUpdateAnimBg="0"/>
      <p:bldP spid="52231" grpId="0" autoUpdateAnimBg="0"/>
      <p:bldP spid="52233" grpId="0" autoUpdateAnimBg="0"/>
      <p:bldP spid="52236" grpId="0" build="p" autoUpdateAnimBg="0" advAuto="0"/>
      <p:bldP spid="52238" grpId="0" autoUpdateAnimBg="0"/>
      <p:bldP spid="52240" grpId="0" build="p" autoUpdateAnimBg="0" advAuto="0"/>
      <p:bldP spid="52241" grpId="0" autoUpdateAnimBg="0"/>
      <p:bldP spid="52242" grpId="0" autoUpdateAnimBg="0"/>
      <p:bldP spid="52243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4191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第三步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求原方程的特解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209800" y="1981201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利用第二步的结果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根据叠加原理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原方程有特解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>
            <p:extLst/>
          </p:nvPr>
        </p:nvGraphicFramePr>
        <p:xfrm>
          <a:off x="2286000" y="2514600"/>
          <a:ext cx="1879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6" name="Equation" r:id="rId3" imgW="1879560" imgH="558720" progId="Equation.3">
                  <p:embed/>
                </p:oleObj>
              </mc:Choice>
              <mc:Fallback>
                <p:oleObj name="Equation" r:id="rId3" imgW="1879560" imgH="558720" progId="Equation.3">
                  <p:embed/>
                  <p:pic>
                    <p:nvPicPr>
                      <p:cNvPr id="532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514600"/>
                        <a:ext cx="1879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3" name="Object 5"/>
          <p:cNvGraphicFramePr>
            <a:graphicFrameLocks noChangeAspect="1"/>
          </p:cNvGraphicFramePr>
          <p:nvPr>
            <p:extLst/>
          </p:nvPr>
        </p:nvGraphicFramePr>
        <p:xfrm>
          <a:off x="3181350" y="3200400"/>
          <a:ext cx="4483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7" name="Equation" r:id="rId5" imgW="4483080" imgH="520560" progId="Equation.3">
                  <p:embed/>
                </p:oleObj>
              </mc:Choice>
              <mc:Fallback>
                <p:oleObj name="Equation" r:id="rId5" imgW="4483080" imgH="520560" progId="Equation.3">
                  <p:embed/>
                  <p:pic>
                    <p:nvPicPr>
                      <p:cNvPr id="532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350" y="3200400"/>
                        <a:ext cx="4483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Object 6"/>
          <p:cNvGraphicFramePr>
            <a:graphicFrameLocks noChangeAspect="1"/>
          </p:cNvGraphicFramePr>
          <p:nvPr>
            <p:extLst/>
          </p:nvPr>
        </p:nvGraphicFramePr>
        <p:xfrm>
          <a:off x="4622800" y="3200400"/>
          <a:ext cx="2921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8" name="Equation" r:id="rId7" imgW="2920680" imgH="533160" progId="Equation.3">
                  <p:embed/>
                </p:oleObj>
              </mc:Choice>
              <mc:Fallback>
                <p:oleObj name="Equation" r:id="rId7" imgW="2920680" imgH="533160" progId="Equation.3">
                  <p:embed/>
                  <p:pic>
                    <p:nvPicPr>
                      <p:cNvPr id="532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3200400"/>
                        <a:ext cx="2921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1752600" y="762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原方程</a:t>
            </a:r>
          </a:p>
        </p:txBody>
      </p:sp>
      <p:graphicFrame>
        <p:nvGraphicFramePr>
          <p:cNvPr id="53256" name="Object 8"/>
          <p:cNvGraphicFramePr>
            <a:graphicFrameLocks noChangeAspect="1"/>
          </p:cNvGraphicFramePr>
          <p:nvPr>
            <p:extLst/>
          </p:nvPr>
        </p:nvGraphicFramePr>
        <p:xfrm>
          <a:off x="3059113" y="838200"/>
          <a:ext cx="2273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99" name="Equation" r:id="rId9" imgW="2273040" imgH="419040" progId="Equation.3">
                  <p:embed/>
                </p:oleObj>
              </mc:Choice>
              <mc:Fallback>
                <p:oleObj name="Equation" r:id="rId9" imgW="2273040" imgH="419040" progId="Equation.3">
                  <p:embed/>
                  <p:pic>
                    <p:nvPicPr>
                      <p:cNvPr id="532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838200"/>
                        <a:ext cx="2273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7239000" y="1614488"/>
            <a:ext cx="193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 </a:t>
            </a:r>
          </a:p>
        </p:txBody>
      </p:sp>
      <p:graphicFrame>
        <p:nvGraphicFramePr>
          <p:cNvPr id="53258" name="Object 10"/>
          <p:cNvGraphicFramePr>
            <a:graphicFrameLocks noChangeAspect="1"/>
          </p:cNvGraphicFramePr>
          <p:nvPr>
            <p:extLst/>
          </p:nvPr>
        </p:nvGraphicFramePr>
        <p:xfrm>
          <a:off x="5429250" y="749300"/>
          <a:ext cx="49530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0" name="Equation" r:id="rId11" imgW="4952880" imgH="596880" progId="Equation.3">
                  <p:embed/>
                </p:oleObj>
              </mc:Choice>
              <mc:Fallback>
                <p:oleObj name="Equation" r:id="rId11" imgW="4952880" imgH="596880" progId="Equation.3">
                  <p:embed/>
                  <p:pic>
                    <p:nvPicPr>
                      <p:cNvPr id="532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749300"/>
                        <a:ext cx="49530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9" name="Object 11"/>
          <p:cNvGraphicFramePr>
            <a:graphicFrameLocks noChangeAspect="1"/>
          </p:cNvGraphicFramePr>
          <p:nvPr>
            <p:extLst/>
          </p:nvPr>
        </p:nvGraphicFramePr>
        <p:xfrm>
          <a:off x="3143250" y="3879850"/>
          <a:ext cx="149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1" name="Equation" r:id="rId13" imgW="1498320" imgH="520560" progId="Equation.3">
                  <p:embed/>
                </p:oleObj>
              </mc:Choice>
              <mc:Fallback>
                <p:oleObj name="Equation" r:id="rId13" imgW="1498320" imgH="520560" progId="Equation.3">
                  <p:embed/>
                  <p:pic>
                    <p:nvPicPr>
                      <p:cNvPr id="532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3879850"/>
                        <a:ext cx="149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0" name="Object 12"/>
          <p:cNvGraphicFramePr>
            <a:graphicFrameLocks noChangeAspect="1"/>
          </p:cNvGraphicFramePr>
          <p:nvPr>
            <p:extLst/>
          </p:nvPr>
        </p:nvGraphicFramePr>
        <p:xfrm>
          <a:off x="4648201" y="3937000"/>
          <a:ext cx="33369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2" name="Equation" r:id="rId15" imgW="3340080" imgH="444240" progId="Equation.3">
                  <p:embed/>
                </p:oleObj>
              </mc:Choice>
              <mc:Fallback>
                <p:oleObj name="Equation" r:id="rId15" imgW="3340080" imgH="444240" progId="Equation.3">
                  <p:embed/>
                  <p:pic>
                    <p:nvPicPr>
                      <p:cNvPr id="532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1" y="3937000"/>
                        <a:ext cx="33369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1" name="Object 13"/>
          <p:cNvGraphicFramePr>
            <a:graphicFrameLocks noChangeAspect="1"/>
          </p:cNvGraphicFramePr>
          <p:nvPr>
            <p:extLst/>
          </p:nvPr>
        </p:nvGraphicFramePr>
        <p:xfrm>
          <a:off x="5867401" y="4470400"/>
          <a:ext cx="37687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3" name="Equation" r:id="rId17" imgW="3771720" imgH="469800" progId="Equation.3">
                  <p:embed/>
                </p:oleObj>
              </mc:Choice>
              <mc:Fallback>
                <p:oleObj name="Equation" r:id="rId17" imgW="3771720" imgH="469800" progId="Equation.3">
                  <p:embed/>
                  <p:pic>
                    <p:nvPicPr>
                      <p:cNvPr id="5326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1" y="4470400"/>
                        <a:ext cx="376872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2" name="Object 14"/>
          <p:cNvGraphicFramePr>
            <a:graphicFrameLocks noChangeAspect="1"/>
          </p:cNvGraphicFramePr>
          <p:nvPr>
            <p:extLst/>
          </p:nvPr>
        </p:nvGraphicFramePr>
        <p:xfrm>
          <a:off x="3155950" y="5016500"/>
          <a:ext cx="5041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4" name="Equation" r:id="rId19" imgW="5041800" imgH="507960" progId="Equation.3">
                  <p:embed/>
                </p:oleObj>
              </mc:Choice>
              <mc:Fallback>
                <p:oleObj name="Equation" r:id="rId19" imgW="5041800" imgH="507960" progId="Equation.3">
                  <p:embed/>
                  <p:pic>
                    <p:nvPicPr>
                      <p:cNvPr id="5326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950" y="5016500"/>
                        <a:ext cx="5041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3" name="Object 15"/>
          <p:cNvGraphicFramePr>
            <a:graphicFrameLocks noChangeAspect="1"/>
          </p:cNvGraphicFramePr>
          <p:nvPr>
            <p:extLst/>
          </p:nvPr>
        </p:nvGraphicFramePr>
        <p:xfrm>
          <a:off x="4572000" y="5035550"/>
          <a:ext cx="1562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5" name="Equation" r:id="rId21" imgW="1562040" imgH="520560" progId="Equation.3">
                  <p:embed/>
                </p:oleObj>
              </mc:Choice>
              <mc:Fallback>
                <p:oleObj name="Equation" r:id="rId21" imgW="1562040" imgH="520560" progId="Equation.3">
                  <p:embed/>
                  <p:pic>
                    <p:nvPicPr>
                      <p:cNvPr id="5326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035550"/>
                        <a:ext cx="1562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4" name="Object 16"/>
          <p:cNvGraphicFramePr>
            <a:graphicFrameLocks noChangeAspect="1"/>
          </p:cNvGraphicFramePr>
          <p:nvPr>
            <p:extLst/>
          </p:nvPr>
        </p:nvGraphicFramePr>
        <p:xfrm>
          <a:off x="6172200" y="5035550"/>
          <a:ext cx="1828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6" name="Equation" r:id="rId23" imgW="1828800" imgH="520560" progId="Equation.3">
                  <p:embed/>
                </p:oleObj>
              </mc:Choice>
              <mc:Fallback>
                <p:oleObj name="Equation" r:id="rId23" imgW="1828800" imgH="520560" progId="Equation.3">
                  <p:embed/>
                  <p:pic>
                    <p:nvPicPr>
                      <p:cNvPr id="5326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5035550"/>
                        <a:ext cx="1828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5" name="Object 17"/>
          <p:cNvGraphicFramePr>
            <a:graphicFrameLocks noChangeAspect="1"/>
          </p:cNvGraphicFramePr>
          <p:nvPr>
            <p:extLst/>
          </p:nvPr>
        </p:nvGraphicFramePr>
        <p:xfrm>
          <a:off x="2286000" y="5638800"/>
          <a:ext cx="1930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7" name="Equation" r:id="rId25" imgW="1930320" imgH="545760" progId="Equation.3">
                  <p:embed/>
                </p:oleObj>
              </mc:Choice>
              <mc:Fallback>
                <p:oleObj name="Equation" r:id="rId25" imgW="1930320" imgH="545760" progId="Equation.3">
                  <p:embed/>
                  <p:pic>
                    <p:nvPicPr>
                      <p:cNvPr id="5326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638800"/>
                        <a:ext cx="19304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6" name="Text Box 18"/>
          <p:cNvSpPr txBox="1">
            <a:spLocks noChangeArrowheads="1"/>
          </p:cNvSpPr>
          <p:nvPr/>
        </p:nvSpPr>
        <p:spPr bwMode="auto">
          <a:xfrm>
            <a:off x="4191000" y="563880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均为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次多项式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3267" name="Object 19"/>
          <p:cNvGraphicFramePr>
            <a:graphicFrameLocks noChangeAspect="1"/>
          </p:cNvGraphicFramePr>
          <p:nvPr>
            <p:extLst/>
          </p:nvPr>
        </p:nvGraphicFramePr>
        <p:xfrm>
          <a:off x="5086350" y="1365250"/>
          <a:ext cx="2730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8" name="Equation" r:id="rId27" imgW="2730240" imgH="533160" progId="Equation.3">
                  <p:embed/>
                </p:oleObj>
              </mc:Choice>
              <mc:Fallback>
                <p:oleObj name="Equation" r:id="rId27" imgW="2730240" imgH="533160" progId="Equation.3">
                  <p:embed/>
                  <p:pic>
                    <p:nvPicPr>
                      <p:cNvPr id="5326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350" y="1365250"/>
                        <a:ext cx="2730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8" name="Object 20"/>
          <p:cNvGraphicFramePr>
            <a:graphicFrameLocks noChangeAspect="1"/>
          </p:cNvGraphicFramePr>
          <p:nvPr>
            <p:extLst/>
          </p:nvPr>
        </p:nvGraphicFramePr>
        <p:xfrm>
          <a:off x="7834313" y="1366838"/>
          <a:ext cx="234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09" name="Equation" r:id="rId29" imgW="2349360" imgH="571320" progId="Equation.3">
                  <p:embed/>
                </p:oleObj>
              </mc:Choice>
              <mc:Fallback>
                <p:oleObj name="Equation" r:id="rId29" imgW="2349360" imgH="571320" progId="Equation.3">
                  <p:embed/>
                  <p:pic>
                    <p:nvPicPr>
                      <p:cNvPr id="5326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4313" y="1366838"/>
                        <a:ext cx="234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22001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autoUpdateAnimBg="0"/>
      <p:bldP spid="53255" grpId="0" autoUpdateAnimBg="0"/>
      <p:bldP spid="53266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503238"/>
            <a:ext cx="2286000" cy="5334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第四步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分析</a:t>
            </a:r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>
            <p:extLst/>
          </p:nvPr>
        </p:nvGraphicFramePr>
        <p:xfrm>
          <a:off x="4191001" y="457201"/>
          <a:ext cx="1465263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2" name="Equation" r:id="rId3" imgW="1447560" imgH="520560" progId="Equation.3">
                  <p:embed/>
                </p:oleObj>
              </mc:Choice>
              <mc:Fallback>
                <p:oleObj name="Equation" r:id="rId3" imgW="1447560" imgH="520560" progId="Equation.3">
                  <p:embed/>
                  <p:pic>
                    <p:nvPicPr>
                      <p:cNvPr id="542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457201"/>
                        <a:ext cx="1465263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>
            <p:extLst/>
          </p:nvPr>
        </p:nvGraphicFramePr>
        <p:xfrm>
          <a:off x="3683000" y="1149350"/>
          <a:ext cx="5283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3" name="Equation" r:id="rId5" imgW="5283000" imgH="1218960" progId="Equation.3">
                  <p:embed/>
                </p:oleObj>
              </mc:Choice>
              <mc:Fallback>
                <p:oleObj name="Equation" r:id="rId5" imgW="5283000" imgH="1218960" progId="Equation.3">
                  <p:embed/>
                  <p:pic>
                    <p:nvPicPr>
                      <p:cNvPr id="542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1149350"/>
                        <a:ext cx="52832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2133600" y="2720976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</a:t>
            </a:r>
          </a:p>
        </p:txBody>
      </p:sp>
      <p:graphicFrame>
        <p:nvGraphicFramePr>
          <p:cNvPr id="54278" name="Object 6"/>
          <p:cNvGraphicFramePr>
            <a:graphicFrameLocks noChangeAspect="1"/>
          </p:cNvGraphicFramePr>
          <p:nvPr>
            <p:extLst/>
          </p:nvPr>
        </p:nvGraphicFramePr>
        <p:xfrm>
          <a:off x="4267200" y="3429000"/>
          <a:ext cx="1397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4" name="Equation" r:id="rId7" imgW="1396800" imgH="558720" progId="Equation.3">
                  <p:embed/>
                </p:oleObj>
              </mc:Choice>
              <mc:Fallback>
                <p:oleObj name="Equation" r:id="rId7" imgW="1396800" imgH="558720" progId="Equation.3">
                  <p:embed/>
                  <p:pic>
                    <p:nvPicPr>
                      <p:cNvPr id="542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429000"/>
                        <a:ext cx="1397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9" name="Object 7"/>
          <p:cNvGraphicFramePr>
            <a:graphicFrameLocks noChangeAspect="1"/>
          </p:cNvGraphicFramePr>
          <p:nvPr>
            <p:extLst/>
          </p:nvPr>
        </p:nvGraphicFramePr>
        <p:xfrm>
          <a:off x="4267200" y="41910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5" name="Equation" r:id="rId9" imgW="736560" imgH="406080" progId="Equation.3">
                  <p:embed/>
                </p:oleObj>
              </mc:Choice>
              <mc:Fallback>
                <p:oleObj name="Equation" r:id="rId9" imgW="736560" imgH="406080" progId="Equation.3">
                  <p:embed/>
                  <p:pic>
                    <p:nvPicPr>
                      <p:cNvPr id="542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1910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0" name="Object 8"/>
          <p:cNvGraphicFramePr>
            <a:graphicFrameLocks noChangeAspect="1"/>
          </p:cNvGraphicFramePr>
          <p:nvPr>
            <p:extLst/>
          </p:nvPr>
        </p:nvGraphicFramePr>
        <p:xfrm>
          <a:off x="2262188" y="4800601"/>
          <a:ext cx="1166812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6" name="Equation" r:id="rId11" imgW="1143000" imgH="520560" progId="Equation.3">
                  <p:embed/>
                </p:oleObj>
              </mc:Choice>
              <mc:Fallback>
                <p:oleObj name="Equation" r:id="rId11" imgW="1143000" imgH="520560" progId="Equation.3">
                  <p:embed/>
                  <p:pic>
                    <p:nvPicPr>
                      <p:cNvPr id="542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2188" y="4800601"/>
                        <a:ext cx="1166812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1" name="Object 9"/>
          <p:cNvGraphicFramePr>
            <a:graphicFrameLocks noChangeAspect="1"/>
          </p:cNvGraphicFramePr>
          <p:nvPr>
            <p:extLst/>
          </p:nvPr>
        </p:nvGraphicFramePr>
        <p:xfrm>
          <a:off x="6311900" y="4883150"/>
          <a:ext cx="1841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07" name="Equation" r:id="rId13" imgW="1841400" imgH="482400" progId="Equation.3">
                  <p:embed/>
                </p:oleObj>
              </mc:Choice>
              <mc:Fallback>
                <p:oleObj name="Equation" r:id="rId13" imgW="1841400" imgH="482400" progId="Equation.3">
                  <p:embed/>
                  <p:pic>
                    <p:nvPicPr>
                      <p:cNvPr id="542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4883150"/>
                        <a:ext cx="1841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8153400" y="482123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均为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次实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1828800" y="54244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多项式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54284" name="Group 12"/>
          <p:cNvGrpSpPr>
            <a:grpSpLocks/>
          </p:cNvGrpSpPr>
          <p:nvPr/>
        </p:nvGrpSpPr>
        <p:grpSpPr bwMode="auto">
          <a:xfrm>
            <a:off x="3810000" y="2667000"/>
            <a:ext cx="1905000" cy="609600"/>
            <a:chOff x="1440" y="1680"/>
            <a:chExt cx="1200" cy="384"/>
          </a:xfrm>
        </p:grpSpPr>
        <p:graphicFrame>
          <p:nvGraphicFramePr>
            <p:cNvPr id="54285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1440" y="1712"/>
            <a:ext cx="1192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08" name="Equation" r:id="rId15" imgW="1892160" imgH="558720" progId="Equation.3">
                    <p:embed/>
                  </p:oleObj>
                </mc:Choice>
                <mc:Fallback>
                  <p:oleObj name="Equation" r:id="rId15" imgW="1892160" imgH="558720" progId="Equation.3">
                    <p:embed/>
                    <p:pic>
                      <p:nvPicPr>
                        <p:cNvPr id="54285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1712"/>
                          <a:ext cx="1192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6" name="Line 14"/>
            <p:cNvSpPr>
              <a:spLocks noChangeShapeType="1"/>
            </p:cNvSpPr>
            <p:nvPr/>
          </p:nvSpPr>
          <p:spPr bwMode="auto">
            <a:xfrm>
              <a:off x="1440" y="1728"/>
              <a:ext cx="24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4287" name="Line 15"/>
            <p:cNvSpPr>
              <a:spLocks noChangeShapeType="1"/>
            </p:cNvSpPr>
            <p:nvPr/>
          </p:nvSpPr>
          <p:spPr bwMode="auto">
            <a:xfrm>
              <a:off x="1920" y="1680"/>
              <a:ext cx="72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3352800" y="480695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本质上为实函数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54289" name="Group 17"/>
          <p:cNvGrpSpPr>
            <a:grpSpLocks/>
          </p:cNvGrpSpPr>
          <p:nvPr/>
        </p:nvGrpSpPr>
        <p:grpSpPr bwMode="auto">
          <a:xfrm>
            <a:off x="5867400" y="2667000"/>
            <a:ext cx="1435100" cy="596900"/>
            <a:chOff x="2736" y="1680"/>
            <a:chExt cx="904" cy="376"/>
          </a:xfrm>
        </p:grpSpPr>
        <p:graphicFrame>
          <p:nvGraphicFramePr>
            <p:cNvPr id="54290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2736" y="1704"/>
            <a:ext cx="904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09" name="Equation" r:id="rId17" imgW="1434960" imgH="558720" progId="Equation.3">
                    <p:embed/>
                  </p:oleObj>
                </mc:Choice>
                <mc:Fallback>
                  <p:oleObj name="Equation" r:id="rId17" imgW="1434960" imgH="558720" progId="Equation.3">
                    <p:embed/>
                    <p:pic>
                      <p:nvPicPr>
                        <p:cNvPr id="5429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704"/>
                          <a:ext cx="904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91" name="Line 19"/>
            <p:cNvSpPr>
              <a:spLocks noChangeShapeType="1"/>
            </p:cNvSpPr>
            <p:nvPr/>
          </p:nvSpPr>
          <p:spPr bwMode="auto">
            <a:xfrm>
              <a:off x="3382" y="1680"/>
              <a:ext cx="24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50517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4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utoUpdateAnimBg="0"/>
      <p:bldP spid="54282" grpId="0" autoUpdateAnimBg="0"/>
      <p:bldP spid="54283" grpId="0" autoUpdateAnimBg="0"/>
      <p:bldP spid="54288" grpId="0" build="p" autoUpdateAnimBg="0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457200"/>
            <a:ext cx="1295400" cy="5334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结论</a:t>
            </a:r>
            <a:endParaRPr lang="en-US" altLang="zh-CN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>
            <p:extLst/>
          </p:nvPr>
        </p:nvGraphicFramePr>
        <p:xfrm>
          <a:off x="4940301" y="1752600"/>
          <a:ext cx="5203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0" name="Equation" r:id="rId3" imgW="5206680" imgH="533160" progId="Equation.3">
                  <p:embed/>
                </p:oleObj>
              </mc:Choice>
              <mc:Fallback>
                <p:oleObj name="Equation" r:id="rId3" imgW="5206680" imgH="533160" progId="Equation.3">
                  <p:embed/>
                  <p:pic>
                    <p:nvPicPr>
                      <p:cNvPr id="552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1" y="1752600"/>
                        <a:ext cx="52038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2209800" y="11572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对非齐次方程</a:t>
            </a:r>
          </a:p>
        </p:txBody>
      </p:sp>
      <p:graphicFrame>
        <p:nvGraphicFramePr>
          <p:cNvPr id="55301" name="Object 5"/>
          <p:cNvGraphicFramePr>
            <a:graphicFrameLocks noChangeAspect="1"/>
          </p:cNvGraphicFramePr>
          <p:nvPr>
            <p:extLst/>
          </p:nvPr>
        </p:nvGraphicFramePr>
        <p:xfrm>
          <a:off x="2889250" y="1792288"/>
          <a:ext cx="1981080" cy="419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1" name="Equation" r:id="rId5" imgW="1981080" imgH="419040" progId="Equation.3">
                  <p:embed/>
                </p:oleObj>
              </mc:Choice>
              <mc:Fallback>
                <p:oleObj name="Equation" r:id="rId5" imgW="1981080" imgH="419040" progId="Equation.3">
                  <p:embed/>
                  <p:pic>
                    <p:nvPicPr>
                      <p:cNvPr id="553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1792288"/>
                        <a:ext cx="1981080" cy="4190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6"/>
          <p:cNvGraphicFramePr>
            <a:graphicFrameLocks noChangeAspect="1"/>
          </p:cNvGraphicFramePr>
          <p:nvPr>
            <p:extLst/>
          </p:nvPr>
        </p:nvGraphicFramePr>
        <p:xfrm>
          <a:off x="3581400" y="2362200"/>
          <a:ext cx="20907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2" name="Equation" r:id="rId7" imgW="2070000" imgH="457200" progId="Equation.3">
                  <p:embed/>
                </p:oleObj>
              </mc:Choice>
              <mc:Fallback>
                <p:oleObj name="Equation" r:id="rId7" imgW="2070000" imgH="457200" progId="Equation.3">
                  <p:embed/>
                  <p:pic>
                    <p:nvPicPr>
                      <p:cNvPr id="553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362200"/>
                        <a:ext cx="20907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3" name="Object 7"/>
          <p:cNvGraphicFramePr>
            <a:graphicFrameLocks noChangeAspect="1"/>
          </p:cNvGraphicFramePr>
          <p:nvPr>
            <p:extLst/>
          </p:nvPr>
        </p:nvGraphicFramePr>
        <p:xfrm>
          <a:off x="3289300" y="3581400"/>
          <a:ext cx="5232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3" name="Equation" r:id="rId9" imgW="5232240" imgH="533160" progId="Equation.3">
                  <p:embed/>
                </p:oleObj>
              </mc:Choice>
              <mc:Fallback>
                <p:oleObj name="Equation" r:id="rId9" imgW="5232240" imgH="533160" progId="Equation.3">
                  <p:embed/>
                  <p:pic>
                    <p:nvPicPr>
                      <p:cNvPr id="5530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3581400"/>
                        <a:ext cx="5232400" cy="5334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33CC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8153400" y="29860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则可设特解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3657600" y="4270376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 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3221038" y="2971801"/>
            <a:ext cx="52371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为特征方程的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zh-CN">
                <a:solidFill>
                  <a:srgbClr val="000000"/>
                </a:solidFill>
              </a:rPr>
              <a:t>重根 (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 = 0, 1), </a:t>
            </a:r>
          </a:p>
        </p:txBody>
      </p:sp>
      <p:graphicFrame>
        <p:nvGraphicFramePr>
          <p:cNvPr id="55307" name="Object 11"/>
          <p:cNvGraphicFramePr>
            <a:graphicFrameLocks noChangeAspect="1"/>
          </p:cNvGraphicFramePr>
          <p:nvPr>
            <p:extLst/>
          </p:nvPr>
        </p:nvGraphicFramePr>
        <p:xfrm>
          <a:off x="2286000" y="3048001"/>
          <a:ext cx="101123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4" name="Equation" r:id="rId11" imgW="1002960" imgH="406080" progId="Equation.3">
                  <p:embed/>
                </p:oleObj>
              </mc:Choice>
              <mc:Fallback>
                <p:oleObj name="Equation" r:id="rId11" imgW="1002960" imgH="406080" progId="Equation.3">
                  <p:embed/>
                  <p:pic>
                    <p:nvPicPr>
                      <p:cNvPr id="5530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048001"/>
                        <a:ext cx="101123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8" name="Object 12"/>
          <p:cNvGraphicFramePr>
            <a:graphicFrameLocks noChangeAspect="1"/>
          </p:cNvGraphicFramePr>
          <p:nvPr>
            <p:extLst/>
          </p:nvPr>
        </p:nvGraphicFramePr>
        <p:xfrm>
          <a:off x="4572000" y="4357688"/>
          <a:ext cx="227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5" name="Equation" r:id="rId13" imgW="2273040" imgH="431640" progId="Equation.3">
                  <p:embed/>
                </p:oleObj>
              </mc:Choice>
              <mc:Fallback>
                <p:oleObj name="Equation" r:id="rId13" imgW="2273040" imgH="431640" progId="Equation.3">
                  <p:embed/>
                  <p:pic>
                    <p:nvPicPr>
                      <p:cNvPr id="553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88"/>
                        <a:ext cx="2273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9" name="Text Box 13"/>
          <p:cNvSpPr txBox="1">
            <a:spLocks noChangeArrowheads="1"/>
          </p:cNvSpPr>
          <p:nvPr/>
        </p:nvSpPr>
        <p:spPr bwMode="auto">
          <a:xfrm>
            <a:off x="2133600" y="4967288"/>
            <a:ext cx="617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上述结论也可推广到高阶方程的情形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76019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5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 autoUpdateAnimBg="0"/>
      <p:bldP spid="55304" grpId="0" autoUpdateAnimBg="0"/>
      <p:bldP spid="55305" grpId="0" autoUpdateAnimBg="0"/>
      <p:bldP spid="55306" grpId="0" build="p" autoUpdateAnimBg="0" advAuto="0"/>
      <p:bldP spid="55309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>
            <p:extLst/>
          </p:nvPr>
        </p:nvGraphicFramePr>
        <p:xfrm>
          <a:off x="3048000" y="241300"/>
          <a:ext cx="3619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1" name="Equation" r:id="rId3" imgW="3619440" imgH="444240" progId="Equation.3">
                  <p:embed/>
                </p:oleObj>
              </mc:Choice>
              <mc:Fallback>
                <p:oleObj name="Equation" r:id="rId3" imgW="3619440" imgH="444240" progId="Equation.3">
                  <p:embed/>
                  <p:pic>
                    <p:nvPicPr>
                      <p:cNvPr id="563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41300"/>
                        <a:ext cx="3619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6629400" y="22860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的一个特解</a:t>
            </a:r>
            <a:r>
              <a:rPr lang="zh-CN" altLang="en-US" sz="2400">
                <a:solidFill>
                  <a:srgbClr val="000000"/>
                </a:solidFill>
              </a:rPr>
              <a:t> </a:t>
            </a:r>
            <a:r>
              <a:rPr lang="en-US" altLang="zh-CN" sz="2400">
                <a:solidFill>
                  <a:srgbClr val="000000"/>
                </a:solidFill>
              </a:rPr>
              <a:t>.</a:t>
            </a:r>
            <a:endParaRPr lang="en-US" altLang="zh-CN" sz="2400" b="1">
              <a:solidFill>
                <a:srgbClr val="000000"/>
              </a:solidFill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2133600" y="7000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本题 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2743200" y="12334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56327" name="Object 7"/>
          <p:cNvGraphicFramePr>
            <a:graphicFrameLocks noChangeAspect="1"/>
          </p:cNvGraphicFramePr>
          <p:nvPr>
            <p:extLst/>
          </p:nvPr>
        </p:nvGraphicFramePr>
        <p:xfrm>
          <a:off x="3606800" y="825500"/>
          <a:ext cx="187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2" name="Equation" r:id="rId5" imgW="1879560" imgH="393480" progId="Equation.3">
                  <p:embed/>
                </p:oleObj>
              </mc:Choice>
              <mc:Fallback>
                <p:oleObj name="Equation" r:id="rId5" imgW="1879560" imgH="393480" progId="Equation.3">
                  <p:embed/>
                  <p:pic>
                    <p:nvPicPr>
                      <p:cNvPr id="563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800" y="825500"/>
                        <a:ext cx="1879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7086600" y="17668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故设特解为</a:t>
            </a:r>
          </a:p>
        </p:txBody>
      </p:sp>
      <p:graphicFrame>
        <p:nvGraphicFramePr>
          <p:cNvPr id="56329" name="Object 9"/>
          <p:cNvGraphicFramePr>
            <a:graphicFrameLocks noChangeAspect="1"/>
          </p:cNvGraphicFramePr>
          <p:nvPr>
            <p:extLst/>
          </p:nvPr>
        </p:nvGraphicFramePr>
        <p:xfrm>
          <a:off x="3267076" y="2362200"/>
          <a:ext cx="54197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3" name="Equation" r:id="rId7" imgW="5422680" imgH="406080" progId="Equation.3">
                  <p:embed/>
                </p:oleObj>
              </mc:Choice>
              <mc:Fallback>
                <p:oleObj name="Equation" r:id="rId7" imgW="5422680" imgH="406080" progId="Equation.3">
                  <p:embed/>
                  <p:pic>
                    <p:nvPicPr>
                      <p:cNvPr id="563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076" y="2362200"/>
                        <a:ext cx="54197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4038600" y="176688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不是特征方程的根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6331" name="Object 11"/>
          <p:cNvGraphicFramePr>
            <a:graphicFrameLocks noChangeAspect="1"/>
          </p:cNvGraphicFramePr>
          <p:nvPr>
            <p:extLst/>
          </p:nvPr>
        </p:nvGraphicFramePr>
        <p:xfrm>
          <a:off x="2216150" y="1835151"/>
          <a:ext cx="188595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4" name="Equation" r:id="rId9" imgW="1892160" imgH="406080" progId="Equation.3">
                  <p:embed/>
                </p:oleObj>
              </mc:Choice>
              <mc:Fallback>
                <p:oleObj name="Equation" r:id="rId9" imgW="1892160" imgH="406080" progId="Equation.3">
                  <p:embed/>
                  <p:pic>
                    <p:nvPicPr>
                      <p:cNvPr id="563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1835151"/>
                        <a:ext cx="188595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2133600" y="28194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代入方程得</a:t>
            </a:r>
          </a:p>
        </p:txBody>
      </p:sp>
      <p:graphicFrame>
        <p:nvGraphicFramePr>
          <p:cNvPr id="56333" name="Object 13"/>
          <p:cNvGraphicFramePr>
            <a:graphicFrameLocks noChangeAspect="1"/>
          </p:cNvGraphicFramePr>
          <p:nvPr>
            <p:extLst/>
          </p:nvPr>
        </p:nvGraphicFramePr>
        <p:xfrm>
          <a:off x="1833564" y="3403600"/>
          <a:ext cx="86820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5" name="Equation" r:id="rId11" imgW="8686800" imgH="406080" progId="Equation.3">
                  <p:embed/>
                </p:oleObj>
              </mc:Choice>
              <mc:Fallback>
                <p:oleObj name="Equation" r:id="rId11" imgW="8686800" imgH="406080" progId="Equation.3">
                  <p:embed/>
                  <p:pic>
                    <p:nvPicPr>
                      <p:cNvPr id="5633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3564" y="3403600"/>
                        <a:ext cx="868203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4" name="Object 14"/>
          <p:cNvGraphicFramePr>
            <a:graphicFrameLocks noChangeAspect="1"/>
          </p:cNvGraphicFramePr>
          <p:nvPr>
            <p:extLst/>
          </p:nvPr>
        </p:nvGraphicFramePr>
        <p:xfrm>
          <a:off x="4876800" y="1244600"/>
          <a:ext cx="1397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6" name="Equation" r:id="rId13" imgW="1396800" imgH="431640" progId="Equation.3">
                  <p:embed/>
                </p:oleObj>
              </mc:Choice>
              <mc:Fallback>
                <p:oleObj name="Equation" r:id="rId13" imgW="1396800" imgH="431640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244600"/>
                        <a:ext cx="1397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5" name="Object 15"/>
          <p:cNvGraphicFramePr>
            <a:graphicFrameLocks noChangeAspect="1"/>
          </p:cNvGraphicFramePr>
          <p:nvPr>
            <p:extLst/>
          </p:nvPr>
        </p:nvGraphicFramePr>
        <p:xfrm>
          <a:off x="5562600" y="774700"/>
          <a:ext cx="1447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7" name="Equation" r:id="rId15" imgW="1447560" imgH="444240" progId="Equation.3">
                  <p:embed/>
                </p:oleObj>
              </mc:Choice>
              <mc:Fallback>
                <p:oleObj name="Equation" r:id="rId15" imgW="1447560" imgH="444240" progId="Equation.3">
                  <p:embed/>
                  <p:pic>
                    <p:nvPicPr>
                      <p:cNvPr id="563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774700"/>
                        <a:ext cx="1447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6" name="Object 16"/>
          <p:cNvGraphicFramePr>
            <a:graphicFrameLocks noChangeAspect="1"/>
          </p:cNvGraphicFramePr>
          <p:nvPr>
            <p:extLst/>
          </p:nvPr>
        </p:nvGraphicFramePr>
        <p:xfrm>
          <a:off x="7086600" y="736600"/>
          <a:ext cx="14859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8" name="Equation" r:id="rId17" imgW="1485720" imgH="482400" progId="Equation.3">
                  <p:embed/>
                </p:oleObj>
              </mc:Choice>
              <mc:Fallback>
                <p:oleObj name="Equation" r:id="rId17" imgW="1485720" imgH="482400" progId="Equation.3">
                  <p:embed/>
                  <p:pic>
                    <p:nvPicPr>
                      <p:cNvPr id="5633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736600"/>
                        <a:ext cx="14859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2146300" y="44196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比较系数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6338" name="Object 18"/>
          <p:cNvGraphicFramePr>
            <a:graphicFrameLocks noChangeAspect="1"/>
          </p:cNvGraphicFramePr>
          <p:nvPr>
            <p:extLst/>
          </p:nvPr>
        </p:nvGraphicFramePr>
        <p:xfrm>
          <a:off x="7137400" y="4165600"/>
          <a:ext cx="2501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79" name="Equation" r:id="rId19" imgW="2501640" imgH="596880" progId="Equation.3">
                  <p:embed/>
                </p:oleObj>
              </mc:Choice>
              <mc:Fallback>
                <p:oleObj name="Equation" r:id="rId19" imgW="2501640" imgH="596880" progId="Equation.3">
                  <p:embed/>
                  <p:pic>
                    <p:nvPicPr>
                      <p:cNvPr id="5633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7400" y="4165600"/>
                        <a:ext cx="2501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9" name="Object 19"/>
          <p:cNvGraphicFramePr>
            <a:graphicFrameLocks noChangeAspect="1"/>
          </p:cNvGraphicFramePr>
          <p:nvPr>
            <p:extLst/>
          </p:nvPr>
        </p:nvGraphicFramePr>
        <p:xfrm>
          <a:off x="5211764" y="5573713"/>
          <a:ext cx="3919537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80" name="Equation" r:id="rId21" imgW="3924000" imgH="596880" progId="Equation.3">
                  <p:embed/>
                </p:oleObj>
              </mc:Choice>
              <mc:Fallback>
                <p:oleObj name="Equation" r:id="rId21" imgW="3924000" imgH="596880" progId="Equation.3">
                  <p:embed/>
                  <p:pic>
                    <p:nvPicPr>
                      <p:cNvPr id="5633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1764" y="5573713"/>
                        <a:ext cx="3919537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2133600" y="5646192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于是求得一个特解</a:t>
            </a:r>
          </a:p>
        </p:txBody>
      </p:sp>
      <p:graphicFrame>
        <p:nvGraphicFramePr>
          <p:cNvPr id="56341" name="Object 21"/>
          <p:cNvGraphicFramePr>
            <a:graphicFrameLocks noChangeAspect="1"/>
          </p:cNvGraphicFramePr>
          <p:nvPr>
            <p:extLst/>
          </p:nvPr>
        </p:nvGraphicFramePr>
        <p:xfrm>
          <a:off x="4660900" y="3886200"/>
          <a:ext cx="1193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81" name="Equation" r:id="rId23" imgW="1193760" imgH="393480" progId="Equation.3">
                  <p:embed/>
                </p:oleObj>
              </mc:Choice>
              <mc:Fallback>
                <p:oleObj name="Equation" r:id="rId23" imgW="1193760" imgH="393480" progId="Equation.3">
                  <p:embed/>
                  <p:pic>
                    <p:nvPicPr>
                      <p:cNvPr id="563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886200"/>
                        <a:ext cx="1193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2" name="Object 22"/>
          <p:cNvGraphicFramePr>
            <a:graphicFrameLocks noChangeAspect="1"/>
          </p:cNvGraphicFramePr>
          <p:nvPr>
            <p:extLst/>
          </p:nvPr>
        </p:nvGraphicFramePr>
        <p:xfrm>
          <a:off x="4660900" y="4318000"/>
          <a:ext cx="193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82" name="Equation" r:id="rId25" imgW="1930320" imgH="406080" progId="Equation.3">
                  <p:embed/>
                </p:oleObj>
              </mc:Choice>
              <mc:Fallback>
                <p:oleObj name="Equation" r:id="rId25" imgW="1930320" imgH="406080" progId="Equation.3">
                  <p:embed/>
                  <p:pic>
                    <p:nvPicPr>
                      <p:cNvPr id="5634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4318000"/>
                        <a:ext cx="1930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3" name="Object 23"/>
          <p:cNvGraphicFramePr>
            <a:graphicFrameLocks noChangeAspect="1"/>
          </p:cNvGraphicFramePr>
          <p:nvPr>
            <p:extLst/>
          </p:nvPr>
        </p:nvGraphicFramePr>
        <p:xfrm>
          <a:off x="4660900" y="4787900"/>
          <a:ext cx="1219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83" name="Equation" r:id="rId27" imgW="1218960" imgH="393480" progId="Equation.3">
                  <p:embed/>
                </p:oleObj>
              </mc:Choice>
              <mc:Fallback>
                <p:oleObj name="Equation" r:id="rId27" imgW="1218960" imgH="393480" progId="Equation.3">
                  <p:embed/>
                  <p:pic>
                    <p:nvPicPr>
                      <p:cNvPr id="5634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4787900"/>
                        <a:ext cx="1219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4" name="Object 24"/>
          <p:cNvGraphicFramePr>
            <a:graphicFrameLocks noChangeAspect="1"/>
          </p:cNvGraphicFramePr>
          <p:nvPr>
            <p:extLst/>
          </p:nvPr>
        </p:nvGraphicFramePr>
        <p:xfrm>
          <a:off x="4660900" y="5156200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84" name="Equation" r:id="rId29" imgW="2044440" imgH="406080" progId="Equation.3">
                  <p:embed/>
                </p:oleObj>
              </mc:Choice>
              <mc:Fallback>
                <p:oleObj name="Equation" r:id="rId29" imgW="2044440" imgH="406080" progId="Equation.3">
                  <p:embed/>
                  <p:pic>
                    <p:nvPicPr>
                      <p:cNvPr id="5634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5156200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5" name="Line 25"/>
          <p:cNvSpPr>
            <a:spLocks noChangeShapeType="1"/>
          </p:cNvSpPr>
          <p:nvPr/>
        </p:nvSpPr>
        <p:spPr bwMode="auto">
          <a:xfrm>
            <a:off x="1981200" y="3733800"/>
            <a:ext cx="762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46" name="Line 26"/>
          <p:cNvSpPr>
            <a:spLocks noChangeShapeType="1"/>
          </p:cNvSpPr>
          <p:nvPr/>
        </p:nvSpPr>
        <p:spPr bwMode="auto">
          <a:xfrm>
            <a:off x="9220200" y="3733800"/>
            <a:ext cx="381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47" name="Line 27"/>
          <p:cNvSpPr>
            <a:spLocks noChangeShapeType="1"/>
          </p:cNvSpPr>
          <p:nvPr/>
        </p:nvSpPr>
        <p:spPr bwMode="auto">
          <a:xfrm>
            <a:off x="2895600" y="3733800"/>
            <a:ext cx="1295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48" name="Line 28"/>
          <p:cNvSpPr>
            <a:spLocks noChangeShapeType="1"/>
          </p:cNvSpPr>
          <p:nvPr/>
        </p:nvSpPr>
        <p:spPr bwMode="auto">
          <a:xfrm>
            <a:off x="5638800" y="3784600"/>
            <a:ext cx="2438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49" name="AutoShape 29"/>
          <p:cNvSpPr>
            <a:spLocks/>
          </p:cNvSpPr>
          <p:nvPr/>
        </p:nvSpPr>
        <p:spPr bwMode="auto">
          <a:xfrm>
            <a:off x="4356101" y="3962400"/>
            <a:ext cx="193675" cy="1447800"/>
          </a:xfrm>
          <a:prstGeom prst="leftBrace">
            <a:avLst>
              <a:gd name="adj1" fmla="val 62295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6350" name="Object 30"/>
          <p:cNvGraphicFramePr>
            <a:graphicFrameLocks noChangeAspect="1"/>
          </p:cNvGraphicFramePr>
          <p:nvPr>
            <p:extLst/>
          </p:nvPr>
        </p:nvGraphicFramePr>
        <p:xfrm>
          <a:off x="7543800" y="4876800"/>
          <a:ext cx="1295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285" name="Equation" r:id="rId31" imgW="1295280" imgH="330120" progId="Equation.3">
                  <p:embed/>
                </p:oleObj>
              </mc:Choice>
              <mc:Fallback>
                <p:oleObj name="Equation" r:id="rId31" imgW="1295280" imgH="330120" progId="Equation.3">
                  <p:embed/>
                  <p:pic>
                    <p:nvPicPr>
                      <p:cNvPr id="5635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4876800"/>
                        <a:ext cx="1295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94128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6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utoUpdateAnimBg="0"/>
      <p:bldP spid="56326" grpId="0" autoUpdateAnimBg="0"/>
      <p:bldP spid="56328" grpId="0" build="p" autoUpdateAnimBg="0" advAuto="0"/>
      <p:bldP spid="56330" grpId="0" build="p" autoUpdateAnimBg="0" advAuto="0"/>
      <p:bldP spid="56332" grpId="0" autoUpdateAnimBg="0"/>
      <p:bldP spid="56337" grpId="0" autoUpdateAnimBg="0"/>
      <p:bldP spid="56340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>
            <p:extLst/>
          </p:nvPr>
        </p:nvGraphicFramePr>
        <p:xfrm>
          <a:off x="3124200" y="366713"/>
          <a:ext cx="547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89" name="Equation" r:id="rId3" imgW="5473440" imgH="444240" progId="Equation.3">
                  <p:embed/>
                </p:oleObj>
              </mc:Choice>
              <mc:Fallback>
                <p:oleObj name="Equation" r:id="rId3" imgW="5473440" imgH="444240" progId="Equation.3">
                  <p:embed/>
                  <p:pic>
                    <p:nvPicPr>
                      <p:cNvPr id="573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66713"/>
                        <a:ext cx="547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8610600" y="3048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 sz="240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2209800" y="8890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2819400" y="9144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特征方程为</a:t>
            </a:r>
          </a:p>
        </p:txBody>
      </p:sp>
      <p:graphicFrame>
        <p:nvGraphicFramePr>
          <p:cNvPr id="57351" name="Object 7"/>
          <p:cNvGraphicFramePr>
            <a:graphicFrameLocks noChangeAspect="1"/>
          </p:cNvGraphicFramePr>
          <p:nvPr>
            <p:extLst/>
          </p:nvPr>
        </p:nvGraphicFramePr>
        <p:xfrm>
          <a:off x="4762500" y="946150"/>
          <a:ext cx="1536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0" name="Equation" r:id="rId5" imgW="1536480" imgH="495000" progId="Equation.3">
                  <p:embed/>
                </p:oleObj>
              </mc:Choice>
              <mc:Fallback>
                <p:oleObj name="Equation" r:id="rId5" imgW="1536480" imgH="495000" progId="Equation.3">
                  <p:embed/>
                  <p:pic>
                    <p:nvPicPr>
                      <p:cNvPr id="573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946150"/>
                        <a:ext cx="15367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6372226" y="928688"/>
            <a:ext cx="13239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其根为</a:t>
            </a:r>
          </a:p>
        </p:txBody>
      </p:sp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2209800" y="15382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对应齐次方程的通解为</a:t>
            </a:r>
          </a:p>
        </p:txBody>
      </p:sp>
      <p:graphicFrame>
        <p:nvGraphicFramePr>
          <p:cNvPr id="57354" name="Object 10"/>
          <p:cNvGraphicFramePr>
            <a:graphicFrameLocks noChangeAspect="1"/>
          </p:cNvGraphicFramePr>
          <p:nvPr>
            <p:extLst/>
          </p:nvPr>
        </p:nvGraphicFramePr>
        <p:xfrm>
          <a:off x="6108700" y="1676400"/>
          <a:ext cx="356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1" name="Equation" r:id="rId7" imgW="3568680" imgH="444240" progId="Equation.3">
                  <p:embed/>
                </p:oleObj>
              </mc:Choice>
              <mc:Fallback>
                <p:oleObj name="Equation" r:id="rId7" imgW="3568680" imgH="444240" progId="Equation.3">
                  <p:embed/>
                  <p:pic>
                    <p:nvPicPr>
                      <p:cNvPr id="573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700" y="1676400"/>
                        <a:ext cx="356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5" name="Object 11"/>
          <p:cNvGraphicFramePr>
            <a:graphicFrameLocks noChangeAspect="1"/>
          </p:cNvGraphicFramePr>
          <p:nvPr>
            <p:extLst/>
          </p:nvPr>
        </p:nvGraphicFramePr>
        <p:xfrm>
          <a:off x="3478213" y="2833688"/>
          <a:ext cx="386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2" name="Equation" r:id="rId9" imgW="3860640" imgH="406080" progId="Equation.3">
                  <p:embed/>
                </p:oleObj>
              </mc:Choice>
              <mc:Fallback>
                <p:oleObj name="Equation" r:id="rId9" imgW="3860640" imgH="406080" progId="Equation.3">
                  <p:embed/>
                  <p:pic>
                    <p:nvPicPr>
                      <p:cNvPr id="573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8213" y="2833688"/>
                        <a:ext cx="386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6" name="Text Box 12"/>
          <p:cNvSpPr txBox="1">
            <a:spLocks noChangeArrowheads="1"/>
          </p:cNvSpPr>
          <p:nvPr/>
        </p:nvSpPr>
        <p:spPr bwMode="auto">
          <a:xfrm>
            <a:off x="1828800" y="39766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比较系数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7357" name="Object 13"/>
          <p:cNvGraphicFramePr>
            <a:graphicFrameLocks noChangeAspect="1"/>
          </p:cNvGraphicFramePr>
          <p:nvPr>
            <p:extLst/>
          </p:nvPr>
        </p:nvGraphicFramePr>
        <p:xfrm>
          <a:off x="4572000" y="4059238"/>
          <a:ext cx="927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3" name="Equation" r:id="rId11" imgW="927000" imgH="393480" progId="Equation.3">
                  <p:embed/>
                </p:oleObj>
              </mc:Choice>
              <mc:Fallback>
                <p:oleObj name="Equation" r:id="rId11" imgW="927000" imgH="393480" progId="Equation.3">
                  <p:embed/>
                  <p:pic>
                    <p:nvPicPr>
                      <p:cNvPr id="573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59238"/>
                        <a:ext cx="927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8" name="Object 14"/>
          <p:cNvGraphicFramePr>
            <a:graphicFrameLocks noChangeAspect="1"/>
          </p:cNvGraphicFramePr>
          <p:nvPr>
            <p:extLst/>
          </p:nvPr>
        </p:nvGraphicFramePr>
        <p:xfrm>
          <a:off x="5873750" y="4052888"/>
          <a:ext cx="90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4" name="Equation" r:id="rId13" imgW="901440" imgH="406080" progId="Equation.3">
                  <p:embed/>
                </p:oleObj>
              </mc:Choice>
              <mc:Fallback>
                <p:oleObj name="Equation" r:id="rId13" imgW="901440" imgH="406080" progId="Equation.3">
                  <p:embed/>
                  <p:pic>
                    <p:nvPicPr>
                      <p:cNvPr id="5735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0" y="4052888"/>
                        <a:ext cx="90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1828800" y="45085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因此特解为</a:t>
            </a:r>
          </a:p>
        </p:txBody>
      </p:sp>
      <p:graphicFrame>
        <p:nvGraphicFramePr>
          <p:cNvPr id="57360" name="Object 16"/>
          <p:cNvGraphicFramePr>
            <a:graphicFrameLocks noChangeAspect="1"/>
          </p:cNvGraphicFramePr>
          <p:nvPr>
            <p:extLst/>
          </p:nvPr>
        </p:nvGraphicFramePr>
        <p:xfrm>
          <a:off x="4114800" y="4584700"/>
          <a:ext cx="3810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5" name="Equation" r:id="rId15" imgW="3809880" imgH="406080" progId="Equation.3">
                  <p:embed/>
                </p:oleObj>
              </mc:Choice>
              <mc:Fallback>
                <p:oleObj name="Equation" r:id="rId15" imgW="3809880" imgH="406080" progId="Equation.3">
                  <p:embed/>
                  <p:pic>
                    <p:nvPicPr>
                      <p:cNvPr id="5736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584700"/>
                        <a:ext cx="3810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1" name="Object 17"/>
          <p:cNvGraphicFramePr>
            <a:graphicFrameLocks noChangeAspect="1"/>
          </p:cNvGraphicFramePr>
          <p:nvPr>
            <p:extLst/>
          </p:nvPr>
        </p:nvGraphicFramePr>
        <p:xfrm>
          <a:off x="7604125" y="990600"/>
          <a:ext cx="14351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6" name="Equation" r:id="rId17" imgW="1434960" imgH="495000" progId="Equation.3">
                  <p:embed/>
                </p:oleObj>
              </mc:Choice>
              <mc:Fallback>
                <p:oleObj name="Equation" r:id="rId17" imgW="1434960" imgH="495000" progId="Equation.3">
                  <p:embed/>
                  <p:pic>
                    <p:nvPicPr>
                      <p:cNvPr id="5736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25" y="990600"/>
                        <a:ext cx="14351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2" name="Text Box 18"/>
          <p:cNvSpPr txBox="1">
            <a:spLocks noChangeArrowheads="1"/>
          </p:cNvSpPr>
          <p:nvPr/>
        </p:nvSpPr>
        <p:spPr bwMode="auto">
          <a:xfrm>
            <a:off x="1828800" y="32908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7363" name="Object 19"/>
          <p:cNvGraphicFramePr>
            <a:graphicFrameLocks noChangeAspect="1"/>
          </p:cNvGraphicFramePr>
          <p:nvPr>
            <p:extLst/>
          </p:nvPr>
        </p:nvGraphicFramePr>
        <p:xfrm>
          <a:off x="3835400" y="3390900"/>
          <a:ext cx="2819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7" name="Equation" r:id="rId19" imgW="2819160" imgH="393480" progId="Equation.3">
                  <p:embed/>
                </p:oleObj>
              </mc:Choice>
              <mc:Fallback>
                <p:oleObj name="Equation" r:id="rId19" imgW="2819160" imgH="393480" progId="Equation.3">
                  <p:embed/>
                  <p:pic>
                    <p:nvPicPr>
                      <p:cNvPr id="573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3390900"/>
                        <a:ext cx="2819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4" name="Text Box 20"/>
          <p:cNvSpPr txBox="1">
            <a:spLocks noChangeArrowheads="1"/>
          </p:cNvSpPr>
          <p:nvPr/>
        </p:nvSpPr>
        <p:spPr bwMode="auto">
          <a:xfrm>
            <a:off x="1828800" y="50419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所求通解为</a:t>
            </a:r>
          </a:p>
        </p:txBody>
      </p:sp>
      <p:graphicFrame>
        <p:nvGraphicFramePr>
          <p:cNvPr id="57365" name="Object 21"/>
          <p:cNvGraphicFramePr>
            <a:graphicFrameLocks noChangeAspect="1"/>
          </p:cNvGraphicFramePr>
          <p:nvPr>
            <p:extLst/>
          </p:nvPr>
        </p:nvGraphicFramePr>
        <p:xfrm>
          <a:off x="2844800" y="5651500"/>
          <a:ext cx="3556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8" name="Equation" r:id="rId21" imgW="3555720" imgH="444240" progId="Equation.3">
                  <p:embed/>
                </p:oleObj>
              </mc:Choice>
              <mc:Fallback>
                <p:oleObj name="Equation" r:id="rId21" imgW="3555720" imgH="444240" progId="Equation.3">
                  <p:embed/>
                  <p:pic>
                    <p:nvPicPr>
                      <p:cNvPr id="5736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4800" y="5651500"/>
                        <a:ext cx="3556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6" name="Text Box 22"/>
          <p:cNvSpPr txBox="1">
            <a:spLocks noChangeArrowheads="1"/>
          </p:cNvSpPr>
          <p:nvPr/>
        </p:nvSpPr>
        <p:spPr bwMode="auto">
          <a:xfrm>
            <a:off x="2819400" y="2162176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为特征方程的单根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7367" name="Object 23"/>
          <p:cNvGraphicFramePr>
            <a:graphicFrameLocks noChangeAspect="1"/>
          </p:cNvGraphicFramePr>
          <p:nvPr>
            <p:extLst/>
          </p:nvPr>
        </p:nvGraphicFramePr>
        <p:xfrm>
          <a:off x="2279651" y="2205038"/>
          <a:ext cx="61436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9" name="Equation" r:id="rId23" imgW="279360" imgH="203040" progId="Equation.DSMT4">
                  <p:embed/>
                </p:oleObj>
              </mc:Choice>
              <mc:Fallback>
                <p:oleObj name="Equation" r:id="rId23" imgW="279360" imgH="203040" progId="Equation.DSMT4">
                  <p:embed/>
                  <p:pic>
                    <p:nvPicPr>
                      <p:cNvPr id="5736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1" y="2205038"/>
                        <a:ext cx="61436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8" name="Object 24"/>
          <p:cNvGraphicFramePr>
            <a:graphicFrameLocks noChangeAspect="1"/>
          </p:cNvGraphicFramePr>
          <p:nvPr>
            <p:extLst/>
          </p:nvPr>
        </p:nvGraphicFramePr>
        <p:xfrm>
          <a:off x="6477000" y="5651500"/>
          <a:ext cx="335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00" name="Equation" r:id="rId25" imgW="3352680" imgH="406080" progId="Equation.3">
                  <p:embed/>
                </p:oleObj>
              </mc:Choice>
              <mc:Fallback>
                <p:oleObj name="Equation" r:id="rId25" imgW="3352680" imgH="406080" progId="Equation.3">
                  <p:embed/>
                  <p:pic>
                    <p:nvPicPr>
                      <p:cNvPr id="5736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651500"/>
                        <a:ext cx="335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9" name="Object 25"/>
          <p:cNvGraphicFramePr>
            <a:graphicFrameLocks noChangeAspect="1"/>
          </p:cNvGraphicFramePr>
          <p:nvPr>
            <p:extLst/>
          </p:nvPr>
        </p:nvGraphicFramePr>
        <p:xfrm>
          <a:off x="6781800" y="3430588"/>
          <a:ext cx="3149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01" name="Equation" r:id="rId27" imgW="3149280" imgH="330120" progId="Equation.3">
                  <p:embed/>
                </p:oleObj>
              </mc:Choice>
              <mc:Fallback>
                <p:oleObj name="Equation" r:id="rId27" imgW="3149280" imgH="330120" progId="Equation.3">
                  <p:embed/>
                  <p:pic>
                    <p:nvPicPr>
                      <p:cNvPr id="5736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430588"/>
                        <a:ext cx="3149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70" name="Line 26"/>
          <p:cNvSpPr>
            <a:spLocks noChangeShapeType="1"/>
          </p:cNvSpPr>
          <p:nvPr/>
        </p:nvSpPr>
        <p:spPr bwMode="auto">
          <a:xfrm>
            <a:off x="3733800" y="3811588"/>
            <a:ext cx="4572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71" name="Line 27"/>
          <p:cNvSpPr>
            <a:spLocks noChangeShapeType="1"/>
          </p:cNvSpPr>
          <p:nvPr/>
        </p:nvSpPr>
        <p:spPr bwMode="auto">
          <a:xfrm>
            <a:off x="7010400" y="3811588"/>
            <a:ext cx="4572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72" name="Line 28"/>
          <p:cNvSpPr>
            <a:spLocks noChangeShapeType="1"/>
          </p:cNvSpPr>
          <p:nvPr/>
        </p:nvSpPr>
        <p:spPr bwMode="auto">
          <a:xfrm>
            <a:off x="5105400" y="3811588"/>
            <a:ext cx="762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73" name="Line 29"/>
          <p:cNvSpPr>
            <a:spLocks noChangeShapeType="1"/>
          </p:cNvSpPr>
          <p:nvPr/>
        </p:nvSpPr>
        <p:spPr bwMode="auto">
          <a:xfrm>
            <a:off x="8382000" y="3811588"/>
            <a:ext cx="762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74" name="Text Box 30"/>
          <p:cNvSpPr txBox="1">
            <a:spLocks noChangeArrowheads="1"/>
          </p:cNvSpPr>
          <p:nvPr/>
        </p:nvSpPr>
        <p:spPr bwMode="auto">
          <a:xfrm>
            <a:off x="5943600" y="2162176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因此设非齐次方程特解为</a:t>
            </a:r>
          </a:p>
        </p:txBody>
      </p:sp>
    </p:spTree>
    <p:extLst>
      <p:ext uri="{BB962C8B-B14F-4D97-AF65-F5344CB8AC3E}">
        <p14:creationId xmlns:p14="http://schemas.microsoft.com/office/powerpoint/2010/main" val="24139613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7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7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7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7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7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7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7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 autoUpdateAnimBg="0"/>
      <p:bldP spid="57350" grpId="0" autoUpdateAnimBg="0"/>
      <p:bldP spid="57352" grpId="0" autoUpdateAnimBg="0"/>
      <p:bldP spid="57353" grpId="0" autoUpdateAnimBg="0"/>
      <p:bldP spid="57356" grpId="0" autoUpdateAnimBg="0"/>
      <p:bldP spid="57359" grpId="0" autoUpdateAnimBg="0"/>
      <p:bldP spid="57362" grpId="0" autoUpdateAnimBg="0"/>
      <p:bldP spid="57364" grpId="0" autoUpdateAnimBg="0"/>
      <p:bldP spid="57366" grpId="0" build="p" autoUpdateAnimBg="0" advAuto="0"/>
      <p:bldP spid="57374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9906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58371" name="Object 3"/>
          <p:cNvGraphicFramePr>
            <a:graphicFrameLocks noChangeAspect="1"/>
          </p:cNvGraphicFramePr>
          <p:nvPr>
            <p:extLst/>
          </p:nvPr>
        </p:nvGraphicFramePr>
        <p:xfrm>
          <a:off x="3276600" y="831850"/>
          <a:ext cx="3657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13" name="Equation" r:id="rId3" imgW="3657600" imgH="520560" progId="Equation.3">
                  <p:embed/>
                </p:oleObj>
              </mc:Choice>
              <mc:Fallback>
                <p:oleObj name="Equation" r:id="rId3" imgW="3657600" imgH="520560" progId="Equation.3">
                  <p:embed/>
                  <p:pic>
                    <p:nvPicPr>
                      <p:cNvPr id="583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831850"/>
                        <a:ext cx="3657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2209800" y="214630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en-US" altLang="zh-CN" dirty="0">
                <a:solidFill>
                  <a:srgbClr val="000000"/>
                </a:solidFill>
              </a:rPr>
              <a:t>(1) 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58373" name="Object 5"/>
          <p:cNvGraphicFramePr>
            <a:graphicFrameLocks noChangeAspect="1"/>
          </p:cNvGraphicFramePr>
          <p:nvPr>
            <p:extLst/>
          </p:nvPr>
        </p:nvGraphicFramePr>
        <p:xfrm>
          <a:off x="5010150" y="2133600"/>
          <a:ext cx="2425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14" name="Equation" r:id="rId5" imgW="2425680" imgH="520560" progId="Equation.3">
                  <p:embed/>
                </p:oleObj>
              </mc:Choice>
              <mc:Fallback>
                <p:oleObj name="Equation" r:id="rId5" imgW="2425680" imgH="520560" progId="Equation.3">
                  <p:embed/>
                  <p:pic>
                    <p:nvPicPr>
                      <p:cNvPr id="583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0150" y="2133600"/>
                        <a:ext cx="2425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4" name="Object 6"/>
          <p:cNvGraphicFramePr>
            <a:graphicFrameLocks noChangeAspect="1"/>
          </p:cNvGraphicFramePr>
          <p:nvPr>
            <p:extLst/>
          </p:nvPr>
        </p:nvGraphicFramePr>
        <p:xfrm>
          <a:off x="7543800" y="2133600"/>
          <a:ext cx="2400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15" name="Equation" r:id="rId7" imgW="2400120" imgH="520560" progId="Equation.3">
                  <p:embed/>
                </p:oleObj>
              </mc:Choice>
              <mc:Fallback>
                <p:oleObj name="Equation" r:id="rId7" imgW="2400120" imgH="520560" progId="Equation.3">
                  <p:embed/>
                  <p:pic>
                    <p:nvPicPr>
                      <p:cNvPr id="583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133600"/>
                        <a:ext cx="2400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1828800" y="2667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有二重根</a:t>
            </a:r>
          </a:p>
        </p:txBody>
      </p:sp>
      <p:graphicFrame>
        <p:nvGraphicFramePr>
          <p:cNvPr id="58376" name="Object 8"/>
          <p:cNvGraphicFramePr>
            <a:graphicFrameLocks noChangeAspect="1"/>
          </p:cNvGraphicFramePr>
          <p:nvPr>
            <p:extLst/>
          </p:nvPr>
        </p:nvGraphicFramePr>
        <p:xfrm>
          <a:off x="3441700" y="2806700"/>
          <a:ext cx="101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16" name="Equation" r:id="rId9" imgW="1015920" imgH="406080" progId="Equation.3">
                  <p:embed/>
                </p:oleObj>
              </mc:Choice>
              <mc:Fallback>
                <p:oleObj name="Equation" r:id="rId9" imgW="1015920" imgH="406080" progId="Equation.3">
                  <p:embed/>
                  <p:pic>
                    <p:nvPicPr>
                      <p:cNvPr id="5837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2806700"/>
                        <a:ext cx="101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4445000" y="2681288"/>
            <a:ext cx="424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所以设非齐次方程特解为</a:t>
            </a:r>
          </a:p>
        </p:txBody>
      </p:sp>
      <p:graphicFrame>
        <p:nvGraphicFramePr>
          <p:cNvPr id="58378" name="Object 10"/>
          <p:cNvGraphicFramePr>
            <a:graphicFrameLocks noChangeAspect="1"/>
          </p:cNvGraphicFramePr>
          <p:nvPr>
            <p:extLst/>
          </p:nvPr>
        </p:nvGraphicFramePr>
        <p:xfrm>
          <a:off x="3524250" y="3294063"/>
          <a:ext cx="1270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17" name="Equation" r:id="rId11" imgW="1269720" imgH="507960" progId="Equation.3">
                  <p:embed/>
                </p:oleObj>
              </mc:Choice>
              <mc:Fallback>
                <p:oleObj name="Equation" r:id="rId11" imgW="1269720" imgH="507960" progId="Equation.3">
                  <p:embed/>
                  <p:pic>
                    <p:nvPicPr>
                      <p:cNvPr id="583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0" y="3294063"/>
                        <a:ext cx="1270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9" name="Object 11"/>
          <p:cNvGraphicFramePr>
            <a:graphicFrameLocks noChangeAspect="1"/>
          </p:cNvGraphicFramePr>
          <p:nvPr>
            <p:extLst/>
          </p:nvPr>
        </p:nvGraphicFramePr>
        <p:xfrm>
          <a:off x="4787900" y="3403600"/>
          <a:ext cx="2527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18" name="Equation" r:id="rId13" imgW="2527200" imgH="406080" progId="Equation.3">
                  <p:embed/>
                </p:oleObj>
              </mc:Choice>
              <mc:Fallback>
                <p:oleObj name="Equation" r:id="rId13" imgW="2527200" imgH="406080" progId="Equation.3">
                  <p:embed/>
                  <p:pic>
                    <p:nvPicPr>
                      <p:cNvPr id="583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3403600"/>
                        <a:ext cx="2527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2209800" y="39624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 </a:t>
            </a:r>
            <a:r>
              <a:rPr lang="zh-CN" altLang="en-US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58381" name="Object 13"/>
          <p:cNvGraphicFramePr>
            <a:graphicFrameLocks noChangeAspect="1"/>
          </p:cNvGraphicFramePr>
          <p:nvPr>
            <p:extLst/>
          </p:nvPr>
        </p:nvGraphicFramePr>
        <p:xfrm>
          <a:off x="4419600" y="3962400"/>
          <a:ext cx="17272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19" name="Equation" r:id="rId15" imgW="1726920" imgH="495000" progId="Equation.3">
                  <p:embed/>
                </p:oleObj>
              </mc:Choice>
              <mc:Fallback>
                <p:oleObj name="Equation" r:id="rId15" imgW="1726920" imgH="495000" progId="Equation.3">
                  <p:embed/>
                  <p:pic>
                    <p:nvPicPr>
                      <p:cNvPr id="583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962400"/>
                        <a:ext cx="17272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2" name="Object 14"/>
          <p:cNvGraphicFramePr>
            <a:graphicFrameLocks noChangeAspect="1"/>
          </p:cNvGraphicFramePr>
          <p:nvPr>
            <p:extLst/>
          </p:nvPr>
        </p:nvGraphicFramePr>
        <p:xfrm>
          <a:off x="6248400" y="3975100"/>
          <a:ext cx="2489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20" name="Equation" r:id="rId17" imgW="2489040" imgH="520560" progId="Equation.3">
                  <p:embed/>
                </p:oleObj>
              </mc:Choice>
              <mc:Fallback>
                <p:oleObj name="Equation" r:id="rId17" imgW="2489040" imgH="520560" progId="Equation.3">
                  <p:embed/>
                  <p:pic>
                    <p:nvPicPr>
                      <p:cNvPr id="583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975100"/>
                        <a:ext cx="2489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8763000" y="39370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有根</a:t>
            </a:r>
          </a:p>
        </p:txBody>
      </p:sp>
      <p:graphicFrame>
        <p:nvGraphicFramePr>
          <p:cNvPr id="58384" name="Object 16"/>
          <p:cNvGraphicFramePr>
            <a:graphicFrameLocks noChangeAspect="1"/>
          </p:cNvGraphicFramePr>
          <p:nvPr>
            <p:extLst/>
          </p:nvPr>
        </p:nvGraphicFramePr>
        <p:xfrm>
          <a:off x="3498850" y="4495800"/>
          <a:ext cx="2794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21" name="Equation" r:id="rId19" imgW="2793960" imgH="507960" progId="Equation.3">
                  <p:embed/>
                </p:oleObj>
              </mc:Choice>
              <mc:Fallback>
                <p:oleObj name="Equation" r:id="rId19" imgW="2793960" imgH="507960" progId="Equation.3">
                  <p:embed/>
                  <p:pic>
                    <p:nvPicPr>
                      <p:cNvPr id="583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0" y="4495800"/>
                        <a:ext cx="2794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5" name="Object 17"/>
          <p:cNvGraphicFramePr>
            <a:graphicFrameLocks noChangeAspect="1"/>
          </p:cNvGraphicFramePr>
          <p:nvPr>
            <p:extLst/>
          </p:nvPr>
        </p:nvGraphicFramePr>
        <p:xfrm>
          <a:off x="3289300" y="1466850"/>
          <a:ext cx="4305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22" name="Equation" r:id="rId21" imgW="4305240" imgH="520560" progId="Equation.3">
                  <p:embed/>
                </p:oleObj>
              </mc:Choice>
              <mc:Fallback>
                <p:oleObj name="Equation" r:id="rId21" imgW="4305240" imgH="520560" progId="Equation.3">
                  <p:embed/>
                  <p:pic>
                    <p:nvPicPr>
                      <p:cNvPr id="583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1466850"/>
                        <a:ext cx="4305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1828800" y="5043488"/>
            <a:ext cx="632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利用叠加原理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可设非齐次方程特解为</a:t>
            </a:r>
          </a:p>
        </p:txBody>
      </p:sp>
      <p:graphicFrame>
        <p:nvGraphicFramePr>
          <p:cNvPr id="58387" name="Object 19"/>
          <p:cNvGraphicFramePr>
            <a:graphicFrameLocks noChangeAspect="1"/>
          </p:cNvGraphicFramePr>
          <p:nvPr>
            <p:extLst/>
          </p:nvPr>
        </p:nvGraphicFramePr>
        <p:xfrm>
          <a:off x="3060700" y="5568950"/>
          <a:ext cx="2273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23" name="Equation" r:id="rId23" imgW="2273040" imgH="507960" progId="Equation.3">
                  <p:embed/>
                </p:oleObj>
              </mc:Choice>
              <mc:Fallback>
                <p:oleObj name="Equation" r:id="rId23" imgW="2273040" imgH="507960" progId="Equation.3">
                  <p:embed/>
                  <p:pic>
                    <p:nvPicPr>
                      <p:cNvPr id="583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5568950"/>
                        <a:ext cx="2273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8" name="Object 20"/>
          <p:cNvGraphicFramePr>
            <a:graphicFrameLocks noChangeAspect="1"/>
          </p:cNvGraphicFramePr>
          <p:nvPr>
            <p:extLst/>
          </p:nvPr>
        </p:nvGraphicFramePr>
        <p:xfrm>
          <a:off x="5403850" y="5575300"/>
          <a:ext cx="850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24" name="Equation" r:id="rId25" imgW="850680" imgH="520560" progId="Equation.3">
                  <p:embed/>
                </p:oleObj>
              </mc:Choice>
              <mc:Fallback>
                <p:oleObj name="Equation" r:id="rId25" imgW="850680" imgH="520560" progId="Equation.3">
                  <p:embed/>
                  <p:pic>
                    <p:nvPicPr>
                      <p:cNvPr id="5838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50" y="5575300"/>
                        <a:ext cx="850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9" name="Object 21"/>
          <p:cNvGraphicFramePr>
            <a:graphicFrameLocks noChangeAspect="1"/>
          </p:cNvGraphicFramePr>
          <p:nvPr>
            <p:extLst/>
          </p:nvPr>
        </p:nvGraphicFramePr>
        <p:xfrm>
          <a:off x="6324600" y="5678488"/>
          <a:ext cx="3111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25" name="Equation" r:id="rId27" imgW="3111480" imgH="406080" progId="Equation.3">
                  <p:embed/>
                </p:oleObj>
              </mc:Choice>
              <mc:Fallback>
                <p:oleObj name="Equation" r:id="rId27" imgW="3111480" imgH="406080" progId="Equation.3">
                  <p:embed/>
                  <p:pic>
                    <p:nvPicPr>
                      <p:cNvPr id="5838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678488"/>
                        <a:ext cx="3111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0" name="Line 22"/>
          <p:cNvSpPr>
            <a:spLocks noChangeShapeType="1"/>
          </p:cNvSpPr>
          <p:nvPr/>
        </p:nvSpPr>
        <p:spPr bwMode="auto">
          <a:xfrm>
            <a:off x="5410200" y="1955800"/>
            <a:ext cx="381000" cy="0"/>
          </a:xfrm>
          <a:prstGeom prst="line">
            <a:avLst/>
          </a:prstGeom>
          <a:noFill/>
          <a:ln w="19050">
            <a:solidFill>
              <a:srgbClr val="00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91" name="Line 23"/>
          <p:cNvSpPr>
            <a:spLocks noChangeShapeType="1"/>
          </p:cNvSpPr>
          <p:nvPr/>
        </p:nvSpPr>
        <p:spPr bwMode="auto">
          <a:xfrm>
            <a:off x="5943600" y="1955800"/>
            <a:ext cx="3810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92" name="Line 24"/>
          <p:cNvSpPr>
            <a:spLocks noChangeShapeType="1"/>
          </p:cNvSpPr>
          <p:nvPr/>
        </p:nvSpPr>
        <p:spPr bwMode="auto">
          <a:xfrm>
            <a:off x="6705600" y="1955800"/>
            <a:ext cx="1066800" cy="0"/>
          </a:xfrm>
          <a:prstGeom prst="line">
            <a:avLst/>
          </a:prstGeom>
          <a:noFill/>
          <a:ln w="19050">
            <a:solidFill>
              <a:srgbClr val="ACFF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393" name="Text Box 25"/>
          <p:cNvSpPr txBox="1">
            <a:spLocks noChangeArrowheads="1"/>
          </p:cNvSpPr>
          <p:nvPr/>
        </p:nvSpPr>
        <p:spPr bwMode="auto">
          <a:xfrm>
            <a:off x="2879726" y="304801"/>
            <a:ext cx="7559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设下列高阶常系数线性非齐次方程的特解形式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740690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8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utoUpdateAnimBg="0"/>
      <p:bldP spid="58375" grpId="0" autoUpdateAnimBg="0"/>
      <p:bldP spid="58377" grpId="0" autoUpdateAnimBg="0"/>
      <p:bldP spid="58380" grpId="0" autoUpdateAnimBg="0"/>
      <p:bldP spid="58383" grpId="0" autoUpdateAnimBg="0"/>
      <p:bldP spid="5838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 bwMode="auto">
          <a:xfrm>
            <a:off x="2209800" y="254001"/>
            <a:ext cx="3168278" cy="568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69668" name="Group 36"/>
          <p:cNvGrpSpPr>
            <a:grpSpLocks/>
          </p:cNvGrpSpPr>
          <p:nvPr/>
        </p:nvGrpSpPr>
        <p:grpSpPr bwMode="auto">
          <a:xfrm>
            <a:off x="2438400" y="5334000"/>
            <a:ext cx="5105400" cy="1066800"/>
            <a:chOff x="576" y="3312"/>
            <a:chExt cx="3216" cy="672"/>
          </a:xfrm>
        </p:grpSpPr>
        <p:graphicFrame>
          <p:nvGraphicFramePr>
            <p:cNvPr id="69669" name="Object 37"/>
            <p:cNvGraphicFramePr>
              <a:graphicFrameLocks noChangeAspect="1"/>
            </p:cNvGraphicFramePr>
            <p:nvPr>
              <p:extLst/>
            </p:nvPr>
          </p:nvGraphicFramePr>
          <p:xfrm>
            <a:off x="608" y="3312"/>
            <a:ext cx="318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26" name="Equation" r:id="rId3" imgW="5054400" imgH="457200" progId="Equation.3">
                    <p:embed/>
                  </p:oleObj>
                </mc:Choice>
                <mc:Fallback>
                  <p:oleObj name="Equation" r:id="rId3" imgW="5054400" imgH="457200" progId="Equation.3">
                    <p:embed/>
                    <p:pic>
                      <p:nvPicPr>
                        <p:cNvPr id="69669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8" y="3312"/>
                          <a:ext cx="318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9670" name="Text Box 38"/>
            <p:cNvSpPr txBox="1">
              <a:spLocks noChangeArrowheads="1"/>
            </p:cNvSpPr>
            <p:nvPr/>
          </p:nvSpPr>
          <p:spPr bwMode="auto">
            <a:xfrm>
              <a:off x="576" y="3657"/>
              <a:ext cx="10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特征方程</a:t>
              </a:r>
            </a:p>
          </p:txBody>
        </p:sp>
        <p:graphicFrame>
          <p:nvGraphicFramePr>
            <p:cNvPr id="69671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1632" y="3657"/>
            <a:ext cx="140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27" name="Equation" r:id="rId5" imgW="2222280" imgH="507960" progId="Equation.3">
                    <p:embed/>
                  </p:oleObj>
                </mc:Choice>
                <mc:Fallback>
                  <p:oleObj name="Equation" r:id="rId5" imgW="2222280" imgH="507960" progId="Equation.3">
                    <p:embed/>
                    <p:pic>
                      <p:nvPicPr>
                        <p:cNvPr id="69671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40000" contrast="-4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3657"/>
                          <a:ext cx="1400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9672" name="Line 40"/>
          <p:cNvSpPr>
            <a:spLocks noChangeShapeType="1"/>
          </p:cNvSpPr>
          <p:nvPr/>
        </p:nvSpPr>
        <p:spPr bwMode="auto">
          <a:xfrm>
            <a:off x="2057400" y="5257800"/>
            <a:ext cx="5638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62" name="Rectangle 30"/>
          <p:cNvSpPr>
            <a:spLocks noChangeArrowheads="1"/>
          </p:cNvSpPr>
          <p:nvPr/>
        </p:nvSpPr>
        <p:spPr bwMode="auto">
          <a:xfrm>
            <a:off x="2075333" y="5229200"/>
            <a:ext cx="56388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1371600" cy="5334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2.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当</a:t>
            </a:r>
          </a:p>
        </p:txBody>
      </p:sp>
      <p:graphicFrame>
        <p:nvGraphicFramePr>
          <p:cNvPr id="69635" name="Object 3"/>
          <p:cNvGraphicFramePr>
            <a:graphicFrameLocks noChangeAspect="1"/>
          </p:cNvGraphicFramePr>
          <p:nvPr>
            <p:extLst/>
          </p:nvPr>
        </p:nvGraphicFramePr>
        <p:xfrm>
          <a:off x="3035300" y="260648"/>
          <a:ext cx="1765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8" name="Equation" r:id="rId7" imgW="1765080" imgH="507960" progId="Equation.3">
                  <p:embed/>
                </p:oleObj>
              </mc:Choice>
              <mc:Fallback>
                <p:oleObj name="Equation" r:id="rId7" imgW="1765080" imgH="507960" progId="Equation.3">
                  <p:embed/>
                  <p:pic>
                    <p:nvPicPr>
                      <p:cNvPr id="696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260648"/>
                        <a:ext cx="1765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4800600" y="3048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特征方程有两个相等实根</a:t>
            </a:r>
          </a:p>
        </p:txBody>
      </p:sp>
      <p:graphicFrame>
        <p:nvGraphicFramePr>
          <p:cNvPr id="69637" name="Object 5"/>
          <p:cNvGraphicFramePr>
            <a:graphicFrameLocks noChangeAspect="1"/>
          </p:cNvGraphicFramePr>
          <p:nvPr>
            <p:extLst/>
          </p:nvPr>
        </p:nvGraphicFramePr>
        <p:xfrm>
          <a:off x="2006600" y="1000766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29" name="Equation" r:id="rId9" imgW="888840" imgH="444240" progId="Equation.3">
                  <p:embed/>
                </p:oleObj>
              </mc:Choice>
              <mc:Fallback>
                <p:oleObj name="Equation" r:id="rId9" imgW="888840" imgH="444240" progId="Equation.3">
                  <p:embed/>
                  <p:pic>
                    <p:nvPicPr>
                      <p:cNvPr id="696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6600" y="1000766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3923878" y="965672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则微分方程有一个特解</a:t>
            </a:r>
          </a:p>
        </p:txBody>
      </p:sp>
      <p:graphicFrame>
        <p:nvGraphicFramePr>
          <p:cNvPr id="69639" name="Object 7"/>
          <p:cNvGraphicFramePr>
            <a:graphicFrameLocks noChangeAspect="1"/>
          </p:cNvGraphicFramePr>
          <p:nvPr>
            <p:extLst/>
          </p:nvPr>
        </p:nvGraphicFramePr>
        <p:xfrm>
          <a:off x="4191000" y="1638300"/>
          <a:ext cx="1765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0" name="Equation" r:id="rId11" imgW="1765080" imgH="444240" progId="Equation.3">
                  <p:embed/>
                </p:oleObj>
              </mc:Choice>
              <mc:Fallback>
                <p:oleObj name="Equation" r:id="rId11" imgW="1765080" imgH="444240" progId="Equation.3">
                  <p:embed/>
                  <p:pic>
                    <p:nvPicPr>
                      <p:cNvPr id="696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638300"/>
                        <a:ext cx="1765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2209800" y="15763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设另一特解</a:t>
            </a: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8001000" y="1552576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u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zh-CN">
                <a:solidFill>
                  <a:srgbClr val="000000"/>
                </a:solidFill>
              </a:rPr>
              <a:t>待定)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1828800" y="21336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代入方程得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9643" name="Object 11"/>
          <p:cNvGraphicFramePr>
            <a:graphicFrameLocks noChangeAspect="1"/>
          </p:cNvGraphicFramePr>
          <p:nvPr>
            <p:extLst/>
          </p:nvPr>
        </p:nvGraphicFramePr>
        <p:xfrm>
          <a:off x="2470150" y="2730500"/>
          <a:ext cx="812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1" name="Equation" r:id="rId13" imgW="812520" imgH="533160" progId="Equation.3">
                  <p:embed/>
                </p:oleObj>
              </mc:Choice>
              <mc:Fallback>
                <p:oleObj name="Equation" r:id="rId13" imgW="812520" imgH="533160" progId="Equation.3">
                  <p:embed/>
                  <p:pic>
                    <p:nvPicPr>
                      <p:cNvPr id="696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150" y="2730500"/>
                        <a:ext cx="812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4" name="Object 12"/>
          <p:cNvGraphicFramePr>
            <a:graphicFrameLocks noChangeAspect="1"/>
          </p:cNvGraphicFramePr>
          <p:nvPr>
            <p:extLst/>
          </p:nvPr>
        </p:nvGraphicFramePr>
        <p:xfrm>
          <a:off x="5943600" y="2781300"/>
          <a:ext cx="186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2" name="Equation" r:id="rId15" imgW="1866600" imgH="444240" progId="Equation.3">
                  <p:embed/>
                </p:oleObj>
              </mc:Choice>
              <mc:Fallback>
                <p:oleObj name="Equation" r:id="rId15" imgW="1866600" imgH="444240" progId="Equation.3">
                  <p:embed/>
                  <p:pic>
                    <p:nvPicPr>
                      <p:cNvPr id="696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781300"/>
                        <a:ext cx="186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5" name="Object 13"/>
          <p:cNvGraphicFramePr>
            <a:graphicFrameLocks noChangeAspect="1"/>
          </p:cNvGraphicFramePr>
          <p:nvPr>
            <p:extLst/>
          </p:nvPr>
        </p:nvGraphicFramePr>
        <p:xfrm>
          <a:off x="7848600" y="2762250"/>
          <a:ext cx="1460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3" name="Equation" r:id="rId17" imgW="1460160" imgH="431640" progId="Equation.3">
                  <p:embed/>
                </p:oleObj>
              </mc:Choice>
              <mc:Fallback>
                <p:oleObj name="Equation" r:id="rId17" imgW="1460160" imgH="431640" progId="Equation.3">
                  <p:embed/>
                  <p:pic>
                    <p:nvPicPr>
                      <p:cNvPr id="696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2762250"/>
                        <a:ext cx="1460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6" name="Line 14"/>
          <p:cNvSpPr>
            <a:spLocks noChangeShapeType="1"/>
          </p:cNvSpPr>
          <p:nvPr/>
        </p:nvSpPr>
        <p:spPr bwMode="auto">
          <a:xfrm>
            <a:off x="2514600" y="2743200"/>
            <a:ext cx="457200" cy="4572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47" name="Line 15"/>
          <p:cNvSpPr>
            <a:spLocks noChangeShapeType="1"/>
          </p:cNvSpPr>
          <p:nvPr/>
        </p:nvSpPr>
        <p:spPr bwMode="auto">
          <a:xfrm>
            <a:off x="3733800" y="3962400"/>
            <a:ext cx="0" cy="60960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9648" name="Object 16"/>
          <p:cNvGraphicFramePr>
            <a:graphicFrameLocks noChangeAspect="1"/>
          </p:cNvGraphicFramePr>
          <p:nvPr>
            <p:extLst/>
          </p:nvPr>
        </p:nvGraphicFramePr>
        <p:xfrm>
          <a:off x="3276600" y="2743200"/>
          <a:ext cx="2628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4" name="Equation" r:id="rId19" imgW="2628720" imgH="533160" progId="Equation.3">
                  <p:embed/>
                </p:oleObj>
              </mc:Choice>
              <mc:Fallback>
                <p:oleObj name="Equation" r:id="rId19" imgW="2628720" imgH="533160" progId="Equation.3">
                  <p:embed/>
                  <p:pic>
                    <p:nvPicPr>
                      <p:cNvPr id="696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743200"/>
                        <a:ext cx="2628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17"/>
          <p:cNvGraphicFramePr>
            <a:graphicFrameLocks noChangeAspect="1"/>
          </p:cNvGraphicFramePr>
          <p:nvPr>
            <p:extLst/>
          </p:nvPr>
        </p:nvGraphicFramePr>
        <p:xfrm>
          <a:off x="3875088" y="4044950"/>
          <a:ext cx="100171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5" name="Equation" r:id="rId21" imgW="1015920" imgH="457200" progId="Equation.3">
                  <p:embed/>
                </p:oleObj>
              </mc:Choice>
              <mc:Fallback>
                <p:oleObj name="Equation" r:id="rId21" imgW="1015920" imgH="457200" progId="Equation.3">
                  <p:embed/>
                  <p:pic>
                    <p:nvPicPr>
                      <p:cNvPr id="696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5088" y="4044950"/>
                        <a:ext cx="100171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4876800" y="3990008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是特征方程的重根</a:t>
            </a:r>
          </a:p>
        </p:txBody>
      </p:sp>
      <p:graphicFrame>
        <p:nvGraphicFramePr>
          <p:cNvPr id="69651" name="Object 19"/>
          <p:cNvGraphicFramePr>
            <a:graphicFrameLocks noChangeAspect="1"/>
          </p:cNvGraphicFramePr>
          <p:nvPr>
            <p:extLst/>
          </p:nvPr>
        </p:nvGraphicFramePr>
        <p:xfrm>
          <a:off x="3276600" y="4572000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6" name="Equation" r:id="rId23" imgW="901440" imgH="342720" progId="Equation.3">
                  <p:embed/>
                </p:oleObj>
              </mc:Choice>
              <mc:Fallback>
                <p:oleObj name="Equation" r:id="rId23" imgW="901440" imgH="342720" progId="Equation.3">
                  <p:embed/>
                  <p:pic>
                    <p:nvPicPr>
                      <p:cNvPr id="6965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0"/>
                        <a:ext cx="901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2" name="Text Box 20"/>
          <p:cNvSpPr txBox="1">
            <a:spLocks noChangeArrowheads="1"/>
          </p:cNvSpPr>
          <p:nvPr/>
        </p:nvSpPr>
        <p:spPr bwMode="auto">
          <a:xfrm>
            <a:off x="2133600" y="504348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取 </a:t>
            </a:r>
            <a:r>
              <a:rPr lang="en-US" altLang="zh-CN" i="1">
                <a:solidFill>
                  <a:srgbClr val="000000"/>
                </a:solidFill>
              </a:rPr>
              <a:t>u = x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zh-CN" altLang="en-US">
                <a:solidFill>
                  <a:srgbClr val="000000"/>
                </a:solidFill>
              </a:rPr>
              <a:t>则得</a:t>
            </a:r>
          </a:p>
        </p:txBody>
      </p:sp>
      <p:graphicFrame>
        <p:nvGraphicFramePr>
          <p:cNvPr id="69653" name="Object 21"/>
          <p:cNvGraphicFramePr>
            <a:graphicFrameLocks noChangeAspect="1"/>
          </p:cNvGraphicFramePr>
          <p:nvPr>
            <p:extLst/>
          </p:nvPr>
        </p:nvGraphicFramePr>
        <p:xfrm>
          <a:off x="4413250" y="5022850"/>
          <a:ext cx="16891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7" name="Equation" r:id="rId25" imgW="1688760" imgH="545760" progId="Equation.3">
                  <p:embed/>
                </p:oleObj>
              </mc:Choice>
              <mc:Fallback>
                <p:oleObj name="Equation" r:id="rId25" imgW="1688760" imgH="545760" progId="Equation.3">
                  <p:embed/>
                  <p:pic>
                    <p:nvPicPr>
                      <p:cNvPr id="6965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5022850"/>
                        <a:ext cx="16891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6096000" y="5070128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因此原方程的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通解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69655" name="Object 23"/>
          <p:cNvGraphicFramePr>
            <a:graphicFrameLocks noChangeAspect="1"/>
          </p:cNvGraphicFramePr>
          <p:nvPr>
            <p:extLst/>
          </p:nvPr>
        </p:nvGraphicFramePr>
        <p:xfrm>
          <a:off x="4213915" y="5609067"/>
          <a:ext cx="2933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8" name="Equation" r:id="rId27" imgW="2933640" imgH="545760" progId="Equation.3">
                  <p:embed/>
                </p:oleObj>
              </mc:Choice>
              <mc:Fallback>
                <p:oleObj name="Equation" r:id="rId27" imgW="2933640" imgH="545760" progId="Equation.3">
                  <p:embed/>
                  <p:pic>
                    <p:nvPicPr>
                      <p:cNvPr id="6965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3915" y="5609067"/>
                        <a:ext cx="29337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6" name="Object 24"/>
          <p:cNvGraphicFramePr>
            <a:graphicFrameLocks noChangeAspect="1"/>
          </p:cNvGraphicFramePr>
          <p:nvPr>
            <p:extLst/>
          </p:nvPr>
        </p:nvGraphicFramePr>
        <p:xfrm>
          <a:off x="2971801" y="842964"/>
          <a:ext cx="9747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39" name="Equation" r:id="rId29" imgW="888840" imgH="622080" progId="Equation.3">
                  <p:embed/>
                </p:oleObj>
              </mc:Choice>
              <mc:Fallback>
                <p:oleObj name="Equation" r:id="rId29" imgW="888840" imgH="622080" progId="Equation.3">
                  <p:embed/>
                  <p:pic>
                    <p:nvPicPr>
                      <p:cNvPr id="6965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842964"/>
                        <a:ext cx="97472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7" name="Object 25"/>
          <p:cNvGraphicFramePr>
            <a:graphicFrameLocks noChangeAspect="1"/>
          </p:cNvGraphicFramePr>
          <p:nvPr>
            <p:extLst/>
          </p:nvPr>
        </p:nvGraphicFramePr>
        <p:xfrm>
          <a:off x="7638628" y="908050"/>
          <a:ext cx="1409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40" name="Equation" r:id="rId31" imgW="1409400" imgH="545760" progId="Equation.3">
                  <p:embed/>
                </p:oleObj>
              </mc:Choice>
              <mc:Fallback>
                <p:oleObj name="Equation" r:id="rId31" imgW="1409400" imgH="545760" progId="Equation.3">
                  <p:embed/>
                  <p:pic>
                    <p:nvPicPr>
                      <p:cNvPr id="6965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8628" y="908050"/>
                        <a:ext cx="14097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8" name="Object 26"/>
          <p:cNvGraphicFramePr>
            <a:graphicFrameLocks noChangeAspect="1"/>
          </p:cNvGraphicFramePr>
          <p:nvPr>
            <p:extLst/>
          </p:nvPr>
        </p:nvGraphicFramePr>
        <p:xfrm>
          <a:off x="6045200" y="1525588"/>
          <a:ext cx="1612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41" name="Equation" r:id="rId33" imgW="1612800" imgH="533160" progId="Equation.3">
                  <p:embed/>
                </p:oleObj>
              </mc:Choice>
              <mc:Fallback>
                <p:oleObj name="Equation" r:id="rId33" imgW="1612800" imgH="533160" progId="Equation.3">
                  <p:embed/>
                  <p:pic>
                    <p:nvPicPr>
                      <p:cNvPr id="6965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200" y="1525588"/>
                        <a:ext cx="1612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9" name="Object 27"/>
          <p:cNvGraphicFramePr>
            <a:graphicFrameLocks noChangeAspect="1"/>
          </p:cNvGraphicFramePr>
          <p:nvPr>
            <p:extLst/>
          </p:nvPr>
        </p:nvGraphicFramePr>
        <p:xfrm>
          <a:off x="3187700" y="3352800"/>
          <a:ext cx="5651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42" name="Equation" r:id="rId35" imgW="5651280" imgH="533160" progId="Equation.3">
                  <p:embed/>
                </p:oleObj>
              </mc:Choice>
              <mc:Fallback>
                <p:oleObj name="Equation" r:id="rId35" imgW="5651280" imgH="533160" progId="Equation.3">
                  <p:embed/>
                  <p:pic>
                    <p:nvPicPr>
                      <p:cNvPr id="6965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3352800"/>
                        <a:ext cx="5651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0" name="Line 28"/>
          <p:cNvSpPr>
            <a:spLocks noChangeShapeType="1"/>
          </p:cNvSpPr>
          <p:nvPr/>
        </p:nvSpPr>
        <p:spPr bwMode="auto">
          <a:xfrm>
            <a:off x="6096000" y="3886200"/>
            <a:ext cx="1905000" cy="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9661" name="Line 29"/>
          <p:cNvSpPr>
            <a:spLocks noChangeShapeType="1"/>
          </p:cNvSpPr>
          <p:nvPr/>
        </p:nvSpPr>
        <p:spPr bwMode="auto">
          <a:xfrm>
            <a:off x="4038600" y="3886200"/>
            <a:ext cx="1143000" cy="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657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9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9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9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9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9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9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 build="p" autoUpdateAnimBg="0"/>
      <p:bldP spid="69638" grpId="0" autoUpdateAnimBg="0"/>
      <p:bldP spid="69640" grpId="0" autoUpdateAnimBg="0"/>
      <p:bldP spid="69641" grpId="0" autoUpdateAnimBg="0"/>
      <p:bldP spid="69642" grpId="0" autoUpdateAnimBg="0"/>
      <p:bldP spid="69650" grpId="0" build="p" autoUpdateAnimBg="0" advAuto="0"/>
      <p:bldP spid="69652" grpId="0" autoUpdateAnimBg="0"/>
      <p:bldP spid="69654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1863" y="188640"/>
            <a:ext cx="990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7162800" y="762001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求物体的运动规律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2209800" y="1295401"/>
            <a:ext cx="662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问题归结为求解无阻尼强迫振动方程 </a:t>
            </a:r>
          </a:p>
        </p:txBody>
      </p:sp>
      <p:graphicFrame>
        <p:nvGraphicFramePr>
          <p:cNvPr id="59397" name="Object 5"/>
          <p:cNvGraphicFramePr>
            <a:graphicFrameLocks noChangeAspect="1"/>
          </p:cNvGraphicFramePr>
          <p:nvPr>
            <p:extLst/>
          </p:nvPr>
        </p:nvGraphicFramePr>
        <p:xfrm>
          <a:off x="3975100" y="1841500"/>
          <a:ext cx="31115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25" name="Equation" r:id="rId3" imgW="3111480" imgH="1054080" progId="Equation.3">
                  <p:embed/>
                </p:oleObj>
              </mc:Choice>
              <mc:Fallback>
                <p:oleObj name="Equation" r:id="rId3" imgW="3111480" imgH="1054080" progId="Equation.3">
                  <p:embed/>
                  <p:pic>
                    <p:nvPicPr>
                      <p:cNvPr id="593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1841500"/>
                        <a:ext cx="31115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1865595" y="2794000"/>
            <a:ext cx="251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 sz="3200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当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p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Symbol" panose="05050102010706020507" pitchFamily="18" charset="2"/>
              </a:rPr>
              <a:t>≠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k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时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,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962400" y="28336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齐次通解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59400" name="Object 8"/>
          <p:cNvGraphicFramePr>
            <a:graphicFrameLocks noChangeAspect="1"/>
          </p:cNvGraphicFramePr>
          <p:nvPr>
            <p:extLst/>
          </p:nvPr>
        </p:nvGraphicFramePr>
        <p:xfrm>
          <a:off x="2971800" y="3490913"/>
          <a:ext cx="3644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26" name="Equation" r:id="rId5" imgW="3644640" imgH="444240" progId="Equation.3">
                  <p:embed/>
                </p:oleObj>
              </mc:Choice>
              <mc:Fallback>
                <p:oleObj name="Equation" r:id="rId5" imgW="3644640" imgH="444240" progId="Equation.3">
                  <p:embed/>
                  <p:pic>
                    <p:nvPicPr>
                      <p:cNvPr id="594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490913"/>
                        <a:ext cx="3644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1" name="Object 9"/>
          <p:cNvGraphicFramePr>
            <a:graphicFrameLocks noChangeAspect="1"/>
          </p:cNvGraphicFramePr>
          <p:nvPr>
            <p:extLst/>
          </p:nvPr>
        </p:nvGraphicFramePr>
        <p:xfrm>
          <a:off x="6705600" y="3508375"/>
          <a:ext cx="2349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27" name="Equation" r:id="rId7" imgW="2349360" imgH="406080" progId="Equation.3">
                  <p:embed/>
                </p:oleObj>
              </mc:Choice>
              <mc:Fallback>
                <p:oleObj name="Equation" r:id="rId7" imgW="2349360" imgH="406080" progId="Equation.3">
                  <p:embed/>
                  <p:pic>
                    <p:nvPicPr>
                      <p:cNvPr id="594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508375"/>
                        <a:ext cx="2349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2" name="Object 10"/>
          <p:cNvGraphicFramePr>
            <a:graphicFrameLocks noChangeAspect="1"/>
          </p:cNvGraphicFramePr>
          <p:nvPr>
            <p:extLst/>
          </p:nvPr>
        </p:nvGraphicFramePr>
        <p:xfrm>
          <a:off x="4965700" y="4038600"/>
          <a:ext cx="3340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28" name="Equation" r:id="rId9" imgW="3340080" imgH="520560" progId="Equation.3">
                  <p:embed/>
                </p:oleObj>
              </mc:Choice>
              <mc:Fallback>
                <p:oleObj name="Equation" r:id="rId9" imgW="3340080" imgH="520560" progId="Equation.3">
                  <p:embed/>
                  <p:pic>
                    <p:nvPicPr>
                      <p:cNvPr id="594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700" y="4038600"/>
                        <a:ext cx="3340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2133600" y="40528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非齐次特解形式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9404" name="Object 12"/>
          <p:cNvGraphicFramePr>
            <a:graphicFrameLocks noChangeAspect="1"/>
          </p:cNvGraphicFramePr>
          <p:nvPr>
            <p:extLst/>
          </p:nvPr>
        </p:nvGraphicFramePr>
        <p:xfrm>
          <a:off x="5181601" y="4643438"/>
          <a:ext cx="2682875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29" name="Equation" r:id="rId11" imgW="2819160" imgH="965160" progId="Equation.3">
                  <p:embed/>
                </p:oleObj>
              </mc:Choice>
              <mc:Fallback>
                <p:oleObj name="Equation" r:id="rId11" imgW="2819160" imgH="965160" progId="Equation.3">
                  <p:embed/>
                  <p:pic>
                    <p:nvPicPr>
                      <p:cNvPr id="594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1" y="4643438"/>
                        <a:ext cx="2682875" cy="91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2133600" y="550068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Marlett" pitchFamily="2" charset="2"/>
              </a:rPr>
              <a:t>因此原方程④之解为</a:t>
            </a:r>
          </a:p>
        </p:txBody>
      </p:sp>
      <p:sp>
        <p:nvSpPr>
          <p:cNvPr id="59406" name="Text Box 14"/>
          <p:cNvSpPr txBox="1">
            <a:spLocks noChangeArrowheads="1"/>
          </p:cNvSpPr>
          <p:nvPr/>
        </p:nvSpPr>
        <p:spPr bwMode="auto">
          <a:xfrm>
            <a:off x="2971800" y="228601"/>
            <a:ext cx="754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第六节例</a:t>
            </a:r>
            <a:r>
              <a:rPr lang="en-US" altLang="zh-CN">
                <a:solidFill>
                  <a:srgbClr val="000000"/>
                </a:solidFill>
              </a:rPr>
              <a:t>1 (P323)</a:t>
            </a:r>
            <a:r>
              <a:rPr lang="zh-CN" altLang="en-US">
                <a:solidFill>
                  <a:srgbClr val="000000"/>
                </a:solidFill>
              </a:rPr>
              <a:t>中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若设物体只受弹性恢复力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</a:p>
        </p:txBody>
      </p:sp>
      <p:graphicFrame>
        <p:nvGraphicFramePr>
          <p:cNvPr id="59407" name="Object 15"/>
          <p:cNvGraphicFramePr>
            <a:graphicFrameLocks noChangeAspect="1"/>
          </p:cNvGraphicFramePr>
          <p:nvPr>
            <p:extLst/>
          </p:nvPr>
        </p:nvGraphicFramePr>
        <p:xfrm>
          <a:off x="4197350" y="825500"/>
          <a:ext cx="2984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330" name="Equation" r:id="rId13" imgW="2984400" imgH="431640" progId="Equation.3">
                  <p:embed/>
                </p:oleObj>
              </mc:Choice>
              <mc:Fallback>
                <p:oleObj name="Equation" r:id="rId13" imgW="2984400" imgH="431640" progId="Equation.3">
                  <p:embed/>
                  <p:pic>
                    <p:nvPicPr>
                      <p:cNvPr id="594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7350" y="825500"/>
                        <a:ext cx="2984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1822450" y="730251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和铅直干扰力</a:t>
            </a:r>
          </a:p>
        </p:txBody>
      </p:sp>
      <p:grpSp>
        <p:nvGrpSpPr>
          <p:cNvPr id="59409" name="Group 17"/>
          <p:cNvGrpSpPr>
            <a:grpSpLocks/>
          </p:cNvGrpSpPr>
          <p:nvPr/>
        </p:nvGrpSpPr>
        <p:grpSpPr bwMode="auto">
          <a:xfrm>
            <a:off x="9167814" y="1714500"/>
            <a:ext cx="1042987" cy="3314700"/>
            <a:chOff x="4815" y="1080"/>
            <a:chExt cx="657" cy="2088"/>
          </a:xfrm>
        </p:grpSpPr>
        <p:graphicFrame>
          <p:nvGraphicFramePr>
            <p:cNvPr id="59410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5232" y="200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331" name="Equation" r:id="rId15" imgW="304560" imgH="317160" progId="Equation.3">
                    <p:embed/>
                  </p:oleObj>
                </mc:Choice>
                <mc:Fallback>
                  <p:oleObj name="Equation" r:id="rId15" imgW="304560" imgH="317160" progId="Equation.3">
                    <p:embed/>
                    <p:pic>
                      <p:nvPicPr>
                        <p:cNvPr id="5941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2008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9411" name="Group 19"/>
            <p:cNvGrpSpPr>
              <a:grpSpLocks/>
            </p:cNvGrpSpPr>
            <p:nvPr/>
          </p:nvGrpSpPr>
          <p:grpSpPr bwMode="auto">
            <a:xfrm>
              <a:off x="4815" y="1080"/>
              <a:ext cx="657" cy="2088"/>
              <a:chOff x="4815" y="1080"/>
              <a:chExt cx="657" cy="2088"/>
            </a:xfrm>
          </p:grpSpPr>
          <p:sp>
            <p:nvSpPr>
              <p:cNvPr id="59412" name="Line 20"/>
              <p:cNvSpPr>
                <a:spLocks noChangeShapeType="1"/>
              </p:cNvSpPr>
              <p:nvPr/>
            </p:nvSpPr>
            <p:spPr bwMode="auto">
              <a:xfrm>
                <a:off x="5111" y="1224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9413" name="Line 21"/>
              <p:cNvSpPr>
                <a:spLocks noChangeShapeType="1"/>
              </p:cNvSpPr>
              <p:nvPr/>
            </p:nvSpPr>
            <p:spPr bwMode="auto">
              <a:xfrm>
                <a:off x="5111" y="1944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9414" name="Group 22"/>
              <p:cNvGrpSpPr>
                <a:grpSpLocks/>
              </p:cNvGrpSpPr>
              <p:nvPr/>
            </p:nvGrpSpPr>
            <p:grpSpPr bwMode="auto">
              <a:xfrm>
                <a:off x="4815" y="1080"/>
                <a:ext cx="657" cy="144"/>
                <a:chOff x="4792" y="1248"/>
                <a:chExt cx="657" cy="144"/>
              </a:xfrm>
            </p:grpSpPr>
            <p:sp>
              <p:nvSpPr>
                <p:cNvPr id="59415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4848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1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4944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1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5040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1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5136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1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5232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5328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1" name="Line 29"/>
                <p:cNvSpPr>
                  <a:spLocks noChangeShapeType="1"/>
                </p:cNvSpPr>
                <p:nvPr/>
              </p:nvSpPr>
              <p:spPr bwMode="auto">
                <a:xfrm>
                  <a:off x="4792" y="1392"/>
                  <a:ext cx="657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59422" name="Freeform 30"/>
              <p:cNvSpPr>
                <a:spLocks/>
              </p:cNvSpPr>
              <p:nvPr/>
            </p:nvSpPr>
            <p:spPr bwMode="auto">
              <a:xfrm>
                <a:off x="5063" y="1320"/>
                <a:ext cx="144" cy="624"/>
              </a:xfrm>
              <a:custGeom>
                <a:avLst/>
                <a:gdLst>
                  <a:gd name="T0" fmla="*/ 48 w 144"/>
                  <a:gd name="T1" fmla="*/ 0 h 624"/>
                  <a:gd name="T2" fmla="*/ 144 w 144"/>
                  <a:gd name="T3" fmla="*/ 0 h 624"/>
                  <a:gd name="T4" fmla="*/ 0 w 144"/>
                  <a:gd name="T5" fmla="*/ 96 h 624"/>
                  <a:gd name="T6" fmla="*/ 144 w 144"/>
                  <a:gd name="T7" fmla="*/ 144 h 624"/>
                  <a:gd name="T8" fmla="*/ 0 w 144"/>
                  <a:gd name="T9" fmla="*/ 240 h 624"/>
                  <a:gd name="T10" fmla="*/ 144 w 144"/>
                  <a:gd name="T11" fmla="*/ 288 h 624"/>
                  <a:gd name="T12" fmla="*/ 0 w 144"/>
                  <a:gd name="T13" fmla="*/ 384 h 624"/>
                  <a:gd name="T14" fmla="*/ 144 w 144"/>
                  <a:gd name="T15" fmla="*/ 432 h 624"/>
                  <a:gd name="T16" fmla="*/ 0 w 144"/>
                  <a:gd name="T17" fmla="*/ 528 h 624"/>
                  <a:gd name="T18" fmla="*/ 144 w 144"/>
                  <a:gd name="T19" fmla="*/ 576 h 624"/>
                  <a:gd name="T20" fmla="*/ 48 w 144"/>
                  <a:gd name="T21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4" h="624">
                    <a:moveTo>
                      <a:pt x="48" y="0"/>
                    </a:moveTo>
                    <a:lnTo>
                      <a:pt x="144" y="0"/>
                    </a:lnTo>
                    <a:lnTo>
                      <a:pt x="0" y="96"/>
                    </a:lnTo>
                    <a:lnTo>
                      <a:pt x="144" y="144"/>
                    </a:lnTo>
                    <a:lnTo>
                      <a:pt x="0" y="240"/>
                    </a:lnTo>
                    <a:lnTo>
                      <a:pt x="144" y="288"/>
                    </a:lnTo>
                    <a:lnTo>
                      <a:pt x="0" y="384"/>
                    </a:lnTo>
                    <a:lnTo>
                      <a:pt x="144" y="432"/>
                    </a:lnTo>
                    <a:lnTo>
                      <a:pt x="0" y="528"/>
                    </a:lnTo>
                    <a:lnTo>
                      <a:pt x="144" y="576"/>
                    </a:lnTo>
                    <a:lnTo>
                      <a:pt x="48" y="624"/>
                    </a:lnTo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9423" name="Rectangle 31"/>
              <p:cNvSpPr>
                <a:spLocks noChangeArrowheads="1"/>
              </p:cNvSpPr>
              <p:nvPr/>
            </p:nvSpPr>
            <p:spPr bwMode="auto">
              <a:xfrm>
                <a:off x="5024" y="2040"/>
                <a:ext cx="172" cy="145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9424" name="Line 32"/>
              <p:cNvSpPr>
                <a:spLocks noChangeShapeType="1"/>
              </p:cNvSpPr>
              <p:nvPr/>
            </p:nvSpPr>
            <p:spPr bwMode="auto">
              <a:xfrm>
                <a:off x="5111" y="2136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9425" name="Object 3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37" y="301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3332" name="Equation" r:id="rId17" imgW="228600" imgH="241200" progId="Equation.3">
                      <p:embed/>
                    </p:oleObj>
                  </mc:Choice>
                  <mc:Fallback>
                    <p:oleObj name="Equation" r:id="rId17" imgW="228600" imgH="241200" progId="Equation.3">
                      <p:embed/>
                      <p:pic>
                        <p:nvPicPr>
                          <p:cNvPr id="59425" name="Object 3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37" y="301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9426" name="Rectangle 34"/>
              <p:cNvSpPr>
                <a:spLocks noChangeArrowheads="1"/>
              </p:cNvSpPr>
              <p:nvPr/>
            </p:nvSpPr>
            <p:spPr bwMode="auto">
              <a:xfrm>
                <a:off x="5016" y="2479"/>
                <a:ext cx="172" cy="145"/>
              </a:xfrm>
              <a:prstGeom prst="rect">
                <a:avLst/>
              </a:prstGeom>
              <a:noFill/>
              <a:ln w="19050">
                <a:solidFill>
                  <a:schemeClr val="bg2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9427" name="Object 3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10" y="2472"/>
              <a:ext cx="14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3333" name="Equation" r:id="rId19" imgW="228600" imgH="241200" progId="Equation.3">
                      <p:embed/>
                    </p:oleObj>
                  </mc:Choice>
                  <mc:Fallback>
                    <p:oleObj name="Equation" r:id="rId19" imgW="228600" imgH="241200" progId="Equation.3">
                      <p:embed/>
                      <p:pic>
                        <p:nvPicPr>
                          <p:cNvPr id="59427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10" y="2472"/>
                            <a:ext cx="14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59428" name="Text Box 36"/>
          <p:cNvSpPr txBox="1">
            <a:spLocks noChangeArrowheads="1"/>
          </p:cNvSpPr>
          <p:nvPr/>
        </p:nvSpPr>
        <p:spPr bwMode="auto">
          <a:xfrm>
            <a:off x="2895601" y="4792663"/>
            <a:ext cx="2149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代入④可得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59429" name="Text Box 37"/>
          <p:cNvSpPr txBox="1">
            <a:spLocks noChangeArrowheads="1"/>
          </p:cNvSpPr>
          <p:nvPr/>
        </p:nvSpPr>
        <p:spPr bwMode="auto">
          <a:xfrm>
            <a:off x="7756525" y="20716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④</a:t>
            </a:r>
          </a:p>
        </p:txBody>
      </p:sp>
    </p:spTree>
    <p:extLst>
      <p:ext uri="{BB962C8B-B14F-4D97-AF65-F5344CB8AC3E}">
        <p14:creationId xmlns:p14="http://schemas.microsoft.com/office/powerpoint/2010/main" val="24088124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9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9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autoUpdateAnimBg="0"/>
      <p:bldP spid="59396" grpId="0" autoUpdateAnimBg="0"/>
      <p:bldP spid="59398" grpId="0" autoUpdateAnimBg="0"/>
      <p:bldP spid="59399" grpId="0" autoUpdateAnimBg="0"/>
      <p:bldP spid="59403" grpId="0" autoUpdateAnimBg="0"/>
      <p:bldP spid="59405" grpId="0" autoUpdateAnimBg="0"/>
      <p:bldP spid="59428" grpId="0" build="p" autoUpdateAnimBg="0"/>
      <p:bldP spid="59429" grpId="0" build="p" autoUpdateAnimBg="0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2133600" y="1828801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当干扰力的角频率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≈</a:t>
            </a:r>
            <a:r>
              <a:rPr lang="zh-CN" altLang="en-US">
                <a:solidFill>
                  <a:srgbClr val="000000"/>
                </a:solidFill>
              </a:rPr>
              <a:t>固有频率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>
            <p:extLst/>
          </p:nvPr>
        </p:nvGraphicFramePr>
        <p:xfrm>
          <a:off x="2806700" y="495300"/>
          <a:ext cx="2895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9" name="Equation" r:id="rId3" imgW="2895480" imgH="406080" progId="Equation.3">
                  <p:embed/>
                </p:oleObj>
              </mc:Choice>
              <mc:Fallback>
                <p:oleObj name="Equation" r:id="rId3" imgW="2895480" imgH="406080" progId="Equation.3">
                  <p:embed/>
                  <p:pic>
                    <p:nvPicPr>
                      <p:cNvPr id="604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495300"/>
                        <a:ext cx="2895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4"/>
          <p:cNvGraphicFramePr>
            <a:graphicFrameLocks noChangeAspect="1"/>
          </p:cNvGraphicFramePr>
          <p:nvPr>
            <p:extLst/>
          </p:nvPr>
        </p:nvGraphicFramePr>
        <p:xfrm>
          <a:off x="5791200" y="228600"/>
          <a:ext cx="2133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0" name="Equation" r:id="rId5" imgW="2133360" imgH="952200" progId="Equation.3">
                  <p:embed/>
                </p:oleObj>
              </mc:Choice>
              <mc:Fallback>
                <p:oleObj name="Equation" r:id="rId5" imgW="2133360" imgH="952200" progId="Equation.3">
                  <p:embed/>
                  <p:pic>
                    <p:nvPicPr>
                      <p:cNvPr id="604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28600"/>
                        <a:ext cx="2133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3505200" y="1200151"/>
            <a:ext cx="1524000" cy="46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自由振动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6019800" y="1209676"/>
            <a:ext cx="1524000" cy="46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强迫振动</a:t>
            </a:r>
          </a:p>
        </p:txBody>
      </p:sp>
      <p:graphicFrame>
        <p:nvGraphicFramePr>
          <p:cNvPr id="60423" name="Object 7"/>
          <p:cNvGraphicFramePr>
            <a:graphicFrameLocks noChangeAspect="1"/>
          </p:cNvGraphicFramePr>
          <p:nvPr>
            <p:extLst/>
          </p:nvPr>
        </p:nvGraphicFramePr>
        <p:xfrm>
          <a:off x="3352800" y="2438400"/>
          <a:ext cx="35941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1" name="Equation" r:id="rId7" imgW="3593880" imgH="990360" progId="Equation.3">
                  <p:embed/>
                </p:oleObj>
              </mc:Choice>
              <mc:Fallback>
                <p:oleObj name="Equation" r:id="rId7" imgW="3593880" imgH="990360" progId="Equation.3">
                  <p:embed/>
                  <p:pic>
                    <p:nvPicPr>
                      <p:cNvPr id="604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438400"/>
                        <a:ext cx="35941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1941513" y="3405981"/>
            <a:ext cx="2209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 sz="3200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当</a:t>
            </a:r>
            <a:r>
              <a:rPr lang="zh-CN" altLang="en-US" i="1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p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Symbol" panose="05050102010706020507" pitchFamily="18" charset="2"/>
              </a:rPr>
              <a:t>=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k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时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sym typeface="Marlett" pitchFamily="2" charset="2"/>
              </a:rPr>
              <a:t>, </a:t>
            </a:r>
          </a:p>
        </p:txBody>
      </p:sp>
      <p:graphicFrame>
        <p:nvGraphicFramePr>
          <p:cNvPr id="60425" name="Object 9"/>
          <p:cNvGraphicFramePr>
            <a:graphicFrameLocks noChangeAspect="1"/>
          </p:cNvGraphicFramePr>
          <p:nvPr>
            <p:extLst/>
          </p:nvPr>
        </p:nvGraphicFramePr>
        <p:xfrm>
          <a:off x="3203576" y="3962400"/>
          <a:ext cx="3806825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2" name="Equation" r:id="rId9" imgW="3771720" imgH="520560" progId="Equation.3">
                  <p:embed/>
                </p:oleObj>
              </mc:Choice>
              <mc:Fallback>
                <p:oleObj name="Equation" r:id="rId9" imgW="3771720" imgH="520560" progId="Equation.3">
                  <p:embed/>
                  <p:pic>
                    <p:nvPicPr>
                      <p:cNvPr id="604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6" y="3962400"/>
                        <a:ext cx="3806825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4038600" y="34432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非齐次特解形式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60427" name="Text Box 11"/>
          <p:cNvSpPr txBox="1">
            <a:spLocks noChangeArrowheads="1"/>
          </p:cNvSpPr>
          <p:nvPr/>
        </p:nvSpPr>
        <p:spPr bwMode="auto">
          <a:xfrm>
            <a:off x="2362201" y="4575176"/>
            <a:ext cx="2149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代入④可得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60428" name="Object 12"/>
          <p:cNvGraphicFramePr>
            <a:graphicFrameLocks noChangeAspect="1"/>
          </p:cNvGraphicFramePr>
          <p:nvPr>
            <p:extLst/>
          </p:nvPr>
        </p:nvGraphicFramePr>
        <p:xfrm>
          <a:off x="3733800" y="4940300"/>
          <a:ext cx="2400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3" name="Equation" r:id="rId11" imgW="2400120" imgH="927000" progId="Equation.3">
                  <p:embed/>
                </p:oleObj>
              </mc:Choice>
              <mc:Fallback>
                <p:oleObj name="Equation" r:id="rId11" imgW="2400120" imgH="927000" progId="Equation.3">
                  <p:embed/>
                  <p:pic>
                    <p:nvPicPr>
                      <p:cNvPr id="604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940300"/>
                        <a:ext cx="2400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2371725" y="5805488"/>
            <a:ext cx="2406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方程④的解为 </a:t>
            </a:r>
          </a:p>
        </p:txBody>
      </p:sp>
      <p:grpSp>
        <p:nvGrpSpPr>
          <p:cNvPr id="60430" name="Group 14"/>
          <p:cNvGrpSpPr>
            <a:grpSpLocks/>
          </p:cNvGrpSpPr>
          <p:nvPr/>
        </p:nvGrpSpPr>
        <p:grpSpPr bwMode="auto">
          <a:xfrm>
            <a:off x="8915400" y="1028700"/>
            <a:ext cx="1042988" cy="3314700"/>
            <a:chOff x="4815" y="1080"/>
            <a:chExt cx="657" cy="2088"/>
          </a:xfrm>
        </p:grpSpPr>
        <p:graphicFrame>
          <p:nvGraphicFramePr>
            <p:cNvPr id="60431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5232" y="200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54" name="Equation" r:id="rId13" imgW="304560" imgH="317160" progId="Equation.3">
                    <p:embed/>
                  </p:oleObj>
                </mc:Choice>
                <mc:Fallback>
                  <p:oleObj name="Equation" r:id="rId13" imgW="304560" imgH="317160" progId="Equation.3">
                    <p:embed/>
                    <p:pic>
                      <p:nvPicPr>
                        <p:cNvPr id="6043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2008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0432" name="Group 16"/>
            <p:cNvGrpSpPr>
              <a:grpSpLocks/>
            </p:cNvGrpSpPr>
            <p:nvPr/>
          </p:nvGrpSpPr>
          <p:grpSpPr bwMode="auto">
            <a:xfrm>
              <a:off x="4815" y="1080"/>
              <a:ext cx="657" cy="2088"/>
              <a:chOff x="4815" y="1080"/>
              <a:chExt cx="657" cy="2088"/>
            </a:xfrm>
          </p:grpSpPr>
          <p:sp>
            <p:nvSpPr>
              <p:cNvPr id="60433" name="Line 17"/>
              <p:cNvSpPr>
                <a:spLocks noChangeShapeType="1"/>
              </p:cNvSpPr>
              <p:nvPr/>
            </p:nvSpPr>
            <p:spPr bwMode="auto">
              <a:xfrm>
                <a:off x="5111" y="1224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0434" name="Line 18"/>
              <p:cNvSpPr>
                <a:spLocks noChangeShapeType="1"/>
              </p:cNvSpPr>
              <p:nvPr/>
            </p:nvSpPr>
            <p:spPr bwMode="auto">
              <a:xfrm>
                <a:off x="5111" y="1944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60435" name="Group 19"/>
              <p:cNvGrpSpPr>
                <a:grpSpLocks/>
              </p:cNvGrpSpPr>
              <p:nvPr/>
            </p:nvGrpSpPr>
            <p:grpSpPr bwMode="auto">
              <a:xfrm>
                <a:off x="4815" y="1080"/>
                <a:ext cx="657" cy="144"/>
                <a:chOff x="4792" y="1248"/>
                <a:chExt cx="657" cy="144"/>
              </a:xfrm>
            </p:grpSpPr>
            <p:sp>
              <p:nvSpPr>
                <p:cNvPr id="60436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4848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43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4944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438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040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439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5136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440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5232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441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5328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0442" name="Line 26"/>
                <p:cNvSpPr>
                  <a:spLocks noChangeShapeType="1"/>
                </p:cNvSpPr>
                <p:nvPr/>
              </p:nvSpPr>
              <p:spPr bwMode="auto">
                <a:xfrm>
                  <a:off x="4792" y="1392"/>
                  <a:ext cx="657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60443" name="Freeform 27"/>
              <p:cNvSpPr>
                <a:spLocks/>
              </p:cNvSpPr>
              <p:nvPr/>
            </p:nvSpPr>
            <p:spPr bwMode="auto">
              <a:xfrm>
                <a:off x="5063" y="1320"/>
                <a:ext cx="144" cy="624"/>
              </a:xfrm>
              <a:custGeom>
                <a:avLst/>
                <a:gdLst>
                  <a:gd name="T0" fmla="*/ 48 w 144"/>
                  <a:gd name="T1" fmla="*/ 0 h 624"/>
                  <a:gd name="T2" fmla="*/ 144 w 144"/>
                  <a:gd name="T3" fmla="*/ 0 h 624"/>
                  <a:gd name="T4" fmla="*/ 0 w 144"/>
                  <a:gd name="T5" fmla="*/ 96 h 624"/>
                  <a:gd name="T6" fmla="*/ 144 w 144"/>
                  <a:gd name="T7" fmla="*/ 144 h 624"/>
                  <a:gd name="T8" fmla="*/ 0 w 144"/>
                  <a:gd name="T9" fmla="*/ 240 h 624"/>
                  <a:gd name="T10" fmla="*/ 144 w 144"/>
                  <a:gd name="T11" fmla="*/ 288 h 624"/>
                  <a:gd name="T12" fmla="*/ 0 w 144"/>
                  <a:gd name="T13" fmla="*/ 384 h 624"/>
                  <a:gd name="T14" fmla="*/ 144 w 144"/>
                  <a:gd name="T15" fmla="*/ 432 h 624"/>
                  <a:gd name="T16" fmla="*/ 0 w 144"/>
                  <a:gd name="T17" fmla="*/ 528 h 624"/>
                  <a:gd name="T18" fmla="*/ 144 w 144"/>
                  <a:gd name="T19" fmla="*/ 576 h 624"/>
                  <a:gd name="T20" fmla="*/ 48 w 144"/>
                  <a:gd name="T21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4" h="624">
                    <a:moveTo>
                      <a:pt x="48" y="0"/>
                    </a:moveTo>
                    <a:lnTo>
                      <a:pt x="144" y="0"/>
                    </a:lnTo>
                    <a:lnTo>
                      <a:pt x="0" y="96"/>
                    </a:lnTo>
                    <a:lnTo>
                      <a:pt x="144" y="144"/>
                    </a:lnTo>
                    <a:lnTo>
                      <a:pt x="0" y="240"/>
                    </a:lnTo>
                    <a:lnTo>
                      <a:pt x="144" y="288"/>
                    </a:lnTo>
                    <a:lnTo>
                      <a:pt x="0" y="384"/>
                    </a:lnTo>
                    <a:lnTo>
                      <a:pt x="144" y="432"/>
                    </a:lnTo>
                    <a:lnTo>
                      <a:pt x="0" y="528"/>
                    </a:lnTo>
                    <a:lnTo>
                      <a:pt x="144" y="576"/>
                    </a:lnTo>
                    <a:lnTo>
                      <a:pt x="48" y="624"/>
                    </a:lnTo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0444" name="Rectangle 28"/>
              <p:cNvSpPr>
                <a:spLocks noChangeArrowheads="1"/>
              </p:cNvSpPr>
              <p:nvPr/>
            </p:nvSpPr>
            <p:spPr bwMode="auto">
              <a:xfrm>
                <a:off x="5024" y="2040"/>
                <a:ext cx="172" cy="145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0445" name="Line 29"/>
              <p:cNvSpPr>
                <a:spLocks noChangeShapeType="1"/>
              </p:cNvSpPr>
              <p:nvPr/>
            </p:nvSpPr>
            <p:spPr bwMode="auto">
              <a:xfrm>
                <a:off x="5111" y="2136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0446" name="Object 3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37" y="301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55" name="Equation" r:id="rId15" imgW="228600" imgH="241200" progId="Equation.3">
                      <p:embed/>
                    </p:oleObj>
                  </mc:Choice>
                  <mc:Fallback>
                    <p:oleObj name="Equation" r:id="rId15" imgW="228600" imgH="241200" progId="Equation.3">
                      <p:embed/>
                      <p:pic>
                        <p:nvPicPr>
                          <p:cNvPr id="60446" name="Object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37" y="301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0447" name="Rectangle 31"/>
              <p:cNvSpPr>
                <a:spLocks noChangeArrowheads="1"/>
              </p:cNvSpPr>
              <p:nvPr/>
            </p:nvSpPr>
            <p:spPr bwMode="auto">
              <a:xfrm>
                <a:off x="5016" y="2479"/>
                <a:ext cx="172" cy="145"/>
              </a:xfrm>
              <a:prstGeom prst="rect">
                <a:avLst/>
              </a:prstGeom>
              <a:noFill/>
              <a:ln w="19050">
                <a:solidFill>
                  <a:schemeClr val="bg2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0448" name="Object 3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10" y="2472"/>
              <a:ext cx="14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56" name="Equation" r:id="rId17" imgW="228600" imgH="241200" progId="Equation.3">
                      <p:embed/>
                    </p:oleObj>
                  </mc:Choice>
                  <mc:Fallback>
                    <p:oleObj name="Equation" r:id="rId17" imgW="228600" imgH="241200" progId="Equation.3">
                      <p:embed/>
                      <p:pic>
                        <p:nvPicPr>
                          <p:cNvPr id="60448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10" y="2472"/>
                            <a:ext cx="14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60452" name="Group 36"/>
          <p:cNvGrpSpPr>
            <a:grpSpLocks/>
          </p:cNvGrpSpPr>
          <p:nvPr/>
        </p:nvGrpSpPr>
        <p:grpSpPr bwMode="auto">
          <a:xfrm>
            <a:off x="7392144" y="4495800"/>
            <a:ext cx="3048000" cy="1371600"/>
            <a:chOff x="3792" y="2832"/>
            <a:chExt cx="1920" cy="864"/>
          </a:xfrm>
        </p:grpSpPr>
        <p:graphicFrame>
          <p:nvGraphicFramePr>
            <p:cNvPr id="60449" name="Object 33"/>
            <p:cNvGraphicFramePr>
              <a:graphicFrameLocks noChangeAspect="1"/>
            </p:cNvGraphicFramePr>
            <p:nvPr>
              <p:extLst/>
            </p:nvPr>
          </p:nvGraphicFramePr>
          <p:xfrm>
            <a:off x="3898" y="2906"/>
            <a:ext cx="1766" cy="5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57" name="Equation" r:id="rId19" imgW="3111480" imgH="1054080" progId="Equation.3">
                    <p:embed/>
                  </p:oleObj>
                </mc:Choice>
                <mc:Fallback>
                  <p:oleObj name="Equation" r:id="rId19" imgW="3111480" imgH="1054080" progId="Equation.3">
                    <p:embed/>
                    <p:pic>
                      <p:nvPicPr>
                        <p:cNvPr id="60449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8" y="2906"/>
                          <a:ext cx="1766" cy="5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50" name="Text Box 34"/>
            <p:cNvSpPr txBox="1">
              <a:spLocks noChangeArrowheads="1"/>
            </p:cNvSpPr>
            <p:nvPr/>
          </p:nvSpPr>
          <p:spPr bwMode="auto">
            <a:xfrm>
              <a:off x="5324" y="3360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>
                  <a:solidFill>
                    <a:srgbClr val="000000"/>
                  </a:solidFill>
                </a:rPr>
                <a:t>④</a:t>
              </a:r>
            </a:p>
          </p:txBody>
        </p:sp>
        <p:sp>
          <p:nvSpPr>
            <p:cNvPr id="60451" name="Rectangle 35"/>
            <p:cNvSpPr>
              <a:spLocks noChangeArrowheads="1"/>
            </p:cNvSpPr>
            <p:nvPr/>
          </p:nvSpPr>
          <p:spPr bwMode="auto">
            <a:xfrm>
              <a:off x="3792" y="2832"/>
              <a:ext cx="1920" cy="86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3405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0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utoUpdateAnimBg="0"/>
      <p:bldP spid="60421" grpId="0" animBg="1" autoUpdateAnimBg="0"/>
      <p:bldP spid="60422" grpId="0" animBg="1" autoUpdateAnimBg="0"/>
      <p:bldP spid="60424" grpId="0" autoUpdateAnimBg="0"/>
      <p:bldP spid="60426" grpId="0" autoUpdateAnimBg="0"/>
      <p:bldP spid="60427" grpId="0" build="p" autoUpdateAnimBg="0"/>
      <p:bldP spid="60429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2209800" y="3629968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若要利用共振现象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应使 </a:t>
            </a:r>
            <a:r>
              <a:rPr lang="en-US" altLang="zh-CN" i="1" dirty="0">
                <a:solidFill>
                  <a:srgbClr val="000000"/>
                </a:solidFill>
              </a:rPr>
              <a:t>p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与 </a:t>
            </a:r>
            <a:r>
              <a:rPr lang="en-US" altLang="zh-CN" i="1" dirty="0">
                <a:solidFill>
                  <a:srgbClr val="000000"/>
                </a:solidFill>
              </a:rPr>
              <a:t>k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尽量靠近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或使 </a:t>
            </a:r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>
            <p:extLst/>
          </p:nvPr>
        </p:nvGraphicFramePr>
        <p:xfrm>
          <a:off x="2578100" y="457200"/>
          <a:ext cx="2616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4" name="Equation" r:id="rId3" imgW="2616120" imgH="406080" progId="Equation.3">
                  <p:embed/>
                </p:oleObj>
              </mc:Choice>
              <mc:Fallback>
                <p:oleObj name="Equation" r:id="rId3" imgW="2616120" imgH="406080" progId="Equation.3">
                  <p:embed/>
                  <p:pic>
                    <p:nvPicPr>
                      <p:cNvPr id="614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457200"/>
                        <a:ext cx="2616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>
            <p:extLst/>
          </p:nvPr>
        </p:nvGraphicFramePr>
        <p:xfrm>
          <a:off x="5276850" y="241300"/>
          <a:ext cx="1866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5" name="Equation" r:id="rId5" imgW="1866600" imgH="901440" progId="Equation.3">
                  <p:embed/>
                </p:oleObj>
              </mc:Choice>
              <mc:Fallback>
                <p:oleObj name="Equation" r:id="rId5" imgW="1866600" imgH="901440" progId="Equation.3">
                  <p:embed/>
                  <p:pic>
                    <p:nvPicPr>
                      <p:cNvPr id="614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850" y="241300"/>
                        <a:ext cx="18669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2209800" y="1752601"/>
            <a:ext cx="518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随着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的增大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强迫振动的振幅</a:t>
            </a:r>
          </a:p>
        </p:txBody>
      </p:sp>
      <p:graphicFrame>
        <p:nvGraphicFramePr>
          <p:cNvPr id="61446" name="Object 6"/>
          <p:cNvGraphicFramePr>
            <a:graphicFrameLocks noChangeAspect="1"/>
          </p:cNvGraphicFramePr>
          <p:nvPr>
            <p:extLst/>
          </p:nvPr>
        </p:nvGraphicFramePr>
        <p:xfrm>
          <a:off x="7239000" y="1600200"/>
          <a:ext cx="647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66" name="Equation" r:id="rId7" imgW="647640" imgH="927000" progId="Equation.3">
                  <p:embed/>
                </p:oleObj>
              </mc:Choice>
              <mc:Fallback>
                <p:oleObj name="Equation" r:id="rId7" imgW="647640" imgH="927000" progId="Equation.3">
                  <p:embed/>
                  <p:pic>
                    <p:nvPicPr>
                      <p:cNvPr id="614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1600200"/>
                        <a:ext cx="647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3886200" y="2452688"/>
            <a:ext cx="342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这时产生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共振</a:t>
            </a:r>
            <a:r>
              <a:rPr lang="zh-CN" altLang="en-US" dirty="0">
                <a:solidFill>
                  <a:srgbClr val="000000"/>
                </a:solidFill>
              </a:rPr>
              <a:t>现象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1828800" y="24384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可无限增大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2209800" y="3048001"/>
            <a:ext cx="708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若要避免共振现象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应使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远离固有频率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;</a:t>
            </a:r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9409114" y="3573017"/>
            <a:ext cx="115138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 dirty="0">
                <a:solidFill>
                  <a:srgbClr val="000000"/>
                </a:solidFill>
              </a:rPr>
              <a:t>p</a:t>
            </a:r>
            <a:r>
              <a:rPr lang="en-US" altLang="zh-CN" dirty="0">
                <a:solidFill>
                  <a:srgbClr val="000000"/>
                </a:solidFill>
              </a:rPr>
              <a:t> = </a:t>
            </a:r>
            <a:r>
              <a:rPr lang="en-US" altLang="zh-CN" i="1" dirty="0">
                <a:solidFill>
                  <a:srgbClr val="000000"/>
                </a:solidFill>
              </a:rPr>
              <a:t>k</a:t>
            </a:r>
            <a:r>
              <a:rPr lang="en-US" altLang="zh-CN" dirty="0">
                <a:solidFill>
                  <a:srgbClr val="000000"/>
                </a:solidFill>
              </a:rPr>
              <a:t> .</a:t>
            </a:r>
          </a:p>
        </p:txBody>
      </p:sp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3200400" y="1133476"/>
            <a:ext cx="1524000" cy="46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自由振动</a:t>
            </a: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5410200" y="1133476"/>
            <a:ext cx="1524000" cy="4667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强迫振动</a:t>
            </a:r>
          </a:p>
        </p:txBody>
      </p:sp>
      <p:sp>
        <p:nvSpPr>
          <p:cNvPr id="61453" name="Text Box 13"/>
          <p:cNvSpPr txBox="1">
            <a:spLocks noChangeArrowheads="1"/>
          </p:cNvSpPr>
          <p:nvPr/>
        </p:nvSpPr>
        <p:spPr bwMode="auto">
          <a:xfrm>
            <a:off x="2221037" y="4411564"/>
            <a:ext cx="5873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对机械来说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共振可能引起破坏作用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7875712" y="4395689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如桥梁被破坏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1455" name="Text Box 15"/>
          <p:cNvSpPr txBox="1">
            <a:spLocks noChangeArrowheads="1"/>
          </p:cNvSpPr>
          <p:nvPr/>
        </p:nvSpPr>
        <p:spPr bwMode="auto">
          <a:xfrm>
            <a:off x="1763837" y="4968776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电机机座被破坏等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1456" name="Text Box 16"/>
          <p:cNvSpPr txBox="1">
            <a:spLocks noChangeArrowheads="1"/>
          </p:cNvSpPr>
          <p:nvPr/>
        </p:nvSpPr>
        <p:spPr bwMode="auto">
          <a:xfrm>
            <a:off x="4827712" y="4954489"/>
            <a:ext cx="3206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但对电磁振荡来说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1457" name="Text Box 17"/>
          <p:cNvSpPr txBox="1">
            <a:spLocks noChangeArrowheads="1"/>
          </p:cNvSpPr>
          <p:nvPr/>
        </p:nvSpPr>
        <p:spPr bwMode="auto">
          <a:xfrm>
            <a:off x="7951912" y="4954489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共振可能起有</a:t>
            </a:r>
          </a:p>
        </p:txBody>
      </p:sp>
      <p:sp>
        <p:nvSpPr>
          <p:cNvPr id="61458" name="Text Box 18"/>
          <p:cNvSpPr txBox="1">
            <a:spLocks noChangeArrowheads="1"/>
          </p:cNvSpPr>
          <p:nvPr/>
        </p:nvSpPr>
        <p:spPr bwMode="auto">
          <a:xfrm>
            <a:off x="1703512" y="5502176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利作用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2998912" y="5502176"/>
            <a:ext cx="6407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如收音机的调频放大即是利用共振原理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61460" name="Oval 20"/>
          <p:cNvSpPr>
            <a:spLocks noChangeArrowheads="1"/>
          </p:cNvSpPr>
          <p:nvPr/>
        </p:nvSpPr>
        <p:spPr bwMode="auto">
          <a:xfrm>
            <a:off x="5943600" y="381000"/>
            <a:ext cx="304800" cy="533400"/>
          </a:xfrm>
          <a:prstGeom prst="ellips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61461" name="Group 21"/>
          <p:cNvGrpSpPr>
            <a:grpSpLocks/>
          </p:cNvGrpSpPr>
          <p:nvPr/>
        </p:nvGrpSpPr>
        <p:grpSpPr bwMode="auto">
          <a:xfrm>
            <a:off x="9244014" y="304801"/>
            <a:ext cx="1042987" cy="3078163"/>
            <a:chOff x="4815" y="1080"/>
            <a:chExt cx="657" cy="1939"/>
          </a:xfrm>
        </p:grpSpPr>
        <p:graphicFrame>
          <p:nvGraphicFramePr>
            <p:cNvPr id="61462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5232" y="200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367" name="Equation" r:id="rId9" imgW="304560" imgH="317160" progId="Equation.3">
                    <p:embed/>
                  </p:oleObj>
                </mc:Choice>
                <mc:Fallback>
                  <p:oleObj name="Equation" r:id="rId9" imgW="304560" imgH="317160" progId="Equation.3">
                    <p:embed/>
                    <p:pic>
                      <p:nvPicPr>
                        <p:cNvPr id="61462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2008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1463" name="Group 23"/>
            <p:cNvGrpSpPr>
              <a:grpSpLocks/>
            </p:cNvGrpSpPr>
            <p:nvPr/>
          </p:nvGrpSpPr>
          <p:grpSpPr bwMode="auto">
            <a:xfrm>
              <a:off x="4815" y="1080"/>
              <a:ext cx="657" cy="1939"/>
              <a:chOff x="4815" y="1080"/>
              <a:chExt cx="657" cy="1939"/>
            </a:xfrm>
          </p:grpSpPr>
          <p:sp>
            <p:nvSpPr>
              <p:cNvPr id="61464" name="Line 24"/>
              <p:cNvSpPr>
                <a:spLocks noChangeShapeType="1"/>
              </p:cNvSpPr>
              <p:nvPr/>
            </p:nvSpPr>
            <p:spPr bwMode="auto">
              <a:xfrm>
                <a:off x="5111" y="1224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65" name="Line 25"/>
              <p:cNvSpPr>
                <a:spLocks noChangeShapeType="1"/>
              </p:cNvSpPr>
              <p:nvPr/>
            </p:nvSpPr>
            <p:spPr bwMode="auto">
              <a:xfrm>
                <a:off x="5111" y="1944"/>
                <a:ext cx="0" cy="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61466" name="Group 26"/>
              <p:cNvGrpSpPr>
                <a:grpSpLocks/>
              </p:cNvGrpSpPr>
              <p:nvPr/>
            </p:nvGrpSpPr>
            <p:grpSpPr bwMode="auto">
              <a:xfrm>
                <a:off x="4815" y="1080"/>
                <a:ext cx="657" cy="144"/>
                <a:chOff x="4792" y="1248"/>
                <a:chExt cx="657" cy="144"/>
              </a:xfrm>
            </p:grpSpPr>
            <p:sp>
              <p:nvSpPr>
                <p:cNvPr id="61467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4848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468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944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46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5040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470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5136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471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5232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472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5328" y="1248"/>
                  <a:ext cx="96" cy="144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473" name="Line 33"/>
                <p:cNvSpPr>
                  <a:spLocks noChangeShapeType="1"/>
                </p:cNvSpPr>
                <p:nvPr/>
              </p:nvSpPr>
              <p:spPr bwMode="auto">
                <a:xfrm>
                  <a:off x="4792" y="1392"/>
                  <a:ext cx="657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61474" name="Freeform 34"/>
              <p:cNvSpPr>
                <a:spLocks/>
              </p:cNvSpPr>
              <p:nvPr/>
            </p:nvSpPr>
            <p:spPr bwMode="auto">
              <a:xfrm>
                <a:off x="5063" y="1320"/>
                <a:ext cx="144" cy="624"/>
              </a:xfrm>
              <a:custGeom>
                <a:avLst/>
                <a:gdLst>
                  <a:gd name="T0" fmla="*/ 48 w 144"/>
                  <a:gd name="T1" fmla="*/ 0 h 624"/>
                  <a:gd name="T2" fmla="*/ 144 w 144"/>
                  <a:gd name="T3" fmla="*/ 0 h 624"/>
                  <a:gd name="T4" fmla="*/ 0 w 144"/>
                  <a:gd name="T5" fmla="*/ 96 h 624"/>
                  <a:gd name="T6" fmla="*/ 144 w 144"/>
                  <a:gd name="T7" fmla="*/ 144 h 624"/>
                  <a:gd name="T8" fmla="*/ 0 w 144"/>
                  <a:gd name="T9" fmla="*/ 240 h 624"/>
                  <a:gd name="T10" fmla="*/ 144 w 144"/>
                  <a:gd name="T11" fmla="*/ 288 h 624"/>
                  <a:gd name="T12" fmla="*/ 0 w 144"/>
                  <a:gd name="T13" fmla="*/ 384 h 624"/>
                  <a:gd name="T14" fmla="*/ 144 w 144"/>
                  <a:gd name="T15" fmla="*/ 432 h 624"/>
                  <a:gd name="T16" fmla="*/ 0 w 144"/>
                  <a:gd name="T17" fmla="*/ 528 h 624"/>
                  <a:gd name="T18" fmla="*/ 144 w 144"/>
                  <a:gd name="T19" fmla="*/ 576 h 624"/>
                  <a:gd name="T20" fmla="*/ 48 w 144"/>
                  <a:gd name="T21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4" h="624">
                    <a:moveTo>
                      <a:pt x="48" y="0"/>
                    </a:moveTo>
                    <a:lnTo>
                      <a:pt x="144" y="0"/>
                    </a:lnTo>
                    <a:lnTo>
                      <a:pt x="0" y="96"/>
                    </a:lnTo>
                    <a:lnTo>
                      <a:pt x="144" y="144"/>
                    </a:lnTo>
                    <a:lnTo>
                      <a:pt x="0" y="240"/>
                    </a:lnTo>
                    <a:lnTo>
                      <a:pt x="144" y="288"/>
                    </a:lnTo>
                    <a:lnTo>
                      <a:pt x="0" y="384"/>
                    </a:lnTo>
                    <a:lnTo>
                      <a:pt x="144" y="432"/>
                    </a:lnTo>
                    <a:lnTo>
                      <a:pt x="0" y="528"/>
                    </a:lnTo>
                    <a:lnTo>
                      <a:pt x="144" y="576"/>
                    </a:lnTo>
                    <a:lnTo>
                      <a:pt x="48" y="624"/>
                    </a:lnTo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75" name="Rectangle 35"/>
              <p:cNvSpPr>
                <a:spLocks noChangeArrowheads="1"/>
              </p:cNvSpPr>
              <p:nvPr/>
            </p:nvSpPr>
            <p:spPr bwMode="auto">
              <a:xfrm>
                <a:off x="5024" y="2040"/>
                <a:ext cx="172" cy="145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1476" name="Line 36"/>
              <p:cNvSpPr>
                <a:spLocks noChangeShapeType="1"/>
              </p:cNvSpPr>
              <p:nvPr/>
            </p:nvSpPr>
            <p:spPr bwMode="auto">
              <a:xfrm>
                <a:off x="5111" y="2136"/>
                <a:ext cx="0" cy="71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477" name="Object 3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37" y="2867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368" name="Equation" r:id="rId11" imgW="228600" imgH="241200" progId="Equation.3">
                      <p:embed/>
                    </p:oleObj>
                  </mc:Choice>
                  <mc:Fallback>
                    <p:oleObj name="Equation" r:id="rId11" imgW="228600" imgH="241200" progId="Equation.3">
                      <p:embed/>
                      <p:pic>
                        <p:nvPicPr>
                          <p:cNvPr id="61477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37" y="2867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478" name="Rectangle 38"/>
              <p:cNvSpPr>
                <a:spLocks noChangeArrowheads="1"/>
              </p:cNvSpPr>
              <p:nvPr/>
            </p:nvSpPr>
            <p:spPr bwMode="auto">
              <a:xfrm>
                <a:off x="5016" y="2479"/>
                <a:ext cx="172" cy="145"/>
              </a:xfrm>
              <a:prstGeom prst="rect">
                <a:avLst/>
              </a:prstGeom>
              <a:noFill/>
              <a:ln w="19050">
                <a:solidFill>
                  <a:schemeClr val="bg2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61479" name="Object 3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10" y="2472"/>
              <a:ext cx="14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369" name="Equation" r:id="rId13" imgW="228600" imgH="241200" progId="Equation.3">
                      <p:embed/>
                    </p:oleObj>
                  </mc:Choice>
                  <mc:Fallback>
                    <p:oleObj name="Equation" r:id="rId13" imgW="228600" imgH="241200" progId="Equation.3">
                      <p:embed/>
                      <p:pic>
                        <p:nvPicPr>
                          <p:cNvPr id="61479" name="Object 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10" y="2472"/>
                            <a:ext cx="14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7592431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1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1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1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1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1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1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 autoUpdateAnimBg="0"/>
      <p:bldP spid="61445" grpId="0" autoUpdateAnimBg="0"/>
      <p:bldP spid="61447" grpId="0" autoUpdateAnimBg="0"/>
      <p:bldP spid="61448" grpId="0" autoUpdateAnimBg="0"/>
      <p:bldP spid="61449" grpId="0" autoUpdateAnimBg="0"/>
      <p:bldP spid="61450" grpId="0" autoUpdateAnimBg="0"/>
      <p:bldP spid="61451" grpId="0" animBg="1" autoUpdateAnimBg="0"/>
      <p:bldP spid="61452" grpId="0" animBg="1" autoUpdateAnimBg="0"/>
      <p:bldP spid="61453" grpId="0" build="p" autoUpdateAnimBg="0"/>
      <p:bldP spid="61454" grpId="0" build="p" autoUpdateAnimBg="0"/>
      <p:bldP spid="61455" grpId="0" build="p" autoUpdateAnimBg="0" advAuto="0"/>
      <p:bldP spid="61456" grpId="0" build="p" autoUpdateAnimBg="0"/>
      <p:bldP spid="61457" grpId="0" build="p" autoUpdateAnimBg="0" advAuto="0"/>
      <p:bldP spid="61458" grpId="0" build="p" autoUpdateAnimBg="0" advAuto="0"/>
      <p:bldP spid="61459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95400" y="570051"/>
            <a:ext cx="1036886" cy="440679"/>
          </a:xfrm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小结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6611"/>
              </p:ext>
            </p:extLst>
          </p:nvPr>
        </p:nvGraphicFramePr>
        <p:xfrm>
          <a:off x="2070100" y="548680"/>
          <a:ext cx="419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1" name="Equation" r:id="rId3" imgW="4190760" imgH="520560" progId="Equation.3">
                  <p:embed/>
                </p:oleObj>
              </mc:Choice>
              <mc:Fallback>
                <p:oleObj name="Equation" r:id="rId3" imgW="4190760" imgH="520560" progId="Equation.3">
                  <p:embed/>
                  <p:pic>
                    <p:nvPicPr>
                      <p:cNvPr id="286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100" y="548680"/>
                        <a:ext cx="419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2209800" y="1166218"/>
            <a:ext cx="586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 </a:t>
            </a:r>
            <a:r>
              <a:rPr lang="zh-CN" altLang="en-US">
                <a:solidFill>
                  <a:srgbClr val="000000"/>
                </a:solidFill>
              </a:rPr>
              <a:t>为特征方程的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0, 1, 2) </a:t>
            </a:r>
            <a:r>
              <a:rPr lang="zh-CN" altLang="en-US">
                <a:solidFill>
                  <a:srgbClr val="000000"/>
                </a:solidFill>
              </a:rPr>
              <a:t>重根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868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3552089"/>
              </p:ext>
            </p:extLst>
          </p:nvPr>
        </p:nvGraphicFramePr>
        <p:xfrm>
          <a:off x="3670300" y="1774230"/>
          <a:ext cx="2654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2" name="Equation" r:id="rId5" imgW="2654280" imgH="520560" progId="Equation.3">
                  <p:embed/>
                </p:oleObj>
              </mc:Choice>
              <mc:Fallback>
                <p:oleObj name="Equation" r:id="rId5" imgW="2654280" imgH="520560" progId="Equation.3">
                  <p:embed/>
                  <p:pic>
                    <p:nvPicPr>
                      <p:cNvPr id="286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774230"/>
                        <a:ext cx="2654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7467600" y="116621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则设特解为</a:t>
            </a:r>
          </a:p>
        </p:txBody>
      </p:sp>
      <p:graphicFrame>
        <p:nvGraphicFramePr>
          <p:cNvPr id="2868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5538674"/>
              </p:ext>
            </p:extLst>
          </p:nvPr>
        </p:nvGraphicFramePr>
        <p:xfrm>
          <a:off x="1993901" y="2453680"/>
          <a:ext cx="74390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3" name="Equation" r:id="rId7" imgW="7441920" imgH="520560" progId="Equation.3">
                  <p:embed/>
                </p:oleObj>
              </mc:Choice>
              <mc:Fallback>
                <p:oleObj name="Equation" r:id="rId7" imgW="7441920" imgH="520560" progId="Equation.3">
                  <p:embed/>
                  <p:pic>
                    <p:nvPicPr>
                      <p:cNvPr id="286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1" y="2453680"/>
                        <a:ext cx="74390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3276600" y="314106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为特征方程的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0, 1 )</a:t>
            </a:r>
            <a:r>
              <a:rPr lang="zh-CN" altLang="en-US">
                <a:solidFill>
                  <a:srgbClr val="000000"/>
                </a:solidFill>
              </a:rPr>
              <a:t>重根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2869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908619"/>
              </p:ext>
            </p:extLst>
          </p:nvPr>
        </p:nvGraphicFramePr>
        <p:xfrm>
          <a:off x="2208214" y="3155356"/>
          <a:ext cx="1081087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4" name="Equation" r:id="rId9" imgW="444240" imgH="203040" progId="Equation.DSMT4">
                  <p:embed/>
                </p:oleObj>
              </mc:Choice>
              <mc:Fallback>
                <p:oleObj name="Equation" r:id="rId9" imgW="444240" imgH="203040" progId="Equation.DSMT4">
                  <p:embed/>
                  <p:pic>
                    <p:nvPicPr>
                      <p:cNvPr id="2869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4" y="3155356"/>
                        <a:ext cx="1081087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3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726336"/>
              </p:ext>
            </p:extLst>
          </p:nvPr>
        </p:nvGraphicFramePr>
        <p:xfrm>
          <a:off x="2238226" y="3831581"/>
          <a:ext cx="1739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5" name="Equation" r:id="rId11" imgW="1739880" imgH="507960" progId="Equation.3">
                  <p:embed/>
                </p:oleObj>
              </mc:Choice>
              <mc:Fallback>
                <p:oleObj name="Equation" r:id="rId11" imgW="1739880" imgH="507960" progId="Equation.3">
                  <p:embed/>
                  <p:pic>
                    <p:nvPicPr>
                      <p:cNvPr id="2869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226" y="3831581"/>
                        <a:ext cx="1739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7924800" y="313313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则设特解为</a:t>
            </a:r>
          </a:p>
        </p:txBody>
      </p:sp>
      <p:graphicFrame>
        <p:nvGraphicFramePr>
          <p:cNvPr id="2870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332517"/>
              </p:ext>
            </p:extLst>
          </p:nvPr>
        </p:nvGraphicFramePr>
        <p:xfrm>
          <a:off x="3987652" y="3853806"/>
          <a:ext cx="44926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6" name="Equation" r:id="rId13" imgW="4495680" imgH="482400" progId="Equation.3">
                  <p:embed/>
                </p:oleObj>
              </mc:Choice>
              <mc:Fallback>
                <p:oleObj name="Equation" r:id="rId13" imgW="4495680" imgH="482400" progId="Equation.3">
                  <p:embed/>
                  <p:pic>
                    <p:nvPicPr>
                      <p:cNvPr id="2870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652" y="3853806"/>
                        <a:ext cx="449262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666253"/>
              </p:ext>
            </p:extLst>
          </p:nvPr>
        </p:nvGraphicFramePr>
        <p:xfrm>
          <a:off x="8960668" y="3874446"/>
          <a:ext cx="2247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7" name="Equation" r:id="rId15" imgW="2247840" imgH="431640" progId="Equation.3">
                  <p:embed/>
                </p:oleObj>
              </mc:Choice>
              <mc:Fallback>
                <p:oleObj name="Equation" r:id="rId15" imgW="2247840" imgH="431640" progId="Equation.3">
                  <p:embed/>
                  <p:pic>
                    <p:nvPicPr>
                      <p:cNvPr id="2870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0668" y="3874446"/>
                        <a:ext cx="2247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17" name="Text Box 45"/>
          <p:cNvSpPr txBox="1">
            <a:spLocks noChangeArrowheads="1"/>
          </p:cNvSpPr>
          <p:nvPr/>
        </p:nvSpPr>
        <p:spPr bwMode="auto">
          <a:xfrm>
            <a:off x="1981201" y="4555605"/>
            <a:ext cx="6492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</a:rPr>
              <a:t>3. </a:t>
            </a:r>
            <a:r>
              <a:rPr lang="zh-CN" altLang="en-US" dirty="0">
                <a:solidFill>
                  <a:srgbClr val="000000"/>
                </a:solidFill>
              </a:rPr>
              <a:t>上述结论也可推广到高阶方程的情形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1055440" y="5354052"/>
            <a:ext cx="10369152" cy="52322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6.8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4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</a:rPr>
              <a:t>（</a:t>
            </a:r>
            <a:r>
              <a:rPr lang="zh-CN" altLang="en-US" dirty="0">
                <a:solidFill>
                  <a:srgbClr val="000000"/>
                </a:solidFill>
                <a:latin typeface="+mn-ea"/>
              </a:rPr>
              <a:t>奇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</a:rPr>
              <a:t>）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;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5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</a:rPr>
              <a:t>（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1,4</a:t>
            </a:r>
            <a:r>
              <a:rPr lang="zh-CN" altLang="en-US" dirty="0" smtClean="0">
                <a:solidFill>
                  <a:srgbClr val="000000"/>
                </a:solidFill>
                <a:latin typeface="+mn-ea"/>
              </a:rPr>
              <a:t>）</a:t>
            </a:r>
            <a:r>
              <a:rPr lang="en-US" altLang="zh-CN" dirty="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zh-CN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089376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 autoUpdateAnimBg="0"/>
      <p:bldP spid="28686" grpId="0" autoUpdateAnimBg="0"/>
      <p:bldP spid="28689" grpId="0" autoUpdateAnimBg="0"/>
      <p:bldP spid="28694" grpId="0" autoUpdateAnimBg="0"/>
      <p:bldP spid="28717" grpId="0" build="p" autoUpdateAnimBg="0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584" y="304800"/>
            <a:ext cx="1433016" cy="609601"/>
          </a:xfr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410200" y="162401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时可设特解为 </a:t>
            </a:r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>
            <p:extLst/>
          </p:nvPr>
        </p:nvGraphicFramePr>
        <p:xfrm>
          <a:off x="2667001" y="1676400"/>
          <a:ext cx="27527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33" name="Equation" r:id="rId3" imgW="2730240" imgH="431640" progId="Equation.3">
                  <p:embed/>
                </p:oleObj>
              </mc:Choice>
              <mc:Fallback>
                <p:oleObj name="Equation" r:id="rId3" imgW="2730240" imgH="431640" progId="Equation.3">
                  <p:embed/>
                  <p:pic>
                    <p:nvPicPr>
                      <p:cNvPr id="225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1676400"/>
                        <a:ext cx="27527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>
            <p:extLst/>
          </p:nvPr>
        </p:nvGraphicFramePr>
        <p:xfrm>
          <a:off x="2603500" y="3124200"/>
          <a:ext cx="3784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34" name="Equation" r:id="rId5" imgW="3784320" imgH="507960" progId="Equation.3">
                  <p:embed/>
                </p:oleObj>
              </mc:Choice>
              <mc:Fallback>
                <p:oleObj name="Equation" r:id="rId5" imgW="3784320" imgH="507960" progId="Equation.3">
                  <p:embed/>
                  <p:pic>
                    <p:nvPicPr>
                      <p:cNvPr id="225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3124200"/>
                        <a:ext cx="3784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11"/>
          <p:cNvGraphicFramePr>
            <a:graphicFrameLocks noChangeAspect="1"/>
          </p:cNvGraphicFramePr>
          <p:nvPr>
            <p:extLst/>
          </p:nvPr>
        </p:nvGraphicFramePr>
        <p:xfrm>
          <a:off x="3276601" y="2362200"/>
          <a:ext cx="11541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35" name="Equation" r:id="rId7" imgW="1155600" imgH="431640" progId="Equation.3">
                  <p:embed/>
                </p:oleObj>
              </mc:Choice>
              <mc:Fallback>
                <p:oleObj name="Equation" r:id="rId7" imgW="1155600" imgH="431640" progId="Equation.3">
                  <p:embed/>
                  <p:pic>
                    <p:nvPicPr>
                      <p:cNvPr id="225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2362200"/>
                        <a:ext cx="11541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0" name="Object 12"/>
          <p:cNvGraphicFramePr>
            <a:graphicFrameLocks noChangeAspect="1"/>
          </p:cNvGraphicFramePr>
          <p:nvPr>
            <p:extLst/>
          </p:nvPr>
        </p:nvGraphicFramePr>
        <p:xfrm>
          <a:off x="4381500" y="2362200"/>
          <a:ext cx="194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36" name="Equation" r:id="rId9" imgW="1942920" imgH="406080" progId="Equation.3">
                  <p:embed/>
                </p:oleObj>
              </mc:Choice>
              <mc:Fallback>
                <p:oleObj name="Equation" r:id="rId9" imgW="1942920" imgH="406080" progId="Equation.3">
                  <p:embed/>
                  <p:pic>
                    <p:nvPicPr>
                      <p:cNvPr id="225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2362200"/>
                        <a:ext cx="194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13"/>
          <p:cNvGraphicFramePr>
            <a:graphicFrameLocks noChangeAspect="1"/>
          </p:cNvGraphicFramePr>
          <p:nvPr>
            <p:extLst/>
          </p:nvPr>
        </p:nvGraphicFramePr>
        <p:xfrm>
          <a:off x="3035300" y="3816350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37" name="Equation" r:id="rId11" imgW="749160" imgH="406080" progId="Equation.3">
                  <p:embed/>
                </p:oleObj>
              </mc:Choice>
              <mc:Fallback>
                <p:oleObj name="Equation" r:id="rId11" imgW="749160" imgH="406080" progId="Equation.3">
                  <p:embed/>
                  <p:pic>
                    <p:nvPicPr>
                      <p:cNvPr id="225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3816350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2" name="Object 14"/>
          <p:cNvGraphicFramePr>
            <a:graphicFrameLocks noChangeAspect="1"/>
          </p:cNvGraphicFramePr>
          <p:nvPr>
            <p:extLst/>
          </p:nvPr>
        </p:nvGraphicFramePr>
        <p:xfrm>
          <a:off x="3840164" y="3836988"/>
          <a:ext cx="45418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38" name="Equation" r:id="rId13" imgW="4546440" imgH="406080" progId="Equation.3">
                  <p:embed/>
                </p:oleObj>
              </mc:Choice>
              <mc:Fallback>
                <p:oleObj name="Equation" r:id="rId13" imgW="4546440" imgH="406080" progId="Equation.3">
                  <p:embed/>
                  <p:pic>
                    <p:nvPicPr>
                      <p:cNvPr id="225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0164" y="3836988"/>
                        <a:ext cx="454183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4" name="Object 16"/>
          <p:cNvGraphicFramePr>
            <a:graphicFrameLocks noChangeAspect="1"/>
          </p:cNvGraphicFramePr>
          <p:nvPr>
            <p:extLst/>
          </p:nvPr>
        </p:nvGraphicFramePr>
        <p:xfrm>
          <a:off x="8458200" y="3751263"/>
          <a:ext cx="1016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39" name="Equation" r:id="rId15" imgW="1015920" imgH="507960" progId="Equation.3">
                  <p:embed/>
                </p:oleObj>
              </mc:Choice>
              <mc:Fallback>
                <p:oleObj name="Equation" r:id="rId15" imgW="1015920" imgH="507960" progId="Equation.3">
                  <p:embed/>
                  <p:pic>
                    <p:nvPicPr>
                      <p:cNvPr id="225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3751263"/>
                        <a:ext cx="1016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3" name="Object 25"/>
          <p:cNvGraphicFramePr>
            <a:graphicFrameLocks noChangeAspect="1"/>
          </p:cNvGraphicFramePr>
          <p:nvPr>
            <p:extLst/>
          </p:nvPr>
        </p:nvGraphicFramePr>
        <p:xfrm>
          <a:off x="4343400" y="1104900"/>
          <a:ext cx="2006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0" name="Equation" r:id="rId17" imgW="2006280" imgH="419040" progId="Equation.3">
                  <p:embed/>
                </p:oleObj>
              </mc:Choice>
              <mc:Fallback>
                <p:oleObj name="Equation" r:id="rId17" imgW="2006280" imgH="419040" progId="Equation.3">
                  <p:embed/>
                  <p:pic>
                    <p:nvPicPr>
                      <p:cNvPr id="2255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104900"/>
                        <a:ext cx="2006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4" name="Text Box 26"/>
          <p:cNvSpPr txBox="1">
            <a:spLocks noChangeArrowheads="1"/>
          </p:cNvSpPr>
          <p:nvPr/>
        </p:nvSpPr>
        <p:spPr bwMode="auto">
          <a:xfrm>
            <a:off x="6324600" y="314801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时可设特解为 </a:t>
            </a:r>
          </a:p>
        </p:txBody>
      </p:sp>
      <p:graphicFrame>
        <p:nvGraphicFramePr>
          <p:cNvPr id="22557" name="Object 29"/>
          <p:cNvGraphicFramePr>
            <a:graphicFrameLocks noChangeAspect="1"/>
          </p:cNvGraphicFramePr>
          <p:nvPr>
            <p:extLst/>
          </p:nvPr>
        </p:nvGraphicFramePr>
        <p:xfrm>
          <a:off x="3190876" y="4508500"/>
          <a:ext cx="595312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1" name="Equation" r:id="rId19" imgW="5956200" imgH="520560" progId="Equation.3">
                  <p:embed/>
                </p:oleObj>
              </mc:Choice>
              <mc:Fallback>
                <p:oleObj name="Equation" r:id="rId19" imgW="5956200" imgH="520560" progId="Equation.3">
                  <p:embed/>
                  <p:pic>
                    <p:nvPicPr>
                      <p:cNvPr id="2255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6" y="4508500"/>
                        <a:ext cx="595312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8" name="Object 30"/>
          <p:cNvGraphicFramePr>
            <a:graphicFrameLocks noChangeAspect="1"/>
          </p:cNvGraphicFramePr>
          <p:nvPr>
            <p:extLst/>
          </p:nvPr>
        </p:nvGraphicFramePr>
        <p:xfrm>
          <a:off x="3505200" y="5200650"/>
          <a:ext cx="1701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2" name="Equation" r:id="rId21" imgW="1701720" imgH="507960" progId="Equation.3">
                  <p:embed/>
                </p:oleObj>
              </mc:Choice>
              <mc:Fallback>
                <p:oleObj name="Equation" r:id="rId21" imgW="1701720" imgH="507960" progId="Equation.3">
                  <p:embed/>
                  <p:pic>
                    <p:nvPicPr>
                      <p:cNvPr id="2255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200650"/>
                        <a:ext cx="1701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1" name="Object 33"/>
          <p:cNvGraphicFramePr>
            <a:graphicFrameLocks noChangeAspect="1"/>
          </p:cNvGraphicFramePr>
          <p:nvPr>
            <p:extLst/>
          </p:nvPr>
        </p:nvGraphicFramePr>
        <p:xfrm>
          <a:off x="5486400" y="5791200"/>
          <a:ext cx="227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3" name="Equation" r:id="rId23" imgW="2273040" imgH="431640" progId="Equation.3">
                  <p:embed/>
                </p:oleObj>
              </mc:Choice>
              <mc:Fallback>
                <p:oleObj name="Equation" r:id="rId23" imgW="2273040" imgH="431640" progId="Equation.3">
                  <p:embed/>
                  <p:pic>
                    <p:nvPicPr>
                      <p:cNvPr id="2256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791200"/>
                        <a:ext cx="2273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3048000" y="2819400"/>
            <a:ext cx="6477000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>
            <a:off x="2971800" y="4267200"/>
            <a:ext cx="6629400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64" name="Text Box 36"/>
          <p:cNvSpPr txBox="1">
            <a:spLocks noChangeArrowheads="1"/>
          </p:cNvSpPr>
          <p:nvPr/>
        </p:nvSpPr>
        <p:spPr bwMode="auto">
          <a:xfrm>
            <a:off x="2133600" y="450912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2565" name="Object 37"/>
          <p:cNvGraphicFramePr>
            <a:graphicFrameLocks noChangeAspect="1"/>
          </p:cNvGraphicFramePr>
          <p:nvPr>
            <p:extLst/>
          </p:nvPr>
        </p:nvGraphicFramePr>
        <p:xfrm>
          <a:off x="6388100" y="2362200"/>
          <a:ext cx="2222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4" name="Equation" r:id="rId25" imgW="2222280" imgH="431640" progId="Equation.3">
                  <p:embed/>
                </p:oleObj>
              </mc:Choice>
              <mc:Fallback>
                <p:oleObj name="Equation" r:id="rId25" imgW="2222280" imgH="431640" progId="Equation.3">
                  <p:embed/>
                  <p:pic>
                    <p:nvPicPr>
                      <p:cNvPr id="22565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2362200"/>
                        <a:ext cx="2222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6" name="Rectangle 38"/>
          <p:cNvSpPr>
            <a:spLocks noChangeArrowheads="1"/>
          </p:cNvSpPr>
          <p:nvPr/>
        </p:nvSpPr>
        <p:spPr bwMode="auto">
          <a:xfrm>
            <a:off x="2057400" y="990600"/>
            <a:ext cx="2438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solidFill>
                  <a:srgbClr val="000099">
                    <a:lumMod val="60000"/>
                    <a:lumOff val="40000"/>
                  </a:srgbClr>
                </a:solidFill>
                <a:ea typeface="楷体_GB2312" pitchFamily="49" charset="-122"/>
              </a:rPr>
              <a:t>1.  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(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填空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)</a:t>
            </a:r>
            <a:r>
              <a:rPr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设</a:t>
            </a:r>
            <a:endParaRPr lang="zh-CN" altLang="en-US" sz="2800" b="1" dirty="0">
              <a:solidFill>
                <a:srgbClr val="000000"/>
              </a:solidFill>
              <a:ea typeface="楷体_GB2312" pitchFamily="49" charset="-122"/>
            </a:endParaRPr>
          </a:p>
        </p:txBody>
      </p:sp>
      <p:graphicFrame>
        <p:nvGraphicFramePr>
          <p:cNvPr id="22568" name="Object 40"/>
          <p:cNvGraphicFramePr>
            <a:graphicFrameLocks noChangeAspect="1"/>
          </p:cNvGraphicFramePr>
          <p:nvPr>
            <p:extLst/>
          </p:nvPr>
        </p:nvGraphicFramePr>
        <p:xfrm>
          <a:off x="5260976" y="5181600"/>
          <a:ext cx="44926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5" name="Equation" r:id="rId27" imgW="4495680" imgH="482400" progId="Equation.3">
                  <p:embed/>
                </p:oleObj>
              </mc:Choice>
              <mc:Fallback>
                <p:oleObj name="Equation" r:id="rId27" imgW="4495680" imgH="482400" progId="Equation.3">
                  <p:embed/>
                  <p:pic>
                    <p:nvPicPr>
                      <p:cNvPr id="2256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0976" y="5181600"/>
                        <a:ext cx="449262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45855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64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431800"/>
            <a:ext cx="25908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求微分方程</a:t>
            </a: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>
            <p:extLst/>
          </p:nvPr>
        </p:nvGraphicFramePr>
        <p:xfrm>
          <a:off x="4584700" y="457200"/>
          <a:ext cx="2806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3" name="Equation" r:id="rId3" imgW="2806560" imgH="507960" progId="Equation.3">
                  <p:embed/>
                </p:oleObj>
              </mc:Choice>
              <mc:Fallback>
                <p:oleObj name="Equation" r:id="rId3" imgW="2806560" imgH="507960" progId="Equation.3">
                  <p:embed/>
                  <p:pic>
                    <p:nvPicPr>
                      <p:cNvPr id="337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457200"/>
                        <a:ext cx="2806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7467600" y="431801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 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>
            <p:extLst/>
          </p:nvPr>
        </p:nvGraphicFramePr>
        <p:xfrm>
          <a:off x="9677400" y="584201"/>
          <a:ext cx="2794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4" name="Equation" r:id="rId5" imgW="279360" imgH="241200" progId="Equation.3">
                  <p:embed/>
                </p:oleObj>
              </mc:Choice>
              <mc:Fallback>
                <p:oleObj name="Equation" r:id="rId5" imgW="279360" imgH="241200" progId="Equation.3">
                  <p:embed/>
                  <p:pic>
                    <p:nvPicPr>
                      <p:cNvPr id="337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77400" y="584201"/>
                        <a:ext cx="279400" cy="23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828800" y="1055688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为实数 </a:t>
            </a:r>
            <a:r>
              <a:rPr lang="en-US" altLang="zh-CN">
                <a:solidFill>
                  <a:srgbClr val="000000"/>
                </a:solidFill>
              </a:rPr>
              <a:t>) .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2209800" y="1613744"/>
            <a:ext cx="304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33800" name="Object 8"/>
          <p:cNvGraphicFramePr>
            <a:graphicFrameLocks noChangeAspect="1"/>
          </p:cNvGraphicFramePr>
          <p:nvPr>
            <p:extLst/>
          </p:nvPr>
        </p:nvGraphicFramePr>
        <p:xfrm>
          <a:off x="4394200" y="1600200"/>
          <a:ext cx="2311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5" name="Equation" r:id="rId7" imgW="2311200" imgH="507960" progId="Equation.3">
                  <p:embed/>
                </p:oleObj>
              </mc:Choice>
              <mc:Fallback>
                <p:oleObj name="Equation" r:id="rId7" imgW="2311200" imgH="507960" progId="Equation.3">
                  <p:embed/>
                  <p:pic>
                    <p:nvPicPr>
                      <p:cNvPr id="338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1600200"/>
                        <a:ext cx="2311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6705600" y="1589088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33802" name="Object 10"/>
          <p:cNvGraphicFramePr>
            <a:graphicFrameLocks noChangeAspect="1"/>
          </p:cNvGraphicFramePr>
          <p:nvPr>
            <p:extLst/>
          </p:nvPr>
        </p:nvGraphicFramePr>
        <p:xfrm>
          <a:off x="8140700" y="1689100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6" name="Equation" r:id="rId9" imgW="1688760" imgH="444240" progId="Equation.3">
                  <p:embed/>
                </p:oleObj>
              </mc:Choice>
              <mc:Fallback>
                <p:oleObj name="Equation" r:id="rId9" imgW="1688760" imgH="444240" progId="Equation.3">
                  <p:embed/>
                  <p:pic>
                    <p:nvPicPr>
                      <p:cNvPr id="3380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0700" y="1689100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1828800" y="2266951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对应齐次方程通解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33804" name="Object 12"/>
          <p:cNvGraphicFramePr>
            <a:graphicFrameLocks noChangeAspect="1"/>
          </p:cNvGraphicFramePr>
          <p:nvPr>
            <p:extLst/>
          </p:nvPr>
        </p:nvGraphicFramePr>
        <p:xfrm>
          <a:off x="5245100" y="2273300"/>
          <a:ext cx="2832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7" name="Equation" r:id="rId11" imgW="2831760" imgH="520560" progId="Equation.3">
                  <p:embed/>
                </p:oleObj>
              </mc:Choice>
              <mc:Fallback>
                <p:oleObj name="Equation" r:id="rId11" imgW="2831760" imgH="520560" progId="Equation.3">
                  <p:embed/>
                  <p:pic>
                    <p:nvPicPr>
                      <p:cNvPr id="3380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5100" y="2273300"/>
                        <a:ext cx="2832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6" name="Object 14"/>
          <p:cNvGraphicFramePr>
            <a:graphicFrameLocks noChangeAspect="1"/>
          </p:cNvGraphicFramePr>
          <p:nvPr>
            <p:extLst/>
          </p:nvPr>
        </p:nvGraphicFramePr>
        <p:xfrm>
          <a:off x="2311400" y="2997200"/>
          <a:ext cx="1041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8" name="Equation" r:id="rId13" imgW="1041120" imgH="317160" progId="Equation.3">
                  <p:embed/>
                </p:oleObj>
              </mc:Choice>
              <mc:Fallback>
                <p:oleObj name="Equation" r:id="rId13" imgW="1041120" imgH="317160" progId="Equation.3">
                  <p:embed/>
                  <p:pic>
                    <p:nvPicPr>
                      <p:cNvPr id="338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2997200"/>
                        <a:ext cx="1041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3275013" y="288925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3810" name="Object 18"/>
          <p:cNvGraphicFramePr>
            <a:graphicFrameLocks noChangeAspect="1"/>
          </p:cNvGraphicFramePr>
          <p:nvPr>
            <p:extLst/>
          </p:nvPr>
        </p:nvGraphicFramePr>
        <p:xfrm>
          <a:off x="3917950" y="2914650"/>
          <a:ext cx="2171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69" name="Equation" r:id="rId15" imgW="2171520" imgH="507960" progId="Equation.3">
                  <p:embed/>
                </p:oleObj>
              </mc:Choice>
              <mc:Fallback>
                <p:oleObj name="Equation" r:id="rId15" imgW="2171520" imgH="507960" progId="Equation.3">
                  <p:embed/>
                  <p:pic>
                    <p:nvPicPr>
                      <p:cNvPr id="338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7950" y="2914650"/>
                        <a:ext cx="2171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6096000" y="2895601"/>
            <a:ext cx="335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代入原方程得</a:t>
            </a:r>
          </a:p>
        </p:txBody>
      </p:sp>
      <p:graphicFrame>
        <p:nvGraphicFramePr>
          <p:cNvPr id="33812" name="Object 20"/>
          <p:cNvGraphicFramePr>
            <a:graphicFrameLocks noChangeAspect="1"/>
          </p:cNvGraphicFramePr>
          <p:nvPr>
            <p:extLst/>
          </p:nvPr>
        </p:nvGraphicFramePr>
        <p:xfrm>
          <a:off x="8420100" y="2895600"/>
          <a:ext cx="1638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0" name="Equation" r:id="rId17" imgW="1638000" imgH="723600" progId="Equation.3">
                  <p:embed/>
                </p:oleObj>
              </mc:Choice>
              <mc:Fallback>
                <p:oleObj name="Equation" r:id="rId17" imgW="1638000" imgH="723600" progId="Equation.3">
                  <p:embed/>
                  <p:pic>
                    <p:nvPicPr>
                      <p:cNvPr id="3381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0100" y="2895600"/>
                        <a:ext cx="16383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1828800" y="367665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故原方程通解为</a:t>
            </a:r>
          </a:p>
        </p:txBody>
      </p:sp>
      <p:graphicFrame>
        <p:nvGraphicFramePr>
          <p:cNvPr id="33814" name="Object 22"/>
          <p:cNvGraphicFramePr>
            <a:graphicFrameLocks noChangeAspect="1"/>
          </p:cNvGraphicFramePr>
          <p:nvPr>
            <p:extLst/>
          </p:nvPr>
        </p:nvGraphicFramePr>
        <p:xfrm>
          <a:off x="4619625" y="3689350"/>
          <a:ext cx="2806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1" name="Equation" r:id="rId19" imgW="2806560" imgH="520560" progId="Equation.3">
                  <p:embed/>
                </p:oleObj>
              </mc:Choice>
              <mc:Fallback>
                <p:oleObj name="Equation" r:id="rId19" imgW="2806560" imgH="520560" progId="Equation.3">
                  <p:embed/>
                  <p:pic>
                    <p:nvPicPr>
                      <p:cNvPr id="3381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9625" y="3689350"/>
                        <a:ext cx="2806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5" name="Object 23"/>
          <p:cNvGraphicFramePr>
            <a:graphicFrameLocks noChangeAspect="1"/>
          </p:cNvGraphicFramePr>
          <p:nvPr>
            <p:extLst/>
          </p:nvPr>
        </p:nvGraphicFramePr>
        <p:xfrm>
          <a:off x="7442200" y="3670300"/>
          <a:ext cx="17018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2" name="Equation" r:id="rId21" imgW="1701720" imgH="698400" progId="Equation.3">
                  <p:embed/>
                </p:oleObj>
              </mc:Choice>
              <mc:Fallback>
                <p:oleObj name="Equation" r:id="rId21" imgW="1701720" imgH="698400" progId="Equation.3">
                  <p:embed/>
                  <p:pic>
                    <p:nvPicPr>
                      <p:cNvPr id="3381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2200" y="3670300"/>
                        <a:ext cx="17018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7" name="Object 25"/>
          <p:cNvGraphicFramePr>
            <a:graphicFrameLocks noChangeAspect="1"/>
          </p:cNvGraphicFramePr>
          <p:nvPr>
            <p:extLst/>
          </p:nvPr>
        </p:nvGraphicFramePr>
        <p:xfrm>
          <a:off x="2324100" y="4637088"/>
          <a:ext cx="1028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3" name="Equation" r:id="rId23" imgW="1028520" imgH="317160" progId="Equation.3">
                  <p:embed/>
                </p:oleObj>
              </mc:Choice>
              <mc:Fallback>
                <p:oleObj name="Equation" r:id="rId23" imgW="1028520" imgH="317160" progId="Equation.3">
                  <p:embed/>
                  <p:pic>
                    <p:nvPicPr>
                      <p:cNvPr id="3381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4637088"/>
                        <a:ext cx="1028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8" name="Text Box 26"/>
          <p:cNvSpPr txBox="1">
            <a:spLocks noChangeArrowheads="1"/>
          </p:cNvSpPr>
          <p:nvPr/>
        </p:nvSpPr>
        <p:spPr bwMode="auto">
          <a:xfrm>
            <a:off x="3352800" y="453548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3821" name="Object 29"/>
          <p:cNvGraphicFramePr>
            <a:graphicFrameLocks noChangeAspect="1"/>
          </p:cNvGraphicFramePr>
          <p:nvPr>
            <p:extLst/>
          </p:nvPr>
        </p:nvGraphicFramePr>
        <p:xfrm>
          <a:off x="3905250" y="4522788"/>
          <a:ext cx="2590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4" name="Equation" r:id="rId25" imgW="2590560" imgH="507960" progId="Equation.3">
                  <p:embed/>
                </p:oleObj>
              </mc:Choice>
              <mc:Fallback>
                <p:oleObj name="Equation" r:id="rId25" imgW="2590560" imgH="507960" progId="Equation.3">
                  <p:embed/>
                  <p:pic>
                    <p:nvPicPr>
                      <p:cNvPr id="3382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5250" y="4522788"/>
                        <a:ext cx="2590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2" name="Text Box 30"/>
          <p:cNvSpPr txBox="1">
            <a:spLocks noChangeArrowheads="1"/>
          </p:cNvSpPr>
          <p:nvPr/>
        </p:nvSpPr>
        <p:spPr bwMode="auto">
          <a:xfrm>
            <a:off x="6515100" y="4510088"/>
            <a:ext cx="2552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代入原方程得</a:t>
            </a:r>
          </a:p>
        </p:txBody>
      </p:sp>
      <p:graphicFrame>
        <p:nvGraphicFramePr>
          <p:cNvPr id="33823" name="Object 31"/>
          <p:cNvGraphicFramePr>
            <a:graphicFrameLocks noChangeAspect="1"/>
          </p:cNvGraphicFramePr>
          <p:nvPr>
            <p:extLst/>
          </p:nvPr>
        </p:nvGraphicFramePr>
        <p:xfrm>
          <a:off x="8794750" y="4508500"/>
          <a:ext cx="977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5" name="Equation" r:id="rId27" imgW="977760" imgH="596880" progId="Equation.3">
                  <p:embed/>
                </p:oleObj>
              </mc:Choice>
              <mc:Fallback>
                <p:oleObj name="Equation" r:id="rId27" imgW="977760" imgH="596880" progId="Equation.3">
                  <p:embed/>
                  <p:pic>
                    <p:nvPicPr>
                      <p:cNvPr id="3382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94750" y="4508500"/>
                        <a:ext cx="977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4" name="Text Box 32"/>
          <p:cNvSpPr txBox="1">
            <a:spLocks noChangeArrowheads="1"/>
          </p:cNvSpPr>
          <p:nvPr/>
        </p:nvSpPr>
        <p:spPr bwMode="auto">
          <a:xfrm>
            <a:off x="1828800" y="5213351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故原方程通解为</a:t>
            </a:r>
          </a:p>
        </p:txBody>
      </p:sp>
      <p:graphicFrame>
        <p:nvGraphicFramePr>
          <p:cNvPr id="33825" name="Object 33"/>
          <p:cNvGraphicFramePr>
            <a:graphicFrameLocks noChangeAspect="1"/>
          </p:cNvGraphicFramePr>
          <p:nvPr>
            <p:extLst/>
          </p:nvPr>
        </p:nvGraphicFramePr>
        <p:xfrm>
          <a:off x="4876800" y="5216525"/>
          <a:ext cx="2806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6" name="Equation" r:id="rId29" imgW="2806560" imgH="520560" progId="Equation.3">
                  <p:embed/>
                </p:oleObj>
              </mc:Choice>
              <mc:Fallback>
                <p:oleObj name="Equation" r:id="rId29" imgW="2806560" imgH="520560" progId="Equation.3">
                  <p:embed/>
                  <p:pic>
                    <p:nvPicPr>
                      <p:cNvPr id="3382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216525"/>
                        <a:ext cx="2806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6" name="Object 34"/>
          <p:cNvGraphicFramePr>
            <a:graphicFrameLocks noChangeAspect="1"/>
          </p:cNvGraphicFramePr>
          <p:nvPr>
            <p:extLst/>
          </p:nvPr>
        </p:nvGraphicFramePr>
        <p:xfrm>
          <a:off x="7708900" y="5207000"/>
          <a:ext cx="14859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477" name="Equation" r:id="rId31" imgW="1485720" imgH="571320" progId="Equation.3">
                  <p:embed/>
                </p:oleObj>
              </mc:Choice>
              <mc:Fallback>
                <p:oleObj name="Equation" r:id="rId31" imgW="1485720" imgH="571320" progId="Equation.3">
                  <p:embed/>
                  <p:pic>
                    <p:nvPicPr>
                      <p:cNvPr id="3382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8900" y="5207000"/>
                        <a:ext cx="14859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32562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3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3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3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 build="p" autoUpdateAnimBg="0"/>
      <p:bldP spid="33801" grpId="0" build="p" autoUpdateAnimBg="0"/>
      <p:bldP spid="33803" grpId="0" build="p" autoUpdateAnimBg="0"/>
      <p:bldP spid="33807" grpId="0" build="p" autoUpdateAnimBg="0" advAuto="0"/>
      <p:bldP spid="33811" grpId="0" build="p" autoUpdateAnimBg="0"/>
      <p:bldP spid="33813" grpId="0" build="p" autoUpdateAnimBg="0"/>
      <p:bldP spid="33818" grpId="0" build="p" autoUpdateAnimBg="0" advAuto="0"/>
      <p:bldP spid="33822" grpId="0" build="p" autoUpdateAnimBg="0"/>
      <p:bldP spid="33824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42900"/>
            <a:ext cx="4648200" cy="533400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已知二阶常微分方程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34819" name="Object 3"/>
          <p:cNvGraphicFramePr>
            <a:graphicFrameLocks noChangeAspect="1"/>
          </p:cNvGraphicFramePr>
          <p:nvPr>
            <p:extLst/>
          </p:nvPr>
        </p:nvGraphicFramePr>
        <p:xfrm>
          <a:off x="5943600" y="330200"/>
          <a:ext cx="2806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84" name="Equation" r:id="rId3" imgW="2806560" imgH="507960" progId="Equation.3">
                  <p:embed/>
                </p:oleObj>
              </mc:Choice>
              <mc:Fallback>
                <p:oleObj name="Equation" r:id="rId3" imgW="2806560" imgH="507960" progId="Equation.3">
                  <p:embed/>
                  <p:pic>
                    <p:nvPicPr>
                      <p:cNvPr id="348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30200"/>
                        <a:ext cx="2806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8763000" y="3190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有特解</a:t>
            </a:r>
          </a:p>
        </p:txBody>
      </p:sp>
      <p:graphicFrame>
        <p:nvGraphicFramePr>
          <p:cNvPr id="34822" name="Object 6"/>
          <p:cNvGraphicFramePr>
            <a:graphicFrameLocks noChangeAspect="1"/>
          </p:cNvGraphicFramePr>
          <p:nvPr>
            <p:extLst/>
          </p:nvPr>
        </p:nvGraphicFramePr>
        <p:xfrm>
          <a:off x="1992314" y="879476"/>
          <a:ext cx="2663825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85" name="Equation" r:id="rId5" imgW="1091880" imgH="228600" progId="Equation.DSMT4">
                  <p:embed/>
                </p:oleObj>
              </mc:Choice>
              <mc:Fallback>
                <p:oleObj name="Equation" r:id="rId5" imgW="1091880" imgH="228600" progId="Equation.DSMT4">
                  <p:embed/>
                  <p:pic>
                    <p:nvPicPr>
                      <p:cNvPr id="348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879476"/>
                        <a:ext cx="2663825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4724400" y="9144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求微分方程的通解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2133600" y="16002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将特解代入方程得恒等式</a:t>
            </a:r>
          </a:p>
        </p:txBody>
      </p:sp>
      <p:graphicFrame>
        <p:nvGraphicFramePr>
          <p:cNvPr id="34825" name="Object 9"/>
          <p:cNvGraphicFramePr>
            <a:graphicFrameLocks noChangeAspect="1"/>
          </p:cNvGraphicFramePr>
          <p:nvPr>
            <p:extLst/>
          </p:nvPr>
        </p:nvGraphicFramePr>
        <p:xfrm>
          <a:off x="2981326" y="2197100"/>
          <a:ext cx="67913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86" name="Equation" r:id="rId7" imgW="6794280" imgH="507960" progId="Equation.3">
                  <p:embed/>
                </p:oleObj>
              </mc:Choice>
              <mc:Fallback>
                <p:oleObj name="Equation" r:id="rId7" imgW="6794280" imgH="507960" progId="Equation.3">
                  <p:embed/>
                  <p:pic>
                    <p:nvPicPr>
                      <p:cNvPr id="348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326" y="2197100"/>
                        <a:ext cx="67913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2209800" y="33147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比较系数得</a:t>
            </a:r>
          </a:p>
        </p:txBody>
      </p:sp>
      <p:sp>
        <p:nvSpPr>
          <p:cNvPr id="34827" name="AutoShape 11"/>
          <p:cNvSpPr>
            <a:spLocks/>
          </p:cNvSpPr>
          <p:nvPr/>
        </p:nvSpPr>
        <p:spPr bwMode="auto">
          <a:xfrm>
            <a:off x="4244976" y="2971800"/>
            <a:ext cx="193675" cy="1219200"/>
          </a:xfrm>
          <a:prstGeom prst="leftBrace">
            <a:avLst>
              <a:gd name="adj1" fmla="val 5245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28" name="Object 12"/>
          <p:cNvGraphicFramePr>
            <a:graphicFrameLocks noChangeAspect="1"/>
          </p:cNvGraphicFramePr>
          <p:nvPr>
            <p:extLst/>
          </p:nvPr>
        </p:nvGraphicFramePr>
        <p:xfrm>
          <a:off x="4584700" y="2895600"/>
          <a:ext cx="1739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87" name="Equation" r:id="rId9" imgW="1739880" imgH="330120" progId="Equation.3">
                  <p:embed/>
                </p:oleObj>
              </mc:Choice>
              <mc:Fallback>
                <p:oleObj name="Equation" r:id="rId9" imgW="1739880" imgH="330120" progId="Equation.3">
                  <p:embed/>
                  <p:pic>
                    <p:nvPicPr>
                      <p:cNvPr id="348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2895600"/>
                        <a:ext cx="1739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9" name="Object 13"/>
          <p:cNvGraphicFramePr>
            <a:graphicFrameLocks noChangeAspect="1"/>
          </p:cNvGraphicFramePr>
          <p:nvPr>
            <p:extLst/>
          </p:nvPr>
        </p:nvGraphicFramePr>
        <p:xfrm>
          <a:off x="4495800" y="3333750"/>
          <a:ext cx="1358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88" name="Equation" r:id="rId11" imgW="1358640" imgH="393480" progId="Equation.3">
                  <p:embed/>
                </p:oleObj>
              </mc:Choice>
              <mc:Fallback>
                <p:oleObj name="Equation" r:id="rId11" imgW="1358640" imgH="393480" progId="Equation.3">
                  <p:embed/>
                  <p:pic>
                    <p:nvPicPr>
                      <p:cNvPr id="3482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333750"/>
                        <a:ext cx="1358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0" name="Object 14"/>
          <p:cNvGraphicFramePr>
            <a:graphicFrameLocks noChangeAspect="1"/>
          </p:cNvGraphicFramePr>
          <p:nvPr>
            <p:extLst/>
          </p:nvPr>
        </p:nvGraphicFramePr>
        <p:xfrm>
          <a:off x="4572000" y="3810000"/>
          <a:ext cx="175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89" name="Equation" r:id="rId13" imgW="1752480" imgH="330120" progId="Equation.3">
                  <p:embed/>
                </p:oleObj>
              </mc:Choice>
              <mc:Fallback>
                <p:oleObj name="Equation" r:id="rId13" imgW="1752480" imgH="330120" progId="Equation.3">
                  <p:embed/>
                  <p:pic>
                    <p:nvPicPr>
                      <p:cNvPr id="3483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810000"/>
                        <a:ext cx="1752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1" name="AutoShape 15"/>
          <p:cNvSpPr>
            <a:spLocks noChangeArrowheads="1"/>
          </p:cNvSpPr>
          <p:nvPr/>
        </p:nvSpPr>
        <p:spPr bwMode="auto">
          <a:xfrm>
            <a:off x="6477000" y="3429000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32" name="AutoShape 16"/>
          <p:cNvSpPr>
            <a:spLocks/>
          </p:cNvSpPr>
          <p:nvPr/>
        </p:nvSpPr>
        <p:spPr bwMode="auto">
          <a:xfrm>
            <a:off x="7445376" y="2895600"/>
            <a:ext cx="193675" cy="1219200"/>
          </a:xfrm>
          <a:prstGeom prst="leftBrace">
            <a:avLst>
              <a:gd name="adj1" fmla="val 5245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33" name="Object 17"/>
          <p:cNvGraphicFramePr>
            <a:graphicFrameLocks noChangeAspect="1"/>
          </p:cNvGraphicFramePr>
          <p:nvPr>
            <p:extLst/>
          </p:nvPr>
        </p:nvGraphicFramePr>
        <p:xfrm>
          <a:off x="7683500" y="28956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0" name="Equation" r:id="rId15" imgW="774360" imgH="317160" progId="Equation.3">
                  <p:embed/>
                </p:oleObj>
              </mc:Choice>
              <mc:Fallback>
                <p:oleObj name="Equation" r:id="rId15" imgW="774360" imgH="317160" progId="Equation.3">
                  <p:embed/>
                  <p:pic>
                    <p:nvPicPr>
                      <p:cNvPr id="348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0" y="28956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4" name="Object 18"/>
          <p:cNvGraphicFramePr>
            <a:graphicFrameLocks noChangeAspect="1"/>
          </p:cNvGraphicFramePr>
          <p:nvPr>
            <p:extLst/>
          </p:nvPr>
        </p:nvGraphicFramePr>
        <p:xfrm>
          <a:off x="7696200" y="3352800"/>
          <a:ext cx="939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1" name="Equation" r:id="rId17" imgW="939600" imgH="330120" progId="Equation.3">
                  <p:embed/>
                </p:oleObj>
              </mc:Choice>
              <mc:Fallback>
                <p:oleObj name="Equation" r:id="rId17" imgW="939600" imgH="330120" progId="Equation.3">
                  <p:embed/>
                  <p:pic>
                    <p:nvPicPr>
                      <p:cNvPr id="348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3352800"/>
                        <a:ext cx="939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5" name="Object 19"/>
          <p:cNvGraphicFramePr>
            <a:graphicFrameLocks noChangeAspect="1"/>
          </p:cNvGraphicFramePr>
          <p:nvPr>
            <p:extLst/>
          </p:nvPr>
        </p:nvGraphicFramePr>
        <p:xfrm>
          <a:off x="7708900" y="3810000"/>
          <a:ext cx="749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2" name="Equation" r:id="rId19" imgW="749160" imgH="317160" progId="Equation.3">
                  <p:embed/>
                </p:oleObj>
              </mc:Choice>
              <mc:Fallback>
                <p:oleObj name="Equation" r:id="rId19" imgW="749160" imgH="317160" progId="Equation.3">
                  <p:embed/>
                  <p:pic>
                    <p:nvPicPr>
                      <p:cNvPr id="348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8900" y="3810000"/>
                        <a:ext cx="749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2209800" y="43053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故原方程为</a:t>
            </a:r>
          </a:p>
        </p:txBody>
      </p:sp>
      <p:graphicFrame>
        <p:nvGraphicFramePr>
          <p:cNvPr id="34837" name="Object 21"/>
          <p:cNvGraphicFramePr>
            <a:graphicFrameLocks noChangeAspect="1"/>
          </p:cNvGraphicFramePr>
          <p:nvPr>
            <p:extLst/>
          </p:nvPr>
        </p:nvGraphicFramePr>
        <p:xfrm>
          <a:off x="4330700" y="4311650"/>
          <a:ext cx="1765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3" name="Equation" r:id="rId21" imgW="1765080" imgH="507960" progId="Equation.3">
                  <p:embed/>
                </p:oleObj>
              </mc:Choice>
              <mc:Fallback>
                <p:oleObj name="Equation" r:id="rId21" imgW="1765080" imgH="507960" progId="Equation.3">
                  <p:embed/>
                  <p:pic>
                    <p:nvPicPr>
                      <p:cNvPr id="3483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4311650"/>
                        <a:ext cx="1765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1828800" y="489108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对应齐次方程通解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34839" name="Object 23"/>
          <p:cNvGraphicFramePr>
            <a:graphicFrameLocks noChangeAspect="1"/>
          </p:cNvGraphicFramePr>
          <p:nvPr>
            <p:extLst/>
          </p:nvPr>
        </p:nvGraphicFramePr>
        <p:xfrm>
          <a:off x="5143500" y="4876800"/>
          <a:ext cx="27559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4" name="Equation" r:id="rId23" imgW="2755800" imgH="571320" progId="Equation.3">
                  <p:embed/>
                </p:oleObj>
              </mc:Choice>
              <mc:Fallback>
                <p:oleObj name="Equation" r:id="rId23" imgW="2755800" imgH="571320" progId="Equation.3">
                  <p:embed/>
                  <p:pic>
                    <p:nvPicPr>
                      <p:cNvPr id="3483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0" y="4876800"/>
                        <a:ext cx="27559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0" name="Line 24"/>
          <p:cNvSpPr>
            <a:spLocks noChangeShapeType="1"/>
          </p:cNvSpPr>
          <p:nvPr/>
        </p:nvSpPr>
        <p:spPr bwMode="auto">
          <a:xfrm>
            <a:off x="2895600" y="2743200"/>
            <a:ext cx="1447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>
            <a:off x="5257800" y="2743200"/>
            <a:ext cx="12192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6934200" y="2667000"/>
            <a:ext cx="13716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>
            <a:off x="9220200" y="2705100"/>
            <a:ext cx="6096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44" name="Line 28"/>
          <p:cNvSpPr>
            <a:spLocks noChangeShapeType="1"/>
          </p:cNvSpPr>
          <p:nvPr/>
        </p:nvSpPr>
        <p:spPr bwMode="auto">
          <a:xfrm>
            <a:off x="1981200" y="1447800"/>
            <a:ext cx="25908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45" name="Object 29"/>
          <p:cNvGraphicFramePr>
            <a:graphicFrameLocks noChangeAspect="1"/>
          </p:cNvGraphicFramePr>
          <p:nvPr>
            <p:extLst/>
          </p:nvPr>
        </p:nvGraphicFramePr>
        <p:xfrm>
          <a:off x="8353425" y="4362450"/>
          <a:ext cx="197008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5" name="Equation" r:id="rId25" imgW="1968480" imgH="507960" progId="Equation.3">
                  <p:embed/>
                </p:oleObj>
              </mc:Choice>
              <mc:Fallback>
                <p:oleObj name="Equation" r:id="rId25" imgW="1968480" imgH="507960" progId="Equation.3">
                  <p:embed/>
                  <p:pic>
                    <p:nvPicPr>
                      <p:cNvPr id="3484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3425" y="4362450"/>
                        <a:ext cx="1970088" cy="508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6" name="Text Box 30"/>
          <p:cNvSpPr txBox="1">
            <a:spLocks noChangeArrowheads="1"/>
          </p:cNvSpPr>
          <p:nvPr/>
        </p:nvSpPr>
        <p:spPr bwMode="auto">
          <a:xfrm>
            <a:off x="1828800" y="55006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原方程通解为</a:t>
            </a:r>
          </a:p>
        </p:txBody>
      </p:sp>
      <p:graphicFrame>
        <p:nvGraphicFramePr>
          <p:cNvPr id="34847" name="Object 31"/>
          <p:cNvGraphicFramePr>
            <a:graphicFrameLocks noChangeAspect="1"/>
          </p:cNvGraphicFramePr>
          <p:nvPr>
            <p:extLst/>
          </p:nvPr>
        </p:nvGraphicFramePr>
        <p:xfrm>
          <a:off x="4679950" y="5524500"/>
          <a:ext cx="2730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6" name="Equation" r:id="rId27" imgW="2730240" imgH="571320" progId="Equation.3">
                  <p:embed/>
                </p:oleObj>
              </mc:Choice>
              <mc:Fallback>
                <p:oleObj name="Equation" r:id="rId27" imgW="2730240" imgH="571320" progId="Equation.3">
                  <p:embed/>
                  <p:pic>
                    <p:nvPicPr>
                      <p:cNvPr id="3484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9950" y="5524500"/>
                        <a:ext cx="2730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8" name="Object 32"/>
          <p:cNvGraphicFramePr>
            <a:graphicFrameLocks noChangeAspect="1"/>
          </p:cNvGraphicFramePr>
          <p:nvPr>
            <p:extLst/>
          </p:nvPr>
        </p:nvGraphicFramePr>
        <p:xfrm>
          <a:off x="7543800" y="5511800"/>
          <a:ext cx="876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497" name="Equation" r:id="rId29" imgW="876240" imgH="507960" progId="Equation.3">
                  <p:embed/>
                </p:oleObj>
              </mc:Choice>
              <mc:Fallback>
                <p:oleObj name="Equation" r:id="rId29" imgW="876240" imgH="507960" progId="Equation.3">
                  <p:embed/>
                  <p:pic>
                    <p:nvPicPr>
                      <p:cNvPr id="3484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5511800"/>
                        <a:ext cx="876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0" name="Freeform 34"/>
          <p:cNvSpPr>
            <a:spLocks/>
          </p:cNvSpPr>
          <p:nvPr/>
        </p:nvSpPr>
        <p:spPr bwMode="auto">
          <a:xfrm>
            <a:off x="8001000" y="4800600"/>
            <a:ext cx="1219200" cy="381000"/>
          </a:xfrm>
          <a:custGeom>
            <a:avLst/>
            <a:gdLst>
              <a:gd name="T0" fmla="*/ 0 w 1200"/>
              <a:gd name="T1" fmla="*/ 480 h 480"/>
              <a:gd name="T2" fmla="*/ 816 w 1200"/>
              <a:gd name="T3" fmla="*/ 0 h 480"/>
              <a:gd name="T4" fmla="*/ 1200 w 1200"/>
              <a:gd name="T5" fmla="*/ 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00" h="480">
                <a:moveTo>
                  <a:pt x="0" y="480"/>
                </a:moveTo>
                <a:lnTo>
                  <a:pt x="816" y="0"/>
                </a:lnTo>
                <a:lnTo>
                  <a:pt x="1200" y="0"/>
                </a:ln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7732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4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 autoUpdateAnimBg="0"/>
      <p:bldP spid="34826" grpId="0" autoUpdateAnimBg="0"/>
      <p:bldP spid="34836" grpId="0" autoUpdateAnimBg="0"/>
      <p:bldP spid="34838" grpId="0" autoUpdateAnimBg="0"/>
      <p:bldP spid="3484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 bwMode="auto">
          <a:xfrm>
            <a:off x="2207568" y="311151"/>
            <a:ext cx="3168278" cy="5975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0684" name="Group 28"/>
          <p:cNvGrpSpPr>
            <a:grpSpLocks/>
          </p:cNvGrpSpPr>
          <p:nvPr/>
        </p:nvGrpSpPr>
        <p:grpSpPr bwMode="auto">
          <a:xfrm>
            <a:off x="2438400" y="5334000"/>
            <a:ext cx="5105400" cy="1066800"/>
            <a:chOff x="576" y="3312"/>
            <a:chExt cx="3216" cy="672"/>
          </a:xfrm>
        </p:grpSpPr>
        <p:graphicFrame>
          <p:nvGraphicFramePr>
            <p:cNvPr id="70685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608" y="3312"/>
            <a:ext cx="318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534" name="Equation" r:id="rId3" imgW="5054400" imgH="457200" progId="Equation.3">
                    <p:embed/>
                  </p:oleObj>
                </mc:Choice>
                <mc:Fallback>
                  <p:oleObj name="Equation" r:id="rId3" imgW="5054400" imgH="457200" progId="Equation.3">
                    <p:embed/>
                    <p:pic>
                      <p:nvPicPr>
                        <p:cNvPr id="70685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8" y="3312"/>
                          <a:ext cx="318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0686" name="Text Box 30"/>
            <p:cNvSpPr txBox="1">
              <a:spLocks noChangeArrowheads="1"/>
            </p:cNvSpPr>
            <p:nvPr/>
          </p:nvSpPr>
          <p:spPr bwMode="auto">
            <a:xfrm>
              <a:off x="576" y="3657"/>
              <a:ext cx="10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特征方程</a:t>
              </a:r>
            </a:p>
          </p:txBody>
        </p:sp>
        <p:graphicFrame>
          <p:nvGraphicFramePr>
            <p:cNvPr id="70687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1632" y="3657"/>
            <a:ext cx="140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535" name="Equation" r:id="rId5" imgW="2222280" imgH="507960" progId="Equation.3">
                    <p:embed/>
                  </p:oleObj>
                </mc:Choice>
                <mc:Fallback>
                  <p:oleObj name="Equation" r:id="rId5" imgW="2222280" imgH="507960" progId="Equation.3">
                    <p:embed/>
                    <p:pic>
                      <p:nvPicPr>
                        <p:cNvPr id="70687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40000" contrast="-4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3657"/>
                          <a:ext cx="1400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0688" name="Line 32"/>
          <p:cNvSpPr>
            <a:spLocks noChangeShapeType="1"/>
          </p:cNvSpPr>
          <p:nvPr/>
        </p:nvSpPr>
        <p:spPr bwMode="auto">
          <a:xfrm>
            <a:off x="2057400" y="5257800"/>
            <a:ext cx="5638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0678" name="Rectangle 22"/>
          <p:cNvSpPr>
            <a:spLocks noChangeArrowheads="1"/>
          </p:cNvSpPr>
          <p:nvPr/>
        </p:nvSpPr>
        <p:spPr bwMode="auto">
          <a:xfrm>
            <a:off x="1955800" y="5219700"/>
            <a:ext cx="57150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7350"/>
            <a:ext cx="1295400" cy="5334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3.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当</a:t>
            </a:r>
          </a:p>
        </p:txBody>
      </p:sp>
      <p:graphicFrame>
        <p:nvGraphicFramePr>
          <p:cNvPr id="70659" name="Object 3"/>
          <p:cNvGraphicFramePr>
            <a:graphicFrameLocks noChangeAspect="1"/>
          </p:cNvGraphicFramePr>
          <p:nvPr>
            <p:extLst/>
          </p:nvPr>
        </p:nvGraphicFramePr>
        <p:xfrm>
          <a:off x="3048000" y="371475"/>
          <a:ext cx="1765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6" name="Equation" r:id="rId7" imgW="1765080" imgH="507960" progId="Equation.3">
                  <p:embed/>
                </p:oleObj>
              </mc:Choice>
              <mc:Fallback>
                <p:oleObj name="Equation" r:id="rId7" imgW="1765080" imgH="507960" progId="Equation.3">
                  <p:embed/>
                  <p:pic>
                    <p:nvPicPr>
                      <p:cNvPr id="706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71475"/>
                        <a:ext cx="1765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4800600" y="38735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特征方程有一对共轭复根</a:t>
            </a:r>
          </a:p>
        </p:txBody>
      </p:sp>
      <p:graphicFrame>
        <p:nvGraphicFramePr>
          <p:cNvPr id="70661" name="Object 5"/>
          <p:cNvGraphicFramePr>
            <a:graphicFrameLocks noChangeAspect="1"/>
          </p:cNvGraphicFramePr>
          <p:nvPr>
            <p:extLst/>
          </p:nvPr>
        </p:nvGraphicFramePr>
        <p:xfrm>
          <a:off x="3848101" y="933450"/>
          <a:ext cx="37195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7" name="Equation" r:id="rId9" imgW="3720960" imgH="444240" progId="Equation.3">
                  <p:embed/>
                </p:oleObj>
              </mc:Choice>
              <mc:Fallback>
                <p:oleObj name="Equation" r:id="rId9" imgW="3720960" imgH="444240" progId="Equation.3">
                  <p:embed/>
                  <p:pic>
                    <p:nvPicPr>
                      <p:cNvPr id="706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1" y="933450"/>
                        <a:ext cx="37195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1828800" y="1392238"/>
            <a:ext cx="426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这时原方程有两个复数解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0663" name="Object 7"/>
          <p:cNvGraphicFramePr>
            <a:graphicFrameLocks noChangeAspect="1"/>
          </p:cNvGraphicFramePr>
          <p:nvPr>
            <p:extLst/>
          </p:nvPr>
        </p:nvGraphicFramePr>
        <p:xfrm>
          <a:off x="3146426" y="1979613"/>
          <a:ext cx="20177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8" name="Equation" r:id="rId11" imgW="2019240" imgH="533160" progId="Equation.3">
                  <p:embed/>
                </p:oleObj>
              </mc:Choice>
              <mc:Fallback>
                <p:oleObj name="Equation" r:id="rId11" imgW="2019240" imgH="533160" progId="Equation.3">
                  <p:embed/>
                  <p:pic>
                    <p:nvPicPr>
                      <p:cNvPr id="706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426" y="1979613"/>
                        <a:ext cx="20177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8"/>
          <p:cNvGraphicFramePr>
            <a:graphicFrameLocks noChangeAspect="1"/>
          </p:cNvGraphicFramePr>
          <p:nvPr>
            <p:extLst/>
          </p:nvPr>
        </p:nvGraphicFramePr>
        <p:xfrm>
          <a:off x="5232401" y="1985963"/>
          <a:ext cx="37703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9" name="Equation" r:id="rId13" imgW="3771720" imgH="520560" progId="Equation.3">
                  <p:embed/>
                </p:oleObj>
              </mc:Choice>
              <mc:Fallback>
                <p:oleObj name="Equation" r:id="rId13" imgW="3771720" imgH="520560" progId="Equation.3">
                  <p:embed/>
                  <p:pic>
                    <p:nvPicPr>
                      <p:cNvPr id="706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1" y="1985963"/>
                        <a:ext cx="37703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5" name="Object 9"/>
          <p:cNvGraphicFramePr>
            <a:graphicFrameLocks noChangeAspect="1"/>
          </p:cNvGraphicFramePr>
          <p:nvPr>
            <p:extLst/>
          </p:nvPr>
        </p:nvGraphicFramePr>
        <p:xfrm>
          <a:off x="3111501" y="2597150"/>
          <a:ext cx="21066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0" name="Equation" r:id="rId15" imgW="2108160" imgH="533160" progId="Equation.3">
                  <p:embed/>
                </p:oleObj>
              </mc:Choice>
              <mc:Fallback>
                <p:oleObj name="Equation" r:id="rId15" imgW="2108160" imgH="533160" progId="Equation.3">
                  <p:embed/>
                  <p:pic>
                    <p:nvPicPr>
                      <p:cNvPr id="706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1" y="2597150"/>
                        <a:ext cx="21066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6" name="Object 10"/>
          <p:cNvGraphicFramePr>
            <a:graphicFrameLocks noChangeAspect="1"/>
          </p:cNvGraphicFramePr>
          <p:nvPr>
            <p:extLst/>
          </p:nvPr>
        </p:nvGraphicFramePr>
        <p:xfrm>
          <a:off x="5240338" y="2609850"/>
          <a:ext cx="37576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1" name="Equation" r:id="rId17" imgW="3759120" imgH="520560" progId="Equation.3">
                  <p:embed/>
                </p:oleObj>
              </mc:Choice>
              <mc:Fallback>
                <p:oleObj name="Equation" r:id="rId17" imgW="3759120" imgH="520560" progId="Equation.3">
                  <p:embed/>
                  <p:pic>
                    <p:nvPicPr>
                      <p:cNvPr id="7066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0338" y="2609850"/>
                        <a:ext cx="37576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1752600" y="3206751"/>
            <a:ext cx="754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利用解的叠加原理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得原方程的线性无关特解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0668" name="Object 12"/>
          <p:cNvGraphicFramePr>
            <a:graphicFrameLocks noChangeAspect="1"/>
          </p:cNvGraphicFramePr>
          <p:nvPr>
            <p:extLst/>
          </p:nvPr>
        </p:nvGraphicFramePr>
        <p:xfrm>
          <a:off x="3429000" y="3778250"/>
          <a:ext cx="2298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2" name="Equation" r:id="rId19" imgW="2298600" imgH="596880" progId="Equation.3">
                  <p:embed/>
                </p:oleObj>
              </mc:Choice>
              <mc:Fallback>
                <p:oleObj name="Equation" r:id="rId19" imgW="2298600" imgH="596880" progId="Equation.3">
                  <p:embed/>
                  <p:pic>
                    <p:nvPicPr>
                      <p:cNvPr id="706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778250"/>
                        <a:ext cx="22987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9" name="Object 13"/>
          <p:cNvGraphicFramePr>
            <a:graphicFrameLocks noChangeAspect="1"/>
          </p:cNvGraphicFramePr>
          <p:nvPr>
            <p:extLst/>
          </p:nvPr>
        </p:nvGraphicFramePr>
        <p:xfrm>
          <a:off x="3435350" y="4510088"/>
          <a:ext cx="24130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3" name="Equation" r:id="rId21" imgW="2412720" imgH="634680" progId="Equation.3">
                  <p:embed/>
                </p:oleObj>
              </mc:Choice>
              <mc:Fallback>
                <p:oleObj name="Equation" r:id="rId21" imgW="2412720" imgH="634680" progId="Equation.3">
                  <p:embed/>
                  <p:pic>
                    <p:nvPicPr>
                      <p:cNvPr id="706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4510088"/>
                        <a:ext cx="24130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0" name="Object 14"/>
          <p:cNvGraphicFramePr>
            <a:graphicFrameLocks noChangeAspect="1"/>
          </p:cNvGraphicFramePr>
          <p:nvPr>
            <p:extLst/>
          </p:nvPr>
        </p:nvGraphicFramePr>
        <p:xfrm>
          <a:off x="5892800" y="3841750"/>
          <a:ext cx="195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4" name="Equation" r:id="rId23" imgW="1955520" imgH="507960" progId="Equation.3">
                  <p:embed/>
                </p:oleObj>
              </mc:Choice>
              <mc:Fallback>
                <p:oleObj name="Equation" r:id="rId23" imgW="1955520" imgH="507960" progId="Equation.3">
                  <p:embed/>
                  <p:pic>
                    <p:nvPicPr>
                      <p:cNvPr id="706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3841750"/>
                        <a:ext cx="195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1" name="Object 15"/>
          <p:cNvGraphicFramePr>
            <a:graphicFrameLocks noChangeAspect="1"/>
          </p:cNvGraphicFramePr>
          <p:nvPr>
            <p:extLst/>
          </p:nvPr>
        </p:nvGraphicFramePr>
        <p:xfrm>
          <a:off x="5867400" y="4516438"/>
          <a:ext cx="1905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5" name="Equation" r:id="rId25" imgW="1904760" imgH="507960" progId="Equation.3">
                  <p:embed/>
                </p:oleObj>
              </mc:Choice>
              <mc:Fallback>
                <p:oleObj name="Equation" r:id="rId25" imgW="1904760" imgH="507960" progId="Equation.3">
                  <p:embed/>
                  <p:pic>
                    <p:nvPicPr>
                      <p:cNvPr id="7067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516438"/>
                        <a:ext cx="1905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2" name="Text Box 16"/>
          <p:cNvSpPr txBox="1">
            <a:spLocks noChangeArrowheads="1"/>
          </p:cNvSpPr>
          <p:nvPr/>
        </p:nvSpPr>
        <p:spPr bwMode="auto">
          <a:xfrm>
            <a:off x="1828800" y="512603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因此原方程的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通解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70673" name="Object 17"/>
          <p:cNvGraphicFramePr>
            <a:graphicFrameLocks noChangeAspect="1"/>
          </p:cNvGraphicFramePr>
          <p:nvPr>
            <p:extLst/>
          </p:nvPr>
        </p:nvGraphicFramePr>
        <p:xfrm>
          <a:off x="3429000" y="5727700"/>
          <a:ext cx="469423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6" name="Equation" r:id="rId27" imgW="4698720" imgH="520560" progId="Equation.3">
                  <p:embed/>
                </p:oleObj>
              </mc:Choice>
              <mc:Fallback>
                <p:oleObj name="Equation" r:id="rId27" imgW="4698720" imgH="520560" progId="Equation.3">
                  <p:embed/>
                  <p:pic>
                    <p:nvPicPr>
                      <p:cNvPr id="7067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727700"/>
                        <a:ext cx="469423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22603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build="p" autoUpdateAnimBg="0"/>
      <p:bldP spid="70662" grpId="0" autoUpdateAnimBg="0"/>
      <p:bldP spid="70667" grpId="0" autoUpdateAnimBg="0"/>
      <p:bldP spid="7067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13716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小结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>
            <p:extLst/>
          </p:nvPr>
        </p:nvGraphicFramePr>
        <p:xfrm>
          <a:off x="3252788" y="838200"/>
          <a:ext cx="50530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2" name="Equation" r:id="rId3" imgW="5054400" imgH="457200" progId="Equation.3">
                  <p:embed/>
                </p:oleObj>
              </mc:Choice>
              <mc:Fallback>
                <p:oleObj name="Equation" r:id="rId3" imgW="5054400" imgH="457200" progId="Equation.3">
                  <p:embed/>
                  <p:pic>
                    <p:nvPicPr>
                      <p:cNvPr id="716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2788" y="838200"/>
                        <a:ext cx="505301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4" name="Object 4"/>
          <p:cNvGraphicFramePr>
            <a:graphicFrameLocks noChangeAspect="1"/>
          </p:cNvGraphicFramePr>
          <p:nvPr>
            <p:extLst/>
          </p:nvPr>
        </p:nvGraphicFramePr>
        <p:xfrm>
          <a:off x="3898901" y="1484784"/>
          <a:ext cx="2347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3" name="Equation" r:id="rId5" imgW="2349360" imgH="520560" progId="Equation.3">
                  <p:embed/>
                </p:oleObj>
              </mc:Choice>
              <mc:Fallback>
                <p:oleObj name="Equation" r:id="rId5" imgW="2349360" imgH="520560" progId="Equation.3">
                  <p:embed/>
                  <p:pic>
                    <p:nvPicPr>
                      <p:cNvPr id="716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1" y="1484784"/>
                        <a:ext cx="2347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2133600" y="1495426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特征方程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1686" name="Object 6"/>
          <p:cNvGraphicFramePr>
            <a:graphicFrameLocks noChangeAspect="1"/>
          </p:cNvGraphicFramePr>
          <p:nvPr>
            <p:extLst/>
          </p:nvPr>
        </p:nvGraphicFramePr>
        <p:xfrm>
          <a:off x="5195889" y="3068960"/>
          <a:ext cx="309562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4" name="Equation" r:id="rId7" imgW="3098520" imgH="583920" progId="Equation.3">
                  <p:embed/>
                </p:oleObj>
              </mc:Choice>
              <mc:Fallback>
                <p:oleObj name="Equation" r:id="rId7" imgW="3098520" imgH="583920" progId="Equation.3">
                  <p:embed/>
                  <p:pic>
                    <p:nvPicPr>
                      <p:cNvPr id="716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5889" y="3068960"/>
                        <a:ext cx="309562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7" name="Object 7"/>
          <p:cNvGraphicFramePr>
            <a:graphicFrameLocks noChangeAspect="1"/>
          </p:cNvGraphicFramePr>
          <p:nvPr>
            <p:extLst/>
          </p:nvPr>
        </p:nvGraphicFramePr>
        <p:xfrm>
          <a:off x="6400800" y="1600200"/>
          <a:ext cx="2019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5" name="Equation" r:id="rId9" imgW="2019240" imgH="457200" progId="Equation.3">
                  <p:embed/>
                </p:oleObj>
              </mc:Choice>
              <mc:Fallback>
                <p:oleObj name="Equation" r:id="rId9" imgW="2019240" imgH="457200" progId="Equation.3">
                  <p:embed/>
                  <p:pic>
                    <p:nvPicPr>
                      <p:cNvPr id="716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600200"/>
                        <a:ext cx="2019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8" name="Object 8"/>
          <p:cNvGraphicFramePr>
            <a:graphicFrameLocks noChangeAspect="1"/>
          </p:cNvGraphicFramePr>
          <p:nvPr>
            <p:extLst/>
          </p:nvPr>
        </p:nvGraphicFramePr>
        <p:xfrm>
          <a:off x="3060700" y="3170238"/>
          <a:ext cx="901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6" name="Equation" r:id="rId11" imgW="901440" imgH="444240" progId="Equation.3">
                  <p:embed/>
                </p:oleObj>
              </mc:Choice>
              <mc:Fallback>
                <p:oleObj name="Equation" r:id="rId11" imgW="901440" imgH="444240" progId="Equation.3">
                  <p:embed/>
                  <p:pic>
                    <p:nvPicPr>
                      <p:cNvPr id="716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3170238"/>
                        <a:ext cx="901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3962400" y="3124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实根 </a:t>
            </a:r>
          </a:p>
        </p:txBody>
      </p:sp>
      <p:graphicFrame>
        <p:nvGraphicFramePr>
          <p:cNvPr id="71690" name="Object 10"/>
          <p:cNvGraphicFramePr>
            <a:graphicFrameLocks noChangeAspect="1"/>
          </p:cNvGraphicFramePr>
          <p:nvPr>
            <p:extLst/>
          </p:nvPr>
        </p:nvGraphicFramePr>
        <p:xfrm>
          <a:off x="3048000" y="3771900"/>
          <a:ext cx="17526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7" name="Equation" r:id="rId13" imgW="1752480" imgH="571320" progId="Equation.3">
                  <p:embed/>
                </p:oleObj>
              </mc:Choice>
              <mc:Fallback>
                <p:oleObj name="Equation" r:id="rId13" imgW="1752480" imgH="571320" progId="Equation.3">
                  <p:embed/>
                  <p:pic>
                    <p:nvPicPr>
                      <p:cNvPr id="716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771900"/>
                        <a:ext cx="17526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1" name="Object 11"/>
          <p:cNvGraphicFramePr>
            <a:graphicFrameLocks noChangeAspect="1"/>
          </p:cNvGraphicFramePr>
          <p:nvPr>
            <p:extLst/>
          </p:nvPr>
        </p:nvGraphicFramePr>
        <p:xfrm>
          <a:off x="5207001" y="3716338"/>
          <a:ext cx="2957513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8" name="Equation" r:id="rId15" imgW="2958840" imgH="583920" progId="Equation.3">
                  <p:embed/>
                </p:oleObj>
              </mc:Choice>
              <mc:Fallback>
                <p:oleObj name="Equation" r:id="rId15" imgW="2958840" imgH="583920" progId="Equation.3">
                  <p:embed/>
                  <p:pic>
                    <p:nvPicPr>
                      <p:cNvPr id="716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7001" y="3716338"/>
                        <a:ext cx="2957513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12"/>
          <p:cNvGraphicFramePr>
            <a:graphicFrameLocks noChangeAspect="1"/>
          </p:cNvGraphicFramePr>
          <p:nvPr>
            <p:extLst/>
          </p:nvPr>
        </p:nvGraphicFramePr>
        <p:xfrm>
          <a:off x="2984501" y="4533900"/>
          <a:ext cx="18399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49" name="Equation" r:id="rId17" imgW="1841400" imgH="495000" progId="Equation.3">
                  <p:embed/>
                </p:oleObj>
              </mc:Choice>
              <mc:Fallback>
                <p:oleObj name="Equation" r:id="rId17" imgW="1841400" imgH="495000" progId="Equation.3">
                  <p:embed/>
                  <p:pic>
                    <p:nvPicPr>
                      <p:cNvPr id="716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1" y="4533900"/>
                        <a:ext cx="183991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3" name="Object 13"/>
          <p:cNvGraphicFramePr>
            <a:graphicFrameLocks noChangeAspect="1"/>
          </p:cNvGraphicFramePr>
          <p:nvPr>
            <p:extLst/>
          </p:nvPr>
        </p:nvGraphicFramePr>
        <p:xfrm>
          <a:off x="5200651" y="4437112"/>
          <a:ext cx="47355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50" name="Equation" r:id="rId19" imgW="4736880" imgH="533160" progId="Equation.3">
                  <p:embed/>
                </p:oleObj>
              </mc:Choice>
              <mc:Fallback>
                <p:oleObj name="Equation" r:id="rId19" imgW="4736880" imgH="533160" progId="Equation.3">
                  <p:embed/>
                  <p:pic>
                    <p:nvPicPr>
                      <p:cNvPr id="716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1" y="4437112"/>
                        <a:ext cx="47355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694" name="Group 14"/>
          <p:cNvGrpSpPr>
            <a:grpSpLocks/>
          </p:cNvGrpSpPr>
          <p:nvPr/>
        </p:nvGrpSpPr>
        <p:grpSpPr bwMode="auto">
          <a:xfrm>
            <a:off x="2925763" y="2478088"/>
            <a:ext cx="7010400" cy="2533650"/>
            <a:chOff x="864" y="1764"/>
            <a:chExt cx="4416" cy="1596"/>
          </a:xfrm>
        </p:grpSpPr>
        <p:sp>
          <p:nvSpPr>
            <p:cNvPr id="71695" name="Line 15"/>
            <p:cNvSpPr>
              <a:spLocks noChangeShapeType="1"/>
            </p:cNvSpPr>
            <p:nvPr/>
          </p:nvSpPr>
          <p:spPr bwMode="auto">
            <a:xfrm>
              <a:off x="912" y="2064"/>
              <a:ext cx="43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1696" name="Line 16"/>
            <p:cNvSpPr>
              <a:spLocks noChangeShapeType="1"/>
            </p:cNvSpPr>
            <p:nvPr/>
          </p:nvSpPr>
          <p:spPr bwMode="auto">
            <a:xfrm>
              <a:off x="2208" y="1776"/>
              <a:ext cx="0" cy="15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1697" name="Text Box 17"/>
            <p:cNvSpPr txBox="1">
              <a:spLocks noChangeArrowheads="1"/>
            </p:cNvSpPr>
            <p:nvPr/>
          </p:nvSpPr>
          <p:spPr bwMode="auto">
            <a:xfrm>
              <a:off x="864" y="1764"/>
              <a:ext cx="124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特 征 根</a:t>
              </a:r>
            </a:p>
          </p:txBody>
        </p:sp>
        <p:sp>
          <p:nvSpPr>
            <p:cNvPr id="71698" name="Text Box 18"/>
            <p:cNvSpPr txBox="1">
              <a:spLocks noChangeArrowheads="1"/>
            </p:cNvSpPr>
            <p:nvPr/>
          </p:nvSpPr>
          <p:spPr bwMode="auto">
            <a:xfrm>
              <a:off x="3269" y="1764"/>
              <a:ext cx="98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通   解</a:t>
              </a:r>
            </a:p>
          </p:txBody>
        </p:sp>
      </p:grpSp>
      <p:sp>
        <p:nvSpPr>
          <p:cNvPr id="71699" name="Text Box 19"/>
          <p:cNvSpPr txBox="1">
            <a:spLocks noChangeArrowheads="1"/>
          </p:cNvSpPr>
          <p:nvPr/>
        </p:nvSpPr>
        <p:spPr bwMode="auto">
          <a:xfrm>
            <a:off x="2133600" y="5334001"/>
            <a:ext cx="7118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以上结论可推广到高阶常系数线性微分方程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cxnSp>
        <p:nvCxnSpPr>
          <p:cNvPr id="3" name="直接连接符 2"/>
          <p:cNvCxnSpPr>
            <a:stCxn id="71700" idx="0"/>
          </p:cNvCxnSpPr>
          <p:nvPr/>
        </p:nvCxnSpPr>
        <p:spPr bwMode="auto">
          <a:xfrm>
            <a:off x="2889012" y="2434482"/>
            <a:ext cx="152400" cy="96837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0" name="组合 9"/>
          <p:cNvGrpSpPr/>
          <p:nvPr/>
        </p:nvGrpSpPr>
        <p:grpSpPr>
          <a:xfrm>
            <a:off x="2887663" y="2421583"/>
            <a:ext cx="7184279" cy="2641254"/>
            <a:chOff x="2887663" y="2421583"/>
            <a:chExt cx="7184279" cy="2641254"/>
          </a:xfrm>
        </p:grpSpPr>
        <p:sp>
          <p:nvSpPr>
            <p:cNvPr id="71700" name="Line 20"/>
            <p:cNvSpPr>
              <a:spLocks noChangeShapeType="1"/>
            </p:cNvSpPr>
            <p:nvPr/>
          </p:nvSpPr>
          <p:spPr bwMode="auto">
            <a:xfrm flipV="1">
              <a:off x="2889012" y="2433960"/>
              <a:ext cx="7169388" cy="522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1701" name="Line 21"/>
            <p:cNvSpPr>
              <a:spLocks noChangeShapeType="1"/>
            </p:cNvSpPr>
            <p:nvPr/>
          </p:nvSpPr>
          <p:spPr bwMode="auto">
            <a:xfrm>
              <a:off x="2895600" y="5029200"/>
              <a:ext cx="716280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cxnSp>
          <p:nvCxnSpPr>
            <p:cNvPr id="5" name="直接连接符 4"/>
            <p:cNvCxnSpPr/>
            <p:nvPr/>
          </p:nvCxnSpPr>
          <p:spPr bwMode="auto">
            <a:xfrm>
              <a:off x="2890870" y="2421583"/>
              <a:ext cx="11621" cy="2628877"/>
            </a:xfrm>
            <a:prstGeom prst="line">
              <a:avLst/>
            </a:prstGeom>
            <a:ln w="1270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Line 21"/>
            <p:cNvSpPr>
              <a:spLocks noChangeShapeType="1"/>
            </p:cNvSpPr>
            <p:nvPr/>
          </p:nvSpPr>
          <p:spPr bwMode="auto">
            <a:xfrm>
              <a:off x="2887663" y="3026807"/>
              <a:ext cx="716280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0" name="Line 21"/>
            <p:cNvSpPr>
              <a:spLocks noChangeShapeType="1"/>
            </p:cNvSpPr>
            <p:nvPr/>
          </p:nvSpPr>
          <p:spPr bwMode="auto">
            <a:xfrm>
              <a:off x="2887663" y="3717959"/>
              <a:ext cx="716280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1" name="Line 21"/>
            <p:cNvSpPr>
              <a:spLocks noChangeShapeType="1"/>
            </p:cNvSpPr>
            <p:nvPr/>
          </p:nvSpPr>
          <p:spPr bwMode="auto">
            <a:xfrm>
              <a:off x="2909142" y="4383610"/>
              <a:ext cx="716280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 bwMode="auto">
            <a:xfrm>
              <a:off x="5018913" y="2433960"/>
              <a:ext cx="11621" cy="2628877"/>
            </a:xfrm>
            <a:prstGeom prst="line">
              <a:avLst/>
            </a:prstGeom>
            <a:ln w="1270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 bwMode="auto">
            <a:xfrm>
              <a:off x="10021335" y="2433959"/>
              <a:ext cx="11621" cy="2628877"/>
            </a:xfrm>
            <a:prstGeom prst="line">
              <a:avLst/>
            </a:prstGeom>
            <a:ln w="12700">
              <a:headEnd type="none" w="med" len="med"/>
              <a:tailEnd type="non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44102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autoUpdateAnimBg="0"/>
      <p:bldP spid="71689" grpId="0" autoUpdateAnimBg="0"/>
      <p:bldP spid="7169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2133600" y="2934452"/>
            <a:ext cx="2378224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若含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k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重复根</a:t>
            </a:r>
          </a:p>
        </p:txBody>
      </p:sp>
      <p:graphicFrame>
        <p:nvGraphicFramePr>
          <p:cNvPr id="727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270984"/>
              </p:ext>
            </p:extLst>
          </p:nvPr>
        </p:nvGraphicFramePr>
        <p:xfrm>
          <a:off x="4477891" y="3023324"/>
          <a:ext cx="1651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58" name="Equation" r:id="rId3" imgW="1650960" imgH="406080" progId="Equation.3">
                  <p:embed/>
                </p:oleObj>
              </mc:Choice>
              <mc:Fallback>
                <p:oleObj name="Equation" r:id="rId3" imgW="1650960" imgH="406080" progId="Equation.3">
                  <p:embed/>
                  <p:pic>
                    <p:nvPicPr>
                      <p:cNvPr id="727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7891" y="3023324"/>
                        <a:ext cx="1651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133600" y="1832082"/>
            <a:ext cx="792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若特征方程含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k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重实根 </a:t>
            </a:r>
            <a:r>
              <a:rPr lang="en-US" altLang="zh-CN" i="1" dirty="0">
                <a:solidFill>
                  <a:srgbClr val="000000"/>
                </a:solidFill>
              </a:rPr>
              <a:t>r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则其通解中必含对应项</a:t>
            </a:r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587299"/>
              </p:ext>
            </p:extLst>
          </p:nvPr>
        </p:nvGraphicFramePr>
        <p:xfrm>
          <a:off x="3981450" y="2393114"/>
          <a:ext cx="4318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59" name="Equation" r:id="rId5" imgW="4317840" imgH="520560" progId="Equation.3">
                  <p:embed/>
                </p:oleObj>
              </mc:Choice>
              <mc:Fallback>
                <p:oleObj name="Equation" r:id="rId5" imgW="4317840" imgH="520560" progId="Equation.3">
                  <p:embed/>
                  <p:pic>
                    <p:nvPicPr>
                      <p:cNvPr id="727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2393114"/>
                        <a:ext cx="4318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0419335"/>
              </p:ext>
            </p:extLst>
          </p:nvPr>
        </p:nvGraphicFramePr>
        <p:xfrm>
          <a:off x="3276601" y="3504612"/>
          <a:ext cx="57626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0" name="Equation" r:id="rId7" imgW="5765760" imgH="571320" progId="Equation.3">
                  <p:embed/>
                </p:oleObj>
              </mc:Choice>
              <mc:Fallback>
                <p:oleObj name="Equation" r:id="rId7" imgW="5765760" imgH="571320" progId="Equation.3">
                  <p:embed/>
                  <p:pic>
                    <p:nvPicPr>
                      <p:cNvPr id="727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3504612"/>
                        <a:ext cx="576262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6730125"/>
              </p:ext>
            </p:extLst>
          </p:nvPr>
        </p:nvGraphicFramePr>
        <p:xfrm>
          <a:off x="3657601" y="4044362"/>
          <a:ext cx="5239433" cy="584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1" name="Equation" r:id="rId9" imgW="5346360" imgH="596880" progId="Equation.3">
                  <p:embed/>
                </p:oleObj>
              </mc:Choice>
              <mc:Fallback>
                <p:oleObj name="Equation" r:id="rId9" imgW="5346360" imgH="596880" progId="Equation.3">
                  <p:embed/>
                  <p:pic>
                    <p:nvPicPr>
                      <p:cNvPr id="7271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1" y="4044362"/>
                        <a:ext cx="5239433" cy="5849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6240016" y="2920164"/>
            <a:ext cx="40469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则其通解中必含对应项</a:t>
            </a:r>
          </a:p>
        </p:txBody>
      </p:sp>
      <p:graphicFrame>
        <p:nvGraphicFramePr>
          <p:cNvPr id="7271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3488974"/>
              </p:ext>
            </p:extLst>
          </p:nvPr>
        </p:nvGraphicFramePr>
        <p:xfrm>
          <a:off x="2389188" y="522394"/>
          <a:ext cx="79740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2" name="Equation" r:id="rId11" imgW="7975440" imgH="533160" progId="Equation.3">
                  <p:embed/>
                </p:oleObj>
              </mc:Choice>
              <mc:Fallback>
                <p:oleObj name="Equation" r:id="rId11" imgW="7975440" imgH="533160" progId="Equation.3">
                  <p:embed/>
                  <p:pic>
                    <p:nvPicPr>
                      <p:cNvPr id="727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188" y="522394"/>
                        <a:ext cx="7974012" cy="5334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2193925" y="1168978"/>
            <a:ext cx="18373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特征方程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7271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720462"/>
              </p:ext>
            </p:extLst>
          </p:nvPr>
        </p:nvGraphicFramePr>
        <p:xfrm>
          <a:off x="4256088" y="1168978"/>
          <a:ext cx="47355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3" name="Equation" r:id="rId13" imgW="4736880" imgH="533160" progId="Equation.3">
                  <p:embed/>
                </p:oleObj>
              </mc:Choice>
              <mc:Fallback>
                <p:oleObj name="Equation" r:id="rId13" imgW="4736880" imgH="533160" progId="Equation.3">
                  <p:embed/>
                  <p:pic>
                    <p:nvPicPr>
                      <p:cNvPr id="727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6088" y="1168978"/>
                        <a:ext cx="4735512" cy="5334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394228"/>
              </p:ext>
            </p:extLst>
          </p:nvPr>
        </p:nvGraphicFramePr>
        <p:xfrm>
          <a:off x="6096000" y="4657839"/>
          <a:ext cx="3886056" cy="479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4" name="Equation" r:id="rId15" imgW="4317840" imgH="533160" progId="Equation.3">
                  <p:embed/>
                </p:oleObj>
              </mc:Choice>
              <mc:Fallback>
                <p:oleObj name="Equation" r:id="rId15" imgW="4317840" imgH="533160" progId="Equation.3">
                  <p:embed/>
                  <p:pic>
                    <p:nvPicPr>
                      <p:cNvPr id="727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657839"/>
                        <a:ext cx="3886056" cy="479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8" name="Rectangle 14"/>
          <p:cNvSpPr>
            <a:spLocks noGrp="1" noChangeArrowheads="1"/>
          </p:cNvSpPr>
          <p:nvPr>
            <p:ph type="title"/>
          </p:nvPr>
        </p:nvSpPr>
        <p:spPr>
          <a:xfrm>
            <a:off x="1127448" y="464600"/>
            <a:ext cx="1524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推广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2" name="矩形 1"/>
          <p:cNvSpPr/>
          <p:nvPr/>
        </p:nvSpPr>
        <p:spPr>
          <a:xfrm>
            <a:off x="1991544" y="5086774"/>
            <a:ext cx="576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  <a:latin typeface="宋体"/>
                <a:ea typeface="楷体_GB2312"/>
              </a:rPr>
              <a:t>写出下面特征方程对应的通解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楷体_GB2312"/>
              </a:rPr>
              <a:t>:</a:t>
            </a:r>
            <a:endParaRPr lang="zh-CN" altLang="en-US" dirty="0">
              <a:solidFill>
                <a:srgbClr val="000000"/>
              </a:solidFill>
              <a:latin typeface="宋体"/>
              <a:ea typeface="楷体_GB231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52034" y="5693816"/>
            <a:ext cx="5086350" cy="47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153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utoUpdateAnimBg="0"/>
      <p:bldP spid="72708" grpId="0" autoUpdateAnimBg="0"/>
      <p:bldP spid="72712" grpId="0" autoUpdateAnimBg="0"/>
      <p:bldP spid="72715" grpId="0" build="p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60648"/>
            <a:ext cx="914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                       </a:t>
            </a:r>
          </a:p>
        </p:txBody>
      </p:sp>
      <p:graphicFrame>
        <p:nvGraphicFramePr>
          <p:cNvPr id="73731" name="Object 3"/>
          <p:cNvGraphicFramePr>
            <a:graphicFrameLocks noChangeAspect="1"/>
          </p:cNvGraphicFramePr>
          <p:nvPr>
            <p:extLst/>
          </p:nvPr>
        </p:nvGraphicFramePr>
        <p:xfrm>
          <a:off x="3048000" y="342900"/>
          <a:ext cx="370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6" name="Equation" r:id="rId3" imgW="3708360" imgH="444240" progId="Equation.3">
                  <p:embed/>
                </p:oleObj>
              </mc:Choice>
              <mc:Fallback>
                <p:oleObj name="Equation" r:id="rId3" imgW="3708360" imgH="444240" progId="Equation.3">
                  <p:embed/>
                  <p:pic>
                    <p:nvPicPr>
                      <p:cNvPr id="737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42900"/>
                        <a:ext cx="370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6705600" y="2428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的通解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2133600" y="8016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>
            <p:extLst/>
          </p:nvPr>
        </p:nvGraphicFramePr>
        <p:xfrm>
          <a:off x="4495800" y="796925"/>
          <a:ext cx="2209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7" name="Equation" r:id="rId5" imgW="2209680" imgH="520560" progId="Equation.3">
                  <p:embed/>
                </p:oleObj>
              </mc:Choice>
              <mc:Fallback>
                <p:oleObj name="Equation" r:id="rId5" imgW="2209680" imgH="520560" progId="Equation.3">
                  <p:embed/>
                  <p:pic>
                    <p:nvPicPr>
                      <p:cNvPr id="737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796925"/>
                        <a:ext cx="2209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6705600" y="8016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特征根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3736" name="Object 8"/>
          <p:cNvGraphicFramePr>
            <a:graphicFrameLocks noChangeAspect="1"/>
          </p:cNvGraphicFramePr>
          <p:nvPr>
            <p:extLst/>
          </p:nvPr>
        </p:nvGraphicFramePr>
        <p:xfrm>
          <a:off x="8102600" y="866775"/>
          <a:ext cx="218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8" name="Equation" r:id="rId7" imgW="2184120" imgH="444240" progId="Equation.3">
                  <p:embed/>
                </p:oleObj>
              </mc:Choice>
              <mc:Fallback>
                <p:oleObj name="Equation" r:id="rId7" imgW="2184120" imgH="444240" progId="Equation.3">
                  <p:embed/>
                  <p:pic>
                    <p:nvPicPr>
                      <p:cNvPr id="737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2600" y="866775"/>
                        <a:ext cx="2184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1752600" y="1358901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因此原方程的通解为</a:t>
            </a:r>
          </a:p>
        </p:txBody>
      </p:sp>
      <p:graphicFrame>
        <p:nvGraphicFramePr>
          <p:cNvPr id="73738" name="Object 10"/>
          <p:cNvGraphicFramePr>
            <a:graphicFrameLocks noChangeAspect="1"/>
          </p:cNvGraphicFramePr>
          <p:nvPr>
            <p:extLst/>
          </p:nvPr>
        </p:nvGraphicFramePr>
        <p:xfrm>
          <a:off x="5226050" y="1340768"/>
          <a:ext cx="2730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9" name="Equation" r:id="rId9" imgW="2730240" imgH="520560" progId="Equation.3">
                  <p:embed/>
                </p:oleObj>
              </mc:Choice>
              <mc:Fallback>
                <p:oleObj name="Equation" r:id="rId9" imgW="2730240" imgH="520560" progId="Equation.3">
                  <p:embed/>
                  <p:pic>
                    <p:nvPicPr>
                      <p:cNvPr id="737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1340768"/>
                        <a:ext cx="2730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2133600" y="26304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2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求解初值问题</a:t>
            </a:r>
          </a:p>
        </p:txBody>
      </p:sp>
      <p:graphicFrame>
        <p:nvGraphicFramePr>
          <p:cNvPr id="73740" name="Object 12"/>
          <p:cNvGraphicFramePr>
            <a:graphicFrameLocks noChangeAspect="1"/>
          </p:cNvGraphicFramePr>
          <p:nvPr>
            <p:extLst/>
          </p:nvPr>
        </p:nvGraphicFramePr>
        <p:xfrm>
          <a:off x="5530850" y="2019300"/>
          <a:ext cx="2616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0" name="Equation" r:id="rId11" imgW="2616120" imgH="1054080" progId="Equation.3">
                  <p:embed/>
                </p:oleObj>
              </mc:Choice>
              <mc:Fallback>
                <p:oleObj name="Equation" r:id="rId11" imgW="2616120" imgH="1054080" progId="Equation.3">
                  <p:embed/>
                  <p:pic>
                    <p:nvPicPr>
                      <p:cNvPr id="737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0850" y="2019300"/>
                        <a:ext cx="26162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1" name="Object 13"/>
          <p:cNvGraphicFramePr>
            <a:graphicFrameLocks noChangeAspect="1"/>
          </p:cNvGraphicFramePr>
          <p:nvPr>
            <p:extLst/>
          </p:nvPr>
        </p:nvGraphicFramePr>
        <p:xfrm>
          <a:off x="5562600" y="3130550"/>
          <a:ext cx="1447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1" name="Equation" r:id="rId13" imgW="1447560" imgH="469800" progId="Equation.3">
                  <p:embed/>
                </p:oleObj>
              </mc:Choice>
              <mc:Fallback>
                <p:oleObj name="Equation" r:id="rId13" imgW="1447560" imgH="469800" progId="Equation.3">
                  <p:embed/>
                  <p:pic>
                    <p:nvPicPr>
                      <p:cNvPr id="737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130550"/>
                        <a:ext cx="1447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2" name="Object 14"/>
          <p:cNvGraphicFramePr>
            <a:graphicFrameLocks noChangeAspect="1"/>
          </p:cNvGraphicFramePr>
          <p:nvPr>
            <p:extLst/>
          </p:nvPr>
        </p:nvGraphicFramePr>
        <p:xfrm>
          <a:off x="7239000" y="2914650"/>
          <a:ext cx="19812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2" name="Equation" r:id="rId15" imgW="1993680" imgH="927000" progId="Equation.3">
                  <p:embed/>
                </p:oleObj>
              </mc:Choice>
              <mc:Fallback>
                <p:oleObj name="Equation" r:id="rId15" imgW="1993680" imgH="927000" progId="Equation.3">
                  <p:embed/>
                  <p:pic>
                    <p:nvPicPr>
                      <p:cNvPr id="737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914650"/>
                        <a:ext cx="19812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2209800" y="39258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特征方程</a:t>
            </a:r>
          </a:p>
        </p:txBody>
      </p:sp>
      <p:graphicFrame>
        <p:nvGraphicFramePr>
          <p:cNvPr id="73744" name="Object 16"/>
          <p:cNvGraphicFramePr>
            <a:graphicFrameLocks noChangeAspect="1"/>
          </p:cNvGraphicFramePr>
          <p:nvPr>
            <p:extLst/>
          </p:nvPr>
        </p:nvGraphicFramePr>
        <p:xfrm>
          <a:off x="4432300" y="3937000"/>
          <a:ext cx="2120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3" name="Equation" r:id="rId17" imgW="2120760" imgH="507960" progId="Equation.3">
                  <p:embed/>
                </p:oleObj>
              </mc:Choice>
              <mc:Fallback>
                <p:oleObj name="Equation" r:id="rId17" imgW="2120760" imgH="507960" progId="Equation.3">
                  <p:embed/>
                  <p:pic>
                    <p:nvPicPr>
                      <p:cNvPr id="737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3937000"/>
                        <a:ext cx="2120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5" name="Text Box 17"/>
          <p:cNvSpPr txBox="1">
            <a:spLocks noChangeArrowheads="1"/>
          </p:cNvSpPr>
          <p:nvPr/>
        </p:nvSpPr>
        <p:spPr bwMode="auto">
          <a:xfrm>
            <a:off x="6553200" y="392588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有重根</a:t>
            </a:r>
          </a:p>
        </p:txBody>
      </p:sp>
      <p:graphicFrame>
        <p:nvGraphicFramePr>
          <p:cNvPr id="73746" name="Object 18"/>
          <p:cNvGraphicFramePr>
            <a:graphicFrameLocks noChangeAspect="1"/>
          </p:cNvGraphicFramePr>
          <p:nvPr>
            <p:extLst/>
          </p:nvPr>
        </p:nvGraphicFramePr>
        <p:xfrm>
          <a:off x="7848600" y="4000500"/>
          <a:ext cx="1816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4" name="Equation" r:id="rId19" imgW="1815840" imgH="444240" progId="Equation.3">
                  <p:embed/>
                </p:oleObj>
              </mc:Choice>
              <mc:Fallback>
                <p:oleObj name="Equation" r:id="rId19" imgW="1815840" imgH="444240" progId="Equation.3">
                  <p:embed/>
                  <p:pic>
                    <p:nvPicPr>
                      <p:cNvPr id="737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000500"/>
                        <a:ext cx="1816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7" name="Text Box 19"/>
          <p:cNvSpPr txBox="1">
            <a:spLocks noChangeArrowheads="1"/>
          </p:cNvSpPr>
          <p:nvPr/>
        </p:nvSpPr>
        <p:spPr bwMode="auto">
          <a:xfrm>
            <a:off x="2133600" y="452278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因此原方程的通解为</a:t>
            </a:r>
          </a:p>
        </p:txBody>
      </p:sp>
      <p:graphicFrame>
        <p:nvGraphicFramePr>
          <p:cNvPr id="73748" name="Object 20"/>
          <p:cNvGraphicFramePr>
            <a:graphicFrameLocks noChangeAspect="1"/>
          </p:cNvGraphicFramePr>
          <p:nvPr>
            <p:extLst/>
          </p:nvPr>
        </p:nvGraphicFramePr>
        <p:xfrm>
          <a:off x="5702300" y="4521200"/>
          <a:ext cx="2832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5" name="Equation" r:id="rId21" imgW="2831760" imgH="520560" progId="Equation.3">
                  <p:embed/>
                </p:oleObj>
              </mc:Choice>
              <mc:Fallback>
                <p:oleObj name="Equation" r:id="rId21" imgW="2831760" imgH="520560" progId="Equation.3">
                  <p:embed/>
                  <p:pic>
                    <p:nvPicPr>
                      <p:cNvPr id="737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300" y="4521200"/>
                        <a:ext cx="2832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9" name="Text Box 21"/>
          <p:cNvSpPr txBox="1">
            <a:spLocks noChangeArrowheads="1"/>
          </p:cNvSpPr>
          <p:nvPr/>
        </p:nvSpPr>
        <p:spPr bwMode="auto">
          <a:xfrm>
            <a:off x="2159000" y="50688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利用初始条件得</a:t>
            </a:r>
          </a:p>
        </p:txBody>
      </p:sp>
      <p:graphicFrame>
        <p:nvGraphicFramePr>
          <p:cNvPr id="73750" name="Object 22"/>
          <p:cNvGraphicFramePr>
            <a:graphicFrameLocks noChangeAspect="1"/>
          </p:cNvGraphicFramePr>
          <p:nvPr>
            <p:extLst/>
          </p:nvPr>
        </p:nvGraphicFramePr>
        <p:xfrm>
          <a:off x="5638800" y="5143500"/>
          <a:ext cx="1041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6" name="Equation" r:id="rId23" imgW="1041120" imgH="444240" progId="Equation.3">
                  <p:embed/>
                </p:oleObj>
              </mc:Choice>
              <mc:Fallback>
                <p:oleObj name="Equation" r:id="rId23" imgW="1041120" imgH="444240" progId="Equation.3">
                  <p:embed/>
                  <p:pic>
                    <p:nvPicPr>
                      <p:cNvPr id="737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143500"/>
                        <a:ext cx="1041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1" name="Text Box 23"/>
          <p:cNvSpPr txBox="1">
            <a:spLocks noChangeArrowheads="1"/>
          </p:cNvSpPr>
          <p:nvPr/>
        </p:nvSpPr>
        <p:spPr bwMode="auto">
          <a:xfrm>
            <a:off x="2133600" y="5602288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于是所求初值问题的解为</a:t>
            </a:r>
          </a:p>
        </p:txBody>
      </p:sp>
      <p:graphicFrame>
        <p:nvGraphicFramePr>
          <p:cNvPr id="73752" name="Object 24"/>
          <p:cNvGraphicFramePr>
            <a:graphicFrameLocks noChangeAspect="1"/>
          </p:cNvGraphicFramePr>
          <p:nvPr>
            <p:extLst/>
          </p:nvPr>
        </p:nvGraphicFramePr>
        <p:xfrm>
          <a:off x="6248400" y="5613400"/>
          <a:ext cx="2425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7" name="Equation" r:id="rId25" imgW="2425680" imgH="507960" progId="Equation.3">
                  <p:embed/>
                </p:oleObj>
              </mc:Choice>
              <mc:Fallback>
                <p:oleObj name="Equation" r:id="rId25" imgW="2425680" imgH="507960" progId="Equation.3">
                  <p:embed/>
                  <p:pic>
                    <p:nvPicPr>
                      <p:cNvPr id="737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613400"/>
                        <a:ext cx="2425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3" name="Line 25"/>
          <p:cNvSpPr>
            <a:spLocks noChangeShapeType="1"/>
          </p:cNvSpPr>
          <p:nvPr/>
        </p:nvSpPr>
        <p:spPr bwMode="auto">
          <a:xfrm>
            <a:off x="5486400" y="3606800"/>
            <a:ext cx="1447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3754" name="Object 26"/>
          <p:cNvGraphicFramePr>
            <a:graphicFrameLocks noChangeAspect="1"/>
          </p:cNvGraphicFramePr>
          <p:nvPr>
            <p:extLst/>
          </p:nvPr>
        </p:nvGraphicFramePr>
        <p:xfrm>
          <a:off x="6997700" y="5143500"/>
          <a:ext cx="1003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18" name="Equation" r:id="rId27" imgW="1002960" imgH="444240" progId="Equation.3">
                  <p:embed/>
                </p:oleObj>
              </mc:Choice>
              <mc:Fallback>
                <p:oleObj name="Equation" r:id="rId27" imgW="1002960" imgH="444240" progId="Equation.3">
                  <p:embed/>
                  <p:pic>
                    <p:nvPicPr>
                      <p:cNvPr id="7375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7700" y="5143500"/>
                        <a:ext cx="1003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5" name="Line 27"/>
          <p:cNvSpPr>
            <a:spLocks noChangeShapeType="1"/>
          </p:cNvSpPr>
          <p:nvPr/>
        </p:nvSpPr>
        <p:spPr bwMode="auto">
          <a:xfrm>
            <a:off x="7315200" y="3759200"/>
            <a:ext cx="19050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3756" name="AutoShape 28"/>
          <p:cNvSpPr>
            <a:spLocks/>
          </p:cNvSpPr>
          <p:nvPr/>
        </p:nvSpPr>
        <p:spPr bwMode="auto">
          <a:xfrm>
            <a:off x="5181601" y="2311400"/>
            <a:ext cx="193675" cy="1219200"/>
          </a:xfrm>
          <a:prstGeom prst="leftBrace">
            <a:avLst>
              <a:gd name="adj1" fmla="val 5245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0733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3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utoUpdateAnimBg="0"/>
      <p:bldP spid="73735" grpId="0" autoUpdateAnimBg="0"/>
      <p:bldP spid="73737" grpId="0" autoUpdateAnimBg="0"/>
      <p:bldP spid="73739" grpId="0" autoUpdateAnimBg="0"/>
      <p:bldP spid="73743" grpId="0" autoUpdateAnimBg="0"/>
      <p:bldP spid="73745" grpId="0" autoUpdateAnimBg="0"/>
      <p:bldP spid="73747" grpId="0" autoUpdateAnimBg="0"/>
      <p:bldP spid="73749" grpId="0" autoUpdateAnimBg="0"/>
      <p:bldP spid="7375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914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pSp>
        <p:nvGrpSpPr>
          <p:cNvPr id="74755" name="Group 3"/>
          <p:cNvGrpSpPr>
            <a:grpSpLocks/>
          </p:cNvGrpSpPr>
          <p:nvPr/>
        </p:nvGrpSpPr>
        <p:grpSpPr bwMode="auto">
          <a:xfrm>
            <a:off x="9385300" y="4445000"/>
            <a:ext cx="533400" cy="241300"/>
            <a:chOff x="4992" y="2680"/>
            <a:chExt cx="336" cy="152"/>
          </a:xfrm>
        </p:grpSpPr>
        <p:sp>
          <p:nvSpPr>
            <p:cNvPr id="74756" name="Rectangle 4"/>
            <p:cNvSpPr>
              <a:spLocks noChangeArrowheads="1"/>
            </p:cNvSpPr>
            <p:nvPr/>
          </p:nvSpPr>
          <p:spPr bwMode="auto">
            <a:xfrm>
              <a:off x="4992" y="2687"/>
              <a:ext cx="172" cy="145"/>
            </a:xfrm>
            <a:prstGeom prst="rect">
              <a:avLst/>
            </a:prstGeom>
            <a:noFill/>
            <a:ln w="19050">
              <a:solidFill>
                <a:schemeClr val="bg2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74757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5186" y="2680"/>
            <a:ext cx="14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22" name="Equation" r:id="rId3" imgW="228600" imgH="241200" progId="Equation.3">
                    <p:embed/>
                  </p:oleObj>
                </mc:Choice>
                <mc:Fallback>
                  <p:oleObj name="Equation" r:id="rId3" imgW="228600" imgH="241200" progId="Equation.3">
                    <p:embed/>
                    <p:pic>
                      <p:nvPicPr>
                        <p:cNvPr id="74757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6" y="2680"/>
                          <a:ext cx="14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4758" name="Group 6"/>
          <p:cNvGrpSpPr>
            <a:grpSpLocks/>
          </p:cNvGrpSpPr>
          <p:nvPr/>
        </p:nvGrpSpPr>
        <p:grpSpPr bwMode="auto">
          <a:xfrm>
            <a:off x="9067800" y="2400300"/>
            <a:ext cx="1042988" cy="1754188"/>
            <a:chOff x="4792" y="1248"/>
            <a:chExt cx="657" cy="1105"/>
          </a:xfrm>
        </p:grpSpPr>
        <p:sp>
          <p:nvSpPr>
            <p:cNvPr id="74759" name="Line 7"/>
            <p:cNvSpPr>
              <a:spLocks noChangeShapeType="1"/>
            </p:cNvSpPr>
            <p:nvPr/>
          </p:nvSpPr>
          <p:spPr bwMode="auto">
            <a:xfrm>
              <a:off x="5088" y="1392"/>
              <a:ext cx="0" cy="9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4760" name="Line 8"/>
            <p:cNvSpPr>
              <a:spLocks noChangeShapeType="1"/>
            </p:cNvSpPr>
            <p:nvPr/>
          </p:nvSpPr>
          <p:spPr bwMode="auto">
            <a:xfrm>
              <a:off x="5088" y="2112"/>
              <a:ext cx="0" cy="9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74761" name="Group 9"/>
            <p:cNvGrpSpPr>
              <a:grpSpLocks/>
            </p:cNvGrpSpPr>
            <p:nvPr/>
          </p:nvGrpSpPr>
          <p:grpSpPr bwMode="auto">
            <a:xfrm>
              <a:off x="4792" y="1248"/>
              <a:ext cx="657" cy="144"/>
              <a:chOff x="4792" y="1248"/>
              <a:chExt cx="657" cy="144"/>
            </a:xfrm>
          </p:grpSpPr>
          <p:sp>
            <p:nvSpPr>
              <p:cNvPr id="74762" name="Line 10"/>
              <p:cNvSpPr>
                <a:spLocks noChangeShapeType="1"/>
              </p:cNvSpPr>
              <p:nvPr/>
            </p:nvSpPr>
            <p:spPr bwMode="auto">
              <a:xfrm flipH="1">
                <a:off x="4848" y="1248"/>
                <a:ext cx="96" cy="1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3" name="Line 11"/>
              <p:cNvSpPr>
                <a:spLocks noChangeShapeType="1"/>
              </p:cNvSpPr>
              <p:nvPr/>
            </p:nvSpPr>
            <p:spPr bwMode="auto">
              <a:xfrm flipH="1">
                <a:off x="4944" y="1248"/>
                <a:ext cx="96" cy="1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4" name="Line 12"/>
              <p:cNvSpPr>
                <a:spLocks noChangeShapeType="1"/>
              </p:cNvSpPr>
              <p:nvPr/>
            </p:nvSpPr>
            <p:spPr bwMode="auto">
              <a:xfrm flipH="1">
                <a:off x="5040" y="1248"/>
                <a:ext cx="96" cy="1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5" name="Line 13"/>
              <p:cNvSpPr>
                <a:spLocks noChangeShapeType="1"/>
              </p:cNvSpPr>
              <p:nvPr/>
            </p:nvSpPr>
            <p:spPr bwMode="auto">
              <a:xfrm flipH="1">
                <a:off x="5136" y="1248"/>
                <a:ext cx="96" cy="1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6" name="Line 14"/>
              <p:cNvSpPr>
                <a:spLocks noChangeShapeType="1"/>
              </p:cNvSpPr>
              <p:nvPr/>
            </p:nvSpPr>
            <p:spPr bwMode="auto">
              <a:xfrm flipH="1">
                <a:off x="5232" y="1248"/>
                <a:ext cx="96" cy="1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7" name="Line 15"/>
              <p:cNvSpPr>
                <a:spLocks noChangeShapeType="1"/>
              </p:cNvSpPr>
              <p:nvPr/>
            </p:nvSpPr>
            <p:spPr bwMode="auto">
              <a:xfrm flipH="1">
                <a:off x="5328" y="1248"/>
                <a:ext cx="96" cy="1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4768" name="Line 16"/>
              <p:cNvSpPr>
                <a:spLocks noChangeShapeType="1"/>
              </p:cNvSpPr>
              <p:nvPr/>
            </p:nvSpPr>
            <p:spPr bwMode="auto">
              <a:xfrm>
                <a:off x="4792" y="1392"/>
                <a:ext cx="657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4769" name="Freeform 17"/>
            <p:cNvSpPr>
              <a:spLocks/>
            </p:cNvSpPr>
            <p:nvPr/>
          </p:nvSpPr>
          <p:spPr bwMode="auto">
            <a:xfrm>
              <a:off x="5040" y="1488"/>
              <a:ext cx="144" cy="624"/>
            </a:xfrm>
            <a:custGeom>
              <a:avLst/>
              <a:gdLst>
                <a:gd name="T0" fmla="*/ 48 w 144"/>
                <a:gd name="T1" fmla="*/ 0 h 624"/>
                <a:gd name="T2" fmla="*/ 144 w 144"/>
                <a:gd name="T3" fmla="*/ 0 h 624"/>
                <a:gd name="T4" fmla="*/ 0 w 144"/>
                <a:gd name="T5" fmla="*/ 96 h 624"/>
                <a:gd name="T6" fmla="*/ 144 w 144"/>
                <a:gd name="T7" fmla="*/ 144 h 624"/>
                <a:gd name="T8" fmla="*/ 0 w 144"/>
                <a:gd name="T9" fmla="*/ 240 h 624"/>
                <a:gd name="T10" fmla="*/ 144 w 144"/>
                <a:gd name="T11" fmla="*/ 288 h 624"/>
                <a:gd name="T12" fmla="*/ 0 w 144"/>
                <a:gd name="T13" fmla="*/ 384 h 624"/>
                <a:gd name="T14" fmla="*/ 144 w 144"/>
                <a:gd name="T15" fmla="*/ 432 h 624"/>
                <a:gd name="T16" fmla="*/ 0 w 144"/>
                <a:gd name="T17" fmla="*/ 528 h 624"/>
                <a:gd name="T18" fmla="*/ 144 w 144"/>
                <a:gd name="T19" fmla="*/ 576 h 624"/>
                <a:gd name="T20" fmla="*/ 48 w 144"/>
                <a:gd name="T21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" h="624">
                  <a:moveTo>
                    <a:pt x="48" y="0"/>
                  </a:moveTo>
                  <a:lnTo>
                    <a:pt x="144" y="0"/>
                  </a:lnTo>
                  <a:lnTo>
                    <a:pt x="0" y="96"/>
                  </a:lnTo>
                  <a:lnTo>
                    <a:pt x="144" y="144"/>
                  </a:lnTo>
                  <a:lnTo>
                    <a:pt x="0" y="240"/>
                  </a:lnTo>
                  <a:lnTo>
                    <a:pt x="144" y="288"/>
                  </a:lnTo>
                  <a:lnTo>
                    <a:pt x="0" y="384"/>
                  </a:lnTo>
                  <a:lnTo>
                    <a:pt x="144" y="432"/>
                  </a:lnTo>
                  <a:lnTo>
                    <a:pt x="0" y="528"/>
                  </a:lnTo>
                  <a:lnTo>
                    <a:pt x="144" y="576"/>
                  </a:lnTo>
                  <a:lnTo>
                    <a:pt x="48" y="624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4770" name="Rectangle 18"/>
            <p:cNvSpPr>
              <a:spLocks noChangeArrowheads="1"/>
            </p:cNvSpPr>
            <p:nvPr/>
          </p:nvSpPr>
          <p:spPr bwMode="auto">
            <a:xfrm>
              <a:off x="5001" y="2208"/>
              <a:ext cx="172" cy="145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4771" name="Group 19"/>
          <p:cNvGrpSpPr>
            <a:grpSpLocks/>
          </p:cNvGrpSpPr>
          <p:nvPr/>
        </p:nvGrpSpPr>
        <p:grpSpPr bwMode="auto">
          <a:xfrm>
            <a:off x="9420226" y="3873500"/>
            <a:ext cx="561975" cy="1841500"/>
            <a:chOff x="4974" y="2440"/>
            <a:chExt cx="354" cy="1160"/>
          </a:xfrm>
        </p:grpSpPr>
        <p:grpSp>
          <p:nvGrpSpPr>
            <p:cNvPr id="74772" name="Group 20"/>
            <p:cNvGrpSpPr>
              <a:grpSpLocks/>
            </p:cNvGrpSpPr>
            <p:nvPr/>
          </p:nvGrpSpPr>
          <p:grpSpPr bwMode="auto">
            <a:xfrm>
              <a:off x="4974" y="2568"/>
              <a:ext cx="144" cy="1032"/>
              <a:chOff x="4974" y="2568"/>
              <a:chExt cx="144" cy="1032"/>
            </a:xfrm>
          </p:grpSpPr>
          <p:sp>
            <p:nvSpPr>
              <p:cNvPr id="74773" name="Line 21"/>
              <p:cNvSpPr>
                <a:spLocks noChangeShapeType="1"/>
              </p:cNvSpPr>
              <p:nvPr/>
            </p:nvSpPr>
            <p:spPr bwMode="auto">
              <a:xfrm>
                <a:off x="5048" y="2568"/>
                <a:ext cx="0" cy="864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4774" name="Object 2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74" y="344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2623" name="Equation" r:id="rId5" imgW="228600" imgH="241200" progId="Equation.3">
                      <p:embed/>
                    </p:oleObj>
                  </mc:Choice>
                  <mc:Fallback>
                    <p:oleObj name="Equation" r:id="rId5" imgW="228600" imgH="241200" progId="Equation.3">
                      <p:embed/>
                      <p:pic>
                        <p:nvPicPr>
                          <p:cNvPr id="74774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74" y="344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74775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5136" y="244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24" name="Equation" r:id="rId7" imgW="304560" imgH="317160" progId="Equation.3">
                    <p:embed/>
                  </p:oleObj>
                </mc:Choice>
                <mc:Fallback>
                  <p:oleObj name="Equation" r:id="rId7" imgW="304560" imgH="317160" progId="Equation.3">
                    <p:embed/>
                    <p:pic>
                      <p:nvPicPr>
                        <p:cNvPr id="74775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" y="244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4776" name="Text Box 24"/>
          <p:cNvSpPr txBox="1">
            <a:spLocks noChangeArrowheads="1"/>
          </p:cNvSpPr>
          <p:nvPr/>
        </p:nvSpPr>
        <p:spPr bwMode="auto">
          <a:xfrm>
            <a:off x="2133600" y="28194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4778" name="Text Box 26"/>
          <p:cNvSpPr txBox="1">
            <a:spLocks noChangeArrowheads="1"/>
          </p:cNvSpPr>
          <p:nvPr/>
        </p:nvSpPr>
        <p:spPr bwMode="auto">
          <a:xfrm>
            <a:off x="2895601" y="371476"/>
            <a:ext cx="7286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质量为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zh-CN" altLang="en-US">
                <a:solidFill>
                  <a:srgbClr val="000000"/>
                </a:solidFill>
              </a:rPr>
              <a:t>的物体自由悬挂在一端固定的弹簧上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4779" name="Text Box 27"/>
          <p:cNvSpPr txBox="1">
            <a:spLocks noChangeArrowheads="1"/>
          </p:cNvSpPr>
          <p:nvPr/>
        </p:nvSpPr>
        <p:spPr bwMode="auto">
          <a:xfrm>
            <a:off x="1828800" y="930276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在无外力作用下做自由运动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4780" name="Text Box 28"/>
          <p:cNvSpPr txBox="1">
            <a:spLocks noChangeArrowheads="1"/>
          </p:cNvSpPr>
          <p:nvPr/>
        </p:nvSpPr>
        <p:spPr bwMode="auto">
          <a:xfrm>
            <a:off x="9144000" y="15255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初始</a:t>
            </a:r>
          </a:p>
        </p:txBody>
      </p:sp>
      <p:sp>
        <p:nvSpPr>
          <p:cNvPr id="74781" name="Text Box 29"/>
          <p:cNvSpPr txBox="1">
            <a:spLocks noChangeArrowheads="1"/>
          </p:cNvSpPr>
          <p:nvPr/>
        </p:nvSpPr>
        <p:spPr bwMode="auto">
          <a:xfrm>
            <a:off x="3505200" y="2149476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求物体的运动规律 </a:t>
            </a:r>
          </a:p>
        </p:txBody>
      </p:sp>
      <p:graphicFrame>
        <p:nvGraphicFramePr>
          <p:cNvPr id="74782" name="Object 30"/>
          <p:cNvGraphicFramePr>
            <a:graphicFrameLocks noChangeAspect="1"/>
          </p:cNvGraphicFramePr>
          <p:nvPr>
            <p:extLst/>
          </p:nvPr>
        </p:nvGraphicFramePr>
        <p:xfrm>
          <a:off x="1905000" y="2211388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5" name="Equation" r:id="rId9" imgW="1600200" imgH="457200" progId="Equation.3">
                  <p:embed/>
                </p:oleObj>
              </mc:Choice>
              <mc:Fallback>
                <p:oleObj name="Equation" r:id="rId9" imgW="1600200" imgH="457200" progId="Equation.3">
                  <p:embed/>
                  <p:pic>
                    <p:nvPicPr>
                      <p:cNvPr id="7478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211388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3" name="Object 31"/>
          <p:cNvGraphicFramePr>
            <a:graphicFrameLocks noChangeAspect="1"/>
          </p:cNvGraphicFramePr>
          <p:nvPr>
            <p:extLst/>
          </p:nvPr>
        </p:nvGraphicFramePr>
        <p:xfrm>
          <a:off x="6553200" y="2209800"/>
          <a:ext cx="1295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6" name="Equation" r:id="rId11" imgW="1295280" imgH="406080" progId="Equation.3">
                  <p:embed/>
                </p:oleObj>
              </mc:Choice>
              <mc:Fallback>
                <p:oleObj name="Equation" r:id="rId11" imgW="1295280" imgH="406080" progId="Equation.3">
                  <p:embed/>
                  <p:pic>
                    <p:nvPicPr>
                      <p:cNvPr id="747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209800"/>
                        <a:ext cx="1295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4" name="Text Box 32"/>
          <p:cNvSpPr txBox="1">
            <a:spLocks noChangeArrowheads="1"/>
          </p:cNvSpPr>
          <p:nvPr/>
        </p:nvSpPr>
        <p:spPr bwMode="auto">
          <a:xfrm>
            <a:off x="1828800" y="1539876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立坐标系如图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74785" name="Object 33"/>
          <p:cNvGraphicFramePr>
            <a:graphicFrameLocks noChangeAspect="1"/>
          </p:cNvGraphicFramePr>
          <p:nvPr>
            <p:extLst/>
          </p:nvPr>
        </p:nvGraphicFramePr>
        <p:xfrm>
          <a:off x="8153400" y="1614488"/>
          <a:ext cx="1041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7" name="Equation" r:id="rId13" imgW="1041120" imgH="444240" progId="Equation.3">
                  <p:embed/>
                </p:oleObj>
              </mc:Choice>
              <mc:Fallback>
                <p:oleObj name="Equation" r:id="rId13" imgW="1041120" imgH="444240" progId="Equation.3">
                  <p:embed/>
                  <p:pic>
                    <p:nvPicPr>
                      <p:cNvPr id="7478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1614488"/>
                        <a:ext cx="1041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6" name="Text Box 34"/>
          <p:cNvSpPr txBox="1">
            <a:spLocks noChangeArrowheads="1"/>
          </p:cNvSpPr>
          <p:nvPr/>
        </p:nvSpPr>
        <p:spPr bwMode="auto">
          <a:xfrm>
            <a:off x="4267200" y="1539876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= 0 </a:t>
            </a:r>
            <a:r>
              <a:rPr lang="zh-CN" altLang="en-US">
                <a:solidFill>
                  <a:srgbClr val="000000"/>
                </a:solidFill>
              </a:rPr>
              <a:t>时物体的位置为</a:t>
            </a:r>
          </a:p>
        </p:txBody>
      </p:sp>
      <p:sp>
        <p:nvSpPr>
          <p:cNvPr id="74787" name="Text Box 35"/>
          <p:cNvSpPr txBox="1">
            <a:spLocks noChangeArrowheads="1"/>
          </p:cNvSpPr>
          <p:nvPr/>
        </p:nvSpPr>
        <p:spPr bwMode="auto">
          <a:xfrm>
            <a:off x="6384925" y="952501"/>
            <a:ext cx="3829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取其平衡位置为原点建 </a:t>
            </a:r>
          </a:p>
        </p:txBody>
      </p:sp>
      <p:graphicFrame>
        <p:nvGraphicFramePr>
          <p:cNvPr id="74788" name="Object 36"/>
          <p:cNvGraphicFramePr>
            <a:graphicFrameLocks noChangeAspect="1"/>
          </p:cNvGraphicFramePr>
          <p:nvPr>
            <p:extLst/>
          </p:nvPr>
        </p:nvGraphicFramePr>
        <p:xfrm>
          <a:off x="5638800" y="5168900"/>
          <a:ext cx="1714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8" name="Equation" r:id="rId15" imgW="1714320" imgH="927000" progId="Equation.3">
                  <p:embed/>
                </p:oleObj>
              </mc:Choice>
              <mc:Fallback>
                <p:oleObj name="Equation" r:id="rId15" imgW="1714320" imgH="927000" progId="Equation.3">
                  <p:embed/>
                  <p:pic>
                    <p:nvPicPr>
                      <p:cNvPr id="7478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5168900"/>
                        <a:ext cx="1714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9" name="Object 37"/>
          <p:cNvGraphicFramePr>
            <a:graphicFrameLocks noChangeAspect="1"/>
          </p:cNvGraphicFramePr>
          <p:nvPr>
            <p:extLst/>
          </p:nvPr>
        </p:nvGraphicFramePr>
        <p:xfrm>
          <a:off x="3657600" y="5257800"/>
          <a:ext cx="1765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29" name="Equation" r:id="rId17" imgW="1765080" imgH="596880" progId="Equation.3">
                  <p:embed/>
                </p:oleObj>
              </mc:Choice>
              <mc:Fallback>
                <p:oleObj name="Equation" r:id="rId17" imgW="1765080" imgH="596880" progId="Equation.3">
                  <p:embed/>
                  <p:pic>
                    <p:nvPicPr>
                      <p:cNvPr id="7478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257800"/>
                        <a:ext cx="17653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790" name="Group 38"/>
          <p:cNvGrpSpPr>
            <a:grpSpLocks/>
          </p:cNvGrpSpPr>
          <p:nvPr/>
        </p:nvGrpSpPr>
        <p:grpSpPr bwMode="auto">
          <a:xfrm>
            <a:off x="3575050" y="4038600"/>
            <a:ext cx="3397250" cy="1093788"/>
            <a:chOff x="1292" y="2592"/>
            <a:chExt cx="2140" cy="689"/>
          </a:xfrm>
        </p:grpSpPr>
        <p:graphicFrame>
          <p:nvGraphicFramePr>
            <p:cNvPr id="74791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1292" y="2592"/>
            <a:ext cx="550" cy="6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30" name="Equation" r:id="rId19" imgW="901440" imgH="1130040" progId="Equation.3">
                    <p:embed/>
                  </p:oleObj>
                </mc:Choice>
                <mc:Fallback>
                  <p:oleObj name="Equation" r:id="rId19" imgW="901440" imgH="1130040" progId="Equation.3">
                    <p:embed/>
                    <p:pic>
                      <p:nvPicPr>
                        <p:cNvPr id="74791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2592"/>
                          <a:ext cx="550" cy="6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92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2672" y="2784"/>
            <a:ext cx="760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31" name="Equation" r:id="rId21" imgW="1206360" imgH="520560" progId="Equation.3">
                    <p:embed/>
                  </p:oleObj>
                </mc:Choice>
                <mc:Fallback>
                  <p:oleObj name="Equation" r:id="rId21" imgW="1206360" imgH="520560" progId="Equation.3">
                    <p:embed/>
                    <p:pic>
                      <p:nvPicPr>
                        <p:cNvPr id="74792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2" y="2784"/>
                          <a:ext cx="760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793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1872" y="2680"/>
            <a:ext cx="768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32" name="Equation" r:id="rId23" imgW="1218960" imgH="927000" progId="Equation.3">
                    <p:embed/>
                  </p:oleObj>
                </mc:Choice>
                <mc:Fallback>
                  <p:oleObj name="Equation" r:id="rId23" imgW="1218960" imgH="927000" progId="Equation.3">
                    <p:embed/>
                    <p:pic>
                      <p:nvPicPr>
                        <p:cNvPr id="74793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2680"/>
                          <a:ext cx="768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4794" name="Text Box 42"/>
          <p:cNvSpPr txBox="1">
            <a:spLocks noChangeArrowheads="1"/>
          </p:cNvSpPr>
          <p:nvPr/>
        </p:nvSpPr>
        <p:spPr bwMode="auto">
          <a:xfrm>
            <a:off x="1828801" y="3406776"/>
            <a:ext cx="2720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因此定解问题为</a:t>
            </a:r>
          </a:p>
        </p:txBody>
      </p:sp>
      <p:sp>
        <p:nvSpPr>
          <p:cNvPr id="74795" name="AutoShape 43"/>
          <p:cNvSpPr>
            <a:spLocks/>
          </p:cNvSpPr>
          <p:nvPr/>
        </p:nvSpPr>
        <p:spPr bwMode="auto">
          <a:xfrm>
            <a:off x="3276600" y="4267200"/>
            <a:ext cx="228600" cy="1524000"/>
          </a:xfrm>
          <a:prstGeom prst="leftBrace">
            <a:avLst>
              <a:gd name="adj1" fmla="val 555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4797" name="Text Box 45"/>
          <p:cNvSpPr txBox="1">
            <a:spLocks noChangeArrowheads="1"/>
          </p:cNvSpPr>
          <p:nvPr/>
        </p:nvSpPr>
        <p:spPr bwMode="auto">
          <a:xfrm>
            <a:off x="2819400" y="2819401"/>
            <a:ext cx="541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由第六节例</a:t>
            </a:r>
            <a:r>
              <a:rPr lang="en-US" altLang="zh-CN" dirty="0">
                <a:solidFill>
                  <a:srgbClr val="000000"/>
                </a:solidFill>
              </a:rPr>
              <a:t>1 (P329) </a:t>
            </a:r>
            <a:r>
              <a:rPr lang="zh-CN" altLang="en-US" dirty="0">
                <a:solidFill>
                  <a:srgbClr val="000000"/>
                </a:solidFill>
              </a:rPr>
              <a:t>知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位移满足</a:t>
            </a:r>
          </a:p>
        </p:txBody>
      </p:sp>
    </p:spTree>
    <p:extLst>
      <p:ext uri="{BB962C8B-B14F-4D97-AF65-F5344CB8AC3E}">
        <p14:creationId xmlns:p14="http://schemas.microsoft.com/office/powerpoint/2010/main" val="26961511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4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4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4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4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4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6" grpId="0" autoUpdateAnimBg="0"/>
      <p:bldP spid="74779" grpId="0" build="p" autoUpdateAnimBg="0"/>
      <p:bldP spid="74780" grpId="0" autoUpdateAnimBg="0"/>
      <p:bldP spid="74781" grpId="0" autoUpdateAnimBg="0"/>
      <p:bldP spid="74784" grpId="0" autoUpdateAnimBg="0"/>
      <p:bldP spid="74786" grpId="0" build="p" autoUpdateAnimBg="0"/>
      <p:bldP spid="74787" grpId="0" build="p" autoUpdateAnimBg="0"/>
      <p:bldP spid="74794" grpId="0" build="p" autoUpdateAnimBg="0"/>
      <p:bldP spid="74797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4018</TotalTime>
  <Words>1860</Words>
  <Application>Microsoft Office PowerPoint</Application>
  <PresentationFormat>宽屏</PresentationFormat>
  <Paragraphs>366</Paragraphs>
  <Slides>46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46</vt:i4>
      </vt:variant>
    </vt:vector>
  </HeadingPairs>
  <TitlesOfParts>
    <vt:vector size="63" baseType="lpstr">
      <vt:lpstr>Monotype Sorts</vt:lpstr>
      <vt:lpstr>黑体</vt:lpstr>
      <vt:lpstr>楷体</vt:lpstr>
      <vt:lpstr>楷体_GB2312</vt:lpstr>
      <vt:lpstr>宋体</vt:lpstr>
      <vt:lpstr>Arial</vt:lpstr>
      <vt:lpstr>Cambria Math</vt:lpstr>
      <vt:lpstr>Century Gothic</vt:lpstr>
      <vt:lpstr>Marlett</vt:lpstr>
      <vt:lpstr>Symbol</vt:lpstr>
      <vt:lpstr>Times New Roman</vt:lpstr>
      <vt:lpstr>空演示文稿</vt:lpstr>
      <vt:lpstr>1_空演示文稿</vt:lpstr>
      <vt:lpstr>3_空演示文稿</vt:lpstr>
      <vt:lpstr>4_空演示文稿</vt:lpstr>
      <vt:lpstr>Equation</vt:lpstr>
      <vt:lpstr>公式</vt:lpstr>
      <vt:lpstr>PowerPoint 演示文稿</vt:lpstr>
      <vt:lpstr>PowerPoint 演示文稿</vt:lpstr>
      <vt:lpstr>二阶常系数齐次线性微分方程:</vt:lpstr>
      <vt:lpstr>2. 当</vt:lpstr>
      <vt:lpstr>3. 当</vt:lpstr>
      <vt:lpstr>小结:</vt:lpstr>
      <vt:lpstr>推广:</vt:lpstr>
      <vt:lpstr>例1.                        </vt:lpstr>
      <vt:lpstr>例3.</vt:lpstr>
      <vt:lpstr>1) 无阻尼自由振动情况  ( n = 0 )</vt:lpstr>
      <vt:lpstr>解的特征:</vt:lpstr>
      <vt:lpstr>2) 有阻尼自由振动情况  </vt:lpstr>
      <vt:lpstr>小阻尼自由振动解的特征 : </vt:lpstr>
      <vt:lpstr>临界阻尼解的特征 :</vt:lpstr>
      <vt:lpstr>大阻尼解的特征:</vt:lpstr>
      <vt:lpstr>例4.</vt:lpstr>
      <vt:lpstr>例6. </vt:lpstr>
      <vt:lpstr>例7.</vt:lpstr>
      <vt:lpstr>PowerPoint 演示文稿</vt:lpstr>
      <vt:lpstr>内容小结</vt:lpstr>
      <vt:lpstr>思考题</vt:lpstr>
      <vt:lpstr>练习</vt:lpstr>
      <vt:lpstr>PowerPoint 演示文稿</vt:lpstr>
      <vt:lpstr>PowerPoint 演示文稿</vt:lpstr>
      <vt:lpstr>一、 </vt:lpstr>
      <vt:lpstr>PowerPoint 演示文稿</vt:lpstr>
      <vt:lpstr>例1.</vt:lpstr>
      <vt:lpstr>例2. </vt:lpstr>
      <vt:lpstr>例3. 求解定解问题</vt:lpstr>
      <vt:lpstr>PowerPoint 演示文稿</vt:lpstr>
      <vt:lpstr>二、</vt:lpstr>
      <vt:lpstr>第一步</vt:lpstr>
      <vt:lpstr> 第二步 求如下两方程的特解 </vt:lpstr>
      <vt:lpstr>第三步 求原方程的特解 </vt:lpstr>
      <vt:lpstr>第四步 分析</vt:lpstr>
      <vt:lpstr>结论</vt:lpstr>
      <vt:lpstr>例4. </vt:lpstr>
      <vt:lpstr>例5. </vt:lpstr>
      <vt:lpstr>例6.</vt:lpstr>
      <vt:lpstr>例7.</vt:lpstr>
      <vt:lpstr>PowerPoint 演示文稿</vt:lpstr>
      <vt:lpstr>PowerPoint 演示文稿</vt:lpstr>
      <vt:lpstr>小结</vt:lpstr>
      <vt:lpstr>练习</vt:lpstr>
      <vt:lpstr>2. 求微分方程</vt:lpstr>
      <vt:lpstr>3. 已知二阶常微分方程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172</cp:revision>
  <cp:lastPrinted>2024-12-18T01:29:38Z</cp:lastPrinted>
  <dcterms:created xsi:type="dcterms:W3CDTF">2000-10-11T02:23:36Z</dcterms:created>
  <dcterms:modified xsi:type="dcterms:W3CDTF">2025-12-22T01:17:22Z</dcterms:modified>
</cp:coreProperties>
</file>