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handoutMasterIdLst>
    <p:handoutMasterId r:id="rId12"/>
  </p:handoutMasterIdLst>
  <p:sldIdLst>
    <p:sldId id="352" r:id="rId2"/>
    <p:sldId id="353" r:id="rId3"/>
    <p:sldId id="354" r:id="rId4"/>
    <p:sldId id="355" r:id="rId5"/>
    <p:sldId id="356" r:id="rId6"/>
    <p:sldId id="357" r:id="rId7"/>
    <p:sldId id="358" r:id="rId8"/>
    <p:sldId id="359" r:id="rId9"/>
    <p:sldId id="360" r:id="rId1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3" d="100"/>
          <a:sy n="103" d="100"/>
        </p:scale>
        <p:origin x="645" y="54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4" Type="http://schemas.openxmlformats.org/officeDocument/2006/relationships/image" Target="../media/image45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12" Type="http://schemas.openxmlformats.org/officeDocument/2006/relationships/image" Target="../media/image67.emf"/><Relationship Id="rId2" Type="http://schemas.openxmlformats.org/officeDocument/2006/relationships/image" Target="../media/image57.emf"/><Relationship Id="rId1" Type="http://schemas.openxmlformats.org/officeDocument/2006/relationships/image" Target="../media/image56.emf"/><Relationship Id="rId6" Type="http://schemas.openxmlformats.org/officeDocument/2006/relationships/image" Target="../media/image61.emf"/><Relationship Id="rId11" Type="http://schemas.openxmlformats.org/officeDocument/2006/relationships/image" Target="../media/image66.emf"/><Relationship Id="rId5" Type="http://schemas.openxmlformats.org/officeDocument/2006/relationships/image" Target="../media/image60.emf"/><Relationship Id="rId10" Type="http://schemas.openxmlformats.org/officeDocument/2006/relationships/image" Target="../media/image65.emf"/><Relationship Id="rId4" Type="http://schemas.openxmlformats.org/officeDocument/2006/relationships/image" Target="../media/image59.emf"/><Relationship Id="rId9" Type="http://schemas.openxmlformats.org/officeDocument/2006/relationships/image" Target="../media/image6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image" Target="../media/image68.emf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image" Target="../media/image76.emf"/><Relationship Id="rId7" Type="http://schemas.openxmlformats.org/officeDocument/2006/relationships/image" Target="../media/image80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7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7" y="10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51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96" tIns="47349" rIns="94696" bIns="473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4F039-6716-4193-8126-1F8622D4391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49215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31F71-3AB4-44F4-B6D1-68192040342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5101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B1FA1-9351-4594-BB76-053D28681E3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71526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D09E87-DA9A-40E5-BE31-132AA590C1C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35443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B421E-B578-43C2-9084-3F65FEAAB1E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01285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5277C-CD73-4DCC-8AAE-0C9A33E613C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1842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AD160-8015-4F90-AF48-65B8189D35E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30036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EDDB5-E313-4A08-9FB2-20B3ACF5F7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8287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0D661-4BBA-4E89-9302-A1CE14B599D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92351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7308E-B830-4419-BB63-9DB159840B5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2339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37414-02CB-468D-9F00-2D97FFA5356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255910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DB365BCC-FF3A-4413-AD0C-E028E343A58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0284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7.emf"/><Relationship Id="rId26" Type="http://schemas.openxmlformats.org/officeDocument/2006/relationships/image" Target="../media/image21.emf"/><Relationship Id="rId3" Type="http://schemas.openxmlformats.org/officeDocument/2006/relationships/oleObject" Target="../embeddings/oleObject5.bin"/><Relationship Id="rId21" Type="http://schemas.openxmlformats.org/officeDocument/2006/relationships/oleObject" Target="../embeddings/oleObject14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4.emf"/><Relationship Id="rId17" Type="http://schemas.openxmlformats.org/officeDocument/2006/relationships/oleObject" Target="../embeddings/oleObject12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.emf"/><Relationship Id="rId20" Type="http://schemas.openxmlformats.org/officeDocument/2006/relationships/image" Target="../media/image18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0.e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5.bin"/><Relationship Id="rId10" Type="http://schemas.openxmlformats.org/officeDocument/2006/relationships/image" Target="../media/image13.e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10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5.emf"/><Relationship Id="rId22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29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6.emf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emf"/><Relationship Id="rId20" Type="http://schemas.openxmlformats.org/officeDocument/2006/relationships/image" Target="../media/image30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e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5.emf"/><Relationship Id="rId19" Type="http://schemas.openxmlformats.org/officeDocument/2006/relationships/oleObject" Target="../embeddings/oleObject25.bin"/><Relationship Id="rId4" Type="http://schemas.openxmlformats.org/officeDocument/2006/relationships/image" Target="../media/image22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38.emf"/><Relationship Id="rId3" Type="http://schemas.openxmlformats.org/officeDocument/2006/relationships/oleObject" Target="../embeddings/oleObject26.bin"/><Relationship Id="rId21" Type="http://schemas.openxmlformats.org/officeDocument/2006/relationships/oleObject" Target="../embeddings/oleObject35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33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0.bin"/><Relationship Id="rId24" Type="http://schemas.openxmlformats.org/officeDocument/2006/relationships/image" Target="../media/image41.emf"/><Relationship Id="rId5" Type="http://schemas.openxmlformats.org/officeDocument/2006/relationships/oleObject" Target="../embeddings/oleObject27.bin"/><Relationship Id="rId15" Type="http://schemas.openxmlformats.org/officeDocument/2006/relationships/oleObject" Target="../embeddings/oleObject32.bin"/><Relationship Id="rId23" Type="http://schemas.openxmlformats.org/officeDocument/2006/relationships/oleObject" Target="../embeddings/oleObject36.bin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34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6.emf"/><Relationship Id="rId22" Type="http://schemas.openxmlformats.org/officeDocument/2006/relationships/image" Target="../media/image4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5.emf"/><Relationship Id="rId4" Type="http://schemas.openxmlformats.org/officeDocument/2006/relationships/image" Target="../media/image42.emf"/><Relationship Id="rId9" Type="http://schemas.openxmlformats.org/officeDocument/2006/relationships/oleObject" Target="../embeddings/oleObject4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53.emf"/><Relationship Id="rId3" Type="http://schemas.openxmlformats.org/officeDocument/2006/relationships/oleObject" Target="../embeddings/oleObject41.bin"/><Relationship Id="rId21" Type="http://schemas.openxmlformats.org/officeDocument/2006/relationships/oleObject" Target="../embeddings/oleObject50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7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49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51.emf"/><Relationship Id="rId22" Type="http://schemas.openxmlformats.org/officeDocument/2006/relationships/image" Target="../media/image5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3.emf"/><Relationship Id="rId26" Type="http://schemas.openxmlformats.org/officeDocument/2006/relationships/image" Target="../media/image67.emf"/><Relationship Id="rId3" Type="http://schemas.openxmlformats.org/officeDocument/2006/relationships/oleObject" Target="../embeddings/oleObject51.bin"/><Relationship Id="rId21" Type="http://schemas.openxmlformats.org/officeDocument/2006/relationships/oleObject" Target="../embeddings/oleObject60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0.emf"/><Relationship Id="rId17" Type="http://schemas.openxmlformats.org/officeDocument/2006/relationships/oleObject" Target="../embeddings/oleObject58.bin"/><Relationship Id="rId25" Type="http://schemas.openxmlformats.org/officeDocument/2006/relationships/oleObject" Target="../embeddings/oleObject6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62.emf"/><Relationship Id="rId20" Type="http://schemas.openxmlformats.org/officeDocument/2006/relationships/image" Target="../media/image64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7.e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66.emf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1.bin"/><Relationship Id="rId10" Type="http://schemas.openxmlformats.org/officeDocument/2006/relationships/image" Target="../media/image59.e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56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1.emf"/><Relationship Id="rId22" Type="http://schemas.openxmlformats.org/officeDocument/2006/relationships/image" Target="../media/image6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oleObject" Target="../embeddings/oleObject68.bin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72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0" Type="http://schemas.openxmlformats.org/officeDocument/2006/relationships/image" Target="../media/image71.emf"/><Relationship Id="rId4" Type="http://schemas.openxmlformats.org/officeDocument/2006/relationships/image" Target="../media/image68.e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7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oleObject" Target="../embeddings/oleObject74.bin"/><Relationship Id="rId18" Type="http://schemas.openxmlformats.org/officeDocument/2006/relationships/image" Target="../media/image81.e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7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0.emf"/><Relationship Id="rId20" Type="http://schemas.openxmlformats.org/officeDocument/2006/relationships/image" Target="../media/image82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5.e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5" Type="http://schemas.openxmlformats.org/officeDocument/2006/relationships/oleObject" Target="../embeddings/oleObject75.bin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77.bin"/><Relationship Id="rId4" Type="http://schemas.openxmlformats.org/officeDocument/2006/relationships/image" Target="../media/image74.emf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3200400" y="2060848"/>
            <a:ext cx="2324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欧拉方程 </a:t>
            </a:r>
          </a:p>
        </p:txBody>
      </p:sp>
      <p:graphicFrame>
        <p:nvGraphicFramePr>
          <p:cNvPr id="4303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7762349"/>
              </p:ext>
            </p:extLst>
          </p:nvPr>
        </p:nvGraphicFramePr>
        <p:xfrm>
          <a:off x="2819400" y="2752998"/>
          <a:ext cx="7251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38" name="Equation" r:id="rId3" imgW="7251480" imgH="520560" progId="Equation.3">
                  <p:embed/>
                </p:oleObj>
              </mc:Choice>
              <mc:Fallback>
                <p:oleObj name="Equation" r:id="rId3" imgW="7251480" imgH="520560" progId="Equation.3">
                  <p:embed/>
                  <p:pic>
                    <p:nvPicPr>
                      <p:cNvPr id="430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752998"/>
                        <a:ext cx="7251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692961"/>
              </p:ext>
            </p:extLst>
          </p:nvPr>
        </p:nvGraphicFramePr>
        <p:xfrm>
          <a:off x="4953000" y="3495948"/>
          <a:ext cx="1778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39" name="Equation" r:id="rId5" imgW="1777680" imgH="469800" progId="Equation.3">
                  <p:embed/>
                </p:oleObj>
              </mc:Choice>
              <mc:Fallback>
                <p:oleObj name="Equation" r:id="rId5" imgW="1777680" imgH="469800" progId="Equation.3">
                  <p:embed/>
                  <p:pic>
                    <p:nvPicPr>
                      <p:cNvPr id="4303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495948"/>
                        <a:ext cx="1778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5" name="Line 27"/>
          <p:cNvSpPr>
            <a:spLocks noChangeShapeType="1"/>
          </p:cNvSpPr>
          <p:nvPr/>
        </p:nvSpPr>
        <p:spPr bwMode="auto">
          <a:xfrm>
            <a:off x="4648200" y="3508648"/>
            <a:ext cx="0" cy="1143000"/>
          </a:xfrm>
          <a:prstGeom prst="line">
            <a:avLst/>
          </a:prstGeom>
          <a:noFill/>
          <a:ln w="3175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3036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187161"/>
              </p:ext>
            </p:extLst>
          </p:nvPr>
        </p:nvGraphicFramePr>
        <p:xfrm>
          <a:off x="4800600" y="4054748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0" name="Equation" r:id="rId7" imgW="1447560" imgH="520560" progId="Equation.3">
                  <p:embed/>
                </p:oleObj>
              </mc:Choice>
              <mc:Fallback>
                <p:oleObj name="Equation" r:id="rId7" imgW="1447560" imgH="520560" progId="Equation.3">
                  <p:embed/>
                  <p:pic>
                    <p:nvPicPr>
                      <p:cNvPr id="4303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054748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7" name="Text Box 29"/>
          <p:cNvSpPr txBox="1">
            <a:spLocks noChangeArrowheads="1"/>
          </p:cNvSpPr>
          <p:nvPr/>
        </p:nvSpPr>
        <p:spPr bwMode="auto">
          <a:xfrm>
            <a:off x="3505200" y="4675462"/>
            <a:ext cx="3841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000099">
                    <a:lumMod val="60000"/>
                    <a:lumOff val="40000"/>
                  </a:srgbClr>
                </a:solidFill>
              </a:rPr>
              <a:t>常系数线性微分方程</a:t>
            </a:r>
          </a:p>
        </p:txBody>
      </p:sp>
      <p:graphicFrame>
        <p:nvGraphicFramePr>
          <p:cNvPr id="4303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219010"/>
              </p:ext>
            </p:extLst>
          </p:nvPr>
        </p:nvGraphicFramePr>
        <p:xfrm>
          <a:off x="6343650" y="4194448"/>
          <a:ext cx="1435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1" name="Equation" r:id="rId9" imgW="1434960" imgH="419040" progId="Equation.3">
                  <p:embed/>
                </p:oleObj>
              </mc:Choice>
              <mc:Fallback>
                <p:oleObj name="Equation" r:id="rId9" imgW="1434960" imgH="419040" progId="Equation.3">
                  <p:embed/>
                  <p:pic>
                    <p:nvPicPr>
                      <p:cNvPr id="4303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4194448"/>
                        <a:ext cx="1435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6.9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欧拉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方程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1216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2" grpId="0" build="p" autoUpdateAnimBg="0"/>
      <p:bldP spid="43037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609600"/>
            <a:ext cx="48006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欧拉方程的算子解法</a:t>
            </a:r>
            <a:r>
              <a:rPr lang="en-US" altLang="zh-CN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</a:t>
            </a:r>
          </a:p>
        </p:txBody>
      </p:sp>
      <p:graphicFrame>
        <p:nvGraphicFramePr>
          <p:cNvPr id="58371" name="Object 3"/>
          <p:cNvGraphicFramePr>
            <a:graphicFrameLocks noChangeAspect="1"/>
          </p:cNvGraphicFramePr>
          <p:nvPr>
            <p:extLst/>
          </p:nvPr>
        </p:nvGraphicFramePr>
        <p:xfrm>
          <a:off x="2324100" y="1447800"/>
          <a:ext cx="7416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2" name="Equation" r:id="rId3" imgW="7416720" imgH="533160" progId="Equation.3">
                  <p:embed/>
                </p:oleObj>
              </mc:Choice>
              <mc:Fallback>
                <p:oleObj name="Equation" r:id="rId3" imgW="7416720" imgH="533160" progId="Equation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1447800"/>
                        <a:ext cx="7416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2" name="Object 4"/>
          <p:cNvGraphicFramePr>
            <a:graphicFrameLocks noChangeAspect="1"/>
          </p:cNvGraphicFramePr>
          <p:nvPr>
            <p:extLst/>
          </p:nvPr>
        </p:nvGraphicFramePr>
        <p:xfrm>
          <a:off x="2362200" y="2133600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3" name="Equation" r:id="rId5" imgW="1447560" imgH="520560" progId="Equation.3">
                  <p:embed/>
                </p:oleObj>
              </mc:Choice>
              <mc:Fallback>
                <p:oleObj name="Equation" r:id="rId5" imgW="1447560" imgH="520560" progId="Equation.3">
                  <p:embed/>
                  <p:pic>
                    <p:nvPicPr>
                      <p:cNvPr id="583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133600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3" name="Object 5"/>
          <p:cNvGraphicFramePr>
            <a:graphicFrameLocks noChangeAspect="1"/>
          </p:cNvGraphicFramePr>
          <p:nvPr>
            <p:extLst/>
          </p:nvPr>
        </p:nvGraphicFramePr>
        <p:xfrm>
          <a:off x="2851150" y="2806700"/>
          <a:ext cx="80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4" name="Equation" r:id="rId7" imgW="799920" imgH="850680" progId="Equation.3">
                  <p:embed/>
                </p:oleObj>
              </mc:Choice>
              <mc:Fallback>
                <p:oleObj name="Equation" r:id="rId7" imgW="799920" imgH="850680" progId="Equation.3">
                  <p:embed/>
                  <p:pic>
                    <p:nvPicPr>
                      <p:cNvPr id="583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2806700"/>
                        <a:ext cx="80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>
            <p:extLst/>
          </p:nvPr>
        </p:nvGraphicFramePr>
        <p:xfrm>
          <a:off x="3721100" y="2806700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5" name="Equation" r:id="rId9" imgW="1002960" imgH="850680" progId="Equation.3">
                  <p:embed/>
                </p:oleObj>
              </mc:Choice>
              <mc:Fallback>
                <p:oleObj name="Equation" r:id="rId9" imgW="1002960" imgH="850680" progId="Equation.3">
                  <p:embed/>
                  <p:pic>
                    <p:nvPicPr>
                      <p:cNvPr id="583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2806700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5" name="Object 7"/>
          <p:cNvGraphicFramePr>
            <a:graphicFrameLocks noChangeAspect="1"/>
          </p:cNvGraphicFramePr>
          <p:nvPr>
            <p:extLst/>
          </p:nvPr>
        </p:nvGraphicFramePr>
        <p:xfrm>
          <a:off x="4800600" y="2806700"/>
          <a:ext cx="105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6" name="Equation" r:id="rId11" imgW="1054080" imgH="850680" progId="Equation.3">
                  <p:embed/>
                </p:oleObj>
              </mc:Choice>
              <mc:Fallback>
                <p:oleObj name="Equation" r:id="rId11" imgW="1054080" imgH="850680" progId="Equation.3">
                  <p:embed/>
                  <p:pic>
                    <p:nvPicPr>
                      <p:cNvPr id="583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806700"/>
                        <a:ext cx="105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6" name="Object 8"/>
          <p:cNvGraphicFramePr>
            <a:graphicFrameLocks noChangeAspect="1"/>
          </p:cNvGraphicFramePr>
          <p:nvPr>
            <p:extLst/>
          </p:nvPr>
        </p:nvGraphicFramePr>
        <p:xfrm>
          <a:off x="2876550" y="3822700"/>
          <a:ext cx="990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7" name="Equation" r:id="rId13" imgW="990360" imgH="977760" progId="Equation.3">
                  <p:embed/>
                </p:oleObj>
              </mc:Choice>
              <mc:Fallback>
                <p:oleObj name="Equation" r:id="rId13" imgW="990360" imgH="977760" progId="Equation.3">
                  <p:embed/>
                  <p:pic>
                    <p:nvPicPr>
                      <p:cNvPr id="583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3822700"/>
                        <a:ext cx="990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7" name="Object 9"/>
          <p:cNvGraphicFramePr>
            <a:graphicFrameLocks noChangeAspect="1"/>
          </p:cNvGraphicFramePr>
          <p:nvPr>
            <p:extLst/>
          </p:nvPr>
        </p:nvGraphicFramePr>
        <p:xfrm>
          <a:off x="3886200" y="3898900"/>
          <a:ext cx="207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8" name="Equation" r:id="rId15" imgW="2070000" imgH="850680" progId="Equation.3">
                  <p:embed/>
                </p:oleObj>
              </mc:Choice>
              <mc:Fallback>
                <p:oleObj name="Equation" r:id="rId15" imgW="2070000" imgH="850680" progId="Equation.3">
                  <p:embed/>
                  <p:pic>
                    <p:nvPicPr>
                      <p:cNvPr id="583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898900"/>
                        <a:ext cx="207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8" name="Object 10"/>
          <p:cNvGraphicFramePr>
            <a:graphicFrameLocks noChangeAspect="1"/>
          </p:cNvGraphicFramePr>
          <p:nvPr>
            <p:extLst/>
          </p:nvPr>
        </p:nvGraphicFramePr>
        <p:xfrm>
          <a:off x="6019800" y="3822700"/>
          <a:ext cx="26924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9" name="Equation" r:id="rId17" imgW="2692080" imgH="977760" progId="Equation.3">
                  <p:embed/>
                </p:oleObj>
              </mc:Choice>
              <mc:Fallback>
                <p:oleObj name="Equation" r:id="rId17" imgW="2692080" imgH="977760" progId="Equation.3">
                  <p:embed/>
                  <p:pic>
                    <p:nvPicPr>
                      <p:cNvPr id="583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822700"/>
                        <a:ext cx="26924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9" name="Object 11"/>
          <p:cNvGraphicFramePr>
            <a:graphicFrameLocks noChangeAspect="1"/>
          </p:cNvGraphicFramePr>
          <p:nvPr>
            <p:extLst/>
          </p:nvPr>
        </p:nvGraphicFramePr>
        <p:xfrm>
          <a:off x="2971800" y="5981700"/>
          <a:ext cx="6985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0" name="Equation" r:id="rId19" imgW="698400" imgH="114120" progId="Equation.3">
                  <p:embed/>
                </p:oleObj>
              </mc:Choice>
              <mc:Fallback>
                <p:oleObj name="Equation" r:id="rId19" imgW="698400" imgH="114120" progId="Equation.3">
                  <p:embed/>
                  <p:pic>
                    <p:nvPicPr>
                      <p:cNvPr id="583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981700"/>
                        <a:ext cx="6985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4484688" y="5729288"/>
            <a:ext cx="1458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计算繁</a:t>
            </a:r>
            <a:r>
              <a:rPr lang="en-US" altLang="zh-CN">
                <a:solidFill>
                  <a:srgbClr val="000000"/>
                </a:solidFill>
              </a:rPr>
              <a:t>! </a:t>
            </a:r>
          </a:p>
        </p:txBody>
      </p: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6096000" y="31877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8382" name="Object 14"/>
          <p:cNvGraphicFramePr>
            <a:graphicFrameLocks noChangeAspect="1"/>
          </p:cNvGraphicFramePr>
          <p:nvPr>
            <p:extLst/>
          </p:nvPr>
        </p:nvGraphicFramePr>
        <p:xfrm>
          <a:off x="6934200" y="2806700"/>
          <a:ext cx="1371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1" name="Equation" r:id="rId21" imgW="1371600" imgH="850680" progId="Equation.3">
                  <p:embed/>
                </p:oleObj>
              </mc:Choice>
              <mc:Fallback>
                <p:oleObj name="Equation" r:id="rId21" imgW="1371600" imgH="850680" progId="Equation.3">
                  <p:embed/>
                  <p:pic>
                    <p:nvPicPr>
                      <p:cNvPr id="583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806700"/>
                        <a:ext cx="1371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3" name="AutoShape 15"/>
          <p:cNvSpPr>
            <a:spLocks noChangeArrowheads="1"/>
          </p:cNvSpPr>
          <p:nvPr/>
        </p:nvSpPr>
        <p:spPr bwMode="auto">
          <a:xfrm>
            <a:off x="5943600" y="53340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8384" name="Object 16"/>
          <p:cNvGraphicFramePr>
            <a:graphicFrameLocks noChangeAspect="1"/>
          </p:cNvGraphicFramePr>
          <p:nvPr>
            <p:extLst/>
          </p:nvPr>
        </p:nvGraphicFramePr>
        <p:xfrm>
          <a:off x="6794500" y="4889500"/>
          <a:ext cx="2578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2" name="Equation" r:id="rId23" imgW="2577960" imgH="977760" progId="Equation.3">
                  <p:embed/>
                </p:oleObj>
              </mc:Choice>
              <mc:Fallback>
                <p:oleObj name="Equation" r:id="rId23" imgW="2577960" imgH="977760" progId="Equation.3">
                  <p:embed/>
                  <p:pic>
                    <p:nvPicPr>
                      <p:cNvPr id="583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4889500"/>
                        <a:ext cx="2578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5" name="Object 17"/>
          <p:cNvGraphicFramePr>
            <a:graphicFrameLocks noChangeAspect="1"/>
          </p:cNvGraphicFramePr>
          <p:nvPr>
            <p:extLst/>
          </p:nvPr>
        </p:nvGraphicFramePr>
        <p:xfrm>
          <a:off x="3994150" y="2235200"/>
          <a:ext cx="1498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3" name="Equation" r:id="rId25" imgW="1498320" imgH="431640" progId="Equation.3">
                  <p:embed/>
                </p:oleObj>
              </mc:Choice>
              <mc:Fallback>
                <p:oleObj name="Equation" r:id="rId25" imgW="1498320" imgH="431640" progId="Equation.3">
                  <p:embed/>
                  <p:pic>
                    <p:nvPicPr>
                      <p:cNvPr id="583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2235200"/>
                        <a:ext cx="1498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10519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8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0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>
            <p:extLst/>
          </p:nvPr>
        </p:nvGraphicFramePr>
        <p:xfrm>
          <a:off x="2216150" y="20955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6" name="Equation" r:id="rId3" imgW="1625400" imgH="850680" progId="Equation.3">
                  <p:embed/>
                </p:oleObj>
              </mc:Choice>
              <mc:Fallback>
                <p:oleObj name="Equation" r:id="rId3" imgW="1625400" imgH="850680" progId="Equation.3">
                  <p:embed/>
                  <p:pic>
                    <p:nvPicPr>
                      <p:cNvPr id="5939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20955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7315201" y="361951"/>
            <a:ext cx="321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则由上述计算可知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>
            <p:extLst/>
          </p:nvPr>
        </p:nvGraphicFramePr>
        <p:xfrm>
          <a:off x="3429000" y="1200150"/>
          <a:ext cx="1485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7" name="Equation" r:id="rId5" imgW="1485720" imgH="419040" progId="Equation.3">
                  <p:embed/>
                </p:oleObj>
              </mc:Choice>
              <mc:Fallback>
                <p:oleObj name="Equation" r:id="rId5" imgW="1485720" imgH="419040" progId="Equation.3">
                  <p:embed/>
                  <p:pic>
                    <p:nvPicPr>
                      <p:cNvPr id="593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200150"/>
                        <a:ext cx="1485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7" name="Object 5"/>
          <p:cNvGraphicFramePr>
            <a:graphicFrameLocks noChangeAspect="1"/>
          </p:cNvGraphicFramePr>
          <p:nvPr>
            <p:extLst/>
          </p:nvPr>
        </p:nvGraphicFramePr>
        <p:xfrm>
          <a:off x="3200400" y="1733550"/>
          <a:ext cx="276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8" name="Equation" r:id="rId7" imgW="2768400" imgH="520560" progId="Equation.3">
                  <p:embed/>
                </p:oleObj>
              </mc:Choice>
              <mc:Fallback>
                <p:oleObj name="Equation" r:id="rId7" imgW="2768400" imgH="520560" progId="Equation.3">
                  <p:embed/>
                  <p:pic>
                    <p:nvPicPr>
                      <p:cNvPr id="593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733550"/>
                        <a:ext cx="276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8" name="Object 6"/>
          <p:cNvGraphicFramePr>
            <a:graphicFrameLocks noChangeAspect="1"/>
          </p:cNvGraphicFramePr>
          <p:nvPr>
            <p:extLst/>
          </p:nvPr>
        </p:nvGraphicFramePr>
        <p:xfrm>
          <a:off x="3879850" y="133350"/>
          <a:ext cx="3479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9" name="Equation" r:id="rId9" imgW="3479760" imgH="1002960" progId="Equation.3">
                  <p:embed/>
                </p:oleObj>
              </mc:Choice>
              <mc:Fallback>
                <p:oleObj name="Equation" r:id="rId9" imgW="3479760" imgH="1002960" progId="Equation.3">
                  <p:embed/>
                  <p:pic>
                    <p:nvPicPr>
                      <p:cNvPr id="593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9850" y="133350"/>
                        <a:ext cx="34798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9" name="Object 7"/>
          <p:cNvGraphicFramePr>
            <a:graphicFrameLocks noChangeAspect="1"/>
          </p:cNvGraphicFramePr>
          <p:nvPr>
            <p:extLst/>
          </p:nvPr>
        </p:nvGraphicFramePr>
        <p:xfrm>
          <a:off x="6000750" y="1860550"/>
          <a:ext cx="1714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0" name="Equation" r:id="rId11" imgW="1714320" imgH="406080" progId="Equation.3">
                  <p:embed/>
                </p:oleObj>
              </mc:Choice>
              <mc:Fallback>
                <p:oleObj name="Equation" r:id="rId11" imgW="1714320" imgH="406080" progId="Equation.3">
                  <p:embed/>
                  <p:pic>
                    <p:nvPicPr>
                      <p:cNvPr id="593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0" y="1860550"/>
                        <a:ext cx="1714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165350" y="2343151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用归纳法可证 </a:t>
            </a:r>
          </a:p>
        </p:txBody>
      </p:sp>
      <p:graphicFrame>
        <p:nvGraphicFramePr>
          <p:cNvPr id="59401" name="Object 9"/>
          <p:cNvGraphicFramePr>
            <a:graphicFrameLocks noChangeAspect="1"/>
          </p:cNvGraphicFramePr>
          <p:nvPr>
            <p:extLst/>
          </p:nvPr>
        </p:nvGraphicFramePr>
        <p:xfrm>
          <a:off x="4655840" y="2324430"/>
          <a:ext cx="4673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1" name="Equation" r:id="rId13" imgW="4673520" imgH="520560" progId="Equation.3">
                  <p:embed/>
                </p:oleObj>
              </mc:Choice>
              <mc:Fallback>
                <p:oleObj name="Equation" r:id="rId13" imgW="4673520" imgH="520560" progId="Equation.3">
                  <p:embed/>
                  <p:pic>
                    <p:nvPicPr>
                      <p:cNvPr id="594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840" y="2324430"/>
                        <a:ext cx="4673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2133600" y="2898776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于是欧拉方程 </a:t>
            </a:r>
          </a:p>
        </p:txBody>
      </p:sp>
      <p:graphicFrame>
        <p:nvGraphicFramePr>
          <p:cNvPr id="59403" name="Object 11"/>
          <p:cNvGraphicFramePr>
            <a:graphicFrameLocks noChangeAspect="1"/>
          </p:cNvGraphicFramePr>
          <p:nvPr>
            <p:extLst/>
          </p:nvPr>
        </p:nvGraphicFramePr>
        <p:xfrm>
          <a:off x="2743200" y="3409950"/>
          <a:ext cx="7035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2" name="Equation" r:id="rId15" imgW="7035480" imgH="533160" progId="Equation.3">
                  <p:embed/>
                </p:oleObj>
              </mc:Choice>
              <mc:Fallback>
                <p:oleObj name="Equation" r:id="rId15" imgW="7035480" imgH="533160" progId="Equation.3">
                  <p:embed/>
                  <p:pic>
                    <p:nvPicPr>
                      <p:cNvPr id="594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409950"/>
                        <a:ext cx="7035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4" name="Object 12"/>
          <p:cNvGraphicFramePr>
            <a:graphicFrameLocks noChangeAspect="1"/>
          </p:cNvGraphicFramePr>
          <p:nvPr>
            <p:extLst/>
          </p:nvPr>
        </p:nvGraphicFramePr>
        <p:xfrm>
          <a:off x="3098801" y="4572000"/>
          <a:ext cx="51593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3" name="Equation" r:id="rId17" imgW="5155920" imgH="533160" progId="Equation.3">
                  <p:embed/>
                </p:oleObj>
              </mc:Choice>
              <mc:Fallback>
                <p:oleObj name="Equation" r:id="rId17" imgW="5155920" imgH="533160" progId="Equation.3">
                  <p:embed/>
                  <p:pic>
                    <p:nvPicPr>
                      <p:cNvPr id="594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1" y="4572000"/>
                        <a:ext cx="51593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2193926" y="4033838"/>
            <a:ext cx="3838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转化为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常系数线性方程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9406" name="Object 14"/>
          <p:cNvGraphicFramePr>
            <a:graphicFrameLocks noChangeAspect="1"/>
          </p:cNvGraphicFramePr>
          <p:nvPr>
            <p:extLst/>
          </p:nvPr>
        </p:nvGraphicFramePr>
        <p:xfrm>
          <a:off x="2330451" y="5105400"/>
          <a:ext cx="60737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4" name="Equation" r:id="rId19" imgW="6070320" imgH="1079280" progId="Equation.3">
                  <p:embed/>
                </p:oleObj>
              </mc:Choice>
              <mc:Fallback>
                <p:oleObj name="Equation" r:id="rId19" imgW="6070320" imgH="1079280" progId="Equation.3">
                  <p:embed/>
                  <p:pic>
                    <p:nvPicPr>
                      <p:cNvPr id="594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0451" y="5105400"/>
                        <a:ext cx="60737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055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9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  <p:bldP spid="59400" grpId="0" build="p" autoUpdateAnimBg="0"/>
      <p:bldP spid="59402" grpId="0" build="p" autoUpdateAnimBg="0"/>
      <p:bldP spid="5940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990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>
            <p:extLst/>
          </p:nvPr>
        </p:nvGraphicFramePr>
        <p:xfrm>
          <a:off x="3028950" y="381000"/>
          <a:ext cx="71056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0" name="Equation" r:id="rId3" imgW="7111800" imgH="520560" progId="Equation.3">
                  <p:embed/>
                </p:oleObj>
              </mc:Choice>
              <mc:Fallback>
                <p:oleObj name="Equation" r:id="rId3" imgW="7111800" imgH="520560" progId="Equation.3">
                  <p:embed/>
                  <p:pic>
                    <p:nvPicPr>
                      <p:cNvPr id="604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0" y="381000"/>
                        <a:ext cx="710565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2133600" y="10033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60421" name="Object 5"/>
          <p:cNvGraphicFramePr>
            <a:graphicFrameLocks noChangeAspect="1"/>
          </p:cNvGraphicFramePr>
          <p:nvPr>
            <p:extLst/>
          </p:nvPr>
        </p:nvGraphicFramePr>
        <p:xfrm>
          <a:off x="2819400" y="1016000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1" name="Equation" r:id="rId5" imgW="1447560" imgH="520560" progId="Equation.3">
                  <p:embed/>
                </p:oleObj>
              </mc:Choice>
              <mc:Fallback>
                <p:oleObj name="Equation" r:id="rId5" imgW="1447560" imgH="520560" progId="Equation.3">
                  <p:embed/>
                  <p:pic>
                    <p:nvPicPr>
                      <p:cNvPr id="604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016000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2" name="Object 6"/>
          <p:cNvGraphicFramePr>
            <a:graphicFrameLocks noChangeAspect="1"/>
          </p:cNvGraphicFramePr>
          <p:nvPr>
            <p:extLst/>
          </p:nvPr>
        </p:nvGraphicFramePr>
        <p:xfrm>
          <a:off x="4305300" y="1114425"/>
          <a:ext cx="1562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2" name="Equation" r:id="rId7" imgW="1562040" imgH="431640" progId="Equation.3">
                  <p:embed/>
                </p:oleObj>
              </mc:Choice>
              <mc:Fallback>
                <p:oleObj name="Equation" r:id="rId7" imgW="1562040" imgH="431640" progId="Equation.3">
                  <p:embed/>
                  <p:pic>
                    <p:nvPicPr>
                      <p:cNvPr id="604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1114425"/>
                        <a:ext cx="1562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7"/>
          <p:cNvGraphicFramePr>
            <a:graphicFrameLocks noChangeAspect="1"/>
          </p:cNvGraphicFramePr>
          <p:nvPr>
            <p:extLst/>
          </p:nvPr>
        </p:nvGraphicFramePr>
        <p:xfrm>
          <a:off x="5918200" y="901700"/>
          <a:ext cx="1689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3" name="Equation" r:id="rId9" imgW="1688760" imgH="927000" progId="Equation.3">
                  <p:embed/>
                </p:oleObj>
              </mc:Choice>
              <mc:Fallback>
                <p:oleObj name="Equation" r:id="rId9" imgW="1688760" imgH="927000" progId="Equation.3">
                  <p:embed/>
                  <p:pic>
                    <p:nvPicPr>
                      <p:cNvPr id="604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901700"/>
                        <a:ext cx="1689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7620000" y="1004888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则原方程化为</a:t>
            </a:r>
          </a:p>
        </p:txBody>
      </p:sp>
      <p:graphicFrame>
        <p:nvGraphicFramePr>
          <p:cNvPr id="60425" name="Object 9"/>
          <p:cNvGraphicFramePr>
            <a:graphicFrameLocks noChangeAspect="1"/>
          </p:cNvGraphicFramePr>
          <p:nvPr>
            <p:extLst/>
          </p:nvPr>
        </p:nvGraphicFramePr>
        <p:xfrm>
          <a:off x="3022600" y="1841500"/>
          <a:ext cx="4724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4" name="Equation" r:id="rId11" imgW="4724280" imgH="520560" progId="Equation.3">
                  <p:embed/>
                </p:oleObj>
              </mc:Choice>
              <mc:Fallback>
                <p:oleObj name="Equation" r:id="rId11" imgW="4724280" imgH="520560" progId="Equation.3">
                  <p:embed/>
                  <p:pic>
                    <p:nvPicPr>
                      <p:cNvPr id="604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1841500"/>
                        <a:ext cx="4724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2133600" y="33655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亦即</a:t>
            </a:r>
          </a:p>
        </p:txBody>
      </p:sp>
      <p:graphicFrame>
        <p:nvGraphicFramePr>
          <p:cNvPr id="60427" name="Object 11"/>
          <p:cNvGraphicFramePr>
            <a:graphicFrameLocks noChangeAspect="1"/>
          </p:cNvGraphicFramePr>
          <p:nvPr>
            <p:extLst/>
          </p:nvPr>
        </p:nvGraphicFramePr>
        <p:xfrm>
          <a:off x="4064000" y="3175000"/>
          <a:ext cx="3797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5" name="Equation" r:id="rId13" imgW="3797280" imgH="977760" progId="Equation.3">
                  <p:embed/>
                </p:oleObj>
              </mc:Choice>
              <mc:Fallback>
                <p:oleObj name="Equation" r:id="rId13" imgW="3797280" imgH="977760" progId="Equation.3">
                  <p:embed/>
                  <p:pic>
                    <p:nvPicPr>
                      <p:cNvPr id="604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3175000"/>
                        <a:ext cx="3797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6096000" y="42814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其根</a:t>
            </a:r>
          </a:p>
        </p:txBody>
      </p:sp>
      <p:graphicFrame>
        <p:nvGraphicFramePr>
          <p:cNvPr id="60429" name="Object 13"/>
          <p:cNvGraphicFramePr>
            <a:graphicFrameLocks noChangeAspect="1"/>
          </p:cNvGraphicFramePr>
          <p:nvPr>
            <p:extLst/>
          </p:nvPr>
        </p:nvGraphicFramePr>
        <p:xfrm>
          <a:off x="7086600" y="4356100"/>
          <a:ext cx="190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6" name="Equation" r:id="rId15" imgW="1904760" imgH="444240" progId="Equation.3">
                  <p:embed/>
                </p:oleObj>
              </mc:Choice>
              <mc:Fallback>
                <p:oleObj name="Equation" r:id="rId15" imgW="1904760" imgH="444240" progId="Equation.3">
                  <p:embed/>
                  <p:pic>
                    <p:nvPicPr>
                      <p:cNvPr id="604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356100"/>
                        <a:ext cx="190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2209800" y="4891088"/>
            <a:ext cx="502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则①对应的齐次方程的通解为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2209800" y="424180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60432" name="Object 16"/>
          <p:cNvGraphicFramePr>
            <a:graphicFrameLocks noChangeAspect="1"/>
          </p:cNvGraphicFramePr>
          <p:nvPr>
            <p:extLst/>
          </p:nvPr>
        </p:nvGraphicFramePr>
        <p:xfrm>
          <a:off x="3765550" y="4279900"/>
          <a:ext cx="2260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7" name="Equation" r:id="rId17" imgW="2260440" imgH="520560" progId="Equation.3">
                  <p:embed/>
                </p:oleObj>
              </mc:Choice>
              <mc:Fallback>
                <p:oleObj name="Equation" r:id="rId17" imgW="2260440" imgH="520560" progId="Equation.3">
                  <p:embed/>
                  <p:pic>
                    <p:nvPicPr>
                      <p:cNvPr id="604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550" y="4279900"/>
                        <a:ext cx="2260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/>
          <p:cNvGraphicFramePr>
            <a:graphicFrameLocks noChangeAspect="1"/>
          </p:cNvGraphicFramePr>
          <p:nvPr>
            <p:extLst/>
          </p:nvPr>
        </p:nvGraphicFramePr>
        <p:xfrm>
          <a:off x="2343150" y="2514600"/>
          <a:ext cx="4572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8" name="Equation" r:id="rId19" imgW="4572000" imgH="520560" progId="Equation.3">
                  <p:embed/>
                </p:oleObj>
              </mc:Choice>
              <mc:Fallback>
                <p:oleObj name="Equation" r:id="rId19" imgW="4572000" imgH="520560" progId="Equation.3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2514600"/>
                        <a:ext cx="4572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4" name="Text Box 18"/>
          <p:cNvSpPr txBox="1">
            <a:spLocks noChangeArrowheads="1"/>
          </p:cNvSpPr>
          <p:nvPr/>
        </p:nvSpPr>
        <p:spPr bwMode="auto">
          <a:xfrm>
            <a:off x="8328248" y="3404394"/>
            <a:ext cx="62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① </a:t>
            </a:r>
          </a:p>
        </p:txBody>
      </p:sp>
      <p:graphicFrame>
        <p:nvGraphicFramePr>
          <p:cNvPr id="60435" name="Object 19"/>
          <p:cNvGraphicFramePr>
            <a:graphicFrameLocks noChangeAspect="1"/>
          </p:cNvGraphicFramePr>
          <p:nvPr>
            <p:extLst/>
          </p:nvPr>
        </p:nvGraphicFramePr>
        <p:xfrm>
          <a:off x="7086600" y="4875212"/>
          <a:ext cx="2578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9" name="Equation" r:id="rId21" imgW="2577960" imgH="533160" progId="Equation.3">
                  <p:embed/>
                </p:oleObj>
              </mc:Choice>
              <mc:Fallback>
                <p:oleObj name="Equation" r:id="rId21" imgW="2577960" imgH="533160" progId="Equation.3">
                  <p:embed/>
                  <p:pic>
                    <p:nvPicPr>
                      <p:cNvPr id="604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875212"/>
                        <a:ext cx="2578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514600" y="5500589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设特解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1" name="Object 7"/>
          <p:cNvGraphicFramePr>
            <a:graphicFrameLocks noChangeAspect="1"/>
          </p:cNvGraphicFramePr>
          <p:nvPr>
            <p:extLst/>
          </p:nvPr>
        </p:nvGraphicFramePr>
        <p:xfrm>
          <a:off x="4114800" y="5500588"/>
          <a:ext cx="2730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20" name="Equation" r:id="rId23" imgW="2730240" imgH="520560" progId="Equation.3">
                  <p:embed/>
                </p:oleObj>
              </mc:Choice>
              <mc:Fallback>
                <p:oleObj name="Equation" r:id="rId23" imgW="2730240" imgH="520560" progId="Equation.3">
                  <p:embed/>
                  <p:pic>
                    <p:nvPicPr>
                      <p:cNvPr id="2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500588"/>
                        <a:ext cx="2730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7876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0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0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0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build="p" autoUpdateAnimBg="0"/>
      <p:bldP spid="60424" grpId="0" build="p" autoUpdateAnimBg="0" advAuto="0"/>
      <p:bldP spid="60426" grpId="0" build="p" autoUpdateAnimBg="0"/>
      <p:bldP spid="60428" grpId="0" build="p" autoUpdateAnimBg="0"/>
      <p:bldP spid="60430" grpId="0" build="p" autoUpdateAnimBg="0"/>
      <p:bldP spid="60431" grpId="0" build="p" autoUpdateAnimBg="0"/>
      <p:bldP spid="60434" grpId="0" build="p" autoUpdateAnimBg="0" advAuto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2590800" y="1924472"/>
            <a:ext cx="2133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>
                <a:solidFill>
                  <a:srgbClr val="000000"/>
                </a:solidFill>
                <a:ea typeface="楷体_GB2312" pitchFamily="49" charset="-122"/>
              </a:rPr>
              <a:t>① 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的通解为</a:t>
            </a: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>
            <p:extLst/>
          </p:nvPr>
        </p:nvGraphicFramePr>
        <p:xfrm>
          <a:off x="3052764" y="3880272"/>
          <a:ext cx="52530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4" name="Equation" r:id="rId3" imgW="5244840" imgH="850680" progId="Equation.3">
                  <p:embed/>
                </p:oleObj>
              </mc:Choice>
              <mc:Fallback>
                <p:oleObj name="Equation" r:id="rId3" imgW="5244840" imgH="850680" progId="Equation.3">
                  <p:embed/>
                  <p:pic>
                    <p:nvPicPr>
                      <p:cNvPr id="614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2764" y="3880272"/>
                        <a:ext cx="5253037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>
            <p:extLst/>
          </p:nvPr>
        </p:nvGraphicFramePr>
        <p:xfrm>
          <a:off x="3022600" y="2394372"/>
          <a:ext cx="4686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5" name="Equation" r:id="rId5" imgW="4686120" imgH="850680" progId="Equation.3">
                  <p:embed/>
                </p:oleObj>
              </mc:Choice>
              <mc:Fallback>
                <p:oleObj name="Equation" r:id="rId5" imgW="4686120" imgH="850680" progId="Equation.3">
                  <p:embed/>
                  <p:pic>
                    <p:nvPicPr>
                      <p:cNvPr id="614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2394372"/>
                        <a:ext cx="4686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2209800" y="3257972"/>
            <a:ext cx="480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kumimoji="0" lang="zh-CN" altLang="en-US">
                <a:solidFill>
                  <a:srgbClr val="000000"/>
                </a:solidFill>
              </a:rPr>
              <a:t>换回原变量</a:t>
            </a:r>
            <a:r>
              <a:rPr kumimoji="0" lang="en-US" altLang="zh-CN">
                <a:solidFill>
                  <a:srgbClr val="000000"/>
                </a:solidFill>
              </a:rPr>
              <a:t>, </a:t>
            </a:r>
            <a:r>
              <a:rPr kumimoji="0" lang="zh-CN" altLang="en-US">
                <a:solidFill>
                  <a:srgbClr val="000000"/>
                </a:solidFill>
              </a:rPr>
              <a:t>得原方程通解</a:t>
            </a:r>
            <a:r>
              <a:rPr lang="zh-CN" altLang="en-US">
                <a:solidFill>
                  <a:srgbClr val="000000"/>
                </a:solidFill>
              </a:rPr>
              <a:t>为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2133600" y="476673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代入①确定系数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61449" name="Object 9"/>
          <p:cNvGraphicFramePr>
            <a:graphicFrameLocks noChangeAspect="1"/>
          </p:cNvGraphicFramePr>
          <p:nvPr>
            <p:extLst/>
          </p:nvPr>
        </p:nvGraphicFramePr>
        <p:xfrm>
          <a:off x="3651250" y="1010072"/>
          <a:ext cx="2603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6" name="Equation" r:id="rId7" imgW="2603160" imgH="850680" progId="Equation.3">
                  <p:embed/>
                </p:oleObj>
              </mc:Choice>
              <mc:Fallback>
                <p:oleObj name="Equation" r:id="rId7" imgW="2603160" imgH="850680" progId="Equation.3">
                  <p:embed/>
                  <p:pic>
                    <p:nvPicPr>
                      <p:cNvPr id="614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1010072"/>
                        <a:ext cx="2603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52" name="Group 12"/>
          <p:cNvGrpSpPr>
            <a:grpSpLocks/>
          </p:cNvGrpSpPr>
          <p:nvPr/>
        </p:nvGrpSpPr>
        <p:grpSpPr bwMode="auto">
          <a:xfrm>
            <a:off x="3048000" y="4832772"/>
            <a:ext cx="4775200" cy="977900"/>
            <a:chOff x="1600" y="2000"/>
            <a:chExt cx="3008" cy="616"/>
          </a:xfrm>
        </p:grpSpPr>
        <p:graphicFrame>
          <p:nvGraphicFramePr>
            <p:cNvPr id="61450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1600" y="2000"/>
            <a:ext cx="2392" cy="6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637" name="Equation" r:id="rId9" imgW="3797280" imgH="977760" progId="Equation.3">
                    <p:embed/>
                  </p:oleObj>
                </mc:Choice>
                <mc:Fallback>
                  <p:oleObj name="Equation" r:id="rId9" imgW="3797280" imgH="977760" progId="Equation.3">
                    <p:embed/>
                    <p:pic>
                      <p:nvPicPr>
                        <p:cNvPr id="6145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" y="2000"/>
                          <a:ext cx="2392" cy="6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4212" y="2169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① </a:t>
              </a:r>
            </a:p>
          </p:txBody>
        </p:sp>
      </p:grpSp>
      <p:sp>
        <p:nvSpPr>
          <p:cNvPr id="61453" name="Line 13"/>
          <p:cNvSpPr>
            <a:spLocks noChangeShapeType="1"/>
          </p:cNvSpPr>
          <p:nvPr/>
        </p:nvSpPr>
        <p:spPr bwMode="auto">
          <a:xfrm>
            <a:off x="2133600" y="4832772"/>
            <a:ext cx="7162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24244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build="p" autoUpdateAnimBg="0"/>
      <p:bldP spid="61445" grpId="0" build="p" autoUpdateAnimBg="0"/>
      <p:bldP spid="6144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9400"/>
            <a:ext cx="1219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graphicFrame>
        <p:nvGraphicFramePr>
          <p:cNvPr id="62467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228600"/>
          <a:ext cx="4889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58" name="Equation" r:id="rId3" imgW="4889160" imgH="888840" progId="Equation.3">
                  <p:embed/>
                </p:oleObj>
              </mc:Choice>
              <mc:Fallback>
                <p:oleObj name="Equation" r:id="rId3" imgW="4889160" imgH="888840" progId="Equation.3">
                  <p:embed/>
                  <p:pic>
                    <p:nvPicPr>
                      <p:cNvPr id="624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"/>
                        <a:ext cx="4889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209800" y="1131888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2895600" y="111760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将方程化为</a:t>
            </a:r>
          </a:p>
        </p:txBody>
      </p:sp>
      <p:graphicFrame>
        <p:nvGraphicFramePr>
          <p:cNvPr id="62470" name="Object 6"/>
          <p:cNvGraphicFramePr>
            <a:graphicFrameLocks noChangeAspect="1"/>
          </p:cNvGraphicFramePr>
          <p:nvPr>
            <p:extLst/>
          </p:nvPr>
        </p:nvGraphicFramePr>
        <p:xfrm>
          <a:off x="4876800" y="1117600"/>
          <a:ext cx="2870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59" name="Equation" r:id="rId5" imgW="2869920" imgH="520560" progId="Equation.3">
                  <p:embed/>
                </p:oleObj>
              </mc:Choice>
              <mc:Fallback>
                <p:oleObj name="Equation" r:id="rId5" imgW="2869920" imgH="520560" progId="Equation.3">
                  <p:embed/>
                  <p:pic>
                    <p:nvPicPr>
                      <p:cNvPr id="624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117600"/>
                        <a:ext cx="2870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7772400" y="1131888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欧拉方程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62472" name="Object 8"/>
          <p:cNvGraphicFramePr>
            <a:graphicFrameLocks noChangeAspect="1"/>
          </p:cNvGraphicFramePr>
          <p:nvPr>
            <p:extLst/>
          </p:nvPr>
        </p:nvGraphicFramePr>
        <p:xfrm>
          <a:off x="3740150" y="16510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0" name="Equation" r:id="rId7" imgW="1625400" imgH="850680" progId="Equation.3">
                  <p:embed/>
                </p:oleObj>
              </mc:Choice>
              <mc:Fallback>
                <p:oleObj name="Equation" r:id="rId7" imgW="1625400" imgH="850680" progId="Equation.3">
                  <p:embed/>
                  <p:pic>
                    <p:nvPicPr>
                      <p:cNvPr id="624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16510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5410200" y="1803401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则方程化为</a:t>
            </a:r>
          </a:p>
        </p:txBody>
      </p:sp>
      <p:graphicFrame>
        <p:nvGraphicFramePr>
          <p:cNvPr id="62474" name="Object 10"/>
          <p:cNvGraphicFramePr>
            <a:graphicFrameLocks noChangeAspect="1"/>
          </p:cNvGraphicFramePr>
          <p:nvPr>
            <p:extLst/>
          </p:nvPr>
        </p:nvGraphicFramePr>
        <p:xfrm>
          <a:off x="2230438" y="1765300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1" name="Equation" r:id="rId9" imgW="1447560" imgH="520560" progId="Equation.3">
                  <p:embed/>
                </p:oleObj>
              </mc:Choice>
              <mc:Fallback>
                <p:oleObj name="Equation" r:id="rId9" imgW="1447560" imgH="520560" progId="Equation.3">
                  <p:embed/>
                  <p:pic>
                    <p:nvPicPr>
                      <p:cNvPr id="624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1765300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>
            <p:extLst/>
          </p:nvPr>
        </p:nvGraphicFramePr>
        <p:xfrm>
          <a:off x="3467100" y="2489200"/>
          <a:ext cx="369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2" name="Equation" r:id="rId11" imgW="3695400" imgH="520560" progId="Equation.3">
                  <p:embed/>
                </p:oleObj>
              </mc:Choice>
              <mc:Fallback>
                <p:oleObj name="Equation" r:id="rId11" imgW="3695400" imgH="520560" progId="Equation.3">
                  <p:embed/>
                  <p:pic>
                    <p:nvPicPr>
                      <p:cNvPr id="624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2489200"/>
                        <a:ext cx="369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2209800" y="31115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2477" name="Object 13"/>
          <p:cNvGraphicFramePr>
            <a:graphicFrameLocks noChangeAspect="1"/>
          </p:cNvGraphicFramePr>
          <p:nvPr>
            <p:extLst/>
          </p:nvPr>
        </p:nvGraphicFramePr>
        <p:xfrm>
          <a:off x="3467100" y="3111500"/>
          <a:ext cx="2997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3" name="Equation" r:id="rId13" imgW="2997000" imgH="520560" progId="Equation.3">
                  <p:embed/>
                </p:oleObj>
              </mc:Choice>
              <mc:Fallback>
                <p:oleObj name="Equation" r:id="rId13" imgW="2997000" imgH="520560" progId="Equation.3">
                  <p:embed/>
                  <p:pic>
                    <p:nvPicPr>
                      <p:cNvPr id="624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3111500"/>
                        <a:ext cx="2997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7162800" y="31115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en-US" altLang="zh-CN">
                <a:solidFill>
                  <a:srgbClr val="000000"/>
                </a:solidFill>
              </a:rPr>
              <a:t>②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2133600" y="3722688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特征根</a:t>
            </a:r>
            <a:r>
              <a:rPr kumimoji="0"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2480" name="Object 16"/>
          <p:cNvGraphicFramePr>
            <a:graphicFrameLocks noChangeAspect="1"/>
          </p:cNvGraphicFramePr>
          <p:nvPr>
            <p:extLst/>
          </p:nvPr>
        </p:nvGraphicFramePr>
        <p:xfrm>
          <a:off x="3581400" y="3784600"/>
          <a:ext cx="1549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4" name="Equation" r:id="rId15" imgW="1549080" imgH="444240" progId="Equation.3">
                  <p:embed/>
                </p:oleObj>
              </mc:Choice>
              <mc:Fallback>
                <p:oleObj name="Equation" r:id="rId15" imgW="1549080" imgH="444240" progId="Equation.3">
                  <p:embed/>
                  <p:pic>
                    <p:nvPicPr>
                      <p:cNvPr id="624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784600"/>
                        <a:ext cx="1549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1" name="Text Box 17"/>
          <p:cNvSpPr txBox="1">
            <a:spLocks noChangeArrowheads="1"/>
          </p:cNvSpPr>
          <p:nvPr/>
        </p:nvSpPr>
        <p:spPr bwMode="auto">
          <a:xfrm>
            <a:off x="2133600" y="4395788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设特解</a:t>
            </a:r>
            <a:r>
              <a:rPr kumimoji="0"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2482" name="Object 18"/>
          <p:cNvGraphicFramePr>
            <a:graphicFrameLocks noChangeAspect="1"/>
          </p:cNvGraphicFramePr>
          <p:nvPr>
            <p:extLst/>
          </p:nvPr>
        </p:nvGraphicFramePr>
        <p:xfrm>
          <a:off x="3479800" y="4394200"/>
          <a:ext cx="1663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5" name="Equation" r:id="rId17" imgW="1663560" imgH="520560" progId="Equation.3">
                  <p:embed/>
                </p:oleObj>
              </mc:Choice>
              <mc:Fallback>
                <p:oleObj name="Equation" r:id="rId17" imgW="1663560" imgH="520560" progId="Equation.3">
                  <p:embed/>
                  <p:pic>
                    <p:nvPicPr>
                      <p:cNvPr id="624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4394200"/>
                        <a:ext cx="1663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3" name="Text Box 19"/>
          <p:cNvSpPr txBox="1">
            <a:spLocks noChangeArrowheads="1"/>
          </p:cNvSpPr>
          <p:nvPr/>
        </p:nvSpPr>
        <p:spPr bwMode="auto">
          <a:xfrm>
            <a:off x="5105400" y="4394201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代入 ② 解得 </a:t>
            </a:r>
            <a:r>
              <a:rPr kumimoji="0" lang="en-US" altLang="zh-CN" i="1">
                <a:solidFill>
                  <a:srgbClr val="000000"/>
                </a:solidFill>
              </a:rPr>
              <a:t>A</a:t>
            </a:r>
            <a:r>
              <a:rPr kumimoji="0" lang="en-US" altLang="zh-CN">
                <a:solidFill>
                  <a:srgbClr val="000000"/>
                </a:solidFill>
              </a:rPr>
              <a:t> = 1,</a:t>
            </a:r>
          </a:p>
        </p:txBody>
      </p:sp>
      <p:graphicFrame>
        <p:nvGraphicFramePr>
          <p:cNvPr id="62484" name="Object 20"/>
          <p:cNvGraphicFramePr>
            <a:graphicFrameLocks noChangeAspect="1"/>
          </p:cNvGraphicFramePr>
          <p:nvPr>
            <p:extLst/>
          </p:nvPr>
        </p:nvGraphicFramePr>
        <p:xfrm>
          <a:off x="3429000" y="4927600"/>
          <a:ext cx="3467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6" name="Equation" r:id="rId19" imgW="3466800" imgH="533160" progId="Equation.3">
                  <p:embed/>
                </p:oleObj>
              </mc:Choice>
              <mc:Fallback>
                <p:oleObj name="Equation" r:id="rId19" imgW="3466800" imgH="533160" progId="Equation.3">
                  <p:embed/>
                  <p:pic>
                    <p:nvPicPr>
                      <p:cNvPr id="624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927600"/>
                        <a:ext cx="3467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5" name="Object 21"/>
          <p:cNvGraphicFramePr>
            <a:graphicFrameLocks noChangeAspect="1"/>
          </p:cNvGraphicFramePr>
          <p:nvPr>
            <p:extLst/>
          </p:nvPr>
        </p:nvGraphicFramePr>
        <p:xfrm>
          <a:off x="3746500" y="5537200"/>
          <a:ext cx="3797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7" name="Equation" r:id="rId21" imgW="3797280" imgH="533160" progId="Equation.3">
                  <p:embed/>
                </p:oleObj>
              </mc:Choice>
              <mc:Fallback>
                <p:oleObj name="Equation" r:id="rId21" imgW="3797280" imgH="533160" progId="Equation.3">
                  <p:embed/>
                  <p:pic>
                    <p:nvPicPr>
                      <p:cNvPr id="624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537200"/>
                        <a:ext cx="3797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8153400" y="4408488"/>
            <a:ext cx="2051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所求通解为 </a:t>
            </a:r>
          </a:p>
        </p:txBody>
      </p:sp>
    </p:spTree>
    <p:extLst>
      <p:ext uri="{BB962C8B-B14F-4D97-AF65-F5344CB8AC3E}">
        <p14:creationId xmlns:p14="http://schemas.microsoft.com/office/powerpoint/2010/main" val="82534796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2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2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2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2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2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2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build="p" autoUpdateAnimBg="0"/>
      <p:bldP spid="62469" grpId="0" build="p" autoUpdateAnimBg="0" advAuto="0"/>
      <p:bldP spid="62471" grpId="0" build="p" autoUpdateAnimBg="0"/>
      <p:bldP spid="62473" grpId="0" build="p" autoUpdateAnimBg="0"/>
      <p:bldP spid="62476" grpId="0" build="p" autoUpdateAnimBg="0"/>
      <p:bldP spid="62478" grpId="0" build="p" autoUpdateAnimBg="0" advAuto="0"/>
      <p:bldP spid="62479" grpId="0" build="p" autoUpdateAnimBg="0"/>
      <p:bldP spid="62481" grpId="0" build="p" autoUpdateAnimBg="0"/>
      <p:bldP spid="62483" grpId="0" build="p" autoUpdateAnimBg="0"/>
      <p:bldP spid="6248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990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</a:p>
        </p:txBody>
      </p:sp>
      <p:graphicFrame>
        <p:nvGraphicFramePr>
          <p:cNvPr id="63491" name="Object 3"/>
          <p:cNvGraphicFramePr>
            <a:graphicFrameLocks noChangeAspect="1"/>
          </p:cNvGraphicFramePr>
          <p:nvPr>
            <p:extLst/>
          </p:nvPr>
        </p:nvGraphicFramePr>
        <p:xfrm>
          <a:off x="2971800" y="304801"/>
          <a:ext cx="3430588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2" name="Equation" r:id="rId3" imgW="3390840" imgH="431640" progId="Equation.3">
                  <p:embed/>
                </p:oleObj>
              </mc:Choice>
              <mc:Fallback>
                <p:oleObj name="Equation" r:id="rId3" imgW="3390840" imgH="431640" progId="Equation.3">
                  <p:embed/>
                  <p:pic>
                    <p:nvPicPr>
                      <p:cNvPr id="634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04801"/>
                        <a:ext cx="3430588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>
            <p:extLst/>
          </p:nvPr>
        </p:nvGraphicFramePr>
        <p:xfrm>
          <a:off x="3252789" y="698500"/>
          <a:ext cx="5722937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3" name="Equation" r:id="rId5" imgW="5727600" imgH="749160" progId="Equation.3">
                  <p:embed/>
                </p:oleObj>
              </mc:Choice>
              <mc:Fallback>
                <p:oleObj name="Equation" r:id="rId5" imgW="5727600" imgH="749160" progId="Equation.3">
                  <p:embed/>
                  <p:pic>
                    <p:nvPicPr>
                      <p:cNvPr id="634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789" y="698500"/>
                        <a:ext cx="5722937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/>
          <p:cNvGraphicFramePr>
            <a:graphicFrameLocks noChangeAspect="1"/>
          </p:cNvGraphicFramePr>
          <p:nvPr>
            <p:extLst/>
          </p:nvPr>
        </p:nvGraphicFramePr>
        <p:xfrm>
          <a:off x="1924050" y="1447800"/>
          <a:ext cx="1981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4" name="Equation" r:id="rId7" imgW="1981080" imgH="469800" progId="Equation.3">
                  <p:embed/>
                </p:oleObj>
              </mc:Choice>
              <mc:Fallback>
                <p:oleObj name="Equation" r:id="rId7" imgW="1981080" imgH="469800" progId="Equation.3">
                  <p:embed/>
                  <p:pic>
                    <p:nvPicPr>
                      <p:cNvPr id="634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1447800"/>
                        <a:ext cx="1981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>
            <p:extLst/>
          </p:nvPr>
        </p:nvGraphicFramePr>
        <p:xfrm>
          <a:off x="4070350" y="1504950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5" name="Equation" r:id="rId9" imgW="1180800" imgH="444240" progId="Equation.3">
                  <p:embed/>
                </p:oleObj>
              </mc:Choice>
              <mc:Fallback>
                <p:oleObj name="Equation" r:id="rId9" imgW="1180800" imgH="444240" progId="Equation.3">
                  <p:embed/>
                  <p:pic>
                    <p:nvPicPr>
                      <p:cNvPr id="634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350" y="1504950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209800" y="1981201"/>
            <a:ext cx="426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由题设得定解问题</a:t>
            </a:r>
          </a:p>
        </p:txBody>
      </p:sp>
      <p:sp>
        <p:nvSpPr>
          <p:cNvPr id="63496" name="AutoShape 8"/>
          <p:cNvSpPr>
            <a:spLocks/>
          </p:cNvSpPr>
          <p:nvPr/>
        </p:nvSpPr>
        <p:spPr bwMode="auto">
          <a:xfrm>
            <a:off x="3606800" y="26670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497" name="Object 9"/>
          <p:cNvGraphicFramePr>
            <a:graphicFrameLocks noChangeAspect="1"/>
          </p:cNvGraphicFramePr>
          <p:nvPr>
            <p:extLst/>
          </p:nvPr>
        </p:nvGraphicFramePr>
        <p:xfrm>
          <a:off x="3873500" y="2514600"/>
          <a:ext cx="2921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6" name="Equation" r:id="rId11" imgW="2920680" imgH="596880" progId="Equation.3">
                  <p:embed/>
                </p:oleObj>
              </mc:Choice>
              <mc:Fallback>
                <p:oleObj name="Equation" r:id="rId11" imgW="2920680" imgH="596880" progId="Equation.3">
                  <p:embed/>
                  <p:pic>
                    <p:nvPicPr>
                      <p:cNvPr id="634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2514600"/>
                        <a:ext cx="29210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0"/>
          <p:cNvGraphicFramePr>
            <a:graphicFrameLocks noChangeAspect="1"/>
          </p:cNvGraphicFramePr>
          <p:nvPr>
            <p:extLst/>
          </p:nvPr>
        </p:nvGraphicFramePr>
        <p:xfrm>
          <a:off x="3911600" y="3162300"/>
          <a:ext cx="2870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7" name="Equation" r:id="rId13" imgW="2869920" imgH="419040" progId="Equation.3">
                  <p:embed/>
                </p:oleObj>
              </mc:Choice>
              <mc:Fallback>
                <p:oleObj name="Equation" r:id="rId13" imgW="2869920" imgH="419040" progId="Equation.3">
                  <p:embed/>
                  <p:pic>
                    <p:nvPicPr>
                      <p:cNvPr id="634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3162300"/>
                        <a:ext cx="2870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8153400" y="25146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③</a:t>
            </a:r>
          </a:p>
        </p:txBody>
      </p:sp>
      <p:graphicFrame>
        <p:nvGraphicFramePr>
          <p:cNvPr id="63500" name="Object 12"/>
          <p:cNvGraphicFramePr>
            <a:graphicFrameLocks noChangeAspect="1"/>
          </p:cNvGraphicFramePr>
          <p:nvPr>
            <p:extLst/>
          </p:nvPr>
        </p:nvGraphicFramePr>
        <p:xfrm>
          <a:off x="2317750" y="3676650"/>
          <a:ext cx="1485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8" name="Equation" r:id="rId15" imgW="1485720" imgH="507960" progId="Equation.3">
                  <p:embed/>
                </p:oleObj>
              </mc:Choice>
              <mc:Fallback>
                <p:oleObj name="Equation" r:id="rId15" imgW="1485720" imgH="507960" progId="Equation.3">
                  <p:embed/>
                  <p:pic>
                    <p:nvPicPr>
                      <p:cNvPr id="635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0" y="3676650"/>
                        <a:ext cx="1485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1" name="Object 13"/>
          <p:cNvGraphicFramePr>
            <a:graphicFrameLocks noChangeAspect="1"/>
          </p:cNvGraphicFramePr>
          <p:nvPr>
            <p:extLst/>
          </p:nvPr>
        </p:nvGraphicFramePr>
        <p:xfrm>
          <a:off x="3892550" y="35814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9" name="Equation" r:id="rId17" imgW="1625400" imgH="850680" progId="Equation.3">
                  <p:embed/>
                </p:oleObj>
              </mc:Choice>
              <mc:Fallback>
                <p:oleObj name="Equation" r:id="rId17" imgW="1625400" imgH="850680" progId="Equation.3">
                  <p:embed/>
                  <p:pic>
                    <p:nvPicPr>
                      <p:cNvPr id="635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35814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2" name="Text Box 14"/>
          <p:cNvSpPr txBox="1">
            <a:spLocks noChangeArrowheads="1"/>
          </p:cNvSpPr>
          <p:nvPr/>
        </p:nvSpPr>
        <p:spPr bwMode="auto">
          <a:xfrm>
            <a:off x="5638800" y="37338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则③化为</a:t>
            </a:r>
          </a:p>
        </p:txBody>
      </p:sp>
      <p:graphicFrame>
        <p:nvGraphicFramePr>
          <p:cNvPr id="63503" name="Object 15"/>
          <p:cNvGraphicFramePr>
            <a:graphicFrameLocks noChangeAspect="1"/>
          </p:cNvGraphicFramePr>
          <p:nvPr>
            <p:extLst/>
          </p:nvPr>
        </p:nvGraphicFramePr>
        <p:xfrm>
          <a:off x="3543300" y="4356100"/>
          <a:ext cx="3924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0" name="Equation" r:id="rId19" imgW="3924000" imgH="520560" progId="Equation.3">
                  <p:embed/>
                </p:oleObj>
              </mc:Choice>
              <mc:Fallback>
                <p:oleObj name="Equation" r:id="rId19" imgW="3924000" imgH="520560" progId="Equation.3">
                  <p:embed/>
                  <p:pic>
                    <p:nvPicPr>
                      <p:cNvPr id="635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3300" y="4356100"/>
                        <a:ext cx="3924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4" name="Object 16"/>
          <p:cNvGraphicFramePr>
            <a:graphicFrameLocks noChangeAspect="1"/>
          </p:cNvGraphicFramePr>
          <p:nvPr>
            <p:extLst/>
          </p:nvPr>
        </p:nvGraphicFramePr>
        <p:xfrm>
          <a:off x="4064000" y="4972050"/>
          <a:ext cx="2489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1" name="Equation" r:id="rId21" imgW="2489040" imgH="507960" progId="Equation.3">
                  <p:embed/>
                </p:oleObj>
              </mc:Choice>
              <mc:Fallback>
                <p:oleObj name="Equation" r:id="rId21" imgW="2489040" imgH="507960" progId="Equation.3">
                  <p:embed/>
                  <p:pic>
                    <p:nvPicPr>
                      <p:cNvPr id="635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4972050"/>
                        <a:ext cx="2489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1828801" y="5575301"/>
            <a:ext cx="1438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63506" name="Object 18"/>
          <p:cNvGraphicFramePr>
            <a:graphicFrameLocks noChangeAspect="1"/>
          </p:cNvGraphicFramePr>
          <p:nvPr>
            <p:extLst/>
          </p:nvPr>
        </p:nvGraphicFramePr>
        <p:xfrm>
          <a:off x="3200400" y="56388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2" name="Equation" r:id="rId23" imgW="1244520" imgH="406080" progId="Equation.3">
                  <p:embed/>
                </p:oleObj>
              </mc:Choice>
              <mc:Fallback>
                <p:oleObj name="Equation" r:id="rId23" imgW="1244520" imgH="406080" progId="Equation.3">
                  <p:embed/>
                  <p:pic>
                    <p:nvPicPr>
                      <p:cNvPr id="635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6388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4495801" y="5576888"/>
            <a:ext cx="1438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设特解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63508" name="Text Box 20"/>
          <p:cNvSpPr txBox="1">
            <a:spLocks noChangeArrowheads="1"/>
          </p:cNvSpPr>
          <p:nvPr/>
        </p:nvSpPr>
        <p:spPr bwMode="auto">
          <a:xfrm>
            <a:off x="8153400" y="3062288"/>
            <a:ext cx="62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④ </a:t>
            </a:r>
          </a:p>
        </p:txBody>
      </p:sp>
      <p:graphicFrame>
        <p:nvGraphicFramePr>
          <p:cNvPr id="63509" name="Object 21"/>
          <p:cNvGraphicFramePr>
            <a:graphicFrameLocks noChangeAspect="1"/>
          </p:cNvGraphicFramePr>
          <p:nvPr>
            <p:extLst/>
          </p:nvPr>
        </p:nvGraphicFramePr>
        <p:xfrm>
          <a:off x="5880100" y="5568950"/>
          <a:ext cx="1612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93" name="Equation" r:id="rId25" imgW="1612800" imgH="507960" progId="Equation.3">
                  <p:embed/>
                </p:oleObj>
              </mc:Choice>
              <mc:Fallback>
                <p:oleObj name="Equation" r:id="rId25" imgW="1612800" imgH="507960" progId="Equation.3">
                  <p:embed/>
                  <p:pic>
                    <p:nvPicPr>
                      <p:cNvPr id="635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5568950"/>
                        <a:ext cx="1612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0" name="Text Box 22"/>
          <p:cNvSpPr txBox="1">
            <a:spLocks noChangeArrowheads="1"/>
          </p:cNvSpPr>
          <p:nvPr/>
        </p:nvSpPr>
        <p:spPr bwMode="auto">
          <a:xfrm>
            <a:off x="8153400" y="49672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⑤</a:t>
            </a:r>
          </a:p>
        </p:txBody>
      </p:sp>
      <p:sp>
        <p:nvSpPr>
          <p:cNvPr id="63511" name="Text Box 23"/>
          <p:cNvSpPr txBox="1">
            <a:spLocks noChangeArrowheads="1"/>
          </p:cNvSpPr>
          <p:nvPr/>
        </p:nvSpPr>
        <p:spPr bwMode="auto">
          <a:xfrm>
            <a:off x="7467600" y="5565776"/>
            <a:ext cx="25352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代入⑤得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</a:p>
        </p:txBody>
      </p:sp>
    </p:spTree>
    <p:extLst>
      <p:ext uri="{BB962C8B-B14F-4D97-AF65-F5344CB8AC3E}">
        <p14:creationId xmlns:p14="http://schemas.microsoft.com/office/powerpoint/2010/main" val="1518544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3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3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 build="p" autoUpdateAnimBg="0"/>
      <p:bldP spid="63499" grpId="0" build="p" autoUpdateAnimBg="0" advAuto="0"/>
      <p:bldP spid="63502" grpId="0" autoUpdateAnimBg="0"/>
      <p:bldP spid="63505" grpId="0" build="p" autoUpdateAnimBg="0"/>
      <p:bldP spid="63507" grpId="0" build="p" autoUpdateAnimBg="0"/>
      <p:bldP spid="63508" grpId="0" build="p" autoUpdateAnimBg="0" advAuto="0"/>
      <p:bldP spid="63510" grpId="0" build="p" autoUpdateAnimBg="0" advAuto="0"/>
      <p:bldP spid="6351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524000"/>
            <a:ext cx="1676400" cy="5334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得通解为</a:t>
            </a: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>
            <p:extLst/>
          </p:nvPr>
        </p:nvGraphicFramePr>
        <p:xfrm>
          <a:off x="3459164" y="2057400"/>
          <a:ext cx="42497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6" name="Equation" r:id="rId3" imgW="4254480" imgH="533160" progId="Equation.3">
                  <p:embed/>
                </p:oleObj>
              </mc:Choice>
              <mc:Fallback>
                <p:oleObj name="Equation" r:id="rId3" imgW="4254480" imgH="533160" progId="Equation.3">
                  <p:embed/>
                  <p:pic>
                    <p:nvPicPr>
                      <p:cNvPr id="645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164" y="2057400"/>
                        <a:ext cx="42497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6" name="Object 4"/>
          <p:cNvGraphicFramePr>
            <a:graphicFrameLocks noChangeAspect="1"/>
          </p:cNvGraphicFramePr>
          <p:nvPr>
            <p:extLst/>
          </p:nvPr>
        </p:nvGraphicFramePr>
        <p:xfrm>
          <a:off x="3838576" y="2590800"/>
          <a:ext cx="50768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7" name="Equation" r:id="rId5" imgW="5079960" imgH="850680" progId="Equation.3">
                  <p:embed/>
                </p:oleObj>
              </mc:Choice>
              <mc:Fallback>
                <p:oleObj name="Equation" r:id="rId5" imgW="5079960" imgH="850680" progId="Equation.3">
                  <p:embed/>
                  <p:pic>
                    <p:nvPicPr>
                      <p:cNvPr id="645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576" y="2590800"/>
                        <a:ext cx="50768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2057400" y="34290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④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>
            <p:extLst/>
          </p:nvPr>
        </p:nvGraphicFramePr>
        <p:xfrm>
          <a:off x="3676650" y="3911600"/>
          <a:ext cx="2743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8" name="Equation" r:id="rId7" imgW="2743200" imgH="850680" progId="Equation.3">
                  <p:embed/>
                </p:oleObj>
              </mc:Choice>
              <mc:Fallback>
                <p:oleObj name="Equation" r:id="rId7" imgW="2743200" imgH="850680" progId="Equation.3">
                  <p:embed/>
                  <p:pic>
                    <p:nvPicPr>
                      <p:cNvPr id="64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3911600"/>
                        <a:ext cx="2743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2133600" y="47244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64520" name="Object 8"/>
          <p:cNvGraphicFramePr>
            <a:graphicFrameLocks noChangeAspect="1"/>
          </p:cNvGraphicFramePr>
          <p:nvPr>
            <p:extLst/>
          </p:nvPr>
        </p:nvGraphicFramePr>
        <p:xfrm>
          <a:off x="3379788" y="5245100"/>
          <a:ext cx="49974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09" name="Equation" r:id="rId9" imgW="5003640" imgH="850680" progId="Equation.3">
                  <p:embed/>
                </p:oleObj>
              </mc:Choice>
              <mc:Fallback>
                <p:oleObj name="Equation" r:id="rId9" imgW="5003640" imgH="850680" progId="Equation.3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5245100"/>
                        <a:ext cx="499745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521" name="Group 9"/>
          <p:cNvGrpSpPr>
            <a:grpSpLocks/>
          </p:cNvGrpSpPr>
          <p:nvPr/>
        </p:nvGrpSpPr>
        <p:grpSpPr bwMode="auto">
          <a:xfrm>
            <a:off x="4498504" y="358775"/>
            <a:ext cx="5308600" cy="1066800"/>
            <a:chOff x="1312" y="1584"/>
            <a:chExt cx="3344" cy="672"/>
          </a:xfrm>
        </p:grpSpPr>
        <p:sp>
          <p:nvSpPr>
            <p:cNvPr id="64522" name="AutoShape 10"/>
            <p:cNvSpPr>
              <a:spLocks/>
            </p:cNvSpPr>
            <p:nvPr/>
          </p:nvSpPr>
          <p:spPr bwMode="auto">
            <a:xfrm>
              <a:off x="1312" y="1680"/>
              <a:ext cx="96" cy="576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64523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1480" y="1584"/>
            <a:ext cx="1840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710" name="Equation" r:id="rId11" imgW="2920680" imgH="596880" progId="Equation.3">
                    <p:embed/>
                  </p:oleObj>
                </mc:Choice>
                <mc:Fallback>
                  <p:oleObj name="Equation" r:id="rId11" imgW="2920680" imgH="596880" progId="Equation.3">
                    <p:embed/>
                    <p:pic>
                      <p:nvPicPr>
                        <p:cNvPr id="6452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0" y="1584"/>
                          <a:ext cx="1840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524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1504" y="1992"/>
            <a:ext cx="1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711" name="Equation" r:id="rId13" imgW="2869920" imgH="419040" progId="Equation.3">
                    <p:embed/>
                  </p:oleObj>
                </mc:Choice>
                <mc:Fallback>
                  <p:oleObj name="Equation" r:id="rId13" imgW="2869920" imgH="419040" progId="Equation.3">
                    <p:embed/>
                    <p:pic>
                      <p:nvPicPr>
                        <p:cNvPr id="64524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4" y="1992"/>
                          <a:ext cx="1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525" name="Text Box 13"/>
            <p:cNvSpPr txBox="1">
              <a:spLocks noChangeArrowheads="1"/>
            </p:cNvSpPr>
            <p:nvPr/>
          </p:nvSpPr>
          <p:spPr bwMode="auto">
            <a:xfrm>
              <a:off x="4176" y="1584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</a:rPr>
                <a:t>③</a:t>
              </a:r>
            </a:p>
          </p:txBody>
        </p:sp>
        <p:sp>
          <p:nvSpPr>
            <p:cNvPr id="64526" name="Text Box 14"/>
            <p:cNvSpPr txBox="1">
              <a:spLocks noChangeArrowheads="1"/>
            </p:cNvSpPr>
            <p:nvPr/>
          </p:nvSpPr>
          <p:spPr bwMode="auto">
            <a:xfrm>
              <a:off x="4176" y="1929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④ </a:t>
              </a:r>
            </a:p>
          </p:txBody>
        </p:sp>
      </p:grp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4295800" y="304800"/>
            <a:ext cx="5334000" cy="12192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8592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build="p" autoUpdateAnimBg="0"/>
      <p:bldP spid="64517" grpId="0" autoUpdateAnimBg="0"/>
      <p:bldP spid="6451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4495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如何解下述微分方程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209800" y="1703264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kumimoji="0"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462113"/>
              </p:ext>
            </p:extLst>
          </p:nvPr>
        </p:nvGraphicFramePr>
        <p:xfrm>
          <a:off x="2641403" y="1013788"/>
          <a:ext cx="5600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0" name="Equation" r:id="rId3" imgW="5600520" imgH="533160" progId="Equation.3">
                  <p:embed/>
                </p:oleObj>
              </mc:Choice>
              <mc:Fallback>
                <p:oleObj name="Equation" r:id="rId3" imgW="5600520" imgH="533160" progId="Equation.3">
                  <p:embed/>
                  <p:pic>
                    <p:nvPicPr>
                      <p:cNvPr id="655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403" y="1013788"/>
                        <a:ext cx="5600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781514"/>
              </p:ext>
            </p:extLst>
          </p:nvPr>
        </p:nvGraphicFramePr>
        <p:xfrm>
          <a:off x="3657600" y="2374776"/>
          <a:ext cx="213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1" name="Equation" r:id="rId5" imgW="2133360" imgH="444240" progId="Equation.3">
                  <p:embed/>
                </p:oleObj>
              </mc:Choice>
              <mc:Fallback>
                <p:oleObj name="Equation" r:id="rId5" imgW="2133360" imgH="444240" progId="Equation.3">
                  <p:embed/>
                  <p:pic>
                    <p:nvPicPr>
                      <p:cNvPr id="655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374776"/>
                        <a:ext cx="213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2" name="Line 6"/>
          <p:cNvSpPr>
            <a:spLocks noChangeShapeType="1"/>
          </p:cNvSpPr>
          <p:nvPr/>
        </p:nvSpPr>
        <p:spPr bwMode="auto">
          <a:xfrm>
            <a:off x="3549650" y="2298576"/>
            <a:ext cx="0" cy="685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55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311559"/>
              </p:ext>
            </p:extLst>
          </p:nvPr>
        </p:nvGraphicFramePr>
        <p:xfrm>
          <a:off x="3187700" y="2908176"/>
          <a:ext cx="5041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2" name="Equation" r:id="rId7" imgW="5041800" imgH="977760" progId="Equation.3">
                  <p:embed/>
                </p:oleObj>
              </mc:Choice>
              <mc:Fallback>
                <p:oleObj name="Equation" r:id="rId7" imgW="5041800" imgH="977760" progId="Equation.3">
                  <p:embed/>
                  <p:pic>
                    <p:nvPicPr>
                      <p:cNvPr id="655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2908176"/>
                        <a:ext cx="5041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Line 8"/>
          <p:cNvSpPr>
            <a:spLocks noChangeShapeType="1"/>
          </p:cNvSpPr>
          <p:nvPr/>
        </p:nvSpPr>
        <p:spPr bwMode="auto">
          <a:xfrm flipH="1">
            <a:off x="3581400" y="3974976"/>
            <a:ext cx="0" cy="685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3200400" y="1703264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原方程</a:t>
            </a:r>
          </a:p>
        </p:txBody>
      </p:sp>
      <p:sp>
        <p:nvSpPr>
          <p:cNvPr id="65546" name="Freeform 10"/>
          <p:cNvSpPr>
            <a:spLocks/>
          </p:cNvSpPr>
          <p:nvPr/>
        </p:nvSpPr>
        <p:spPr bwMode="auto">
          <a:xfrm>
            <a:off x="4495800" y="1993776"/>
            <a:ext cx="4038600" cy="3048000"/>
          </a:xfrm>
          <a:custGeom>
            <a:avLst/>
            <a:gdLst>
              <a:gd name="T0" fmla="*/ 0 w 2544"/>
              <a:gd name="T1" fmla="*/ 0 h 2304"/>
              <a:gd name="T2" fmla="*/ 2544 w 2544"/>
              <a:gd name="T3" fmla="*/ 0 h 2304"/>
              <a:gd name="T4" fmla="*/ 2544 w 2544"/>
              <a:gd name="T5" fmla="*/ 2304 h 2304"/>
              <a:gd name="T6" fmla="*/ 2400 w 2544"/>
              <a:gd name="T7" fmla="*/ 2304 h 2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44" h="2304">
                <a:moveTo>
                  <a:pt x="0" y="0"/>
                </a:moveTo>
                <a:lnTo>
                  <a:pt x="2544" y="0"/>
                </a:lnTo>
                <a:lnTo>
                  <a:pt x="2544" y="2304"/>
                </a:lnTo>
                <a:lnTo>
                  <a:pt x="2400" y="2304"/>
                </a:ln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8534400" y="2389064"/>
            <a:ext cx="1428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直接令  </a:t>
            </a:r>
          </a:p>
        </p:txBody>
      </p:sp>
      <p:graphicFrame>
        <p:nvGraphicFramePr>
          <p:cNvPr id="6554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991980"/>
              </p:ext>
            </p:extLst>
          </p:nvPr>
        </p:nvGraphicFramePr>
        <p:xfrm>
          <a:off x="5200650" y="3898776"/>
          <a:ext cx="1498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3" name="Equation" r:id="rId9" imgW="1498320" imgH="850680" progId="Equation.3">
                  <p:embed/>
                </p:oleObj>
              </mc:Choice>
              <mc:Fallback>
                <p:oleObj name="Equation" r:id="rId9" imgW="1498320" imgH="850680" progId="Equation.3">
                  <p:embed/>
                  <p:pic>
                    <p:nvPicPr>
                      <p:cNvPr id="655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3898776"/>
                        <a:ext cx="1498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548868"/>
              </p:ext>
            </p:extLst>
          </p:nvPr>
        </p:nvGraphicFramePr>
        <p:xfrm>
          <a:off x="3022600" y="4736976"/>
          <a:ext cx="5168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4" name="Equation" r:id="rId11" imgW="5168880" imgH="533160" progId="Equation.3">
                  <p:embed/>
                </p:oleObj>
              </mc:Choice>
              <mc:Fallback>
                <p:oleObj name="Equation" r:id="rId11" imgW="5168880" imgH="533160" progId="Equation.3">
                  <p:embed/>
                  <p:pic>
                    <p:nvPicPr>
                      <p:cNvPr id="655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4736976"/>
                        <a:ext cx="5168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434953"/>
              </p:ext>
            </p:extLst>
          </p:nvPr>
        </p:nvGraphicFramePr>
        <p:xfrm>
          <a:off x="8693150" y="3441576"/>
          <a:ext cx="1498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5" name="Equation" r:id="rId13" imgW="1498320" imgH="850680" progId="Equation.3">
                  <p:embed/>
                </p:oleObj>
              </mc:Choice>
              <mc:Fallback>
                <p:oleObj name="Equation" r:id="rId13" imgW="1498320" imgH="850680" progId="Equation.3">
                  <p:embed/>
                  <p:pic>
                    <p:nvPicPr>
                      <p:cNvPr id="655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3150" y="3441576"/>
                        <a:ext cx="1498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021708"/>
              </p:ext>
            </p:extLst>
          </p:nvPr>
        </p:nvGraphicFramePr>
        <p:xfrm>
          <a:off x="9234115" y="1071105"/>
          <a:ext cx="850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6" name="Equation" r:id="rId15" imgW="850680" imgH="419040" progId="Equation.3">
                  <p:embed/>
                </p:oleObj>
              </mc:Choice>
              <mc:Fallback>
                <p:oleObj name="Equation" r:id="rId15" imgW="850680" imgH="419040" progId="Equation.3">
                  <p:embed/>
                  <p:pic>
                    <p:nvPicPr>
                      <p:cNvPr id="655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4115" y="1071105"/>
                        <a:ext cx="850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10056440" y="1067931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为常数 </a:t>
            </a:r>
          </a:p>
        </p:txBody>
      </p:sp>
      <p:graphicFrame>
        <p:nvGraphicFramePr>
          <p:cNvPr id="655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744130"/>
              </p:ext>
            </p:extLst>
          </p:nvPr>
        </p:nvGraphicFramePr>
        <p:xfrm>
          <a:off x="3663950" y="4044826"/>
          <a:ext cx="1485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7" name="Equation" r:id="rId17" imgW="1485720" imgH="507960" progId="Equation.3">
                  <p:embed/>
                </p:oleObj>
              </mc:Choice>
              <mc:Fallback>
                <p:oleObj name="Equation" r:id="rId17" imgW="1485720" imgH="507960" progId="Equation.3">
                  <p:embed/>
                  <p:pic>
                    <p:nvPicPr>
                      <p:cNvPr id="655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4044826"/>
                        <a:ext cx="1485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536902"/>
              </p:ext>
            </p:extLst>
          </p:nvPr>
        </p:nvGraphicFramePr>
        <p:xfrm>
          <a:off x="8750300" y="2920876"/>
          <a:ext cx="1447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8" name="Equation" r:id="rId19" imgW="1447560" imgH="444240" progId="Equation.3">
                  <p:embed/>
                </p:oleObj>
              </mc:Choice>
              <mc:Fallback>
                <p:oleObj name="Equation" r:id="rId19" imgW="1447560" imgH="444240" progId="Equation.3">
                  <p:embed/>
                  <p:pic>
                    <p:nvPicPr>
                      <p:cNvPr id="655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300" y="2920876"/>
                        <a:ext cx="1447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911424" y="5570076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6.9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1(1,3,5).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484718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5" grpId="0" build="p" autoUpdateAnimBg="0"/>
      <p:bldP spid="65547" grpId="0" build="p" autoUpdateAnimBg="0" advAuto="0"/>
      <p:bldP spid="22" grpId="0"/>
    </p:bldLst>
  </p:timing>
</p:sld>
</file>

<file path=ppt/theme/theme1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5236</TotalTime>
  <Words>180</Words>
  <Application>Microsoft Office PowerPoint</Application>
  <PresentationFormat>宽屏</PresentationFormat>
  <Paragraphs>53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仿宋_GB2312</vt:lpstr>
      <vt:lpstr>楷体</vt:lpstr>
      <vt:lpstr>楷体_GB2312</vt:lpstr>
      <vt:lpstr>宋体</vt:lpstr>
      <vt:lpstr>Arial</vt:lpstr>
      <vt:lpstr>Times New Roman</vt:lpstr>
      <vt:lpstr>1_空演示文稿</vt:lpstr>
      <vt:lpstr>Equation</vt:lpstr>
      <vt:lpstr>PowerPoint 演示文稿</vt:lpstr>
      <vt:lpstr>欧拉方程的算子解法: </vt:lpstr>
      <vt:lpstr>PowerPoint 演示文稿</vt:lpstr>
      <vt:lpstr>例1. </vt:lpstr>
      <vt:lpstr>PowerPoint 演示文稿</vt:lpstr>
      <vt:lpstr>例2.</vt:lpstr>
      <vt:lpstr>例3.</vt:lpstr>
      <vt:lpstr>得通解为</vt:lpstr>
      <vt:lpstr>思考: 如何解下述微分方程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190</cp:revision>
  <cp:lastPrinted>2024-12-13T10:48:52Z</cp:lastPrinted>
  <dcterms:created xsi:type="dcterms:W3CDTF">2000-10-11T02:23:36Z</dcterms:created>
  <dcterms:modified xsi:type="dcterms:W3CDTF">2025-12-30T14:52:55Z</dcterms:modified>
</cp:coreProperties>
</file>