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88" r:id="rId2"/>
    <p:sldMasterId id="2147483900" r:id="rId3"/>
  </p:sldMasterIdLst>
  <p:notesMasterIdLst>
    <p:notesMasterId r:id="rId61"/>
  </p:notesMasterIdLst>
  <p:handoutMasterIdLst>
    <p:handoutMasterId r:id="rId62"/>
  </p:handoutMasterIdLst>
  <p:sldIdLst>
    <p:sldId id="292" r:id="rId4"/>
    <p:sldId id="281" r:id="rId5"/>
    <p:sldId id="636" r:id="rId6"/>
    <p:sldId id="637" r:id="rId7"/>
    <p:sldId id="638" r:id="rId8"/>
    <p:sldId id="639" r:id="rId9"/>
    <p:sldId id="640" r:id="rId10"/>
    <p:sldId id="641" r:id="rId11"/>
    <p:sldId id="642" r:id="rId12"/>
    <p:sldId id="643" r:id="rId13"/>
    <p:sldId id="644" r:id="rId14"/>
    <p:sldId id="645" r:id="rId15"/>
    <p:sldId id="646" r:id="rId16"/>
    <p:sldId id="647" r:id="rId17"/>
    <p:sldId id="648" r:id="rId18"/>
    <p:sldId id="649" r:id="rId19"/>
    <p:sldId id="650" r:id="rId20"/>
    <p:sldId id="651" r:id="rId21"/>
    <p:sldId id="652" r:id="rId22"/>
    <p:sldId id="653" r:id="rId23"/>
    <p:sldId id="654" r:id="rId24"/>
    <p:sldId id="655" r:id="rId25"/>
    <p:sldId id="656" r:id="rId26"/>
    <p:sldId id="657" r:id="rId27"/>
    <p:sldId id="658" r:id="rId28"/>
    <p:sldId id="659" r:id="rId29"/>
    <p:sldId id="660" r:id="rId30"/>
    <p:sldId id="661" r:id="rId31"/>
    <p:sldId id="662" r:id="rId32"/>
    <p:sldId id="663" r:id="rId33"/>
    <p:sldId id="664" r:id="rId34"/>
    <p:sldId id="665" r:id="rId35"/>
    <p:sldId id="666" r:id="rId36"/>
    <p:sldId id="667" r:id="rId37"/>
    <p:sldId id="668" r:id="rId38"/>
    <p:sldId id="669" r:id="rId39"/>
    <p:sldId id="670" r:id="rId40"/>
    <p:sldId id="671" r:id="rId41"/>
    <p:sldId id="672" r:id="rId42"/>
    <p:sldId id="673" r:id="rId43"/>
    <p:sldId id="674" r:id="rId44"/>
    <p:sldId id="675" r:id="rId45"/>
    <p:sldId id="676" r:id="rId46"/>
    <p:sldId id="691" r:id="rId47"/>
    <p:sldId id="677" r:id="rId48"/>
    <p:sldId id="678" r:id="rId49"/>
    <p:sldId id="679" r:id="rId50"/>
    <p:sldId id="680" r:id="rId51"/>
    <p:sldId id="681" r:id="rId52"/>
    <p:sldId id="682" r:id="rId53"/>
    <p:sldId id="683" r:id="rId54"/>
    <p:sldId id="684" r:id="rId55"/>
    <p:sldId id="685" r:id="rId56"/>
    <p:sldId id="686" r:id="rId57"/>
    <p:sldId id="687" r:id="rId58"/>
    <p:sldId id="689" r:id="rId59"/>
    <p:sldId id="690" r:id="rId60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13" Type="http://schemas.openxmlformats.org/officeDocument/2006/relationships/image" Target="../media/image109.emf"/><Relationship Id="rId3" Type="http://schemas.openxmlformats.org/officeDocument/2006/relationships/image" Target="../media/image99.emf"/><Relationship Id="rId7" Type="http://schemas.openxmlformats.org/officeDocument/2006/relationships/image" Target="../media/image103.emf"/><Relationship Id="rId12" Type="http://schemas.openxmlformats.org/officeDocument/2006/relationships/image" Target="../media/image108.emf"/><Relationship Id="rId2" Type="http://schemas.openxmlformats.org/officeDocument/2006/relationships/image" Target="../media/image98.emf"/><Relationship Id="rId1" Type="http://schemas.openxmlformats.org/officeDocument/2006/relationships/image" Target="../media/image97.emf"/><Relationship Id="rId6" Type="http://schemas.openxmlformats.org/officeDocument/2006/relationships/image" Target="../media/image102.emf"/><Relationship Id="rId11" Type="http://schemas.openxmlformats.org/officeDocument/2006/relationships/image" Target="../media/image107.emf"/><Relationship Id="rId5" Type="http://schemas.openxmlformats.org/officeDocument/2006/relationships/image" Target="../media/image101.emf"/><Relationship Id="rId15" Type="http://schemas.openxmlformats.org/officeDocument/2006/relationships/image" Target="../media/image111.emf"/><Relationship Id="rId10" Type="http://schemas.openxmlformats.org/officeDocument/2006/relationships/image" Target="../media/image106.emf"/><Relationship Id="rId4" Type="http://schemas.openxmlformats.org/officeDocument/2006/relationships/image" Target="../media/image100.emf"/><Relationship Id="rId9" Type="http://schemas.openxmlformats.org/officeDocument/2006/relationships/image" Target="../media/image105.emf"/><Relationship Id="rId14" Type="http://schemas.openxmlformats.org/officeDocument/2006/relationships/image" Target="../media/image110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4.emf"/><Relationship Id="rId7" Type="http://schemas.openxmlformats.org/officeDocument/2006/relationships/image" Target="../media/image118.emf"/><Relationship Id="rId2" Type="http://schemas.openxmlformats.org/officeDocument/2006/relationships/image" Target="../media/image113.emf"/><Relationship Id="rId1" Type="http://schemas.openxmlformats.org/officeDocument/2006/relationships/image" Target="../media/image112.emf"/><Relationship Id="rId6" Type="http://schemas.openxmlformats.org/officeDocument/2006/relationships/image" Target="../media/image117.emf"/><Relationship Id="rId5" Type="http://schemas.openxmlformats.org/officeDocument/2006/relationships/image" Target="../media/image116.emf"/><Relationship Id="rId10" Type="http://schemas.openxmlformats.org/officeDocument/2006/relationships/image" Target="../media/image121.emf"/><Relationship Id="rId4" Type="http://schemas.openxmlformats.org/officeDocument/2006/relationships/image" Target="../media/image115.emf"/><Relationship Id="rId9" Type="http://schemas.openxmlformats.org/officeDocument/2006/relationships/image" Target="../media/image120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emf"/><Relationship Id="rId3" Type="http://schemas.openxmlformats.org/officeDocument/2006/relationships/image" Target="../media/image124.emf"/><Relationship Id="rId7" Type="http://schemas.openxmlformats.org/officeDocument/2006/relationships/image" Target="../media/image128.emf"/><Relationship Id="rId2" Type="http://schemas.openxmlformats.org/officeDocument/2006/relationships/image" Target="../media/image123.emf"/><Relationship Id="rId1" Type="http://schemas.openxmlformats.org/officeDocument/2006/relationships/image" Target="../media/image122.emf"/><Relationship Id="rId6" Type="http://schemas.openxmlformats.org/officeDocument/2006/relationships/image" Target="../media/image127.emf"/><Relationship Id="rId11" Type="http://schemas.openxmlformats.org/officeDocument/2006/relationships/image" Target="../media/image132.emf"/><Relationship Id="rId5" Type="http://schemas.openxmlformats.org/officeDocument/2006/relationships/image" Target="../media/image126.emf"/><Relationship Id="rId10" Type="http://schemas.openxmlformats.org/officeDocument/2006/relationships/image" Target="../media/image131.emf"/><Relationship Id="rId4" Type="http://schemas.openxmlformats.org/officeDocument/2006/relationships/image" Target="../media/image125.emf"/><Relationship Id="rId9" Type="http://schemas.openxmlformats.org/officeDocument/2006/relationships/image" Target="../media/image130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image" Target="../media/image134.emf"/><Relationship Id="rId1" Type="http://schemas.openxmlformats.org/officeDocument/2006/relationships/image" Target="../media/image133.emf"/><Relationship Id="rId5" Type="http://schemas.openxmlformats.org/officeDocument/2006/relationships/image" Target="../media/image137.emf"/><Relationship Id="rId4" Type="http://schemas.openxmlformats.org/officeDocument/2006/relationships/image" Target="../media/image136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emf"/><Relationship Id="rId7" Type="http://schemas.openxmlformats.org/officeDocument/2006/relationships/image" Target="../media/image143.emf"/><Relationship Id="rId2" Type="http://schemas.openxmlformats.org/officeDocument/2006/relationships/image" Target="../media/image138.emf"/><Relationship Id="rId1" Type="http://schemas.openxmlformats.org/officeDocument/2006/relationships/image" Target="../media/image112.emf"/><Relationship Id="rId6" Type="http://schemas.openxmlformats.org/officeDocument/2006/relationships/image" Target="../media/image142.emf"/><Relationship Id="rId5" Type="http://schemas.openxmlformats.org/officeDocument/2006/relationships/image" Target="../media/image141.emf"/><Relationship Id="rId4" Type="http://schemas.openxmlformats.org/officeDocument/2006/relationships/image" Target="../media/image140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3" Type="http://schemas.openxmlformats.org/officeDocument/2006/relationships/image" Target="../media/image146.emf"/><Relationship Id="rId7" Type="http://schemas.openxmlformats.org/officeDocument/2006/relationships/image" Target="../media/image150.emf"/><Relationship Id="rId2" Type="http://schemas.openxmlformats.org/officeDocument/2006/relationships/image" Target="../media/image145.emf"/><Relationship Id="rId1" Type="http://schemas.openxmlformats.org/officeDocument/2006/relationships/image" Target="../media/image144.emf"/><Relationship Id="rId6" Type="http://schemas.openxmlformats.org/officeDocument/2006/relationships/image" Target="../media/image149.emf"/><Relationship Id="rId5" Type="http://schemas.openxmlformats.org/officeDocument/2006/relationships/image" Target="../media/image148.emf"/><Relationship Id="rId4" Type="http://schemas.openxmlformats.org/officeDocument/2006/relationships/image" Target="../media/image147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emf"/><Relationship Id="rId3" Type="http://schemas.openxmlformats.org/officeDocument/2006/relationships/image" Target="../media/image154.emf"/><Relationship Id="rId7" Type="http://schemas.openxmlformats.org/officeDocument/2006/relationships/image" Target="../media/image158.emf"/><Relationship Id="rId2" Type="http://schemas.openxmlformats.org/officeDocument/2006/relationships/image" Target="../media/image153.emf"/><Relationship Id="rId1" Type="http://schemas.openxmlformats.org/officeDocument/2006/relationships/image" Target="../media/image152.emf"/><Relationship Id="rId6" Type="http://schemas.openxmlformats.org/officeDocument/2006/relationships/image" Target="../media/image157.emf"/><Relationship Id="rId5" Type="http://schemas.openxmlformats.org/officeDocument/2006/relationships/image" Target="../media/image156.emf"/><Relationship Id="rId4" Type="http://schemas.openxmlformats.org/officeDocument/2006/relationships/image" Target="../media/image155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emf"/><Relationship Id="rId3" Type="http://schemas.openxmlformats.org/officeDocument/2006/relationships/image" Target="../media/image162.emf"/><Relationship Id="rId7" Type="http://schemas.openxmlformats.org/officeDocument/2006/relationships/image" Target="../media/image166.emf"/><Relationship Id="rId2" Type="http://schemas.openxmlformats.org/officeDocument/2006/relationships/image" Target="../media/image161.emf"/><Relationship Id="rId1" Type="http://schemas.openxmlformats.org/officeDocument/2006/relationships/image" Target="../media/image160.emf"/><Relationship Id="rId6" Type="http://schemas.openxmlformats.org/officeDocument/2006/relationships/image" Target="../media/image165.emf"/><Relationship Id="rId5" Type="http://schemas.openxmlformats.org/officeDocument/2006/relationships/image" Target="../media/image164.emf"/><Relationship Id="rId4" Type="http://schemas.openxmlformats.org/officeDocument/2006/relationships/image" Target="../media/image163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image" Target="../media/image169.emf"/><Relationship Id="rId1" Type="http://schemas.openxmlformats.org/officeDocument/2006/relationships/image" Target="../media/image168.emf"/><Relationship Id="rId6" Type="http://schemas.openxmlformats.org/officeDocument/2006/relationships/image" Target="../media/image173.emf"/><Relationship Id="rId5" Type="http://schemas.openxmlformats.org/officeDocument/2006/relationships/image" Target="../media/image172.emf"/><Relationship Id="rId4" Type="http://schemas.openxmlformats.org/officeDocument/2006/relationships/image" Target="../media/image171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emf"/><Relationship Id="rId3" Type="http://schemas.openxmlformats.org/officeDocument/2006/relationships/image" Target="../media/image176.emf"/><Relationship Id="rId7" Type="http://schemas.openxmlformats.org/officeDocument/2006/relationships/image" Target="../media/image180.emf"/><Relationship Id="rId12" Type="http://schemas.openxmlformats.org/officeDocument/2006/relationships/image" Target="../media/image185.emf"/><Relationship Id="rId2" Type="http://schemas.openxmlformats.org/officeDocument/2006/relationships/image" Target="../media/image175.emf"/><Relationship Id="rId1" Type="http://schemas.openxmlformats.org/officeDocument/2006/relationships/image" Target="../media/image174.emf"/><Relationship Id="rId6" Type="http://schemas.openxmlformats.org/officeDocument/2006/relationships/image" Target="../media/image179.emf"/><Relationship Id="rId11" Type="http://schemas.openxmlformats.org/officeDocument/2006/relationships/image" Target="../media/image184.emf"/><Relationship Id="rId5" Type="http://schemas.openxmlformats.org/officeDocument/2006/relationships/image" Target="../media/image178.emf"/><Relationship Id="rId10" Type="http://schemas.openxmlformats.org/officeDocument/2006/relationships/image" Target="../media/image183.emf"/><Relationship Id="rId4" Type="http://schemas.openxmlformats.org/officeDocument/2006/relationships/image" Target="../media/image177.emf"/><Relationship Id="rId9" Type="http://schemas.openxmlformats.org/officeDocument/2006/relationships/image" Target="../media/image182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image" Target="../media/image28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12" Type="http://schemas.openxmlformats.org/officeDocument/2006/relationships/image" Target="../media/image27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6" Type="http://schemas.openxmlformats.org/officeDocument/2006/relationships/image" Target="../media/image21.emf"/><Relationship Id="rId11" Type="http://schemas.openxmlformats.org/officeDocument/2006/relationships/image" Target="../media/image26.emf"/><Relationship Id="rId5" Type="http://schemas.openxmlformats.org/officeDocument/2006/relationships/image" Target="../media/image20.emf"/><Relationship Id="rId15" Type="http://schemas.openxmlformats.org/officeDocument/2006/relationships/image" Target="../media/image3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Relationship Id="rId14" Type="http://schemas.openxmlformats.org/officeDocument/2006/relationships/image" Target="../media/image2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3" Type="http://schemas.openxmlformats.org/officeDocument/2006/relationships/image" Target="../media/image188.emf"/><Relationship Id="rId7" Type="http://schemas.openxmlformats.org/officeDocument/2006/relationships/image" Target="../media/image192.emf"/><Relationship Id="rId2" Type="http://schemas.openxmlformats.org/officeDocument/2006/relationships/image" Target="../media/image187.emf"/><Relationship Id="rId1" Type="http://schemas.openxmlformats.org/officeDocument/2006/relationships/image" Target="../media/image186.emf"/><Relationship Id="rId6" Type="http://schemas.openxmlformats.org/officeDocument/2006/relationships/image" Target="../media/image191.emf"/><Relationship Id="rId11" Type="http://schemas.openxmlformats.org/officeDocument/2006/relationships/image" Target="../media/image196.emf"/><Relationship Id="rId5" Type="http://schemas.openxmlformats.org/officeDocument/2006/relationships/image" Target="../media/image190.emf"/><Relationship Id="rId10" Type="http://schemas.openxmlformats.org/officeDocument/2006/relationships/image" Target="../media/image195.emf"/><Relationship Id="rId4" Type="http://schemas.openxmlformats.org/officeDocument/2006/relationships/image" Target="../media/image189.emf"/><Relationship Id="rId9" Type="http://schemas.openxmlformats.org/officeDocument/2006/relationships/image" Target="../media/image194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emf"/><Relationship Id="rId13" Type="http://schemas.openxmlformats.org/officeDocument/2006/relationships/image" Target="../media/image209.emf"/><Relationship Id="rId18" Type="http://schemas.openxmlformats.org/officeDocument/2006/relationships/image" Target="../media/image214.emf"/><Relationship Id="rId3" Type="http://schemas.openxmlformats.org/officeDocument/2006/relationships/image" Target="../media/image199.emf"/><Relationship Id="rId7" Type="http://schemas.openxmlformats.org/officeDocument/2006/relationships/image" Target="../media/image203.emf"/><Relationship Id="rId12" Type="http://schemas.openxmlformats.org/officeDocument/2006/relationships/image" Target="../media/image208.emf"/><Relationship Id="rId17" Type="http://schemas.openxmlformats.org/officeDocument/2006/relationships/image" Target="../media/image213.emf"/><Relationship Id="rId2" Type="http://schemas.openxmlformats.org/officeDocument/2006/relationships/image" Target="../media/image198.emf"/><Relationship Id="rId16" Type="http://schemas.openxmlformats.org/officeDocument/2006/relationships/image" Target="../media/image212.emf"/><Relationship Id="rId1" Type="http://schemas.openxmlformats.org/officeDocument/2006/relationships/image" Target="../media/image197.emf"/><Relationship Id="rId6" Type="http://schemas.openxmlformats.org/officeDocument/2006/relationships/image" Target="../media/image202.emf"/><Relationship Id="rId11" Type="http://schemas.openxmlformats.org/officeDocument/2006/relationships/image" Target="../media/image207.emf"/><Relationship Id="rId5" Type="http://schemas.openxmlformats.org/officeDocument/2006/relationships/image" Target="../media/image201.emf"/><Relationship Id="rId15" Type="http://schemas.openxmlformats.org/officeDocument/2006/relationships/image" Target="../media/image211.emf"/><Relationship Id="rId10" Type="http://schemas.openxmlformats.org/officeDocument/2006/relationships/image" Target="../media/image206.emf"/><Relationship Id="rId4" Type="http://schemas.openxmlformats.org/officeDocument/2006/relationships/image" Target="../media/image200.emf"/><Relationship Id="rId9" Type="http://schemas.openxmlformats.org/officeDocument/2006/relationships/image" Target="../media/image205.emf"/><Relationship Id="rId14" Type="http://schemas.openxmlformats.org/officeDocument/2006/relationships/image" Target="../media/image210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3" Type="http://schemas.openxmlformats.org/officeDocument/2006/relationships/image" Target="../media/image217.emf"/><Relationship Id="rId7" Type="http://schemas.openxmlformats.org/officeDocument/2006/relationships/image" Target="../media/image221.emf"/><Relationship Id="rId2" Type="http://schemas.openxmlformats.org/officeDocument/2006/relationships/image" Target="../media/image216.emf"/><Relationship Id="rId1" Type="http://schemas.openxmlformats.org/officeDocument/2006/relationships/image" Target="../media/image215.emf"/><Relationship Id="rId6" Type="http://schemas.openxmlformats.org/officeDocument/2006/relationships/image" Target="../media/image220.emf"/><Relationship Id="rId5" Type="http://schemas.openxmlformats.org/officeDocument/2006/relationships/image" Target="../media/image219.emf"/><Relationship Id="rId4" Type="http://schemas.openxmlformats.org/officeDocument/2006/relationships/image" Target="../media/image218.emf"/><Relationship Id="rId9" Type="http://schemas.openxmlformats.org/officeDocument/2006/relationships/image" Target="../media/image223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emf"/><Relationship Id="rId3" Type="http://schemas.openxmlformats.org/officeDocument/2006/relationships/image" Target="../media/image226.emf"/><Relationship Id="rId7" Type="http://schemas.openxmlformats.org/officeDocument/2006/relationships/image" Target="../media/image230.emf"/><Relationship Id="rId2" Type="http://schemas.openxmlformats.org/officeDocument/2006/relationships/image" Target="../media/image225.emf"/><Relationship Id="rId1" Type="http://schemas.openxmlformats.org/officeDocument/2006/relationships/image" Target="../media/image224.emf"/><Relationship Id="rId6" Type="http://schemas.openxmlformats.org/officeDocument/2006/relationships/image" Target="../media/image229.emf"/><Relationship Id="rId5" Type="http://schemas.openxmlformats.org/officeDocument/2006/relationships/image" Target="../media/image228.emf"/><Relationship Id="rId4" Type="http://schemas.openxmlformats.org/officeDocument/2006/relationships/image" Target="../media/image227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emf"/><Relationship Id="rId2" Type="http://schemas.openxmlformats.org/officeDocument/2006/relationships/image" Target="../media/image233.emf"/><Relationship Id="rId1" Type="http://schemas.openxmlformats.org/officeDocument/2006/relationships/image" Target="../media/image232.emf"/><Relationship Id="rId5" Type="http://schemas.openxmlformats.org/officeDocument/2006/relationships/image" Target="../media/image236.emf"/><Relationship Id="rId4" Type="http://schemas.openxmlformats.org/officeDocument/2006/relationships/image" Target="../media/image235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emf"/><Relationship Id="rId3" Type="http://schemas.openxmlformats.org/officeDocument/2006/relationships/image" Target="../media/image240.emf"/><Relationship Id="rId7" Type="http://schemas.openxmlformats.org/officeDocument/2006/relationships/image" Target="../media/image244.emf"/><Relationship Id="rId2" Type="http://schemas.openxmlformats.org/officeDocument/2006/relationships/image" Target="../media/image239.emf"/><Relationship Id="rId1" Type="http://schemas.openxmlformats.org/officeDocument/2006/relationships/image" Target="../media/image238.emf"/><Relationship Id="rId6" Type="http://schemas.openxmlformats.org/officeDocument/2006/relationships/image" Target="../media/image243.emf"/><Relationship Id="rId11" Type="http://schemas.openxmlformats.org/officeDocument/2006/relationships/image" Target="../media/image248.emf"/><Relationship Id="rId5" Type="http://schemas.openxmlformats.org/officeDocument/2006/relationships/image" Target="../media/image242.emf"/><Relationship Id="rId10" Type="http://schemas.openxmlformats.org/officeDocument/2006/relationships/image" Target="../media/image247.emf"/><Relationship Id="rId4" Type="http://schemas.openxmlformats.org/officeDocument/2006/relationships/image" Target="../media/image241.emf"/><Relationship Id="rId9" Type="http://schemas.openxmlformats.org/officeDocument/2006/relationships/image" Target="../media/image246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13" Type="http://schemas.openxmlformats.org/officeDocument/2006/relationships/image" Target="../media/image261.emf"/><Relationship Id="rId3" Type="http://schemas.openxmlformats.org/officeDocument/2006/relationships/image" Target="../media/image251.emf"/><Relationship Id="rId7" Type="http://schemas.openxmlformats.org/officeDocument/2006/relationships/image" Target="../media/image255.emf"/><Relationship Id="rId12" Type="http://schemas.openxmlformats.org/officeDocument/2006/relationships/image" Target="../media/image260.emf"/><Relationship Id="rId2" Type="http://schemas.openxmlformats.org/officeDocument/2006/relationships/image" Target="../media/image250.emf"/><Relationship Id="rId1" Type="http://schemas.openxmlformats.org/officeDocument/2006/relationships/image" Target="../media/image249.emf"/><Relationship Id="rId6" Type="http://schemas.openxmlformats.org/officeDocument/2006/relationships/image" Target="../media/image254.emf"/><Relationship Id="rId11" Type="http://schemas.openxmlformats.org/officeDocument/2006/relationships/image" Target="../media/image259.emf"/><Relationship Id="rId5" Type="http://schemas.openxmlformats.org/officeDocument/2006/relationships/image" Target="../media/image253.emf"/><Relationship Id="rId10" Type="http://schemas.openxmlformats.org/officeDocument/2006/relationships/image" Target="../media/image258.emf"/><Relationship Id="rId4" Type="http://schemas.openxmlformats.org/officeDocument/2006/relationships/image" Target="../media/image252.emf"/><Relationship Id="rId9" Type="http://schemas.openxmlformats.org/officeDocument/2006/relationships/image" Target="../media/image257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8.emf"/><Relationship Id="rId3" Type="http://schemas.openxmlformats.org/officeDocument/2006/relationships/image" Target="../media/image264.emf"/><Relationship Id="rId7" Type="http://schemas.openxmlformats.org/officeDocument/2006/relationships/image" Target="../media/image267.emf"/><Relationship Id="rId2" Type="http://schemas.openxmlformats.org/officeDocument/2006/relationships/image" Target="../media/image263.emf"/><Relationship Id="rId1" Type="http://schemas.openxmlformats.org/officeDocument/2006/relationships/image" Target="../media/image262.emf"/><Relationship Id="rId6" Type="http://schemas.openxmlformats.org/officeDocument/2006/relationships/image" Target="../media/image266.emf"/><Relationship Id="rId11" Type="http://schemas.openxmlformats.org/officeDocument/2006/relationships/image" Target="../media/image271.emf"/><Relationship Id="rId5" Type="http://schemas.openxmlformats.org/officeDocument/2006/relationships/image" Target="../media/image265.emf"/><Relationship Id="rId10" Type="http://schemas.openxmlformats.org/officeDocument/2006/relationships/image" Target="../media/image270.emf"/><Relationship Id="rId4" Type="http://schemas.openxmlformats.org/officeDocument/2006/relationships/image" Target="../media/image241.emf"/><Relationship Id="rId9" Type="http://schemas.openxmlformats.org/officeDocument/2006/relationships/image" Target="../media/image269.e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emf"/><Relationship Id="rId7" Type="http://schemas.openxmlformats.org/officeDocument/2006/relationships/image" Target="../media/image278.emf"/><Relationship Id="rId2" Type="http://schemas.openxmlformats.org/officeDocument/2006/relationships/image" Target="../media/image273.emf"/><Relationship Id="rId1" Type="http://schemas.openxmlformats.org/officeDocument/2006/relationships/image" Target="../media/image272.emf"/><Relationship Id="rId6" Type="http://schemas.openxmlformats.org/officeDocument/2006/relationships/image" Target="../media/image277.emf"/><Relationship Id="rId5" Type="http://schemas.openxmlformats.org/officeDocument/2006/relationships/image" Target="../media/image276.emf"/><Relationship Id="rId4" Type="http://schemas.openxmlformats.org/officeDocument/2006/relationships/image" Target="../media/image275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emf"/><Relationship Id="rId13" Type="http://schemas.openxmlformats.org/officeDocument/2006/relationships/image" Target="../media/image290.emf"/><Relationship Id="rId3" Type="http://schemas.openxmlformats.org/officeDocument/2006/relationships/image" Target="../media/image281.emf"/><Relationship Id="rId7" Type="http://schemas.openxmlformats.org/officeDocument/2006/relationships/image" Target="../media/image285.emf"/><Relationship Id="rId12" Type="http://schemas.openxmlformats.org/officeDocument/2006/relationships/image" Target="../media/image38.emf"/><Relationship Id="rId2" Type="http://schemas.openxmlformats.org/officeDocument/2006/relationships/image" Target="../media/image280.emf"/><Relationship Id="rId1" Type="http://schemas.openxmlformats.org/officeDocument/2006/relationships/image" Target="../media/image279.emf"/><Relationship Id="rId6" Type="http://schemas.openxmlformats.org/officeDocument/2006/relationships/image" Target="../media/image284.emf"/><Relationship Id="rId11" Type="http://schemas.openxmlformats.org/officeDocument/2006/relationships/image" Target="../media/image289.emf"/><Relationship Id="rId5" Type="http://schemas.openxmlformats.org/officeDocument/2006/relationships/image" Target="../media/image283.emf"/><Relationship Id="rId10" Type="http://schemas.openxmlformats.org/officeDocument/2006/relationships/image" Target="../media/image288.emf"/><Relationship Id="rId4" Type="http://schemas.openxmlformats.org/officeDocument/2006/relationships/image" Target="../media/image282.emf"/><Relationship Id="rId9" Type="http://schemas.openxmlformats.org/officeDocument/2006/relationships/image" Target="../media/image287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emf"/><Relationship Id="rId2" Type="http://schemas.openxmlformats.org/officeDocument/2006/relationships/image" Target="../media/image292.emf"/><Relationship Id="rId1" Type="http://schemas.openxmlformats.org/officeDocument/2006/relationships/image" Target="../media/image291.emf"/><Relationship Id="rId6" Type="http://schemas.openxmlformats.org/officeDocument/2006/relationships/image" Target="../media/image296.emf"/><Relationship Id="rId5" Type="http://schemas.openxmlformats.org/officeDocument/2006/relationships/image" Target="../media/image295.emf"/><Relationship Id="rId4" Type="http://schemas.openxmlformats.org/officeDocument/2006/relationships/image" Target="../media/image294.e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emf"/><Relationship Id="rId2" Type="http://schemas.openxmlformats.org/officeDocument/2006/relationships/image" Target="../media/image298.emf"/><Relationship Id="rId1" Type="http://schemas.openxmlformats.org/officeDocument/2006/relationships/image" Target="../media/image297.emf"/><Relationship Id="rId5" Type="http://schemas.openxmlformats.org/officeDocument/2006/relationships/image" Target="../media/image301.emf"/><Relationship Id="rId4" Type="http://schemas.openxmlformats.org/officeDocument/2006/relationships/image" Target="../media/image300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emf"/><Relationship Id="rId3" Type="http://schemas.openxmlformats.org/officeDocument/2006/relationships/image" Target="../media/image304.emf"/><Relationship Id="rId7" Type="http://schemas.openxmlformats.org/officeDocument/2006/relationships/image" Target="../media/image308.emf"/><Relationship Id="rId12" Type="http://schemas.openxmlformats.org/officeDocument/2006/relationships/image" Target="../media/image313.emf"/><Relationship Id="rId2" Type="http://schemas.openxmlformats.org/officeDocument/2006/relationships/image" Target="../media/image303.emf"/><Relationship Id="rId1" Type="http://schemas.openxmlformats.org/officeDocument/2006/relationships/image" Target="../media/image302.emf"/><Relationship Id="rId6" Type="http://schemas.openxmlformats.org/officeDocument/2006/relationships/image" Target="../media/image307.emf"/><Relationship Id="rId11" Type="http://schemas.openxmlformats.org/officeDocument/2006/relationships/image" Target="../media/image312.emf"/><Relationship Id="rId5" Type="http://schemas.openxmlformats.org/officeDocument/2006/relationships/image" Target="../media/image306.emf"/><Relationship Id="rId10" Type="http://schemas.openxmlformats.org/officeDocument/2006/relationships/image" Target="../media/image311.emf"/><Relationship Id="rId4" Type="http://schemas.openxmlformats.org/officeDocument/2006/relationships/image" Target="../media/image305.emf"/><Relationship Id="rId9" Type="http://schemas.openxmlformats.org/officeDocument/2006/relationships/image" Target="../media/image310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emf"/><Relationship Id="rId3" Type="http://schemas.openxmlformats.org/officeDocument/2006/relationships/image" Target="../media/image316.emf"/><Relationship Id="rId7" Type="http://schemas.openxmlformats.org/officeDocument/2006/relationships/image" Target="../media/image320.emf"/><Relationship Id="rId12" Type="http://schemas.openxmlformats.org/officeDocument/2006/relationships/image" Target="../media/image325.emf"/><Relationship Id="rId2" Type="http://schemas.openxmlformats.org/officeDocument/2006/relationships/image" Target="../media/image315.emf"/><Relationship Id="rId1" Type="http://schemas.openxmlformats.org/officeDocument/2006/relationships/image" Target="../media/image314.emf"/><Relationship Id="rId6" Type="http://schemas.openxmlformats.org/officeDocument/2006/relationships/image" Target="../media/image319.emf"/><Relationship Id="rId11" Type="http://schemas.openxmlformats.org/officeDocument/2006/relationships/image" Target="../media/image324.emf"/><Relationship Id="rId5" Type="http://schemas.openxmlformats.org/officeDocument/2006/relationships/image" Target="../media/image318.emf"/><Relationship Id="rId10" Type="http://schemas.openxmlformats.org/officeDocument/2006/relationships/image" Target="../media/image323.emf"/><Relationship Id="rId4" Type="http://schemas.openxmlformats.org/officeDocument/2006/relationships/image" Target="../media/image317.emf"/><Relationship Id="rId9" Type="http://schemas.openxmlformats.org/officeDocument/2006/relationships/image" Target="../media/image322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emf"/><Relationship Id="rId13" Type="http://schemas.openxmlformats.org/officeDocument/2006/relationships/image" Target="../media/image338.emf"/><Relationship Id="rId3" Type="http://schemas.openxmlformats.org/officeDocument/2006/relationships/image" Target="../media/image328.emf"/><Relationship Id="rId7" Type="http://schemas.openxmlformats.org/officeDocument/2006/relationships/image" Target="../media/image332.emf"/><Relationship Id="rId12" Type="http://schemas.openxmlformats.org/officeDocument/2006/relationships/image" Target="../media/image337.emf"/><Relationship Id="rId17" Type="http://schemas.openxmlformats.org/officeDocument/2006/relationships/image" Target="../media/image342.emf"/><Relationship Id="rId2" Type="http://schemas.openxmlformats.org/officeDocument/2006/relationships/image" Target="../media/image327.emf"/><Relationship Id="rId16" Type="http://schemas.openxmlformats.org/officeDocument/2006/relationships/image" Target="../media/image341.emf"/><Relationship Id="rId1" Type="http://schemas.openxmlformats.org/officeDocument/2006/relationships/image" Target="../media/image326.emf"/><Relationship Id="rId6" Type="http://schemas.openxmlformats.org/officeDocument/2006/relationships/image" Target="../media/image331.emf"/><Relationship Id="rId11" Type="http://schemas.openxmlformats.org/officeDocument/2006/relationships/image" Target="../media/image336.emf"/><Relationship Id="rId5" Type="http://schemas.openxmlformats.org/officeDocument/2006/relationships/image" Target="../media/image330.emf"/><Relationship Id="rId15" Type="http://schemas.openxmlformats.org/officeDocument/2006/relationships/image" Target="../media/image340.emf"/><Relationship Id="rId10" Type="http://schemas.openxmlformats.org/officeDocument/2006/relationships/image" Target="../media/image335.emf"/><Relationship Id="rId4" Type="http://schemas.openxmlformats.org/officeDocument/2006/relationships/image" Target="../media/image329.emf"/><Relationship Id="rId9" Type="http://schemas.openxmlformats.org/officeDocument/2006/relationships/image" Target="../media/image334.emf"/><Relationship Id="rId14" Type="http://schemas.openxmlformats.org/officeDocument/2006/relationships/image" Target="../media/image339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emf"/><Relationship Id="rId13" Type="http://schemas.openxmlformats.org/officeDocument/2006/relationships/image" Target="../media/image355.emf"/><Relationship Id="rId18" Type="http://schemas.openxmlformats.org/officeDocument/2006/relationships/image" Target="../media/image360.emf"/><Relationship Id="rId3" Type="http://schemas.openxmlformats.org/officeDocument/2006/relationships/image" Target="../media/image345.emf"/><Relationship Id="rId7" Type="http://schemas.openxmlformats.org/officeDocument/2006/relationships/image" Target="../media/image349.emf"/><Relationship Id="rId12" Type="http://schemas.openxmlformats.org/officeDocument/2006/relationships/image" Target="../media/image354.emf"/><Relationship Id="rId17" Type="http://schemas.openxmlformats.org/officeDocument/2006/relationships/image" Target="../media/image359.emf"/><Relationship Id="rId2" Type="http://schemas.openxmlformats.org/officeDocument/2006/relationships/image" Target="../media/image344.emf"/><Relationship Id="rId16" Type="http://schemas.openxmlformats.org/officeDocument/2006/relationships/image" Target="../media/image358.emf"/><Relationship Id="rId1" Type="http://schemas.openxmlformats.org/officeDocument/2006/relationships/image" Target="../media/image343.emf"/><Relationship Id="rId6" Type="http://schemas.openxmlformats.org/officeDocument/2006/relationships/image" Target="../media/image348.emf"/><Relationship Id="rId11" Type="http://schemas.openxmlformats.org/officeDocument/2006/relationships/image" Target="../media/image353.emf"/><Relationship Id="rId5" Type="http://schemas.openxmlformats.org/officeDocument/2006/relationships/image" Target="../media/image347.emf"/><Relationship Id="rId15" Type="http://schemas.openxmlformats.org/officeDocument/2006/relationships/image" Target="../media/image357.emf"/><Relationship Id="rId10" Type="http://schemas.openxmlformats.org/officeDocument/2006/relationships/image" Target="../media/image352.emf"/><Relationship Id="rId4" Type="http://schemas.openxmlformats.org/officeDocument/2006/relationships/image" Target="../media/image346.emf"/><Relationship Id="rId9" Type="http://schemas.openxmlformats.org/officeDocument/2006/relationships/image" Target="../media/image351.emf"/><Relationship Id="rId14" Type="http://schemas.openxmlformats.org/officeDocument/2006/relationships/image" Target="../media/image356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emf"/><Relationship Id="rId13" Type="http://schemas.openxmlformats.org/officeDocument/2006/relationships/image" Target="../media/image372.emf"/><Relationship Id="rId3" Type="http://schemas.openxmlformats.org/officeDocument/2006/relationships/image" Target="../media/image362.emf"/><Relationship Id="rId7" Type="http://schemas.openxmlformats.org/officeDocument/2006/relationships/image" Target="../media/image366.emf"/><Relationship Id="rId12" Type="http://schemas.openxmlformats.org/officeDocument/2006/relationships/image" Target="../media/image371.emf"/><Relationship Id="rId17" Type="http://schemas.openxmlformats.org/officeDocument/2006/relationships/image" Target="../media/image376.emf"/><Relationship Id="rId2" Type="http://schemas.openxmlformats.org/officeDocument/2006/relationships/image" Target="../media/image341.emf"/><Relationship Id="rId16" Type="http://schemas.openxmlformats.org/officeDocument/2006/relationships/image" Target="../media/image375.emf"/><Relationship Id="rId1" Type="http://schemas.openxmlformats.org/officeDocument/2006/relationships/image" Target="../media/image361.emf"/><Relationship Id="rId6" Type="http://schemas.openxmlformats.org/officeDocument/2006/relationships/image" Target="../media/image365.emf"/><Relationship Id="rId11" Type="http://schemas.openxmlformats.org/officeDocument/2006/relationships/image" Target="../media/image370.emf"/><Relationship Id="rId5" Type="http://schemas.openxmlformats.org/officeDocument/2006/relationships/image" Target="../media/image364.emf"/><Relationship Id="rId15" Type="http://schemas.openxmlformats.org/officeDocument/2006/relationships/image" Target="../media/image374.emf"/><Relationship Id="rId10" Type="http://schemas.openxmlformats.org/officeDocument/2006/relationships/image" Target="../media/image369.emf"/><Relationship Id="rId4" Type="http://schemas.openxmlformats.org/officeDocument/2006/relationships/image" Target="../media/image363.emf"/><Relationship Id="rId9" Type="http://schemas.openxmlformats.org/officeDocument/2006/relationships/image" Target="../media/image368.emf"/><Relationship Id="rId14" Type="http://schemas.openxmlformats.org/officeDocument/2006/relationships/image" Target="../media/image373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emf"/><Relationship Id="rId13" Type="http://schemas.openxmlformats.org/officeDocument/2006/relationships/image" Target="../media/image389.emf"/><Relationship Id="rId3" Type="http://schemas.openxmlformats.org/officeDocument/2006/relationships/image" Target="../media/image379.emf"/><Relationship Id="rId7" Type="http://schemas.openxmlformats.org/officeDocument/2006/relationships/image" Target="../media/image383.emf"/><Relationship Id="rId12" Type="http://schemas.openxmlformats.org/officeDocument/2006/relationships/image" Target="../media/image388.emf"/><Relationship Id="rId2" Type="http://schemas.openxmlformats.org/officeDocument/2006/relationships/image" Target="../media/image378.emf"/><Relationship Id="rId1" Type="http://schemas.openxmlformats.org/officeDocument/2006/relationships/image" Target="../media/image377.emf"/><Relationship Id="rId6" Type="http://schemas.openxmlformats.org/officeDocument/2006/relationships/image" Target="../media/image382.emf"/><Relationship Id="rId11" Type="http://schemas.openxmlformats.org/officeDocument/2006/relationships/image" Target="../media/image387.emf"/><Relationship Id="rId5" Type="http://schemas.openxmlformats.org/officeDocument/2006/relationships/image" Target="../media/image381.emf"/><Relationship Id="rId15" Type="http://schemas.openxmlformats.org/officeDocument/2006/relationships/image" Target="../media/image391.emf"/><Relationship Id="rId10" Type="http://schemas.openxmlformats.org/officeDocument/2006/relationships/image" Target="../media/image386.emf"/><Relationship Id="rId4" Type="http://schemas.openxmlformats.org/officeDocument/2006/relationships/image" Target="../media/image380.emf"/><Relationship Id="rId9" Type="http://schemas.openxmlformats.org/officeDocument/2006/relationships/image" Target="../media/image385.emf"/><Relationship Id="rId14" Type="http://schemas.openxmlformats.org/officeDocument/2006/relationships/image" Target="../media/image390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emf"/><Relationship Id="rId3" Type="http://schemas.openxmlformats.org/officeDocument/2006/relationships/image" Target="../media/image394.emf"/><Relationship Id="rId7" Type="http://schemas.openxmlformats.org/officeDocument/2006/relationships/image" Target="../media/image398.emf"/><Relationship Id="rId2" Type="http://schemas.openxmlformats.org/officeDocument/2006/relationships/image" Target="../media/image393.emf"/><Relationship Id="rId1" Type="http://schemas.openxmlformats.org/officeDocument/2006/relationships/image" Target="../media/image392.emf"/><Relationship Id="rId6" Type="http://schemas.openxmlformats.org/officeDocument/2006/relationships/image" Target="../media/image397.emf"/><Relationship Id="rId5" Type="http://schemas.openxmlformats.org/officeDocument/2006/relationships/image" Target="../media/image396.emf"/><Relationship Id="rId10" Type="http://schemas.openxmlformats.org/officeDocument/2006/relationships/image" Target="../media/image401.emf"/><Relationship Id="rId4" Type="http://schemas.openxmlformats.org/officeDocument/2006/relationships/image" Target="../media/image395.emf"/><Relationship Id="rId9" Type="http://schemas.openxmlformats.org/officeDocument/2006/relationships/image" Target="../media/image400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9.emf"/><Relationship Id="rId13" Type="http://schemas.openxmlformats.org/officeDocument/2006/relationships/image" Target="../media/image414.emf"/><Relationship Id="rId3" Type="http://schemas.openxmlformats.org/officeDocument/2006/relationships/image" Target="../media/image404.emf"/><Relationship Id="rId7" Type="http://schemas.openxmlformats.org/officeDocument/2006/relationships/image" Target="../media/image408.emf"/><Relationship Id="rId12" Type="http://schemas.openxmlformats.org/officeDocument/2006/relationships/image" Target="../media/image413.emf"/><Relationship Id="rId2" Type="http://schemas.openxmlformats.org/officeDocument/2006/relationships/image" Target="../media/image403.emf"/><Relationship Id="rId1" Type="http://schemas.openxmlformats.org/officeDocument/2006/relationships/image" Target="../media/image402.emf"/><Relationship Id="rId6" Type="http://schemas.openxmlformats.org/officeDocument/2006/relationships/image" Target="../media/image407.emf"/><Relationship Id="rId11" Type="http://schemas.openxmlformats.org/officeDocument/2006/relationships/image" Target="../media/image412.emf"/><Relationship Id="rId5" Type="http://schemas.openxmlformats.org/officeDocument/2006/relationships/image" Target="../media/image406.emf"/><Relationship Id="rId10" Type="http://schemas.openxmlformats.org/officeDocument/2006/relationships/image" Target="../media/image411.emf"/><Relationship Id="rId4" Type="http://schemas.openxmlformats.org/officeDocument/2006/relationships/image" Target="../media/image405.emf"/><Relationship Id="rId9" Type="http://schemas.openxmlformats.org/officeDocument/2006/relationships/image" Target="../media/image410.emf"/><Relationship Id="rId14" Type="http://schemas.openxmlformats.org/officeDocument/2006/relationships/image" Target="../media/image415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image" Target="../media/image48.emf"/><Relationship Id="rId7" Type="http://schemas.openxmlformats.org/officeDocument/2006/relationships/image" Target="../media/image52.emf"/><Relationship Id="rId2" Type="http://schemas.openxmlformats.org/officeDocument/2006/relationships/image" Target="../media/image47.emf"/><Relationship Id="rId1" Type="http://schemas.openxmlformats.org/officeDocument/2006/relationships/image" Target="../media/image46.emf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8.emf"/><Relationship Id="rId7" Type="http://schemas.openxmlformats.org/officeDocument/2006/relationships/image" Target="../media/image422.emf"/><Relationship Id="rId2" Type="http://schemas.openxmlformats.org/officeDocument/2006/relationships/image" Target="../media/image417.emf"/><Relationship Id="rId1" Type="http://schemas.openxmlformats.org/officeDocument/2006/relationships/image" Target="../media/image416.emf"/><Relationship Id="rId6" Type="http://schemas.openxmlformats.org/officeDocument/2006/relationships/image" Target="../media/image421.emf"/><Relationship Id="rId5" Type="http://schemas.openxmlformats.org/officeDocument/2006/relationships/image" Target="../media/image420.emf"/><Relationship Id="rId4" Type="http://schemas.openxmlformats.org/officeDocument/2006/relationships/image" Target="../media/image419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emf"/><Relationship Id="rId3" Type="http://schemas.openxmlformats.org/officeDocument/2006/relationships/image" Target="../media/image425.emf"/><Relationship Id="rId7" Type="http://schemas.openxmlformats.org/officeDocument/2006/relationships/image" Target="../media/image429.emf"/><Relationship Id="rId2" Type="http://schemas.openxmlformats.org/officeDocument/2006/relationships/image" Target="../media/image424.emf"/><Relationship Id="rId1" Type="http://schemas.openxmlformats.org/officeDocument/2006/relationships/image" Target="../media/image423.emf"/><Relationship Id="rId6" Type="http://schemas.openxmlformats.org/officeDocument/2006/relationships/image" Target="../media/image428.emf"/><Relationship Id="rId5" Type="http://schemas.openxmlformats.org/officeDocument/2006/relationships/image" Target="../media/image427.emf"/><Relationship Id="rId10" Type="http://schemas.openxmlformats.org/officeDocument/2006/relationships/image" Target="../media/image432.emf"/><Relationship Id="rId4" Type="http://schemas.openxmlformats.org/officeDocument/2006/relationships/image" Target="../media/image426.emf"/><Relationship Id="rId9" Type="http://schemas.openxmlformats.org/officeDocument/2006/relationships/image" Target="../media/image431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5.emf"/><Relationship Id="rId7" Type="http://schemas.openxmlformats.org/officeDocument/2006/relationships/image" Target="../media/image449.emf"/><Relationship Id="rId2" Type="http://schemas.openxmlformats.org/officeDocument/2006/relationships/image" Target="../media/image444.emf"/><Relationship Id="rId1" Type="http://schemas.openxmlformats.org/officeDocument/2006/relationships/image" Target="../media/image443.emf"/><Relationship Id="rId6" Type="http://schemas.openxmlformats.org/officeDocument/2006/relationships/image" Target="../media/image448.emf"/><Relationship Id="rId5" Type="http://schemas.openxmlformats.org/officeDocument/2006/relationships/image" Target="../media/image447.emf"/><Relationship Id="rId4" Type="http://schemas.openxmlformats.org/officeDocument/2006/relationships/image" Target="../media/image446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7.emf"/><Relationship Id="rId13" Type="http://schemas.openxmlformats.org/officeDocument/2006/relationships/image" Target="../media/image462.emf"/><Relationship Id="rId3" Type="http://schemas.openxmlformats.org/officeDocument/2006/relationships/image" Target="../media/image452.emf"/><Relationship Id="rId7" Type="http://schemas.openxmlformats.org/officeDocument/2006/relationships/image" Target="../media/image456.emf"/><Relationship Id="rId12" Type="http://schemas.openxmlformats.org/officeDocument/2006/relationships/image" Target="../media/image461.emf"/><Relationship Id="rId2" Type="http://schemas.openxmlformats.org/officeDocument/2006/relationships/image" Target="../media/image451.emf"/><Relationship Id="rId16" Type="http://schemas.openxmlformats.org/officeDocument/2006/relationships/image" Target="../media/image465.emf"/><Relationship Id="rId1" Type="http://schemas.openxmlformats.org/officeDocument/2006/relationships/image" Target="../media/image450.emf"/><Relationship Id="rId6" Type="http://schemas.openxmlformats.org/officeDocument/2006/relationships/image" Target="../media/image455.emf"/><Relationship Id="rId11" Type="http://schemas.openxmlformats.org/officeDocument/2006/relationships/image" Target="../media/image460.emf"/><Relationship Id="rId5" Type="http://schemas.openxmlformats.org/officeDocument/2006/relationships/image" Target="../media/image454.emf"/><Relationship Id="rId15" Type="http://schemas.openxmlformats.org/officeDocument/2006/relationships/image" Target="../media/image464.emf"/><Relationship Id="rId10" Type="http://schemas.openxmlformats.org/officeDocument/2006/relationships/image" Target="../media/image459.emf"/><Relationship Id="rId4" Type="http://schemas.openxmlformats.org/officeDocument/2006/relationships/image" Target="../media/image453.emf"/><Relationship Id="rId9" Type="http://schemas.openxmlformats.org/officeDocument/2006/relationships/image" Target="../media/image458.emf"/><Relationship Id="rId14" Type="http://schemas.openxmlformats.org/officeDocument/2006/relationships/image" Target="../media/image463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3.emf"/><Relationship Id="rId13" Type="http://schemas.openxmlformats.org/officeDocument/2006/relationships/image" Target="../media/image478.emf"/><Relationship Id="rId3" Type="http://schemas.openxmlformats.org/officeDocument/2006/relationships/image" Target="../media/image468.emf"/><Relationship Id="rId7" Type="http://schemas.openxmlformats.org/officeDocument/2006/relationships/image" Target="../media/image472.emf"/><Relationship Id="rId12" Type="http://schemas.openxmlformats.org/officeDocument/2006/relationships/image" Target="../media/image477.emf"/><Relationship Id="rId2" Type="http://schemas.openxmlformats.org/officeDocument/2006/relationships/image" Target="../media/image467.emf"/><Relationship Id="rId1" Type="http://schemas.openxmlformats.org/officeDocument/2006/relationships/image" Target="../media/image466.emf"/><Relationship Id="rId6" Type="http://schemas.openxmlformats.org/officeDocument/2006/relationships/image" Target="../media/image471.emf"/><Relationship Id="rId11" Type="http://schemas.openxmlformats.org/officeDocument/2006/relationships/image" Target="../media/image476.emf"/><Relationship Id="rId5" Type="http://schemas.openxmlformats.org/officeDocument/2006/relationships/image" Target="../media/image470.emf"/><Relationship Id="rId10" Type="http://schemas.openxmlformats.org/officeDocument/2006/relationships/image" Target="../media/image475.emf"/><Relationship Id="rId4" Type="http://schemas.openxmlformats.org/officeDocument/2006/relationships/image" Target="../media/image469.emf"/><Relationship Id="rId9" Type="http://schemas.openxmlformats.org/officeDocument/2006/relationships/image" Target="../media/image474.emf"/></Relationships>
</file>

<file path=ppt/drawings/_rels/vmlDrawing4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emf"/><Relationship Id="rId2" Type="http://schemas.openxmlformats.org/officeDocument/2006/relationships/image" Target="../media/image480.emf"/><Relationship Id="rId1" Type="http://schemas.openxmlformats.org/officeDocument/2006/relationships/image" Target="../media/image479.emf"/><Relationship Id="rId6" Type="http://schemas.openxmlformats.org/officeDocument/2006/relationships/image" Target="../media/image484.emf"/><Relationship Id="rId5" Type="http://schemas.openxmlformats.org/officeDocument/2006/relationships/image" Target="../media/image483.emf"/><Relationship Id="rId4" Type="http://schemas.openxmlformats.org/officeDocument/2006/relationships/image" Target="../media/image482.e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2.emf"/><Relationship Id="rId3" Type="http://schemas.openxmlformats.org/officeDocument/2006/relationships/image" Target="../media/image487.emf"/><Relationship Id="rId7" Type="http://schemas.openxmlformats.org/officeDocument/2006/relationships/image" Target="../media/image491.emf"/><Relationship Id="rId2" Type="http://schemas.openxmlformats.org/officeDocument/2006/relationships/image" Target="../media/image486.emf"/><Relationship Id="rId1" Type="http://schemas.openxmlformats.org/officeDocument/2006/relationships/image" Target="../media/image485.emf"/><Relationship Id="rId6" Type="http://schemas.openxmlformats.org/officeDocument/2006/relationships/image" Target="../media/image490.emf"/><Relationship Id="rId11" Type="http://schemas.openxmlformats.org/officeDocument/2006/relationships/image" Target="../media/image495.emf"/><Relationship Id="rId5" Type="http://schemas.openxmlformats.org/officeDocument/2006/relationships/image" Target="../media/image489.emf"/><Relationship Id="rId10" Type="http://schemas.openxmlformats.org/officeDocument/2006/relationships/image" Target="../media/image494.emf"/><Relationship Id="rId4" Type="http://schemas.openxmlformats.org/officeDocument/2006/relationships/image" Target="../media/image488.emf"/><Relationship Id="rId9" Type="http://schemas.openxmlformats.org/officeDocument/2006/relationships/image" Target="../media/image493.e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8.emf"/><Relationship Id="rId2" Type="http://schemas.openxmlformats.org/officeDocument/2006/relationships/image" Target="../media/image497.emf"/><Relationship Id="rId1" Type="http://schemas.openxmlformats.org/officeDocument/2006/relationships/image" Target="../media/image496.emf"/><Relationship Id="rId5" Type="http://schemas.openxmlformats.org/officeDocument/2006/relationships/image" Target="../media/image500.emf"/><Relationship Id="rId4" Type="http://schemas.openxmlformats.org/officeDocument/2006/relationships/image" Target="../media/image499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8.emf"/><Relationship Id="rId3" Type="http://schemas.openxmlformats.org/officeDocument/2006/relationships/image" Target="../media/image503.emf"/><Relationship Id="rId7" Type="http://schemas.openxmlformats.org/officeDocument/2006/relationships/image" Target="../media/image507.emf"/><Relationship Id="rId2" Type="http://schemas.openxmlformats.org/officeDocument/2006/relationships/image" Target="../media/image502.emf"/><Relationship Id="rId1" Type="http://schemas.openxmlformats.org/officeDocument/2006/relationships/image" Target="../media/image501.emf"/><Relationship Id="rId6" Type="http://schemas.openxmlformats.org/officeDocument/2006/relationships/image" Target="../media/image506.emf"/><Relationship Id="rId5" Type="http://schemas.openxmlformats.org/officeDocument/2006/relationships/image" Target="../media/image505.emf"/><Relationship Id="rId10" Type="http://schemas.openxmlformats.org/officeDocument/2006/relationships/image" Target="../media/image510.emf"/><Relationship Id="rId4" Type="http://schemas.openxmlformats.org/officeDocument/2006/relationships/image" Target="../media/image504.emf"/><Relationship Id="rId9" Type="http://schemas.openxmlformats.org/officeDocument/2006/relationships/image" Target="../media/image509.e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3.emf"/><Relationship Id="rId2" Type="http://schemas.openxmlformats.org/officeDocument/2006/relationships/image" Target="../media/image512.emf"/><Relationship Id="rId1" Type="http://schemas.openxmlformats.org/officeDocument/2006/relationships/image" Target="../media/image511.emf"/><Relationship Id="rId6" Type="http://schemas.openxmlformats.org/officeDocument/2006/relationships/image" Target="../media/image515.emf"/><Relationship Id="rId5" Type="http://schemas.openxmlformats.org/officeDocument/2006/relationships/image" Target="../media/image514.emf"/><Relationship Id="rId4" Type="http://schemas.openxmlformats.org/officeDocument/2006/relationships/image" Target="../media/image489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3.emf"/><Relationship Id="rId3" Type="http://schemas.openxmlformats.org/officeDocument/2006/relationships/image" Target="../media/image518.emf"/><Relationship Id="rId7" Type="http://schemas.openxmlformats.org/officeDocument/2006/relationships/image" Target="../media/image522.emf"/><Relationship Id="rId2" Type="http://schemas.openxmlformats.org/officeDocument/2006/relationships/image" Target="../media/image517.emf"/><Relationship Id="rId1" Type="http://schemas.openxmlformats.org/officeDocument/2006/relationships/image" Target="../media/image516.emf"/><Relationship Id="rId6" Type="http://schemas.openxmlformats.org/officeDocument/2006/relationships/image" Target="../media/image521.emf"/><Relationship Id="rId5" Type="http://schemas.openxmlformats.org/officeDocument/2006/relationships/image" Target="../media/image520.emf"/><Relationship Id="rId10" Type="http://schemas.openxmlformats.org/officeDocument/2006/relationships/image" Target="../media/image525.emf"/><Relationship Id="rId4" Type="http://schemas.openxmlformats.org/officeDocument/2006/relationships/image" Target="../media/image519.emf"/><Relationship Id="rId9" Type="http://schemas.openxmlformats.org/officeDocument/2006/relationships/image" Target="../media/image524.e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33.emf"/><Relationship Id="rId3" Type="http://schemas.openxmlformats.org/officeDocument/2006/relationships/image" Target="../media/image528.emf"/><Relationship Id="rId7" Type="http://schemas.openxmlformats.org/officeDocument/2006/relationships/image" Target="../media/image532.emf"/><Relationship Id="rId2" Type="http://schemas.openxmlformats.org/officeDocument/2006/relationships/image" Target="../media/image527.emf"/><Relationship Id="rId1" Type="http://schemas.openxmlformats.org/officeDocument/2006/relationships/image" Target="../media/image526.emf"/><Relationship Id="rId6" Type="http://schemas.openxmlformats.org/officeDocument/2006/relationships/image" Target="../media/image531.emf"/><Relationship Id="rId5" Type="http://schemas.openxmlformats.org/officeDocument/2006/relationships/image" Target="../media/image530.emf"/><Relationship Id="rId4" Type="http://schemas.openxmlformats.org/officeDocument/2006/relationships/image" Target="../media/image529.e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5.emf"/><Relationship Id="rId7" Type="http://schemas.openxmlformats.org/officeDocument/2006/relationships/image" Target="../media/image539.emf"/><Relationship Id="rId2" Type="http://schemas.openxmlformats.org/officeDocument/2006/relationships/image" Target="../media/image534.emf"/><Relationship Id="rId1" Type="http://schemas.openxmlformats.org/officeDocument/2006/relationships/image" Target="../media/image484.emf"/><Relationship Id="rId6" Type="http://schemas.openxmlformats.org/officeDocument/2006/relationships/image" Target="../media/image538.emf"/><Relationship Id="rId5" Type="http://schemas.openxmlformats.org/officeDocument/2006/relationships/image" Target="../media/image537.emf"/><Relationship Id="rId4" Type="http://schemas.openxmlformats.org/officeDocument/2006/relationships/image" Target="../media/image536.emf"/></Relationships>
</file>

<file path=ppt/drawings/_rels/vmlDrawing5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47.emf"/><Relationship Id="rId3" Type="http://schemas.openxmlformats.org/officeDocument/2006/relationships/image" Target="../media/image542.emf"/><Relationship Id="rId7" Type="http://schemas.openxmlformats.org/officeDocument/2006/relationships/image" Target="../media/image546.emf"/><Relationship Id="rId12" Type="http://schemas.openxmlformats.org/officeDocument/2006/relationships/image" Target="../media/image551.emf"/><Relationship Id="rId2" Type="http://schemas.openxmlformats.org/officeDocument/2006/relationships/image" Target="../media/image541.emf"/><Relationship Id="rId1" Type="http://schemas.openxmlformats.org/officeDocument/2006/relationships/image" Target="../media/image540.emf"/><Relationship Id="rId6" Type="http://schemas.openxmlformats.org/officeDocument/2006/relationships/image" Target="../media/image545.emf"/><Relationship Id="rId11" Type="http://schemas.openxmlformats.org/officeDocument/2006/relationships/image" Target="../media/image550.emf"/><Relationship Id="rId5" Type="http://schemas.openxmlformats.org/officeDocument/2006/relationships/image" Target="../media/image544.emf"/><Relationship Id="rId10" Type="http://schemas.openxmlformats.org/officeDocument/2006/relationships/image" Target="../media/image549.emf"/><Relationship Id="rId4" Type="http://schemas.openxmlformats.org/officeDocument/2006/relationships/image" Target="../media/image543.emf"/><Relationship Id="rId9" Type="http://schemas.openxmlformats.org/officeDocument/2006/relationships/image" Target="../media/image548.e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9.emf"/><Relationship Id="rId13" Type="http://schemas.openxmlformats.org/officeDocument/2006/relationships/image" Target="../media/image564.emf"/><Relationship Id="rId3" Type="http://schemas.openxmlformats.org/officeDocument/2006/relationships/image" Target="../media/image554.emf"/><Relationship Id="rId7" Type="http://schemas.openxmlformats.org/officeDocument/2006/relationships/image" Target="../media/image558.emf"/><Relationship Id="rId12" Type="http://schemas.openxmlformats.org/officeDocument/2006/relationships/image" Target="../media/image563.emf"/><Relationship Id="rId2" Type="http://schemas.openxmlformats.org/officeDocument/2006/relationships/image" Target="../media/image553.emf"/><Relationship Id="rId1" Type="http://schemas.openxmlformats.org/officeDocument/2006/relationships/image" Target="../media/image552.emf"/><Relationship Id="rId6" Type="http://schemas.openxmlformats.org/officeDocument/2006/relationships/image" Target="../media/image557.emf"/><Relationship Id="rId11" Type="http://schemas.openxmlformats.org/officeDocument/2006/relationships/image" Target="../media/image562.emf"/><Relationship Id="rId5" Type="http://schemas.openxmlformats.org/officeDocument/2006/relationships/image" Target="../media/image556.emf"/><Relationship Id="rId10" Type="http://schemas.openxmlformats.org/officeDocument/2006/relationships/image" Target="../media/image561.emf"/><Relationship Id="rId4" Type="http://schemas.openxmlformats.org/officeDocument/2006/relationships/image" Target="../media/image555.emf"/><Relationship Id="rId9" Type="http://schemas.openxmlformats.org/officeDocument/2006/relationships/image" Target="../media/image560.emf"/><Relationship Id="rId14" Type="http://schemas.openxmlformats.org/officeDocument/2006/relationships/image" Target="../media/image565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2" Type="http://schemas.openxmlformats.org/officeDocument/2006/relationships/image" Target="../media/image59.emf"/><Relationship Id="rId1" Type="http://schemas.openxmlformats.org/officeDocument/2006/relationships/image" Target="../media/image58.emf"/><Relationship Id="rId6" Type="http://schemas.openxmlformats.org/officeDocument/2006/relationships/image" Target="../media/image63.emf"/><Relationship Id="rId11" Type="http://schemas.openxmlformats.org/officeDocument/2006/relationships/image" Target="../media/image68.emf"/><Relationship Id="rId5" Type="http://schemas.openxmlformats.org/officeDocument/2006/relationships/image" Target="../media/image62.emf"/><Relationship Id="rId10" Type="http://schemas.openxmlformats.org/officeDocument/2006/relationships/image" Target="../media/image67.emf"/><Relationship Id="rId4" Type="http://schemas.openxmlformats.org/officeDocument/2006/relationships/image" Target="../media/image61.emf"/><Relationship Id="rId9" Type="http://schemas.openxmlformats.org/officeDocument/2006/relationships/image" Target="../media/image66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13" Type="http://schemas.openxmlformats.org/officeDocument/2006/relationships/image" Target="../media/image81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12" Type="http://schemas.openxmlformats.org/officeDocument/2006/relationships/image" Target="../media/image80.emf"/><Relationship Id="rId2" Type="http://schemas.openxmlformats.org/officeDocument/2006/relationships/image" Target="../media/image70.emf"/><Relationship Id="rId1" Type="http://schemas.openxmlformats.org/officeDocument/2006/relationships/image" Target="../media/image69.emf"/><Relationship Id="rId6" Type="http://schemas.openxmlformats.org/officeDocument/2006/relationships/image" Target="../media/image74.emf"/><Relationship Id="rId11" Type="http://schemas.openxmlformats.org/officeDocument/2006/relationships/image" Target="../media/image79.emf"/><Relationship Id="rId5" Type="http://schemas.openxmlformats.org/officeDocument/2006/relationships/image" Target="../media/image73.emf"/><Relationship Id="rId10" Type="http://schemas.openxmlformats.org/officeDocument/2006/relationships/image" Target="../media/image78.emf"/><Relationship Id="rId4" Type="http://schemas.openxmlformats.org/officeDocument/2006/relationships/image" Target="../media/image72.emf"/><Relationship Id="rId9" Type="http://schemas.openxmlformats.org/officeDocument/2006/relationships/image" Target="../media/image77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image" Target="../media/image84.emf"/><Relationship Id="rId7" Type="http://schemas.openxmlformats.org/officeDocument/2006/relationships/image" Target="../media/image88.emf"/><Relationship Id="rId2" Type="http://schemas.openxmlformats.org/officeDocument/2006/relationships/image" Target="../media/image83.emf"/><Relationship Id="rId1" Type="http://schemas.openxmlformats.org/officeDocument/2006/relationships/image" Target="../media/image82.emf"/><Relationship Id="rId6" Type="http://schemas.openxmlformats.org/officeDocument/2006/relationships/image" Target="../media/image87.emf"/><Relationship Id="rId5" Type="http://schemas.openxmlformats.org/officeDocument/2006/relationships/image" Target="../media/image86.emf"/><Relationship Id="rId4" Type="http://schemas.openxmlformats.org/officeDocument/2006/relationships/image" Target="../media/image85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6" Type="http://schemas.openxmlformats.org/officeDocument/2006/relationships/image" Target="../media/image95.emf"/><Relationship Id="rId5" Type="http://schemas.openxmlformats.org/officeDocument/2006/relationships/image" Target="../media/image94.emf"/><Relationship Id="rId4" Type="http://schemas.openxmlformats.org/officeDocument/2006/relationships/image" Target="../media/image9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4" y="8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5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86" tIns="45693" rIns="91386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C9C1EE9-85B2-5341-8E5E-C8869E4CD4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BD9B46-4ACC-9F48-B0A5-D5BD556240FC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14431A73-9587-B245-99FF-04E168B2BA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2A7AAF6-6F30-AE49-815E-09D3549F2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2400"/>
              <a:t>关于康托尔尘集的性质可参考任意一本“实变函数论“</a:t>
            </a:r>
          </a:p>
        </p:txBody>
      </p:sp>
    </p:spTree>
    <p:extLst>
      <p:ext uri="{BB962C8B-B14F-4D97-AF65-F5344CB8AC3E}">
        <p14:creationId xmlns:p14="http://schemas.microsoft.com/office/powerpoint/2010/main" val="834667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38C1DAC-D35F-604E-BC0D-9252D8D352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8229BC6-B7B7-3F4E-AC10-76242D1927AB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2D613C50-FFA0-6C4E-ABB1-D9927D00DB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95BB62E0-05A3-6040-90B7-3E49772F1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907"/>
            <a:ext cx="4984962" cy="446770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14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0739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B7AA013-A99B-7F49-96C5-67667044DC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52D467C-967D-4E40-8D94-799F2DF354DD}" type="slidenum">
              <a:rPr kumimoji="1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529BC412-C81A-0343-97AB-26CE3F4D3B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CF74DE01-274D-A249-911B-AA4CB4C84B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700" b="1">
              <a:solidFill>
                <a:schemeClr val="accent2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043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BB2A73E-A474-8046-8B3E-7823801F87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318636-3483-AF46-A2A9-D5DE4D464A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18A211-F575-FA4B-91C0-CE1C2B2710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15D9B-9C2F-8641-B737-AD450704A398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54238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9CC5B6-1F1D-1B43-9664-885612CECA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F83003-D0C9-C849-AB9C-3300155FBB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C4742C6-D8FE-D349-82EF-9E2719F291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F0F70-E277-EF41-A32B-48DA801F8D39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6248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30AEE8-8E62-EA44-A514-D383F1EEC4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E2CA2FB-0539-6945-9DDF-7621A57FB0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AEB933-EFE3-1D42-AF5E-366AA66853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BE1F3-85EF-2E41-B415-842449E8D1FD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001509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9B8E6E-2B6F-3842-94A3-F34024BB32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77F26F-C2CF-664B-9D7C-B445853DE4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625404-E259-8E46-851C-9E2B89F3E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46F8F-D91C-3F4A-AD93-7DBFA456E9D2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3831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5DF2360-C30B-7C4A-A2C4-8473E5510A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D18852F-C9ED-7848-AE98-F17435F31A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4EA652B-E588-C944-AFF0-AE725FB77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9F9A93-D1D7-6040-9952-5461F52A8F5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057251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B9CD83F-C3C9-E44A-B665-34BEA542BA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6145ED-80E1-0249-9636-A6055F216F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063F768-C1B2-4341-B440-666C17E03B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C51B2-0D43-8543-842F-48603981DCB4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381264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0477D00-95AD-844F-A09D-C1484E2448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668581-9018-E54E-8DF9-E2765C9AFF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9988FB6-DCD2-B54A-8ADD-7FF34D8C11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59385-49D0-1340-9145-1A56684C9FED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94795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CE0960-5FCB-7F4E-B101-45B2915843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ED0947-263E-F141-974C-83CE718232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45ECE8-9D36-2449-88ED-2E422D9858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8B273-9824-F04D-8390-79792A357479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455948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72F471-A3A8-A34B-BA21-E1BAEFAF22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8DCA1D-C7D3-2544-9BA4-67330EE5C3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E2FC87-A3A7-8E46-A2E9-CB223809D1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50DAB-F4BA-4F45-A0E7-14F58BB3361B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115919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EEAA24-7005-FC44-BF47-C9A7050389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E04025-9019-AA42-98AA-6D94DA9559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DD0B40-50BE-6D40-ACC8-23701AE6A15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D3650-D7C7-A346-9906-14482BA567C1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058095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2A56B2-4904-584B-B9A7-C536E8DC75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0EEC14-54E6-4343-AA29-A45F716A37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363895-7F12-4E40-8A5F-F2A1F6115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60BCA-CE9D-9846-8985-34916BBF2D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3123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797A60-A8EB-094F-9C4D-D7ACF57E39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1833232-1429-8F4F-8070-29D691DFE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54051-EEDB-E946-9491-2FE840FF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22BAE2C-DDD6-7C4E-B2FC-24B665B9A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3AFF3B-D3FA-F84A-B277-D43DCCF5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0760A-ECC4-E041-A557-023EA38A33A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92809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D56E6C-666B-7C43-A13E-C0C74004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B08F0D-0C59-0141-A247-0A5705C87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020338-43C5-0645-AA54-4799C916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F04EF9-AADC-1B4F-B0E4-49396D33E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AD8A1F-B6CD-E44D-86A5-E35EE2375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90167A-2FEC-654D-968E-0DEA8B0932B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404010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44F5CB-496B-BD4D-9A63-5A5C02238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55F404-DCA6-5D4B-8BEF-B543AF6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00CD864-97B9-AD4B-B360-84235E58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4B611D1-D5F9-324E-BD2B-8FCEBCDD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19EF69-5D85-154E-A13F-B05F27BB0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F26143-7BEF-6A46-A299-C52B89D4D0D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64350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EF4BF4-DE2A-1647-A896-F6A3C5C22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FAF8968-9AC5-C740-8862-6FC0B41469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1CABE77-D4C5-B84F-8A0E-30C6A74542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9A61C0-9889-C44F-9469-5CFF917F0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548E9D-3D3A-8F46-B941-44761762F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1D636E-AB9E-DD4D-8BAF-07EB13BD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EC20FA-6D8A-3543-B6BE-E64F9EC80A8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103168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DA6437-B42A-CA41-BBD4-F1F0FB8EA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AD9A24-6008-8347-873E-55EBC2F96E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C2A123-FE87-9A42-9EF0-5285E19CC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3383D83-A71B-0E4C-9690-975C443DB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5468B38-6EC8-314C-BC82-A082B3FC6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827425-5BBC-D043-98AF-DB8A11A5E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D09F6D5-5331-5348-A075-50152E0EF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68CDD10-DE79-1246-89CD-795AE3D7E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1F7D3-2EB0-0542-998C-64C4D2D7332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42393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80F9DA-BC02-6D4C-B1FB-53410D46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80F0D3C-1494-A843-89F9-A71EA73E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40217D-5E49-024C-80E8-48CBE2A01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B33A2E6-01FA-744C-8935-C566E1571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1A5DA-148E-6C4D-9B8A-3392E2B1F70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943308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E7B4243-E483-D646-A010-08856265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D6BA96-6D42-0745-AE3B-0B4790C8E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F17F4C-3319-EA40-B5C4-4DB18E00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53647-1DF8-1441-950B-55BACF7E21E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029174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314FFD-826E-614C-B401-7FC53DF84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CE5B9A2-85D8-3240-A6A2-1ED1586C4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E86283-0D5F-7E48-BD9A-09CE1E700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410A8D-3A82-304C-92F4-2C17CC60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84AE9B-A9B7-1844-8387-B75CA0242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93E3E1F-1F4C-C241-9529-B7E211746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F396D-A4F2-DF49-B29F-63E208617AB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906342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87CF20-C9A1-0D43-8FEB-83EA7B9B3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E09DCC3-AA50-3645-92A5-614204308C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7FB78AE-FF91-034E-8C85-F66FC136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1066FE-F255-F640-9A13-2F3EC0536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8A5B0E4-1F84-F340-A3B2-673DF061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7B198F5-5BB4-C546-A42A-C26F36DE3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05CA0E-30E2-7C47-ADF6-43DDD2D6E7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110072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06C63C-F9A6-EC4D-A9A8-3014DFCF6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836B692-B81F-454D-A181-2029D8876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DC5A09-0D1B-E740-80ED-CCBE3B328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A51595-B1EB-0242-A3AD-1530F719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9011EB-1F6C-CA4E-B632-99293C90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9A07C1-EED9-2B46-ABF8-8949CEF46B0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764293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E876907-4EB5-6645-A0AD-1B804C6075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ADA4195-FCA3-CD42-86A3-27E188E1E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6FB15E-0463-134A-B0B5-230991F02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3E2C84-3522-8448-80BC-67DD9D2D9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D67D52-008C-9544-952B-0A242BE60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6E47E4-B70B-7546-92C4-2D9618C2C5E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563176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2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F84D701-7203-1847-A988-7E6D5071F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1663E6D-2474-8C44-80BB-D2748104DB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1A740B0-54E2-4444-88C6-CE604B3E3CB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95FBD9-03E3-E244-9757-5CAA1B6473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08616E3-A39A-6B42-B017-80531A24872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45F50C3E-7E3B-5D49-8CD5-09B2D049248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17">
            <a:extLst>
              <a:ext uri="{FF2B5EF4-FFF2-40B4-BE49-F238E27FC236}">
                <a16:creationId xmlns:a16="http://schemas.microsoft.com/office/drawing/2014/main" id="{454CAC97-5487-C546-8825-24F86E200C4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4848B07F-341A-C246-B4C5-1103C48B4D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9">
            <a:hlinkClick r:id="rId15" action="ppaction://hlinksldjump"/>
            <a:extLst>
              <a:ext uri="{FF2B5EF4-FFF2-40B4-BE49-F238E27FC236}">
                <a16:creationId xmlns:a16="http://schemas.microsoft.com/office/drawing/2014/main" id="{8B98BF8E-561F-3F41-8BA5-6EF142E007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1EEAAB5-22DA-3C47-A578-D8E9D00DA2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1C2E27D-740A-954B-9E0D-5CF272C88D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0EC083-C7AC-6D4A-BEAB-8374B4C724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1389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CA51383-12D3-B24E-A07C-4E0A7BAE78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1B969FA-D3EB-0547-9BF2-36A7E3C90B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6ABBA14-7ABB-594F-8820-B08908FB85D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AA86E47-D2F9-3649-BA25-EF4EAEDA551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8BF1AE2-AE1B-BE45-BCF1-61BDEFE73B5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E2B4B379-F6CE-FD45-9984-6EC61AB55BE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5013B73E-B0FE-F74E-BCC0-8CE96C5C2E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66D157AD-F312-2941-BB58-99441E4ACD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679C169-8CD9-B947-AA67-817EB15792F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BBC0CFF-DDB8-9342-AA0B-1BB820EAB5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910BDB6-B5F4-7F47-8D28-5F9DA87F6EC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2F9F83-A43E-5A44-9C78-AF23611BBF3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0381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>
    <p:zoom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13" Type="http://schemas.openxmlformats.org/officeDocument/2006/relationships/oleObject" Target="../embeddings/oleObject81.bin"/><Relationship Id="rId18" Type="http://schemas.openxmlformats.org/officeDocument/2006/relationships/image" Target="../media/image89.e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86.emf"/><Relationship Id="rId17" Type="http://schemas.openxmlformats.org/officeDocument/2006/relationships/oleObject" Target="../embeddings/oleObject8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88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83.e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10" Type="http://schemas.openxmlformats.org/officeDocument/2006/relationships/image" Target="../media/image85.emf"/><Relationship Id="rId4" Type="http://schemas.openxmlformats.org/officeDocument/2006/relationships/image" Target="../media/image82.e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8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oleObject" Target="../embeddings/oleObject89.bin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94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6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91.e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5" Type="http://schemas.openxmlformats.org/officeDocument/2006/relationships/oleObject" Target="../embeddings/oleObject90.bin"/><Relationship Id="rId10" Type="http://schemas.openxmlformats.org/officeDocument/2006/relationships/image" Target="../media/image93.emf"/><Relationship Id="rId4" Type="http://schemas.openxmlformats.org/officeDocument/2006/relationships/image" Target="../media/image90.emf"/><Relationship Id="rId9" Type="http://schemas.openxmlformats.org/officeDocument/2006/relationships/oleObject" Target="../embeddings/oleObject87.bin"/><Relationship Id="rId14" Type="http://schemas.openxmlformats.org/officeDocument/2006/relationships/image" Target="../media/image95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emf"/><Relationship Id="rId13" Type="http://schemas.openxmlformats.org/officeDocument/2006/relationships/oleObject" Target="../embeddings/oleObject96.bin"/><Relationship Id="rId18" Type="http://schemas.openxmlformats.org/officeDocument/2006/relationships/image" Target="../media/image104.emf"/><Relationship Id="rId26" Type="http://schemas.openxmlformats.org/officeDocument/2006/relationships/image" Target="../media/image108.emf"/><Relationship Id="rId3" Type="http://schemas.openxmlformats.org/officeDocument/2006/relationships/oleObject" Target="../embeddings/oleObject91.bin"/><Relationship Id="rId21" Type="http://schemas.openxmlformats.org/officeDocument/2006/relationships/oleObject" Target="../embeddings/oleObject100.bin"/><Relationship Id="rId7" Type="http://schemas.openxmlformats.org/officeDocument/2006/relationships/oleObject" Target="../embeddings/oleObject93.bin"/><Relationship Id="rId12" Type="http://schemas.openxmlformats.org/officeDocument/2006/relationships/image" Target="../media/image101.emf"/><Relationship Id="rId17" Type="http://schemas.openxmlformats.org/officeDocument/2006/relationships/oleObject" Target="../embeddings/oleObject98.bin"/><Relationship Id="rId25" Type="http://schemas.openxmlformats.org/officeDocument/2006/relationships/oleObject" Target="../embeddings/oleObject10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3.emf"/><Relationship Id="rId20" Type="http://schemas.openxmlformats.org/officeDocument/2006/relationships/image" Target="../media/image105.emf"/><Relationship Id="rId29" Type="http://schemas.openxmlformats.org/officeDocument/2006/relationships/oleObject" Target="../embeddings/oleObject104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8.emf"/><Relationship Id="rId11" Type="http://schemas.openxmlformats.org/officeDocument/2006/relationships/oleObject" Target="../embeddings/oleObject95.bin"/><Relationship Id="rId24" Type="http://schemas.openxmlformats.org/officeDocument/2006/relationships/image" Target="../media/image107.emf"/><Relationship Id="rId32" Type="http://schemas.openxmlformats.org/officeDocument/2006/relationships/image" Target="../media/image111.emf"/><Relationship Id="rId5" Type="http://schemas.openxmlformats.org/officeDocument/2006/relationships/oleObject" Target="../embeddings/oleObject92.bin"/><Relationship Id="rId15" Type="http://schemas.openxmlformats.org/officeDocument/2006/relationships/oleObject" Target="../embeddings/oleObject97.bin"/><Relationship Id="rId23" Type="http://schemas.openxmlformats.org/officeDocument/2006/relationships/oleObject" Target="../embeddings/oleObject101.bin"/><Relationship Id="rId28" Type="http://schemas.openxmlformats.org/officeDocument/2006/relationships/image" Target="../media/image109.emf"/><Relationship Id="rId10" Type="http://schemas.openxmlformats.org/officeDocument/2006/relationships/image" Target="../media/image100.emf"/><Relationship Id="rId19" Type="http://schemas.openxmlformats.org/officeDocument/2006/relationships/oleObject" Target="../embeddings/oleObject99.bin"/><Relationship Id="rId31" Type="http://schemas.openxmlformats.org/officeDocument/2006/relationships/oleObject" Target="../embeddings/oleObject105.bin"/><Relationship Id="rId4" Type="http://schemas.openxmlformats.org/officeDocument/2006/relationships/image" Target="../media/image97.emf"/><Relationship Id="rId9" Type="http://schemas.openxmlformats.org/officeDocument/2006/relationships/oleObject" Target="../embeddings/oleObject94.bin"/><Relationship Id="rId14" Type="http://schemas.openxmlformats.org/officeDocument/2006/relationships/image" Target="../media/image102.emf"/><Relationship Id="rId22" Type="http://schemas.openxmlformats.org/officeDocument/2006/relationships/image" Target="../media/image106.emf"/><Relationship Id="rId27" Type="http://schemas.openxmlformats.org/officeDocument/2006/relationships/oleObject" Target="../embeddings/oleObject103.bin"/><Relationship Id="rId30" Type="http://schemas.openxmlformats.org/officeDocument/2006/relationships/image" Target="../media/image110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13" Type="http://schemas.openxmlformats.org/officeDocument/2006/relationships/oleObject" Target="../embeddings/oleObject111.bin"/><Relationship Id="rId18" Type="http://schemas.openxmlformats.org/officeDocument/2006/relationships/image" Target="../media/image119.emf"/><Relationship Id="rId3" Type="http://schemas.openxmlformats.org/officeDocument/2006/relationships/oleObject" Target="../embeddings/oleObject106.bin"/><Relationship Id="rId21" Type="http://schemas.openxmlformats.org/officeDocument/2006/relationships/oleObject" Target="../embeddings/oleObject115.bin"/><Relationship Id="rId7" Type="http://schemas.openxmlformats.org/officeDocument/2006/relationships/oleObject" Target="../embeddings/oleObject108.bin"/><Relationship Id="rId12" Type="http://schemas.openxmlformats.org/officeDocument/2006/relationships/image" Target="../media/image116.emf"/><Relationship Id="rId17" Type="http://schemas.openxmlformats.org/officeDocument/2006/relationships/oleObject" Target="../embeddings/oleObject11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8.emf"/><Relationship Id="rId20" Type="http://schemas.openxmlformats.org/officeDocument/2006/relationships/image" Target="../media/image120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13.emf"/><Relationship Id="rId11" Type="http://schemas.openxmlformats.org/officeDocument/2006/relationships/oleObject" Target="../embeddings/oleObject110.bin"/><Relationship Id="rId5" Type="http://schemas.openxmlformats.org/officeDocument/2006/relationships/oleObject" Target="../embeddings/oleObject107.bin"/><Relationship Id="rId15" Type="http://schemas.openxmlformats.org/officeDocument/2006/relationships/oleObject" Target="../embeddings/oleObject112.bin"/><Relationship Id="rId10" Type="http://schemas.openxmlformats.org/officeDocument/2006/relationships/image" Target="../media/image115.emf"/><Relationship Id="rId19" Type="http://schemas.openxmlformats.org/officeDocument/2006/relationships/oleObject" Target="../embeddings/oleObject114.bin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109.bin"/><Relationship Id="rId14" Type="http://schemas.openxmlformats.org/officeDocument/2006/relationships/image" Target="../media/image117.emf"/><Relationship Id="rId22" Type="http://schemas.openxmlformats.org/officeDocument/2006/relationships/image" Target="../media/image12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13" Type="http://schemas.openxmlformats.org/officeDocument/2006/relationships/oleObject" Target="../embeddings/oleObject121.bin"/><Relationship Id="rId18" Type="http://schemas.openxmlformats.org/officeDocument/2006/relationships/image" Target="../media/image129.emf"/><Relationship Id="rId3" Type="http://schemas.openxmlformats.org/officeDocument/2006/relationships/oleObject" Target="../embeddings/oleObject116.bin"/><Relationship Id="rId21" Type="http://schemas.openxmlformats.org/officeDocument/2006/relationships/oleObject" Target="../embeddings/oleObject125.bin"/><Relationship Id="rId7" Type="http://schemas.openxmlformats.org/officeDocument/2006/relationships/oleObject" Target="../embeddings/oleObject118.bin"/><Relationship Id="rId12" Type="http://schemas.openxmlformats.org/officeDocument/2006/relationships/image" Target="../media/image126.emf"/><Relationship Id="rId17" Type="http://schemas.openxmlformats.org/officeDocument/2006/relationships/oleObject" Target="../embeddings/oleObject123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8.emf"/><Relationship Id="rId20" Type="http://schemas.openxmlformats.org/officeDocument/2006/relationships/image" Target="../media/image130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23.emf"/><Relationship Id="rId11" Type="http://schemas.openxmlformats.org/officeDocument/2006/relationships/oleObject" Target="../embeddings/oleObject120.bin"/><Relationship Id="rId24" Type="http://schemas.openxmlformats.org/officeDocument/2006/relationships/image" Target="../media/image132.emf"/><Relationship Id="rId5" Type="http://schemas.openxmlformats.org/officeDocument/2006/relationships/oleObject" Target="../embeddings/oleObject117.bin"/><Relationship Id="rId15" Type="http://schemas.openxmlformats.org/officeDocument/2006/relationships/oleObject" Target="../embeddings/oleObject122.bin"/><Relationship Id="rId23" Type="http://schemas.openxmlformats.org/officeDocument/2006/relationships/oleObject" Target="../embeddings/oleObject126.bin"/><Relationship Id="rId10" Type="http://schemas.openxmlformats.org/officeDocument/2006/relationships/image" Target="../media/image125.emf"/><Relationship Id="rId19" Type="http://schemas.openxmlformats.org/officeDocument/2006/relationships/oleObject" Target="../embeddings/oleObject124.bin"/><Relationship Id="rId4" Type="http://schemas.openxmlformats.org/officeDocument/2006/relationships/image" Target="../media/image122.emf"/><Relationship Id="rId9" Type="http://schemas.openxmlformats.org/officeDocument/2006/relationships/oleObject" Target="../embeddings/oleObject119.bin"/><Relationship Id="rId14" Type="http://schemas.openxmlformats.org/officeDocument/2006/relationships/image" Target="../media/image127.emf"/><Relationship Id="rId22" Type="http://schemas.openxmlformats.org/officeDocument/2006/relationships/image" Target="../media/image13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emf"/><Relationship Id="rId3" Type="http://schemas.openxmlformats.org/officeDocument/2006/relationships/oleObject" Target="../embeddings/oleObject127.bin"/><Relationship Id="rId7" Type="http://schemas.openxmlformats.org/officeDocument/2006/relationships/oleObject" Target="../embeddings/oleObject129.bin"/><Relationship Id="rId12" Type="http://schemas.openxmlformats.org/officeDocument/2006/relationships/image" Target="../media/image137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34.emf"/><Relationship Id="rId11" Type="http://schemas.openxmlformats.org/officeDocument/2006/relationships/oleObject" Target="../embeddings/oleObject131.bin"/><Relationship Id="rId5" Type="http://schemas.openxmlformats.org/officeDocument/2006/relationships/oleObject" Target="../embeddings/oleObject128.bin"/><Relationship Id="rId10" Type="http://schemas.openxmlformats.org/officeDocument/2006/relationships/image" Target="../media/image136.emf"/><Relationship Id="rId4" Type="http://schemas.openxmlformats.org/officeDocument/2006/relationships/image" Target="../media/image133.emf"/><Relationship Id="rId9" Type="http://schemas.openxmlformats.org/officeDocument/2006/relationships/oleObject" Target="../embeddings/oleObject13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13" Type="http://schemas.openxmlformats.org/officeDocument/2006/relationships/oleObject" Target="../embeddings/oleObject137.bin"/><Relationship Id="rId3" Type="http://schemas.openxmlformats.org/officeDocument/2006/relationships/oleObject" Target="../embeddings/oleObject132.bin"/><Relationship Id="rId7" Type="http://schemas.openxmlformats.org/officeDocument/2006/relationships/oleObject" Target="../embeddings/oleObject134.bin"/><Relationship Id="rId12" Type="http://schemas.openxmlformats.org/officeDocument/2006/relationships/image" Target="../media/image141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43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38.emf"/><Relationship Id="rId11" Type="http://schemas.openxmlformats.org/officeDocument/2006/relationships/oleObject" Target="../embeddings/oleObject136.bin"/><Relationship Id="rId5" Type="http://schemas.openxmlformats.org/officeDocument/2006/relationships/oleObject" Target="../embeddings/oleObject133.bin"/><Relationship Id="rId15" Type="http://schemas.openxmlformats.org/officeDocument/2006/relationships/oleObject" Target="../embeddings/oleObject138.bin"/><Relationship Id="rId10" Type="http://schemas.openxmlformats.org/officeDocument/2006/relationships/image" Target="../media/image140.emf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135.bin"/><Relationship Id="rId14" Type="http://schemas.openxmlformats.org/officeDocument/2006/relationships/image" Target="../media/image142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emf"/><Relationship Id="rId13" Type="http://schemas.openxmlformats.org/officeDocument/2006/relationships/oleObject" Target="../embeddings/oleObject144.bin"/><Relationship Id="rId18" Type="http://schemas.openxmlformats.org/officeDocument/2006/relationships/image" Target="../media/image151.emf"/><Relationship Id="rId3" Type="http://schemas.openxmlformats.org/officeDocument/2006/relationships/oleObject" Target="../embeddings/oleObject139.bin"/><Relationship Id="rId7" Type="http://schemas.openxmlformats.org/officeDocument/2006/relationships/oleObject" Target="../embeddings/oleObject141.bin"/><Relationship Id="rId12" Type="http://schemas.openxmlformats.org/officeDocument/2006/relationships/image" Target="../media/image148.emf"/><Relationship Id="rId17" Type="http://schemas.openxmlformats.org/officeDocument/2006/relationships/oleObject" Target="../embeddings/oleObject146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0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45.emf"/><Relationship Id="rId11" Type="http://schemas.openxmlformats.org/officeDocument/2006/relationships/oleObject" Target="../embeddings/oleObject143.bin"/><Relationship Id="rId5" Type="http://schemas.openxmlformats.org/officeDocument/2006/relationships/oleObject" Target="../embeddings/oleObject140.bin"/><Relationship Id="rId15" Type="http://schemas.openxmlformats.org/officeDocument/2006/relationships/oleObject" Target="../embeddings/oleObject145.bin"/><Relationship Id="rId10" Type="http://schemas.openxmlformats.org/officeDocument/2006/relationships/image" Target="../media/image147.emf"/><Relationship Id="rId4" Type="http://schemas.openxmlformats.org/officeDocument/2006/relationships/image" Target="../media/image144.emf"/><Relationship Id="rId9" Type="http://schemas.openxmlformats.org/officeDocument/2006/relationships/oleObject" Target="../embeddings/oleObject142.bin"/><Relationship Id="rId14" Type="http://schemas.openxmlformats.org/officeDocument/2006/relationships/image" Target="../media/image14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emf"/><Relationship Id="rId13" Type="http://schemas.openxmlformats.org/officeDocument/2006/relationships/oleObject" Target="../embeddings/oleObject152.bin"/><Relationship Id="rId18" Type="http://schemas.openxmlformats.org/officeDocument/2006/relationships/image" Target="../media/image159.emf"/><Relationship Id="rId3" Type="http://schemas.openxmlformats.org/officeDocument/2006/relationships/oleObject" Target="../embeddings/oleObject147.bin"/><Relationship Id="rId7" Type="http://schemas.openxmlformats.org/officeDocument/2006/relationships/oleObject" Target="../embeddings/oleObject149.bin"/><Relationship Id="rId12" Type="http://schemas.openxmlformats.org/officeDocument/2006/relationships/image" Target="../media/image156.emf"/><Relationship Id="rId17" Type="http://schemas.openxmlformats.org/officeDocument/2006/relationships/oleObject" Target="../embeddings/oleObject15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58.e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53.emf"/><Relationship Id="rId11" Type="http://schemas.openxmlformats.org/officeDocument/2006/relationships/oleObject" Target="../embeddings/oleObject151.bin"/><Relationship Id="rId5" Type="http://schemas.openxmlformats.org/officeDocument/2006/relationships/oleObject" Target="../embeddings/oleObject148.bin"/><Relationship Id="rId15" Type="http://schemas.openxmlformats.org/officeDocument/2006/relationships/oleObject" Target="../embeddings/oleObject153.bin"/><Relationship Id="rId10" Type="http://schemas.openxmlformats.org/officeDocument/2006/relationships/image" Target="../media/image155.emf"/><Relationship Id="rId4" Type="http://schemas.openxmlformats.org/officeDocument/2006/relationships/image" Target="../media/image152.emf"/><Relationship Id="rId9" Type="http://schemas.openxmlformats.org/officeDocument/2006/relationships/oleObject" Target="../embeddings/oleObject150.bin"/><Relationship Id="rId14" Type="http://schemas.openxmlformats.org/officeDocument/2006/relationships/image" Target="../media/image157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emf"/><Relationship Id="rId13" Type="http://schemas.openxmlformats.org/officeDocument/2006/relationships/oleObject" Target="../embeddings/oleObject160.bin"/><Relationship Id="rId18" Type="http://schemas.openxmlformats.org/officeDocument/2006/relationships/image" Target="../media/image167.emf"/><Relationship Id="rId3" Type="http://schemas.openxmlformats.org/officeDocument/2006/relationships/oleObject" Target="../embeddings/oleObject155.bin"/><Relationship Id="rId7" Type="http://schemas.openxmlformats.org/officeDocument/2006/relationships/oleObject" Target="../embeddings/oleObject157.bin"/><Relationship Id="rId12" Type="http://schemas.openxmlformats.org/officeDocument/2006/relationships/image" Target="../media/image164.emf"/><Relationship Id="rId17" Type="http://schemas.openxmlformats.org/officeDocument/2006/relationships/oleObject" Target="../embeddings/oleObject16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66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159.bin"/><Relationship Id="rId5" Type="http://schemas.openxmlformats.org/officeDocument/2006/relationships/oleObject" Target="../embeddings/oleObject156.bin"/><Relationship Id="rId15" Type="http://schemas.openxmlformats.org/officeDocument/2006/relationships/oleObject" Target="../embeddings/oleObject161.bin"/><Relationship Id="rId10" Type="http://schemas.openxmlformats.org/officeDocument/2006/relationships/image" Target="../media/image163.emf"/><Relationship Id="rId4" Type="http://schemas.openxmlformats.org/officeDocument/2006/relationships/image" Target="../media/image160.emf"/><Relationship Id="rId9" Type="http://schemas.openxmlformats.org/officeDocument/2006/relationships/oleObject" Target="../embeddings/oleObject158.bin"/><Relationship Id="rId14" Type="http://schemas.openxmlformats.org/officeDocument/2006/relationships/image" Target="../media/image16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emf"/><Relationship Id="rId13" Type="http://schemas.openxmlformats.org/officeDocument/2006/relationships/oleObject" Target="../embeddings/oleObject168.bin"/><Relationship Id="rId3" Type="http://schemas.openxmlformats.org/officeDocument/2006/relationships/oleObject" Target="../embeddings/oleObject163.bin"/><Relationship Id="rId7" Type="http://schemas.openxmlformats.org/officeDocument/2006/relationships/oleObject" Target="../embeddings/oleObject165.bin"/><Relationship Id="rId12" Type="http://schemas.openxmlformats.org/officeDocument/2006/relationships/image" Target="../media/image172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69.emf"/><Relationship Id="rId11" Type="http://schemas.openxmlformats.org/officeDocument/2006/relationships/oleObject" Target="../embeddings/oleObject167.bin"/><Relationship Id="rId5" Type="http://schemas.openxmlformats.org/officeDocument/2006/relationships/oleObject" Target="../embeddings/oleObject164.bin"/><Relationship Id="rId10" Type="http://schemas.openxmlformats.org/officeDocument/2006/relationships/image" Target="../media/image171.emf"/><Relationship Id="rId4" Type="http://schemas.openxmlformats.org/officeDocument/2006/relationships/image" Target="../media/image168.emf"/><Relationship Id="rId9" Type="http://schemas.openxmlformats.org/officeDocument/2006/relationships/oleObject" Target="../embeddings/oleObject166.bin"/><Relationship Id="rId14" Type="http://schemas.openxmlformats.org/officeDocument/2006/relationships/image" Target="../media/image173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emf"/><Relationship Id="rId13" Type="http://schemas.openxmlformats.org/officeDocument/2006/relationships/oleObject" Target="../embeddings/oleObject174.bin"/><Relationship Id="rId18" Type="http://schemas.openxmlformats.org/officeDocument/2006/relationships/image" Target="../media/image181.emf"/><Relationship Id="rId26" Type="http://schemas.openxmlformats.org/officeDocument/2006/relationships/image" Target="../media/image185.emf"/><Relationship Id="rId3" Type="http://schemas.openxmlformats.org/officeDocument/2006/relationships/oleObject" Target="../embeddings/oleObject169.bin"/><Relationship Id="rId21" Type="http://schemas.openxmlformats.org/officeDocument/2006/relationships/oleObject" Target="../embeddings/oleObject178.bin"/><Relationship Id="rId7" Type="http://schemas.openxmlformats.org/officeDocument/2006/relationships/oleObject" Target="../embeddings/oleObject171.bin"/><Relationship Id="rId12" Type="http://schemas.openxmlformats.org/officeDocument/2006/relationships/image" Target="../media/image178.emf"/><Relationship Id="rId17" Type="http://schemas.openxmlformats.org/officeDocument/2006/relationships/oleObject" Target="../embeddings/oleObject176.bin"/><Relationship Id="rId25" Type="http://schemas.openxmlformats.org/officeDocument/2006/relationships/oleObject" Target="../embeddings/oleObject18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80.emf"/><Relationship Id="rId20" Type="http://schemas.openxmlformats.org/officeDocument/2006/relationships/image" Target="../media/image182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75.emf"/><Relationship Id="rId11" Type="http://schemas.openxmlformats.org/officeDocument/2006/relationships/oleObject" Target="../embeddings/oleObject173.bin"/><Relationship Id="rId24" Type="http://schemas.openxmlformats.org/officeDocument/2006/relationships/image" Target="../media/image184.emf"/><Relationship Id="rId5" Type="http://schemas.openxmlformats.org/officeDocument/2006/relationships/oleObject" Target="../embeddings/oleObject170.bin"/><Relationship Id="rId15" Type="http://schemas.openxmlformats.org/officeDocument/2006/relationships/oleObject" Target="../embeddings/oleObject175.bin"/><Relationship Id="rId23" Type="http://schemas.openxmlformats.org/officeDocument/2006/relationships/oleObject" Target="../embeddings/oleObject179.bin"/><Relationship Id="rId10" Type="http://schemas.openxmlformats.org/officeDocument/2006/relationships/image" Target="../media/image177.emf"/><Relationship Id="rId19" Type="http://schemas.openxmlformats.org/officeDocument/2006/relationships/oleObject" Target="../embeddings/oleObject177.bin"/><Relationship Id="rId4" Type="http://schemas.openxmlformats.org/officeDocument/2006/relationships/image" Target="../media/image174.emf"/><Relationship Id="rId9" Type="http://schemas.openxmlformats.org/officeDocument/2006/relationships/oleObject" Target="../embeddings/oleObject172.bin"/><Relationship Id="rId14" Type="http://schemas.openxmlformats.org/officeDocument/2006/relationships/image" Target="../media/image179.emf"/><Relationship Id="rId22" Type="http://schemas.openxmlformats.org/officeDocument/2006/relationships/image" Target="../media/image18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emf"/><Relationship Id="rId13" Type="http://schemas.openxmlformats.org/officeDocument/2006/relationships/oleObject" Target="../embeddings/oleObject186.bin"/><Relationship Id="rId18" Type="http://schemas.openxmlformats.org/officeDocument/2006/relationships/image" Target="../media/image193.emf"/><Relationship Id="rId3" Type="http://schemas.openxmlformats.org/officeDocument/2006/relationships/oleObject" Target="../embeddings/oleObject181.bin"/><Relationship Id="rId21" Type="http://schemas.openxmlformats.org/officeDocument/2006/relationships/oleObject" Target="../embeddings/oleObject190.bin"/><Relationship Id="rId7" Type="http://schemas.openxmlformats.org/officeDocument/2006/relationships/oleObject" Target="../embeddings/oleObject183.bin"/><Relationship Id="rId12" Type="http://schemas.openxmlformats.org/officeDocument/2006/relationships/image" Target="../media/image190.emf"/><Relationship Id="rId17" Type="http://schemas.openxmlformats.org/officeDocument/2006/relationships/oleObject" Target="../embeddings/oleObject18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2.emf"/><Relationship Id="rId20" Type="http://schemas.openxmlformats.org/officeDocument/2006/relationships/image" Target="../media/image194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87.emf"/><Relationship Id="rId11" Type="http://schemas.openxmlformats.org/officeDocument/2006/relationships/oleObject" Target="../embeddings/oleObject185.bin"/><Relationship Id="rId24" Type="http://schemas.openxmlformats.org/officeDocument/2006/relationships/image" Target="../media/image196.emf"/><Relationship Id="rId5" Type="http://schemas.openxmlformats.org/officeDocument/2006/relationships/oleObject" Target="../embeddings/oleObject182.bin"/><Relationship Id="rId15" Type="http://schemas.openxmlformats.org/officeDocument/2006/relationships/oleObject" Target="../embeddings/oleObject187.bin"/><Relationship Id="rId23" Type="http://schemas.openxmlformats.org/officeDocument/2006/relationships/oleObject" Target="../embeddings/oleObject191.bin"/><Relationship Id="rId10" Type="http://schemas.openxmlformats.org/officeDocument/2006/relationships/image" Target="../media/image189.emf"/><Relationship Id="rId19" Type="http://schemas.openxmlformats.org/officeDocument/2006/relationships/oleObject" Target="../embeddings/oleObject189.bin"/><Relationship Id="rId4" Type="http://schemas.openxmlformats.org/officeDocument/2006/relationships/image" Target="../media/image186.emf"/><Relationship Id="rId9" Type="http://schemas.openxmlformats.org/officeDocument/2006/relationships/oleObject" Target="../embeddings/oleObject184.bin"/><Relationship Id="rId14" Type="http://schemas.openxmlformats.org/officeDocument/2006/relationships/image" Target="../media/image191.emf"/><Relationship Id="rId22" Type="http://schemas.openxmlformats.org/officeDocument/2006/relationships/image" Target="../media/image195.emf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7.bin"/><Relationship Id="rId18" Type="http://schemas.openxmlformats.org/officeDocument/2006/relationships/image" Target="../media/image204.emf"/><Relationship Id="rId26" Type="http://schemas.openxmlformats.org/officeDocument/2006/relationships/image" Target="../media/image208.emf"/><Relationship Id="rId21" Type="http://schemas.openxmlformats.org/officeDocument/2006/relationships/oleObject" Target="../embeddings/oleObject201.bin"/><Relationship Id="rId34" Type="http://schemas.openxmlformats.org/officeDocument/2006/relationships/image" Target="../media/image212.emf"/><Relationship Id="rId7" Type="http://schemas.openxmlformats.org/officeDocument/2006/relationships/oleObject" Target="../embeddings/oleObject194.bin"/><Relationship Id="rId12" Type="http://schemas.openxmlformats.org/officeDocument/2006/relationships/image" Target="../media/image201.emf"/><Relationship Id="rId17" Type="http://schemas.openxmlformats.org/officeDocument/2006/relationships/oleObject" Target="../embeddings/oleObject199.bin"/><Relationship Id="rId25" Type="http://schemas.openxmlformats.org/officeDocument/2006/relationships/oleObject" Target="../embeddings/oleObject203.bin"/><Relationship Id="rId33" Type="http://schemas.openxmlformats.org/officeDocument/2006/relationships/oleObject" Target="../embeddings/oleObject207.bin"/><Relationship Id="rId38" Type="http://schemas.openxmlformats.org/officeDocument/2006/relationships/image" Target="../media/image214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03.emf"/><Relationship Id="rId20" Type="http://schemas.openxmlformats.org/officeDocument/2006/relationships/image" Target="../media/image205.emf"/><Relationship Id="rId29" Type="http://schemas.openxmlformats.org/officeDocument/2006/relationships/oleObject" Target="../embeddings/oleObject205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98.emf"/><Relationship Id="rId11" Type="http://schemas.openxmlformats.org/officeDocument/2006/relationships/oleObject" Target="../embeddings/oleObject196.bin"/><Relationship Id="rId24" Type="http://schemas.openxmlformats.org/officeDocument/2006/relationships/image" Target="../media/image207.emf"/><Relationship Id="rId32" Type="http://schemas.openxmlformats.org/officeDocument/2006/relationships/image" Target="../media/image211.emf"/><Relationship Id="rId37" Type="http://schemas.openxmlformats.org/officeDocument/2006/relationships/oleObject" Target="../embeddings/oleObject209.bin"/><Relationship Id="rId5" Type="http://schemas.openxmlformats.org/officeDocument/2006/relationships/oleObject" Target="../embeddings/oleObject193.bin"/><Relationship Id="rId15" Type="http://schemas.openxmlformats.org/officeDocument/2006/relationships/oleObject" Target="../embeddings/oleObject198.bin"/><Relationship Id="rId23" Type="http://schemas.openxmlformats.org/officeDocument/2006/relationships/oleObject" Target="../embeddings/oleObject202.bin"/><Relationship Id="rId28" Type="http://schemas.openxmlformats.org/officeDocument/2006/relationships/image" Target="../media/image209.emf"/><Relationship Id="rId36" Type="http://schemas.openxmlformats.org/officeDocument/2006/relationships/image" Target="../media/image213.emf"/><Relationship Id="rId10" Type="http://schemas.openxmlformats.org/officeDocument/2006/relationships/image" Target="../media/image200.emf"/><Relationship Id="rId19" Type="http://schemas.openxmlformats.org/officeDocument/2006/relationships/oleObject" Target="../embeddings/oleObject200.bin"/><Relationship Id="rId31" Type="http://schemas.openxmlformats.org/officeDocument/2006/relationships/oleObject" Target="../embeddings/oleObject206.bin"/><Relationship Id="rId4" Type="http://schemas.openxmlformats.org/officeDocument/2006/relationships/image" Target="../media/image197.emf"/><Relationship Id="rId9" Type="http://schemas.openxmlformats.org/officeDocument/2006/relationships/oleObject" Target="../embeddings/oleObject195.bin"/><Relationship Id="rId14" Type="http://schemas.openxmlformats.org/officeDocument/2006/relationships/image" Target="../media/image202.emf"/><Relationship Id="rId22" Type="http://schemas.openxmlformats.org/officeDocument/2006/relationships/image" Target="../media/image206.emf"/><Relationship Id="rId27" Type="http://schemas.openxmlformats.org/officeDocument/2006/relationships/oleObject" Target="../embeddings/oleObject204.bin"/><Relationship Id="rId30" Type="http://schemas.openxmlformats.org/officeDocument/2006/relationships/image" Target="../media/image210.emf"/><Relationship Id="rId35" Type="http://schemas.openxmlformats.org/officeDocument/2006/relationships/oleObject" Target="../embeddings/oleObject208.bin"/><Relationship Id="rId8" Type="http://schemas.openxmlformats.org/officeDocument/2006/relationships/image" Target="../media/image199.emf"/><Relationship Id="rId3" Type="http://schemas.openxmlformats.org/officeDocument/2006/relationships/oleObject" Target="../embeddings/oleObject19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emf"/><Relationship Id="rId13" Type="http://schemas.openxmlformats.org/officeDocument/2006/relationships/oleObject" Target="../embeddings/oleObject215.bin"/><Relationship Id="rId18" Type="http://schemas.openxmlformats.org/officeDocument/2006/relationships/image" Target="../media/image222.emf"/><Relationship Id="rId3" Type="http://schemas.openxmlformats.org/officeDocument/2006/relationships/oleObject" Target="../embeddings/oleObject210.bin"/><Relationship Id="rId7" Type="http://schemas.openxmlformats.org/officeDocument/2006/relationships/oleObject" Target="../embeddings/oleObject212.bin"/><Relationship Id="rId12" Type="http://schemas.openxmlformats.org/officeDocument/2006/relationships/image" Target="../media/image219.emf"/><Relationship Id="rId17" Type="http://schemas.openxmlformats.org/officeDocument/2006/relationships/oleObject" Target="../embeddings/oleObject21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21.emf"/><Relationship Id="rId20" Type="http://schemas.openxmlformats.org/officeDocument/2006/relationships/image" Target="../media/image223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216.emf"/><Relationship Id="rId11" Type="http://schemas.openxmlformats.org/officeDocument/2006/relationships/oleObject" Target="../embeddings/oleObject214.bin"/><Relationship Id="rId5" Type="http://schemas.openxmlformats.org/officeDocument/2006/relationships/oleObject" Target="../embeddings/oleObject211.bin"/><Relationship Id="rId15" Type="http://schemas.openxmlformats.org/officeDocument/2006/relationships/oleObject" Target="../embeddings/oleObject216.bin"/><Relationship Id="rId10" Type="http://schemas.openxmlformats.org/officeDocument/2006/relationships/image" Target="../media/image218.emf"/><Relationship Id="rId19" Type="http://schemas.openxmlformats.org/officeDocument/2006/relationships/oleObject" Target="../embeddings/oleObject218.bin"/><Relationship Id="rId4" Type="http://schemas.openxmlformats.org/officeDocument/2006/relationships/image" Target="../media/image215.emf"/><Relationship Id="rId9" Type="http://schemas.openxmlformats.org/officeDocument/2006/relationships/oleObject" Target="../embeddings/oleObject213.bin"/><Relationship Id="rId14" Type="http://schemas.openxmlformats.org/officeDocument/2006/relationships/image" Target="../media/image220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emf"/><Relationship Id="rId13" Type="http://schemas.openxmlformats.org/officeDocument/2006/relationships/oleObject" Target="../embeddings/oleObject224.bin"/><Relationship Id="rId18" Type="http://schemas.openxmlformats.org/officeDocument/2006/relationships/image" Target="../media/image231.emf"/><Relationship Id="rId3" Type="http://schemas.openxmlformats.org/officeDocument/2006/relationships/oleObject" Target="../embeddings/oleObject219.bin"/><Relationship Id="rId7" Type="http://schemas.openxmlformats.org/officeDocument/2006/relationships/oleObject" Target="../embeddings/oleObject221.bin"/><Relationship Id="rId12" Type="http://schemas.openxmlformats.org/officeDocument/2006/relationships/image" Target="../media/image228.emf"/><Relationship Id="rId17" Type="http://schemas.openxmlformats.org/officeDocument/2006/relationships/oleObject" Target="../embeddings/oleObject226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30.emf"/><Relationship Id="rId1" Type="http://schemas.openxmlformats.org/officeDocument/2006/relationships/vmlDrawing" Target="../drawings/vmlDrawing23.vml"/><Relationship Id="rId6" Type="http://schemas.openxmlformats.org/officeDocument/2006/relationships/image" Target="../media/image225.emf"/><Relationship Id="rId11" Type="http://schemas.openxmlformats.org/officeDocument/2006/relationships/oleObject" Target="../embeddings/oleObject223.bin"/><Relationship Id="rId5" Type="http://schemas.openxmlformats.org/officeDocument/2006/relationships/oleObject" Target="../embeddings/oleObject220.bin"/><Relationship Id="rId15" Type="http://schemas.openxmlformats.org/officeDocument/2006/relationships/oleObject" Target="../embeddings/oleObject225.bin"/><Relationship Id="rId10" Type="http://schemas.openxmlformats.org/officeDocument/2006/relationships/image" Target="../media/image227.emf"/><Relationship Id="rId4" Type="http://schemas.openxmlformats.org/officeDocument/2006/relationships/image" Target="../media/image224.emf"/><Relationship Id="rId9" Type="http://schemas.openxmlformats.org/officeDocument/2006/relationships/oleObject" Target="../embeddings/oleObject222.bin"/><Relationship Id="rId14" Type="http://schemas.openxmlformats.org/officeDocument/2006/relationships/image" Target="../media/image229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emf"/><Relationship Id="rId13" Type="http://schemas.openxmlformats.org/officeDocument/2006/relationships/hyperlink" Target="D12_2&#25968;&#39033;&#32423;&#25968;&#21450;&#23457;&#25947;&#27861;.ppt#-1,1,PowerPoint &#28436;&#31034;&#25991;&#31295;" TargetMode="External"/><Relationship Id="rId3" Type="http://schemas.openxmlformats.org/officeDocument/2006/relationships/oleObject" Target="../embeddings/oleObject227.bin"/><Relationship Id="rId7" Type="http://schemas.openxmlformats.org/officeDocument/2006/relationships/oleObject" Target="../embeddings/oleObject229.bin"/><Relationship Id="rId12" Type="http://schemas.openxmlformats.org/officeDocument/2006/relationships/image" Target="../media/image236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233.emf"/><Relationship Id="rId11" Type="http://schemas.openxmlformats.org/officeDocument/2006/relationships/oleObject" Target="../embeddings/oleObject231.bin"/><Relationship Id="rId5" Type="http://schemas.openxmlformats.org/officeDocument/2006/relationships/oleObject" Target="../embeddings/oleObject228.bin"/><Relationship Id="rId10" Type="http://schemas.openxmlformats.org/officeDocument/2006/relationships/image" Target="../media/image235.emf"/><Relationship Id="rId4" Type="http://schemas.openxmlformats.org/officeDocument/2006/relationships/image" Target="../media/image232.emf"/><Relationship Id="rId9" Type="http://schemas.openxmlformats.org/officeDocument/2006/relationships/oleObject" Target="../embeddings/oleObject230.bin"/><Relationship Id="rId14" Type="http://schemas.openxmlformats.org/officeDocument/2006/relationships/image" Target="../media/image2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emf"/><Relationship Id="rId13" Type="http://schemas.openxmlformats.org/officeDocument/2006/relationships/oleObject" Target="../embeddings/oleObject237.bin"/><Relationship Id="rId18" Type="http://schemas.openxmlformats.org/officeDocument/2006/relationships/image" Target="../media/image245.emf"/><Relationship Id="rId3" Type="http://schemas.openxmlformats.org/officeDocument/2006/relationships/oleObject" Target="../embeddings/oleObject232.bin"/><Relationship Id="rId21" Type="http://schemas.openxmlformats.org/officeDocument/2006/relationships/oleObject" Target="../embeddings/oleObject241.bin"/><Relationship Id="rId7" Type="http://schemas.openxmlformats.org/officeDocument/2006/relationships/oleObject" Target="../embeddings/oleObject234.bin"/><Relationship Id="rId12" Type="http://schemas.openxmlformats.org/officeDocument/2006/relationships/image" Target="../media/image242.emf"/><Relationship Id="rId17" Type="http://schemas.openxmlformats.org/officeDocument/2006/relationships/oleObject" Target="../embeddings/oleObject23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44.emf"/><Relationship Id="rId20" Type="http://schemas.openxmlformats.org/officeDocument/2006/relationships/image" Target="../media/image246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239.emf"/><Relationship Id="rId11" Type="http://schemas.openxmlformats.org/officeDocument/2006/relationships/oleObject" Target="../embeddings/oleObject236.bin"/><Relationship Id="rId24" Type="http://schemas.openxmlformats.org/officeDocument/2006/relationships/image" Target="../media/image248.emf"/><Relationship Id="rId5" Type="http://schemas.openxmlformats.org/officeDocument/2006/relationships/oleObject" Target="../embeddings/oleObject233.bin"/><Relationship Id="rId15" Type="http://schemas.openxmlformats.org/officeDocument/2006/relationships/oleObject" Target="../embeddings/oleObject238.bin"/><Relationship Id="rId23" Type="http://schemas.openxmlformats.org/officeDocument/2006/relationships/oleObject" Target="../embeddings/oleObject242.bin"/><Relationship Id="rId10" Type="http://schemas.openxmlformats.org/officeDocument/2006/relationships/image" Target="../media/image241.emf"/><Relationship Id="rId19" Type="http://schemas.openxmlformats.org/officeDocument/2006/relationships/oleObject" Target="../embeddings/oleObject240.bin"/><Relationship Id="rId4" Type="http://schemas.openxmlformats.org/officeDocument/2006/relationships/image" Target="../media/image238.emf"/><Relationship Id="rId9" Type="http://schemas.openxmlformats.org/officeDocument/2006/relationships/oleObject" Target="../embeddings/oleObject235.bin"/><Relationship Id="rId14" Type="http://schemas.openxmlformats.org/officeDocument/2006/relationships/image" Target="../media/image243.emf"/><Relationship Id="rId22" Type="http://schemas.openxmlformats.org/officeDocument/2006/relationships/image" Target="../media/image247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emf"/><Relationship Id="rId13" Type="http://schemas.openxmlformats.org/officeDocument/2006/relationships/oleObject" Target="../embeddings/oleObject248.bin"/><Relationship Id="rId18" Type="http://schemas.openxmlformats.org/officeDocument/2006/relationships/image" Target="../media/image256.emf"/><Relationship Id="rId26" Type="http://schemas.openxmlformats.org/officeDocument/2006/relationships/image" Target="../media/image260.emf"/><Relationship Id="rId3" Type="http://schemas.openxmlformats.org/officeDocument/2006/relationships/oleObject" Target="../embeddings/oleObject243.bin"/><Relationship Id="rId21" Type="http://schemas.openxmlformats.org/officeDocument/2006/relationships/oleObject" Target="../embeddings/oleObject252.bin"/><Relationship Id="rId7" Type="http://schemas.openxmlformats.org/officeDocument/2006/relationships/oleObject" Target="../embeddings/oleObject245.bin"/><Relationship Id="rId12" Type="http://schemas.openxmlformats.org/officeDocument/2006/relationships/image" Target="../media/image253.emf"/><Relationship Id="rId17" Type="http://schemas.openxmlformats.org/officeDocument/2006/relationships/oleObject" Target="../embeddings/oleObject250.bin"/><Relationship Id="rId25" Type="http://schemas.openxmlformats.org/officeDocument/2006/relationships/oleObject" Target="../embeddings/oleObject25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55.emf"/><Relationship Id="rId20" Type="http://schemas.openxmlformats.org/officeDocument/2006/relationships/image" Target="../media/image257.emf"/><Relationship Id="rId1" Type="http://schemas.openxmlformats.org/officeDocument/2006/relationships/vmlDrawing" Target="../drawings/vmlDrawing26.vml"/><Relationship Id="rId6" Type="http://schemas.openxmlformats.org/officeDocument/2006/relationships/image" Target="../media/image250.emf"/><Relationship Id="rId11" Type="http://schemas.openxmlformats.org/officeDocument/2006/relationships/oleObject" Target="../embeddings/oleObject247.bin"/><Relationship Id="rId24" Type="http://schemas.openxmlformats.org/officeDocument/2006/relationships/image" Target="../media/image259.emf"/><Relationship Id="rId5" Type="http://schemas.openxmlformats.org/officeDocument/2006/relationships/oleObject" Target="../embeddings/oleObject244.bin"/><Relationship Id="rId15" Type="http://schemas.openxmlformats.org/officeDocument/2006/relationships/oleObject" Target="../embeddings/oleObject249.bin"/><Relationship Id="rId23" Type="http://schemas.openxmlformats.org/officeDocument/2006/relationships/oleObject" Target="../embeddings/oleObject253.bin"/><Relationship Id="rId28" Type="http://schemas.openxmlformats.org/officeDocument/2006/relationships/image" Target="../media/image261.emf"/><Relationship Id="rId10" Type="http://schemas.openxmlformats.org/officeDocument/2006/relationships/image" Target="../media/image252.emf"/><Relationship Id="rId19" Type="http://schemas.openxmlformats.org/officeDocument/2006/relationships/oleObject" Target="../embeddings/oleObject251.bin"/><Relationship Id="rId4" Type="http://schemas.openxmlformats.org/officeDocument/2006/relationships/image" Target="../media/image249.emf"/><Relationship Id="rId9" Type="http://schemas.openxmlformats.org/officeDocument/2006/relationships/oleObject" Target="../embeddings/oleObject246.bin"/><Relationship Id="rId14" Type="http://schemas.openxmlformats.org/officeDocument/2006/relationships/image" Target="../media/image254.emf"/><Relationship Id="rId22" Type="http://schemas.openxmlformats.org/officeDocument/2006/relationships/image" Target="../media/image258.emf"/><Relationship Id="rId27" Type="http://schemas.openxmlformats.org/officeDocument/2006/relationships/oleObject" Target="../embeddings/oleObject25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emf"/><Relationship Id="rId13" Type="http://schemas.openxmlformats.org/officeDocument/2006/relationships/oleObject" Target="../embeddings/oleObject261.bin"/><Relationship Id="rId18" Type="http://schemas.openxmlformats.org/officeDocument/2006/relationships/image" Target="../media/image268.emf"/><Relationship Id="rId3" Type="http://schemas.openxmlformats.org/officeDocument/2006/relationships/oleObject" Target="../embeddings/oleObject256.bin"/><Relationship Id="rId21" Type="http://schemas.openxmlformats.org/officeDocument/2006/relationships/oleObject" Target="../embeddings/oleObject265.bin"/><Relationship Id="rId7" Type="http://schemas.openxmlformats.org/officeDocument/2006/relationships/oleObject" Target="../embeddings/oleObject258.bin"/><Relationship Id="rId12" Type="http://schemas.openxmlformats.org/officeDocument/2006/relationships/image" Target="../media/image265.emf"/><Relationship Id="rId17" Type="http://schemas.openxmlformats.org/officeDocument/2006/relationships/oleObject" Target="../embeddings/oleObject263.bin"/><Relationship Id="rId25" Type="http://schemas.openxmlformats.org/officeDocument/2006/relationships/image" Target="../media/image271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67.emf"/><Relationship Id="rId20" Type="http://schemas.openxmlformats.org/officeDocument/2006/relationships/image" Target="../media/image269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263.emf"/><Relationship Id="rId11" Type="http://schemas.openxmlformats.org/officeDocument/2006/relationships/oleObject" Target="../embeddings/oleObject260.bin"/><Relationship Id="rId24" Type="http://schemas.openxmlformats.org/officeDocument/2006/relationships/oleObject" Target="../embeddings/oleObject267.bin"/><Relationship Id="rId5" Type="http://schemas.openxmlformats.org/officeDocument/2006/relationships/oleObject" Target="../embeddings/oleObject257.bin"/><Relationship Id="rId15" Type="http://schemas.openxmlformats.org/officeDocument/2006/relationships/oleObject" Target="../embeddings/oleObject262.bin"/><Relationship Id="rId23" Type="http://schemas.openxmlformats.org/officeDocument/2006/relationships/oleObject" Target="../embeddings/oleObject266.bin"/><Relationship Id="rId10" Type="http://schemas.openxmlformats.org/officeDocument/2006/relationships/image" Target="../media/image241.emf"/><Relationship Id="rId19" Type="http://schemas.openxmlformats.org/officeDocument/2006/relationships/oleObject" Target="../embeddings/oleObject264.bin"/><Relationship Id="rId4" Type="http://schemas.openxmlformats.org/officeDocument/2006/relationships/image" Target="../media/image262.emf"/><Relationship Id="rId9" Type="http://schemas.openxmlformats.org/officeDocument/2006/relationships/oleObject" Target="../embeddings/oleObject259.bin"/><Relationship Id="rId14" Type="http://schemas.openxmlformats.org/officeDocument/2006/relationships/image" Target="../media/image266.emf"/><Relationship Id="rId22" Type="http://schemas.openxmlformats.org/officeDocument/2006/relationships/image" Target="../media/image270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e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3.emf"/><Relationship Id="rId20" Type="http://schemas.openxmlformats.org/officeDocument/2006/relationships/image" Target="../media/image15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e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7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emf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emf"/><Relationship Id="rId13" Type="http://schemas.openxmlformats.org/officeDocument/2006/relationships/oleObject" Target="../embeddings/oleObject273.bin"/><Relationship Id="rId3" Type="http://schemas.openxmlformats.org/officeDocument/2006/relationships/oleObject" Target="../embeddings/oleObject268.bin"/><Relationship Id="rId7" Type="http://schemas.openxmlformats.org/officeDocument/2006/relationships/oleObject" Target="../embeddings/oleObject270.bin"/><Relationship Id="rId12" Type="http://schemas.openxmlformats.org/officeDocument/2006/relationships/image" Target="../media/image276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8.emf"/><Relationship Id="rId1" Type="http://schemas.openxmlformats.org/officeDocument/2006/relationships/vmlDrawing" Target="../drawings/vmlDrawing28.vml"/><Relationship Id="rId6" Type="http://schemas.openxmlformats.org/officeDocument/2006/relationships/image" Target="../media/image273.emf"/><Relationship Id="rId11" Type="http://schemas.openxmlformats.org/officeDocument/2006/relationships/oleObject" Target="../embeddings/oleObject272.bin"/><Relationship Id="rId5" Type="http://schemas.openxmlformats.org/officeDocument/2006/relationships/oleObject" Target="../embeddings/oleObject269.bin"/><Relationship Id="rId15" Type="http://schemas.openxmlformats.org/officeDocument/2006/relationships/oleObject" Target="../embeddings/oleObject274.bin"/><Relationship Id="rId10" Type="http://schemas.openxmlformats.org/officeDocument/2006/relationships/image" Target="../media/image275.emf"/><Relationship Id="rId4" Type="http://schemas.openxmlformats.org/officeDocument/2006/relationships/image" Target="../media/image272.emf"/><Relationship Id="rId9" Type="http://schemas.openxmlformats.org/officeDocument/2006/relationships/oleObject" Target="../embeddings/oleObject271.bin"/><Relationship Id="rId14" Type="http://schemas.openxmlformats.org/officeDocument/2006/relationships/image" Target="../media/image27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emf"/><Relationship Id="rId13" Type="http://schemas.openxmlformats.org/officeDocument/2006/relationships/oleObject" Target="../embeddings/oleObject280.bin"/><Relationship Id="rId18" Type="http://schemas.openxmlformats.org/officeDocument/2006/relationships/image" Target="../media/image286.emf"/><Relationship Id="rId26" Type="http://schemas.openxmlformats.org/officeDocument/2006/relationships/image" Target="../media/image38.emf"/><Relationship Id="rId3" Type="http://schemas.openxmlformats.org/officeDocument/2006/relationships/oleObject" Target="../embeddings/oleObject275.bin"/><Relationship Id="rId21" Type="http://schemas.openxmlformats.org/officeDocument/2006/relationships/oleObject" Target="../embeddings/oleObject284.bin"/><Relationship Id="rId7" Type="http://schemas.openxmlformats.org/officeDocument/2006/relationships/oleObject" Target="../embeddings/oleObject277.bin"/><Relationship Id="rId12" Type="http://schemas.openxmlformats.org/officeDocument/2006/relationships/image" Target="../media/image283.emf"/><Relationship Id="rId17" Type="http://schemas.openxmlformats.org/officeDocument/2006/relationships/oleObject" Target="../embeddings/oleObject282.bin"/><Relationship Id="rId25" Type="http://schemas.openxmlformats.org/officeDocument/2006/relationships/oleObject" Target="../embeddings/oleObject28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85.emf"/><Relationship Id="rId20" Type="http://schemas.openxmlformats.org/officeDocument/2006/relationships/image" Target="../media/image287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280.emf"/><Relationship Id="rId11" Type="http://schemas.openxmlformats.org/officeDocument/2006/relationships/oleObject" Target="../embeddings/oleObject279.bin"/><Relationship Id="rId24" Type="http://schemas.openxmlformats.org/officeDocument/2006/relationships/image" Target="../media/image289.emf"/><Relationship Id="rId5" Type="http://schemas.openxmlformats.org/officeDocument/2006/relationships/oleObject" Target="../embeddings/oleObject276.bin"/><Relationship Id="rId15" Type="http://schemas.openxmlformats.org/officeDocument/2006/relationships/oleObject" Target="../embeddings/oleObject281.bin"/><Relationship Id="rId23" Type="http://schemas.openxmlformats.org/officeDocument/2006/relationships/oleObject" Target="../embeddings/oleObject285.bin"/><Relationship Id="rId28" Type="http://schemas.openxmlformats.org/officeDocument/2006/relationships/image" Target="../media/image290.emf"/><Relationship Id="rId10" Type="http://schemas.openxmlformats.org/officeDocument/2006/relationships/image" Target="../media/image282.emf"/><Relationship Id="rId19" Type="http://schemas.openxmlformats.org/officeDocument/2006/relationships/oleObject" Target="../embeddings/oleObject283.bin"/><Relationship Id="rId4" Type="http://schemas.openxmlformats.org/officeDocument/2006/relationships/image" Target="../media/image279.emf"/><Relationship Id="rId9" Type="http://schemas.openxmlformats.org/officeDocument/2006/relationships/oleObject" Target="../embeddings/oleObject278.bin"/><Relationship Id="rId14" Type="http://schemas.openxmlformats.org/officeDocument/2006/relationships/image" Target="../media/image284.emf"/><Relationship Id="rId22" Type="http://schemas.openxmlformats.org/officeDocument/2006/relationships/image" Target="../media/image288.emf"/><Relationship Id="rId27" Type="http://schemas.openxmlformats.org/officeDocument/2006/relationships/oleObject" Target="../embeddings/oleObject287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3.emf"/><Relationship Id="rId13" Type="http://schemas.openxmlformats.org/officeDocument/2006/relationships/oleObject" Target="../embeddings/oleObject293.bin"/><Relationship Id="rId3" Type="http://schemas.openxmlformats.org/officeDocument/2006/relationships/oleObject" Target="../embeddings/oleObject288.bin"/><Relationship Id="rId7" Type="http://schemas.openxmlformats.org/officeDocument/2006/relationships/oleObject" Target="../embeddings/oleObject290.bin"/><Relationship Id="rId12" Type="http://schemas.openxmlformats.org/officeDocument/2006/relationships/image" Target="../media/image295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292.emf"/><Relationship Id="rId11" Type="http://schemas.openxmlformats.org/officeDocument/2006/relationships/oleObject" Target="../embeddings/oleObject292.bin"/><Relationship Id="rId5" Type="http://schemas.openxmlformats.org/officeDocument/2006/relationships/oleObject" Target="../embeddings/oleObject289.bin"/><Relationship Id="rId10" Type="http://schemas.openxmlformats.org/officeDocument/2006/relationships/image" Target="../media/image294.emf"/><Relationship Id="rId4" Type="http://schemas.openxmlformats.org/officeDocument/2006/relationships/image" Target="../media/image291.emf"/><Relationship Id="rId9" Type="http://schemas.openxmlformats.org/officeDocument/2006/relationships/oleObject" Target="../embeddings/oleObject291.bin"/><Relationship Id="rId14" Type="http://schemas.openxmlformats.org/officeDocument/2006/relationships/image" Target="../media/image296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emf"/><Relationship Id="rId3" Type="http://schemas.openxmlformats.org/officeDocument/2006/relationships/oleObject" Target="../embeddings/oleObject294.bin"/><Relationship Id="rId7" Type="http://schemas.openxmlformats.org/officeDocument/2006/relationships/oleObject" Target="../embeddings/oleObject296.bin"/><Relationship Id="rId12" Type="http://schemas.openxmlformats.org/officeDocument/2006/relationships/image" Target="../media/image301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298.emf"/><Relationship Id="rId11" Type="http://schemas.openxmlformats.org/officeDocument/2006/relationships/oleObject" Target="../embeddings/oleObject298.bin"/><Relationship Id="rId5" Type="http://schemas.openxmlformats.org/officeDocument/2006/relationships/oleObject" Target="../embeddings/oleObject295.bin"/><Relationship Id="rId10" Type="http://schemas.openxmlformats.org/officeDocument/2006/relationships/image" Target="../media/image300.emf"/><Relationship Id="rId4" Type="http://schemas.openxmlformats.org/officeDocument/2006/relationships/image" Target="../media/image297.emf"/><Relationship Id="rId9" Type="http://schemas.openxmlformats.org/officeDocument/2006/relationships/oleObject" Target="../embeddings/oleObject297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emf"/><Relationship Id="rId13" Type="http://schemas.openxmlformats.org/officeDocument/2006/relationships/oleObject" Target="../embeddings/oleObject304.bin"/><Relationship Id="rId18" Type="http://schemas.openxmlformats.org/officeDocument/2006/relationships/image" Target="../media/image309.emf"/><Relationship Id="rId26" Type="http://schemas.openxmlformats.org/officeDocument/2006/relationships/image" Target="../media/image313.emf"/><Relationship Id="rId3" Type="http://schemas.openxmlformats.org/officeDocument/2006/relationships/oleObject" Target="../embeddings/oleObject299.bin"/><Relationship Id="rId21" Type="http://schemas.openxmlformats.org/officeDocument/2006/relationships/oleObject" Target="../embeddings/oleObject308.bin"/><Relationship Id="rId7" Type="http://schemas.openxmlformats.org/officeDocument/2006/relationships/oleObject" Target="../embeddings/oleObject301.bin"/><Relationship Id="rId12" Type="http://schemas.openxmlformats.org/officeDocument/2006/relationships/image" Target="../media/image306.emf"/><Relationship Id="rId17" Type="http://schemas.openxmlformats.org/officeDocument/2006/relationships/oleObject" Target="../embeddings/oleObject306.bin"/><Relationship Id="rId25" Type="http://schemas.openxmlformats.org/officeDocument/2006/relationships/oleObject" Target="../embeddings/oleObject31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08.emf"/><Relationship Id="rId20" Type="http://schemas.openxmlformats.org/officeDocument/2006/relationships/image" Target="../media/image310.emf"/><Relationship Id="rId1" Type="http://schemas.openxmlformats.org/officeDocument/2006/relationships/vmlDrawing" Target="../drawings/vmlDrawing32.vml"/><Relationship Id="rId6" Type="http://schemas.openxmlformats.org/officeDocument/2006/relationships/image" Target="../media/image303.emf"/><Relationship Id="rId11" Type="http://schemas.openxmlformats.org/officeDocument/2006/relationships/oleObject" Target="../embeddings/oleObject303.bin"/><Relationship Id="rId24" Type="http://schemas.openxmlformats.org/officeDocument/2006/relationships/image" Target="../media/image312.emf"/><Relationship Id="rId5" Type="http://schemas.openxmlformats.org/officeDocument/2006/relationships/oleObject" Target="../embeddings/oleObject300.bin"/><Relationship Id="rId15" Type="http://schemas.openxmlformats.org/officeDocument/2006/relationships/oleObject" Target="../embeddings/oleObject305.bin"/><Relationship Id="rId23" Type="http://schemas.openxmlformats.org/officeDocument/2006/relationships/oleObject" Target="../embeddings/oleObject309.bin"/><Relationship Id="rId10" Type="http://schemas.openxmlformats.org/officeDocument/2006/relationships/image" Target="../media/image305.emf"/><Relationship Id="rId19" Type="http://schemas.openxmlformats.org/officeDocument/2006/relationships/oleObject" Target="../embeddings/oleObject307.bin"/><Relationship Id="rId4" Type="http://schemas.openxmlformats.org/officeDocument/2006/relationships/image" Target="../media/image302.emf"/><Relationship Id="rId9" Type="http://schemas.openxmlformats.org/officeDocument/2006/relationships/oleObject" Target="../embeddings/oleObject302.bin"/><Relationship Id="rId14" Type="http://schemas.openxmlformats.org/officeDocument/2006/relationships/image" Target="../media/image307.emf"/><Relationship Id="rId22" Type="http://schemas.openxmlformats.org/officeDocument/2006/relationships/image" Target="../media/image311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13" Type="http://schemas.openxmlformats.org/officeDocument/2006/relationships/oleObject" Target="../embeddings/oleObject316.bin"/><Relationship Id="rId18" Type="http://schemas.openxmlformats.org/officeDocument/2006/relationships/image" Target="../media/image321.emf"/><Relationship Id="rId26" Type="http://schemas.openxmlformats.org/officeDocument/2006/relationships/oleObject" Target="../embeddings/oleObject323.bin"/><Relationship Id="rId3" Type="http://schemas.openxmlformats.org/officeDocument/2006/relationships/oleObject" Target="../embeddings/oleObject311.bin"/><Relationship Id="rId21" Type="http://schemas.openxmlformats.org/officeDocument/2006/relationships/oleObject" Target="../embeddings/oleObject320.bin"/><Relationship Id="rId7" Type="http://schemas.openxmlformats.org/officeDocument/2006/relationships/oleObject" Target="../embeddings/oleObject313.bin"/><Relationship Id="rId12" Type="http://schemas.openxmlformats.org/officeDocument/2006/relationships/image" Target="../media/image318.emf"/><Relationship Id="rId17" Type="http://schemas.openxmlformats.org/officeDocument/2006/relationships/oleObject" Target="../embeddings/oleObject318.bin"/><Relationship Id="rId25" Type="http://schemas.openxmlformats.org/officeDocument/2006/relationships/image" Target="../media/image324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20.emf"/><Relationship Id="rId20" Type="http://schemas.openxmlformats.org/officeDocument/2006/relationships/image" Target="../media/image322.emf"/><Relationship Id="rId1" Type="http://schemas.openxmlformats.org/officeDocument/2006/relationships/vmlDrawing" Target="../drawings/vmlDrawing33.vml"/><Relationship Id="rId6" Type="http://schemas.openxmlformats.org/officeDocument/2006/relationships/image" Target="../media/image315.emf"/><Relationship Id="rId11" Type="http://schemas.openxmlformats.org/officeDocument/2006/relationships/oleObject" Target="../embeddings/oleObject315.bin"/><Relationship Id="rId24" Type="http://schemas.openxmlformats.org/officeDocument/2006/relationships/oleObject" Target="../embeddings/oleObject322.bin"/><Relationship Id="rId5" Type="http://schemas.openxmlformats.org/officeDocument/2006/relationships/oleObject" Target="../embeddings/oleObject312.bin"/><Relationship Id="rId15" Type="http://schemas.openxmlformats.org/officeDocument/2006/relationships/oleObject" Target="../embeddings/oleObject317.bin"/><Relationship Id="rId23" Type="http://schemas.openxmlformats.org/officeDocument/2006/relationships/oleObject" Target="../embeddings/oleObject321.bin"/><Relationship Id="rId28" Type="http://schemas.openxmlformats.org/officeDocument/2006/relationships/image" Target="../media/image325.emf"/><Relationship Id="rId10" Type="http://schemas.openxmlformats.org/officeDocument/2006/relationships/image" Target="../media/image317.emf"/><Relationship Id="rId19" Type="http://schemas.openxmlformats.org/officeDocument/2006/relationships/oleObject" Target="../embeddings/oleObject319.bin"/><Relationship Id="rId4" Type="http://schemas.openxmlformats.org/officeDocument/2006/relationships/image" Target="../media/image314.emf"/><Relationship Id="rId9" Type="http://schemas.openxmlformats.org/officeDocument/2006/relationships/oleObject" Target="../embeddings/oleObject314.bin"/><Relationship Id="rId14" Type="http://schemas.openxmlformats.org/officeDocument/2006/relationships/image" Target="../media/image319.emf"/><Relationship Id="rId22" Type="http://schemas.openxmlformats.org/officeDocument/2006/relationships/image" Target="../media/image323.emf"/><Relationship Id="rId27" Type="http://schemas.openxmlformats.org/officeDocument/2006/relationships/oleObject" Target="../embeddings/oleObject324.bin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30.bin"/><Relationship Id="rId18" Type="http://schemas.openxmlformats.org/officeDocument/2006/relationships/image" Target="../media/image333.emf"/><Relationship Id="rId26" Type="http://schemas.openxmlformats.org/officeDocument/2006/relationships/image" Target="../media/image337.emf"/><Relationship Id="rId39" Type="http://schemas.openxmlformats.org/officeDocument/2006/relationships/image" Target="../media/image342.emf"/><Relationship Id="rId21" Type="http://schemas.openxmlformats.org/officeDocument/2006/relationships/oleObject" Target="../embeddings/oleObject334.bin"/><Relationship Id="rId34" Type="http://schemas.openxmlformats.org/officeDocument/2006/relationships/oleObject" Target="../embeddings/oleObject341.bin"/><Relationship Id="rId7" Type="http://schemas.openxmlformats.org/officeDocument/2006/relationships/oleObject" Target="../embeddings/oleObject327.bin"/><Relationship Id="rId12" Type="http://schemas.openxmlformats.org/officeDocument/2006/relationships/image" Target="../media/image330.emf"/><Relationship Id="rId17" Type="http://schemas.openxmlformats.org/officeDocument/2006/relationships/oleObject" Target="../embeddings/oleObject332.bin"/><Relationship Id="rId25" Type="http://schemas.openxmlformats.org/officeDocument/2006/relationships/oleObject" Target="../embeddings/oleObject336.bin"/><Relationship Id="rId33" Type="http://schemas.openxmlformats.org/officeDocument/2006/relationships/image" Target="../media/image340.emf"/><Relationship Id="rId38" Type="http://schemas.openxmlformats.org/officeDocument/2006/relationships/oleObject" Target="../embeddings/oleObject34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2.emf"/><Relationship Id="rId20" Type="http://schemas.openxmlformats.org/officeDocument/2006/relationships/image" Target="../media/image334.emf"/><Relationship Id="rId29" Type="http://schemas.openxmlformats.org/officeDocument/2006/relationships/oleObject" Target="../embeddings/oleObject338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327.emf"/><Relationship Id="rId11" Type="http://schemas.openxmlformats.org/officeDocument/2006/relationships/oleObject" Target="../embeddings/oleObject329.bin"/><Relationship Id="rId24" Type="http://schemas.openxmlformats.org/officeDocument/2006/relationships/image" Target="../media/image336.emf"/><Relationship Id="rId32" Type="http://schemas.openxmlformats.org/officeDocument/2006/relationships/oleObject" Target="../embeddings/oleObject340.bin"/><Relationship Id="rId37" Type="http://schemas.openxmlformats.org/officeDocument/2006/relationships/oleObject" Target="../embeddings/oleObject343.bin"/><Relationship Id="rId5" Type="http://schemas.openxmlformats.org/officeDocument/2006/relationships/oleObject" Target="../embeddings/oleObject326.bin"/><Relationship Id="rId15" Type="http://schemas.openxmlformats.org/officeDocument/2006/relationships/oleObject" Target="../embeddings/oleObject331.bin"/><Relationship Id="rId23" Type="http://schemas.openxmlformats.org/officeDocument/2006/relationships/oleObject" Target="../embeddings/oleObject335.bin"/><Relationship Id="rId28" Type="http://schemas.openxmlformats.org/officeDocument/2006/relationships/image" Target="../media/image338.emf"/><Relationship Id="rId36" Type="http://schemas.openxmlformats.org/officeDocument/2006/relationships/image" Target="../media/image341.emf"/><Relationship Id="rId10" Type="http://schemas.openxmlformats.org/officeDocument/2006/relationships/image" Target="../media/image329.emf"/><Relationship Id="rId19" Type="http://schemas.openxmlformats.org/officeDocument/2006/relationships/oleObject" Target="../embeddings/oleObject333.bin"/><Relationship Id="rId31" Type="http://schemas.openxmlformats.org/officeDocument/2006/relationships/oleObject" Target="../embeddings/oleObject339.bin"/><Relationship Id="rId4" Type="http://schemas.openxmlformats.org/officeDocument/2006/relationships/image" Target="../media/image326.emf"/><Relationship Id="rId9" Type="http://schemas.openxmlformats.org/officeDocument/2006/relationships/oleObject" Target="../embeddings/oleObject328.bin"/><Relationship Id="rId14" Type="http://schemas.openxmlformats.org/officeDocument/2006/relationships/image" Target="../media/image331.emf"/><Relationship Id="rId22" Type="http://schemas.openxmlformats.org/officeDocument/2006/relationships/image" Target="../media/image335.emf"/><Relationship Id="rId27" Type="http://schemas.openxmlformats.org/officeDocument/2006/relationships/oleObject" Target="../embeddings/oleObject337.bin"/><Relationship Id="rId30" Type="http://schemas.openxmlformats.org/officeDocument/2006/relationships/image" Target="../media/image339.emf"/><Relationship Id="rId35" Type="http://schemas.openxmlformats.org/officeDocument/2006/relationships/oleObject" Target="../embeddings/oleObject342.bin"/><Relationship Id="rId8" Type="http://schemas.openxmlformats.org/officeDocument/2006/relationships/image" Target="../media/image328.emf"/><Relationship Id="rId3" Type="http://schemas.openxmlformats.org/officeDocument/2006/relationships/oleObject" Target="../embeddings/oleObject325.bin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50.bin"/><Relationship Id="rId18" Type="http://schemas.openxmlformats.org/officeDocument/2006/relationships/image" Target="../media/image350.emf"/><Relationship Id="rId26" Type="http://schemas.openxmlformats.org/officeDocument/2006/relationships/image" Target="../media/image354.emf"/><Relationship Id="rId21" Type="http://schemas.openxmlformats.org/officeDocument/2006/relationships/oleObject" Target="../embeddings/oleObject354.bin"/><Relationship Id="rId34" Type="http://schemas.openxmlformats.org/officeDocument/2006/relationships/image" Target="../media/image358.emf"/><Relationship Id="rId7" Type="http://schemas.openxmlformats.org/officeDocument/2006/relationships/oleObject" Target="../embeddings/oleObject347.bin"/><Relationship Id="rId12" Type="http://schemas.openxmlformats.org/officeDocument/2006/relationships/image" Target="../media/image347.emf"/><Relationship Id="rId17" Type="http://schemas.openxmlformats.org/officeDocument/2006/relationships/oleObject" Target="../embeddings/oleObject352.bin"/><Relationship Id="rId25" Type="http://schemas.openxmlformats.org/officeDocument/2006/relationships/oleObject" Target="../embeddings/oleObject356.bin"/><Relationship Id="rId33" Type="http://schemas.openxmlformats.org/officeDocument/2006/relationships/oleObject" Target="../embeddings/oleObject360.bin"/><Relationship Id="rId38" Type="http://schemas.openxmlformats.org/officeDocument/2006/relationships/image" Target="../media/image360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49.emf"/><Relationship Id="rId20" Type="http://schemas.openxmlformats.org/officeDocument/2006/relationships/image" Target="../media/image351.emf"/><Relationship Id="rId29" Type="http://schemas.openxmlformats.org/officeDocument/2006/relationships/oleObject" Target="../embeddings/oleObject358.bin"/><Relationship Id="rId1" Type="http://schemas.openxmlformats.org/officeDocument/2006/relationships/vmlDrawing" Target="../drawings/vmlDrawing35.vml"/><Relationship Id="rId6" Type="http://schemas.openxmlformats.org/officeDocument/2006/relationships/image" Target="../media/image344.emf"/><Relationship Id="rId11" Type="http://schemas.openxmlformats.org/officeDocument/2006/relationships/oleObject" Target="../embeddings/oleObject349.bin"/><Relationship Id="rId24" Type="http://schemas.openxmlformats.org/officeDocument/2006/relationships/image" Target="../media/image353.emf"/><Relationship Id="rId32" Type="http://schemas.openxmlformats.org/officeDocument/2006/relationships/image" Target="../media/image357.emf"/><Relationship Id="rId37" Type="http://schemas.openxmlformats.org/officeDocument/2006/relationships/oleObject" Target="../embeddings/oleObject362.bin"/><Relationship Id="rId5" Type="http://schemas.openxmlformats.org/officeDocument/2006/relationships/oleObject" Target="../embeddings/oleObject346.bin"/><Relationship Id="rId15" Type="http://schemas.openxmlformats.org/officeDocument/2006/relationships/oleObject" Target="../embeddings/oleObject351.bin"/><Relationship Id="rId23" Type="http://schemas.openxmlformats.org/officeDocument/2006/relationships/oleObject" Target="../embeddings/oleObject355.bin"/><Relationship Id="rId28" Type="http://schemas.openxmlformats.org/officeDocument/2006/relationships/image" Target="../media/image355.emf"/><Relationship Id="rId36" Type="http://schemas.openxmlformats.org/officeDocument/2006/relationships/image" Target="../media/image359.emf"/><Relationship Id="rId10" Type="http://schemas.openxmlformats.org/officeDocument/2006/relationships/image" Target="../media/image346.emf"/><Relationship Id="rId19" Type="http://schemas.openxmlformats.org/officeDocument/2006/relationships/oleObject" Target="../embeddings/oleObject353.bin"/><Relationship Id="rId31" Type="http://schemas.openxmlformats.org/officeDocument/2006/relationships/oleObject" Target="../embeddings/oleObject359.bin"/><Relationship Id="rId4" Type="http://schemas.openxmlformats.org/officeDocument/2006/relationships/image" Target="../media/image343.emf"/><Relationship Id="rId9" Type="http://schemas.openxmlformats.org/officeDocument/2006/relationships/oleObject" Target="../embeddings/oleObject348.bin"/><Relationship Id="rId14" Type="http://schemas.openxmlformats.org/officeDocument/2006/relationships/image" Target="../media/image348.emf"/><Relationship Id="rId22" Type="http://schemas.openxmlformats.org/officeDocument/2006/relationships/image" Target="../media/image352.emf"/><Relationship Id="rId27" Type="http://schemas.openxmlformats.org/officeDocument/2006/relationships/oleObject" Target="../embeddings/oleObject357.bin"/><Relationship Id="rId30" Type="http://schemas.openxmlformats.org/officeDocument/2006/relationships/image" Target="../media/image356.emf"/><Relationship Id="rId35" Type="http://schemas.openxmlformats.org/officeDocument/2006/relationships/oleObject" Target="../embeddings/oleObject361.bin"/><Relationship Id="rId8" Type="http://schemas.openxmlformats.org/officeDocument/2006/relationships/image" Target="../media/image345.emf"/><Relationship Id="rId3" Type="http://schemas.openxmlformats.org/officeDocument/2006/relationships/oleObject" Target="../embeddings/oleObject345.bin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68.bin"/><Relationship Id="rId18" Type="http://schemas.openxmlformats.org/officeDocument/2006/relationships/image" Target="../media/image367.emf"/><Relationship Id="rId26" Type="http://schemas.openxmlformats.org/officeDocument/2006/relationships/image" Target="../media/image371.emf"/><Relationship Id="rId3" Type="http://schemas.openxmlformats.org/officeDocument/2006/relationships/oleObject" Target="../embeddings/oleObject363.bin"/><Relationship Id="rId21" Type="http://schemas.openxmlformats.org/officeDocument/2006/relationships/oleObject" Target="../embeddings/oleObject372.bin"/><Relationship Id="rId34" Type="http://schemas.openxmlformats.org/officeDocument/2006/relationships/image" Target="../media/image375.emf"/><Relationship Id="rId7" Type="http://schemas.openxmlformats.org/officeDocument/2006/relationships/oleObject" Target="../embeddings/oleObject365.bin"/><Relationship Id="rId12" Type="http://schemas.openxmlformats.org/officeDocument/2006/relationships/image" Target="../media/image364.emf"/><Relationship Id="rId17" Type="http://schemas.openxmlformats.org/officeDocument/2006/relationships/oleObject" Target="../embeddings/oleObject370.bin"/><Relationship Id="rId25" Type="http://schemas.openxmlformats.org/officeDocument/2006/relationships/oleObject" Target="../embeddings/oleObject374.bin"/><Relationship Id="rId33" Type="http://schemas.openxmlformats.org/officeDocument/2006/relationships/oleObject" Target="../embeddings/oleObject37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66.emf"/><Relationship Id="rId20" Type="http://schemas.openxmlformats.org/officeDocument/2006/relationships/image" Target="../media/image368.emf"/><Relationship Id="rId29" Type="http://schemas.openxmlformats.org/officeDocument/2006/relationships/oleObject" Target="../embeddings/oleObject376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341.emf"/><Relationship Id="rId11" Type="http://schemas.openxmlformats.org/officeDocument/2006/relationships/oleObject" Target="../embeddings/oleObject367.bin"/><Relationship Id="rId24" Type="http://schemas.openxmlformats.org/officeDocument/2006/relationships/image" Target="../media/image370.emf"/><Relationship Id="rId32" Type="http://schemas.openxmlformats.org/officeDocument/2006/relationships/image" Target="../media/image374.emf"/><Relationship Id="rId5" Type="http://schemas.openxmlformats.org/officeDocument/2006/relationships/oleObject" Target="../embeddings/oleObject364.bin"/><Relationship Id="rId15" Type="http://schemas.openxmlformats.org/officeDocument/2006/relationships/oleObject" Target="../embeddings/oleObject369.bin"/><Relationship Id="rId23" Type="http://schemas.openxmlformats.org/officeDocument/2006/relationships/oleObject" Target="../embeddings/oleObject373.bin"/><Relationship Id="rId28" Type="http://schemas.openxmlformats.org/officeDocument/2006/relationships/image" Target="../media/image372.emf"/><Relationship Id="rId36" Type="http://schemas.openxmlformats.org/officeDocument/2006/relationships/image" Target="../media/image376.emf"/><Relationship Id="rId10" Type="http://schemas.openxmlformats.org/officeDocument/2006/relationships/image" Target="../media/image363.emf"/><Relationship Id="rId19" Type="http://schemas.openxmlformats.org/officeDocument/2006/relationships/oleObject" Target="../embeddings/oleObject371.bin"/><Relationship Id="rId31" Type="http://schemas.openxmlformats.org/officeDocument/2006/relationships/oleObject" Target="../embeddings/oleObject377.bin"/><Relationship Id="rId4" Type="http://schemas.openxmlformats.org/officeDocument/2006/relationships/image" Target="../media/image361.emf"/><Relationship Id="rId9" Type="http://schemas.openxmlformats.org/officeDocument/2006/relationships/oleObject" Target="../embeddings/oleObject366.bin"/><Relationship Id="rId14" Type="http://schemas.openxmlformats.org/officeDocument/2006/relationships/image" Target="../media/image365.emf"/><Relationship Id="rId22" Type="http://schemas.openxmlformats.org/officeDocument/2006/relationships/image" Target="../media/image369.emf"/><Relationship Id="rId27" Type="http://schemas.openxmlformats.org/officeDocument/2006/relationships/oleObject" Target="../embeddings/oleObject375.bin"/><Relationship Id="rId30" Type="http://schemas.openxmlformats.org/officeDocument/2006/relationships/image" Target="../media/image373.emf"/><Relationship Id="rId35" Type="http://schemas.openxmlformats.org/officeDocument/2006/relationships/oleObject" Target="../embeddings/oleObject379.bin"/><Relationship Id="rId8" Type="http://schemas.openxmlformats.org/officeDocument/2006/relationships/image" Target="../media/image362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emf"/><Relationship Id="rId13" Type="http://schemas.openxmlformats.org/officeDocument/2006/relationships/oleObject" Target="../embeddings/oleObject385.bin"/><Relationship Id="rId18" Type="http://schemas.openxmlformats.org/officeDocument/2006/relationships/image" Target="../media/image384.emf"/><Relationship Id="rId26" Type="http://schemas.openxmlformats.org/officeDocument/2006/relationships/image" Target="../media/image388.emf"/><Relationship Id="rId3" Type="http://schemas.openxmlformats.org/officeDocument/2006/relationships/oleObject" Target="../embeddings/oleObject380.bin"/><Relationship Id="rId21" Type="http://schemas.openxmlformats.org/officeDocument/2006/relationships/oleObject" Target="../embeddings/oleObject389.bin"/><Relationship Id="rId7" Type="http://schemas.openxmlformats.org/officeDocument/2006/relationships/oleObject" Target="../embeddings/oleObject382.bin"/><Relationship Id="rId12" Type="http://schemas.openxmlformats.org/officeDocument/2006/relationships/image" Target="../media/image381.emf"/><Relationship Id="rId17" Type="http://schemas.openxmlformats.org/officeDocument/2006/relationships/oleObject" Target="../embeddings/oleObject387.bin"/><Relationship Id="rId25" Type="http://schemas.openxmlformats.org/officeDocument/2006/relationships/oleObject" Target="../embeddings/oleObject39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83.emf"/><Relationship Id="rId20" Type="http://schemas.openxmlformats.org/officeDocument/2006/relationships/image" Target="../media/image385.emf"/><Relationship Id="rId29" Type="http://schemas.openxmlformats.org/officeDocument/2006/relationships/oleObject" Target="../embeddings/oleObject393.bin"/><Relationship Id="rId1" Type="http://schemas.openxmlformats.org/officeDocument/2006/relationships/vmlDrawing" Target="../drawings/vmlDrawing37.vml"/><Relationship Id="rId6" Type="http://schemas.openxmlformats.org/officeDocument/2006/relationships/image" Target="../media/image378.emf"/><Relationship Id="rId11" Type="http://schemas.openxmlformats.org/officeDocument/2006/relationships/oleObject" Target="../embeddings/oleObject384.bin"/><Relationship Id="rId24" Type="http://schemas.openxmlformats.org/officeDocument/2006/relationships/image" Target="../media/image387.emf"/><Relationship Id="rId32" Type="http://schemas.openxmlformats.org/officeDocument/2006/relationships/image" Target="../media/image391.emf"/><Relationship Id="rId5" Type="http://schemas.openxmlformats.org/officeDocument/2006/relationships/oleObject" Target="../embeddings/oleObject381.bin"/><Relationship Id="rId15" Type="http://schemas.openxmlformats.org/officeDocument/2006/relationships/oleObject" Target="../embeddings/oleObject386.bin"/><Relationship Id="rId23" Type="http://schemas.openxmlformats.org/officeDocument/2006/relationships/oleObject" Target="../embeddings/oleObject390.bin"/><Relationship Id="rId28" Type="http://schemas.openxmlformats.org/officeDocument/2006/relationships/image" Target="../media/image389.emf"/><Relationship Id="rId10" Type="http://schemas.openxmlformats.org/officeDocument/2006/relationships/image" Target="../media/image380.emf"/><Relationship Id="rId19" Type="http://schemas.openxmlformats.org/officeDocument/2006/relationships/oleObject" Target="../embeddings/oleObject388.bin"/><Relationship Id="rId31" Type="http://schemas.openxmlformats.org/officeDocument/2006/relationships/oleObject" Target="../embeddings/oleObject394.bin"/><Relationship Id="rId4" Type="http://schemas.openxmlformats.org/officeDocument/2006/relationships/image" Target="../media/image377.emf"/><Relationship Id="rId9" Type="http://schemas.openxmlformats.org/officeDocument/2006/relationships/oleObject" Target="../embeddings/oleObject383.bin"/><Relationship Id="rId14" Type="http://schemas.openxmlformats.org/officeDocument/2006/relationships/image" Target="../media/image382.emf"/><Relationship Id="rId22" Type="http://schemas.openxmlformats.org/officeDocument/2006/relationships/image" Target="../media/image386.emf"/><Relationship Id="rId27" Type="http://schemas.openxmlformats.org/officeDocument/2006/relationships/oleObject" Target="../embeddings/oleObject392.bin"/><Relationship Id="rId30" Type="http://schemas.openxmlformats.org/officeDocument/2006/relationships/image" Target="../media/image390.emf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emf"/><Relationship Id="rId18" Type="http://schemas.openxmlformats.org/officeDocument/2006/relationships/oleObject" Target="../embeddings/oleObject17.bin"/><Relationship Id="rId26" Type="http://schemas.openxmlformats.org/officeDocument/2006/relationships/oleObject" Target="../embeddings/oleObject21.bin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4.emf"/><Relationship Id="rId7" Type="http://schemas.openxmlformats.org/officeDocument/2006/relationships/image" Target="../media/image17.emf"/><Relationship Id="rId12" Type="http://schemas.openxmlformats.org/officeDocument/2006/relationships/oleObject" Target="../embeddings/oleObject14.bin"/><Relationship Id="rId17" Type="http://schemas.openxmlformats.org/officeDocument/2006/relationships/image" Target="../media/image22.emf"/><Relationship Id="rId25" Type="http://schemas.openxmlformats.org/officeDocument/2006/relationships/image" Target="../media/image26.emf"/><Relationship Id="rId33" Type="http://schemas.openxmlformats.org/officeDocument/2006/relationships/image" Target="../media/image30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16.bin"/><Relationship Id="rId20" Type="http://schemas.openxmlformats.org/officeDocument/2006/relationships/oleObject" Target="../embeddings/oleObject18.bin"/><Relationship Id="rId29" Type="http://schemas.openxmlformats.org/officeDocument/2006/relationships/image" Target="../media/image28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9.emf"/><Relationship Id="rId24" Type="http://schemas.openxmlformats.org/officeDocument/2006/relationships/oleObject" Target="../embeddings/oleObject20.bin"/><Relationship Id="rId32" Type="http://schemas.openxmlformats.org/officeDocument/2006/relationships/oleObject" Target="../embeddings/oleObject24.bin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23" Type="http://schemas.openxmlformats.org/officeDocument/2006/relationships/image" Target="../media/image25.emf"/><Relationship Id="rId28" Type="http://schemas.openxmlformats.org/officeDocument/2006/relationships/oleObject" Target="../embeddings/oleObject22.bin"/><Relationship Id="rId10" Type="http://schemas.openxmlformats.org/officeDocument/2006/relationships/oleObject" Target="../embeddings/oleObject13.bin"/><Relationship Id="rId19" Type="http://schemas.openxmlformats.org/officeDocument/2006/relationships/image" Target="../media/image23.emf"/><Relationship Id="rId31" Type="http://schemas.openxmlformats.org/officeDocument/2006/relationships/image" Target="../media/image29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8.emf"/><Relationship Id="rId14" Type="http://schemas.openxmlformats.org/officeDocument/2006/relationships/oleObject" Target="../embeddings/oleObject15.bin"/><Relationship Id="rId22" Type="http://schemas.openxmlformats.org/officeDocument/2006/relationships/oleObject" Target="../embeddings/oleObject19.bin"/><Relationship Id="rId27" Type="http://schemas.openxmlformats.org/officeDocument/2006/relationships/image" Target="../media/image27.emf"/><Relationship Id="rId30" Type="http://schemas.openxmlformats.org/officeDocument/2006/relationships/oleObject" Target="../embeddings/oleObject23.bin"/><Relationship Id="rId8" Type="http://schemas.openxmlformats.org/officeDocument/2006/relationships/oleObject" Target="../embeddings/oleObject12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4.emf"/><Relationship Id="rId13" Type="http://schemas.openxmlformats.org/officeDocument/2006/relationships/oleObject" Target="../embeddings/oleObject400.bin"/><Relationship Id="rId18" Type="http://schemas.openxmlformats.org/officeDocument/2006/relationships/image" Target="../media/image399.emf"/><Relationship Id="rId3" Type="http://schemas.openxmlformats.org/officeDocument/2006/relationships/oleObject" Target="../embeddings/oleObject395.bin"/><Relationship Id="rId21" Type="http://schemas.openxmlformats.org/officeDocument/2006/relationships/oleObject" Target="../embeddings/oleObject404.bin"/><Relationship Id="rId7" Type="http://schemas.openxmlformats.org/officeDocument/2006/relationships/oleObject" Target="../embeddings/oleObject397.bin"/><Relationship Id="rId12" Type="http://schemas.openxmlformats.org/officeDocument/2006/relationships/image" Target="../media/image396.emf"/><Relationship Id="rId17" Type="http://schemas.openxmlformats.org/officeDocument/2006/relationships/oleObject" Target="../embeddings/oleObject40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98.emf"/><Relationship Id="rId20" Type="http://schemas.openxmlformats.org/officeDocument/2006/relationships/image" Target="../media/image400.e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393.emf"/><Relationship Id="rId11" Type="http://schemas.openxmlformats.org/officeDocument/2006/relationships/oleObject" Target="../embeddings/oleObject399.bin"/><Relationship Id="rId5" Type="http://schemas.openxmlformats.org/officeDocument/2006/relationships/oleObject" Target="../embeddings/oleObject396.bin"/><Relationship Id="rId15" Type="http://schemas.openxmlformats.org/officeDocument/2006/relationships/oleObject" Target="../embeddings/oleObject401.bin"/><Relationship Id="rId10" Type="http://schemas.openxmlformats.org/officeDocument/2006/relationships/image" Target="../media/image395.emf"/><Relationship Id="rId19" Type="http://schemas.openxmlformats.org/officeDocument/2006/relationships/oleObject" Target="../embeddings/oleObject403.bin"/><Relationship Id="rId4" Type="http://schemas.openxmlformats.org/officeDocument/2006/relationships/image" Target="../media/image392.emf"/><Relationship Id="rId9" Type="http://schemas.openxmlformats.org/officeDocument/2006/relationships/oleObject" Target="../embeddings/oleObject398.bin"/><Relationship Id="rId14" Type="http://schemas.openxmlformats.org/officeDocument/2006/relationships/image" Target="../media/image397.emf"/><Relationship Id="rId22" Type="http://schemas.openxmlformats.org/officeDocument/2006/relationships/image" Target="../media/image401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4.emf"/><Relationship Id="rId13" Type="http://schemas.openxmlformats.org/officeDocument/2006/relationships/oleObject" Target="../embeddings/oleObject410.bin"/><Relationship Id="rId18" Type="http://schemas.openxmlformats.org/officeDocument/2006/relationships/image" Target="../media/image409.emf"/><Relationship Id="rId26" Type="http://schemas.openxmlformats.org/officeDocument/2006/relationships/image" Target="../media/image413.emf"/><Relationship Id="rId3" Type="http://schemas.openxmlformats.org/officeDocument/2006/relationships/oleObject" Target="../embeddings/oleObject405.bin"/><Relationship Id="rId21" Type="http://schemas.openxmlformats.org/officeDocument/2006/relationships/oleObject" Target="../embeddings/oleObject414.bin"/><Relationship Id="rId7" Type="http://schemas.openxmlformats.org/officeDocument/2006/relationships/oleObject" Target="../embeddings/oleObject407.bin"/><Relationship Id="rId12" Type="http://schemas.openxmlformats.org/officeDocument/2006/relationships/image" Target="../media/image406.emf"/><Relationship Id="rId17" Type="http://schemas.openxmlformats.org/officeDocument/2006/relationships/oleObject" Target="../embeddings/oleObject412.bin"/><Relationship Id="rId25" Type="http://schemas.openxmlformats.org/officeDocument/2006/relationships/oleObject" Target="../embeddings/oleObject41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08.emf"/><Relationship Id="rId20" Type="http://schemas.openxmlformats.org/officeDocument/2006/relationships/image" Target="../media/image410.emf"/><Relationship Id="rId29" Type="http://schemas.openxmlformats.org/officeDocument/2006/relationships/oleObject" Target="../embeddings/oleObject418.bin"/><Relationship Id="rId1" Type="http://schemas.openxmlformats.org/officeDocument/2006/relationships/vmlDrawing" Target="../drawings/vmlDrawing39.vml"/><Relationship Id="rId6" Type="http://schemas.openxmlformats.org/officeDocument/2006/relationships/image" Target="../media/image403.emf"/><Relationship Id="rId11" Type="http://schemas.openxmlformats.org/officeDocument/2006/relationships/oleObject" Target="../embeddings/oleObject409.bin"/><Relationship Id="rId24" Type="http://schemas.openxmlformats.org/officeDocument/2006/relationships/image" Target="../media/image412.emf"/><Relationship Id="rId5" Type="http://schemas.openxmlformats.org/officeDocument/2006/relationships/oleObject" Target="../embeddings/oleObject406.bin"/><Relationship Id="rId15" Type="http://schemas.openxmlformats.org/officeDocument/2006/relationships/oleObject" Target="../embeddings/oleObject411.bin"/><Relationship Id="rId23" Type="http://schemas.openxmlformats.org/officeDocument/2006/relationships/oleObject" Target="../embeddings/oleObject415.bin"/><Relationship Id="rId28" Type="http://schemas.openxmlformats.org/officeDocument/2006/relationships/image" Target="../media/image414.emf"/><Relationship Id="rId10" Type="http://schemas.openxmlformats.org/officeDocument/2006/relationships/image" Target="../media/image405.emf"/><Relationship Id="rId19" Type="http://schemas.openxmlformats.org/officeDocument/2006/relationships/oleObject" Target="../embeddings/oleObject413.bin"/><Relationship Id="rId4" Type="http://schemas.openxmlformats.org/officeDocument/2006/relationships/image" Target="../media/image402.emf"/><Relationship Id="rId9" Type="http://schemas.openxmlformats.org/officeDocument/2006/relationships/oleObject" Target="../embeddings/oleObject408.bin"/><Relationship Id="rId14" Type="http://schemas.openxmlformats.org/officeDocument/2006/relationships/image" Target="../media/image407.emf"/><Relationship Id="rId22" Type="http://schemas.openxmlformats.org/officeDocument/2006/relationships/image" Target="../media/image411.emf"/><Relationship Id="rId27" Type="http://schemas.openxmlformats.org/officeDocument/2006/relationships/oleObject" Target="../embeddings/oleObject417.bin"/><Relationship Id="rId30" Type="http://schemas.openxmlformats.org/officeDocument/2006/relationships/image" Target="../media/image415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8.emf"/><Relationship Id="rId13" Type="http://schemas.openxmlformats.org/officeDocument/2006/relationships/oleObject" Target="../embeddings/oleObject424.bin"/><Relationship Id="rId3" Type="http://schemas.openxmlformats.org/officeDocument/2006/relationships/oleObject" Target="../embeddings/oleObject419.bin"/><Relationship Id="rId7" Type="http://schemas.openxmlformats.org/officeDocument/2006/relationships/oleObject" Target="../embeddings/oleObject421.bin"/><Relationship Id="rId12" Type="http://schemas.openxmlformats.org/officeDocument/2006/relationships/image" Target="../media/image420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2.emf"/><Relationship Id="rId1" Type="http://schemas.openxmlformats.org/officeDocument/2006/relationships/vmlDrawing" Target="../drawings/vmlDrawing40.vml"/><Relationship Id="rId6" Type="http://schemas.openxmlformats.org/officeDocument/2006/relationships/image" Target="../media/image417.emf"/><Relationship Id="rId11" Type="http://schemas.openxmlformats.org/officeDocument/2006/relationships/oleObject" Target="../embeddings/oleObject423.bin"/><Relationship Id="rId5" Type="http://schemas.openxmlformats.org/officeDocument/2006/relationships/oleObject" Target="../embeddings/oleObject420.bin"/><Relationship Id="rId15" Type="http://schemas.openxmlformats.org/officeDocument/2006/relationships/oleObject" Target="../embeddings/oleObject425.bin"/><Relationship Id="rId10" Type="http://schemas.openxmlformats.org/officeDocument/2006/relationships/image" Target="../media/image419.emf"/><Relationship Id="rId4" Type="http://schemas.openxmlformats.org/officeDocument/2006/relationships/image" Target="../media/image416.emf"/><Relationship Id="rId9" Type="http://schemas.openxmlformats.org/officeDocument/2006/relationships/oleObject" Target="../embeddings/oleObject422.bin"/><Relationship Id="rId14" Type="http://schemas.openxmlformats.org/officeDocument/2006/relationships/image" Target="../media/image421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emf"/><Relationship Id="rId13" Type="http://schemas.openxmlformats.org/officeDocument/2006/relationships/oleObject" Target="../embeddings/oleObject431.bin"/><Relationship Id="rId18" Type="http://schemas.openxmlformats.org/officeDocument/2006/relationships/image" Target="../media/image430.emf"/><Relationship Id="rId3" Type="http://schemas.openxmlformats.org/officeDocument/2006/relationships/oleObject" Target="../embeddings/oleObject426.bin"/><Relationship Id="rId21" Type="http://schemas.openxmlformats.org/officeDocument/2006/relationships/oleObject" Target="../embeddings/oleObject435.bin"/><Relationship Id="rId7" Type="http://schemas.openxmlformats.org/officeDocument/2006/relationships/oleObject" Target="../embeddings/oleObject428.bin"/><Relationship Id="rId12" Type="http://schemas.openxmlformats.org/officeDocument/2006/relationships/image" Target="../media/image427.emf"/><Relationship Id="rId17" Type="http://schemas.openxmlformats.org/officeDocument/2006/relationships/oleObject" Target="../embeddings/oleObject43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9.emf"/><Relationship Id="rId20" Type="http://schemas.openxmlformats.org/officeDocument/2006/relationships/image" Target="../media/image431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424.emf"/><Relationship Id="rId11" Type="http://schemas.openxmlformats.org/officeDocument/2006/relationships/oleObject" Target="../embeddings/oleObject430.bin"/><Relationship Id="rId5" Type="http://schemas.openxmlformats.org/officeDocument/2006/relationships/oleObject" Target="../embeddings/oleObject427.bin"/><Relationship Id="rId15" Type="http://schemas.openxmlformats.org/officeDocument/2006/relationships/oleObject" Target="../embeddings/oleObject432.bin"/><Relationship Id="rId10" Type="http://schemas.openxmlformats.org/officeDocument/2006/relationships/image" Target="../media/image426.emf"/><Relationship Id="rId19" Type="http://schemas.openxmlformats.org/officeDocument/2006/relationships/oleObject" Target="../embeddings/oleObject434.bin"/><Relationship Id="rId4" Type="http://schemas.openxmlformats.org/officeDocument/2006/relationships/image" Target="../media/image423.emf"/><Relationship Id="rId9" Type="http://schemas.openxmlformats.org/officeDocument/2006/relationships/oleObject" Target="../embeddings/oleObject429.bin"/><Relationship Id="rId14" Type="http://schemas.openxmlformats.org/officeDocument/2006/relationships/image" Target="../media/image428.emf"/><Relationship Id="rId22" Type="http://schemas.openxmlformats.org/officeDocument/2006/relationships/image" Target="../media/image432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emf"/><Relationship Id="rId3" Type="http://schemas.openxmlformats.org/officeDocument/2006/relationships/image" Target="../media/image434.emf"/><Relationship Id="rId7" Type="http://schemas.openxmlformats.org/officeDocument/2006/relationships/image" Target="../media/image438.emf"/><Relationship Id="rId2" Type="http://schemas.openxmlformats.org/officeDocument/2006/relationships/image" Target="../media/image43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7.emf"/><Relationship Id="rId11" Type="http://schemas.openxmlformats.org/officeDocument/2006/relationships/image" Target="../media/image442.emf"/><Relationship Id="rId5" Type="http://schemas.openxmlformats.org/officeDocument/2006/relationships/image" Target="../media/image436.emf"/><Relationship Id="rId10" Type="http://schemas.openxmlformats.org/officeDocument/2006/relationships/image" Target="../media/image441.emf"/><Relationship Id="rId4" Type="http://schemas.openxmlformats.org/officeDocument/2006/relationships/image" Target="../media/image435.emf"/><Relationship Id="rId9" Type="http://schemas.openxmlformats.org/officeDocument/2006/relationships/image" Target="../media/image440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5.emf"/><Relationship Id="rId13" Type="http://schemas.openxmlformats.org/officeDocument/2006/relationships/oleObject" Target="../embeddings/oleObject441.bin"/><Relationship Id="rId3" Type="http://schemas.openxmlformats.org/officeDocument/2006/relationships/oleObject" Target="../embeddings/oleObject436.bin"/><Relationship Id="rId7" Type="http://schemas.openxmlformats.org/officeDocument/2006/relationships/oleObject" Target="../embeddings/oleObject438.bin"/><Relationship Id="rId12" Type="http://schemas.openxmlformats.org/officeDocument/2006/relationships/image" Target="../media/image447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49.emf"/><Relationship Id="rId1" Type="http://schemas.openxmlformats.org/officeDocument/2006/relationships/vmlDrawing" Target="../drawings/vmlDrawing42.vml"/><Relationship Id="rId6" Type="http://schemas.openxmlformats.org/officeDocument/2006/relationships/image" Target="../media/image444.emf"/><Relationship Id="rId11" Type="http://schemas.openxmlformats.org/officeDocument/2006/relationships/oleObject" Target="../embeddings/oleObject440.bin"/><Relationship Id="rId5" Type="http://schemas.openxmlformats.org/officeDocument/2006/relationships/oleObject" Target="../embeddings/oleObject437.bin"/><Relationship Id="rId15" Type="http://schemas.openxmlformats.org/officeDocument/2006/relationships/oleObject" Target="../embeddings/oleObject442.bin"/><Relationship Id="rId10" Type="http://schemas.openxmlformats.org/officeDocument/2006/relationships/image" Target="../media/image446.emf"/><Relationship Id="rId4" Type="http://schemas.openxmlformats.org/officeDocument/2006/relationships/image" Target="../media/image443.emf"/><Relationship Id="rId9" Type="http://schemas.openxmlformats.org/officeDocument/2006/relationships/oleObject" Target="../embeddings/oleObject439.bin"/><Relationship Id="rId14" Type="http://schemas.openxmlformats.org/officeDocument/2006/relationships/image" Target="../media/image448.emf"/></Relationships>
</file>

<file path=ppt/slides/_rels/slide4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48.bin"/><Relationship Id="rId18" Type="http://schemas.openxmlformats.org/officeDocument/2006/relationships/image" Target="../media/image457.emf"/><Relationship Id="rId26" Type="http://schemas.openxmlformats.org/officeDocument/2006/relationships/image" Target="../media/image461.emf"/><Relationship Id="rId3" Type="http://schemas.openxmlformats.org/officeDocument/2006/relationships/oleObject" Target="../embeddings/oleObject443.bin"/><Relationship Id="rId21" Type="http://schemas.openxmlformats.org/officeDocument/2006/relationships/oleObject" Target="../embeddings/oleObject452.bin"/><Relationship Id="rId34" Type="http://schemas.openxmlformats.org/officeDocument/2006/relationships/image" Target="../media/image465.emf"/><Relationship Id="rId7" Type="http://schemas.openxmlformats.org/officeDocument/2006/relationships/oleObject" Target="../embeddings/oleObject445.bin"/><Relationship Id="rId12" Type="http://schemas.openxmlformats.org/officeDocument/2006/relationships/image" Target="../media/image454.emf"/><Relationship Id="rId17" Type="http://schemas.openxmlformats.org/officeDocument/2006/relationships/oleObject" Target="../embeddings/oleObject450.bin"/><Relationship Id="rId25" Type="http://schemas.openxmlformats.org/officeDocument/2006/relationships/oleObject" Target="../embeddings/oleObject454.bin"/><Relationship Id="rId33" Type="http://schemas.openxmlformats.org/officeDocument/2006/relationships/oleObject" Target="../embeddings/oleObject45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56.emf"/><Relationship Id="rId20" Type="http://schemas.openxmlformats.org/officeDocument/2006/relationships/image" Target="../media/image458.emf"/><Relationship Id="rId29" Type="http://schemas.openxmlformats.org/officeDocument/2006/relationships/oleObject" Target="../embeddings/oleObject456.bin"/><Relationship Id="rId1" Type="http://schemas.openxmlformats.org/officeDocument/2006/relationships/vmlDrawing" Target="../drawings/vmlDrawing43.vml"/><Relationship Id="rId6" Type="http://schemas.openxmlformats.org/officeDocument/2006/relationships/image" Target="../media/image451.emf"/><Relationship Id="rId11" Type="http://schemas.openxmlformats.org/officeDocument/2006/relationships/oleObject" Target="../embeddings/oleObject447.bin"/><Relationship Id="rId24" Type="http://schemas.openxmlformats.org/officeDocument/2006/relationships/image" Target="../media/image460.emf"/><Relationship Id="rId32" Type="http://schemas.openxmlformats.org/officeDocument/2006/relationships/image" Target="../media/image464.emf"/><Relationship Id="rId5" Type="http://schemas.openxmlformats.org/officeDocument/2006/relationships/oleObject" Target="../embeddings/oleObject444.bin"/><Relationship Id="rId15" Type="http://schemas.openxmlformats.org/officeDocument/2006/relationships/oleObject" Target="../embeddings/oleObject449.bin"/><Relationship Id="rId23" Type="http://schemas.openxmlformats.org/officeDocument/2006/relationships/oleObject" Target="../embeddings/oleObject453.bin"/><Relationship Id="rId28" Type="http://schemas.openxmlformats.org/officeDocument/2006/relationships/image" Target="../media/image462.emf"/><Relationship Id="rId10" Type="http://schemas.openxmlformats.org/officeDocument/2006/relationships/image" Target="../media/image453.emf"/><Relationship Id="rId19" Type="http://schemas.openxmlformats.org/officeDocument/2006/relationships/oleObject" Target="../embeddings/oleObject451.bin"/><Relationship Id="rId31" Type="http://schemas.openxmlformats.org/officeDocument/2006/relationships/oleObject" Target="../embeddings/oleObject457.bin"/><Relationship Id="rId4" Type="http://schemas.openxmlformats.org/officeDocument/2006/relationships/image" Target="../media/image450.emf"/><Relationship Id="rId9" Type="http://schemas.openxmlformats.org/officeDocument/2006/relationships/oleObject" Target="../embeddings/oleObject446.bin"/><Relationship Id="rId14" Type="http://schemas.openxmlformats.org/officeDocument/2006/relationships/image" Target="../media/image455.emf"/><Relationship Id="rId22" Type="http://schemas.openxmlformats.org/officeDocument/2006/relationships/image" Target="../media/image459.emf"/><Relationship Id="rId27" Type="http://schemas.openxmlformats.org/officeDocument/2006/relationships/oleObject" Target="../embeddings/oleObject455.bin"/><Relationship Id="rId30" Type="http://schemas.openxmlformats.org/officeDocument/2006/relationships/image" Target="../media/image463.emf"/><Relationship Id="rId8" Type="http://schemas.openxmlformats.org/officeDocument/2006/relationships/image" Target="../media/image452.e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8.emf"/><Relationship Id="rId13" Type="http://schemas.openxmlformats.org/officeDocument/2006/relationships/oleObject" Target="../embeddings/oleObject464.bin"/><Relationship Id="rId18" Type="http://schemas.openxmlformats.org/officeDocument/2006/relationships/image" Target="../media/image473.emf"/><Relationship Id="rId26" Type="http://schemas.openxmlformats.org/officeDocument/2006/relationships/image" Target="../media/image477.emf"/><Relationship Id="rId3" Type="http://schemas.openxmlformats.org/officeDocument/2006/relationships/oleObject" Target="../embeddings/oleObject459.bin"/><Relationship Id="rId21" Type="http://schemas.openxmlformats.org/officeDocument/2006/relationships/oleObject" Target="../embeddings/oleObject468.bin"/><Relationship Id="rId7" Type="http://schemas.openxmlformats.org/officeDocument/2006/relationships/oleObject" Target="../embeddings/oleObject461.bin"/><Relationship Id="rId12" Type="http://schemas.openxmlformats.org/officeDocument/2006/relationships/image" Target="../media/image470.emf"/><Relationship Id="rId17" Type="http://schemas.openxmlformats.org/officeDocument/2006/relationships/oleObject" Target="../embeddings/oleObject466.bin"/><Relationship Id="rId25" Type="http://schemas.openxmlformats.org/officeDocument/2006/relationships/oleObject" Target="../embeddings/oleObject47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72.emf"/><Relationship Id="rId20" Type="http://schemas.openxmlformats.org/officeDocument/2006/relationships/image" Target="../media/image474.emf"/><Relationship Id="rId1" Type="http://schemas.openxmlformats.org/officeDocument/2006/relationships/vmlDrawing" Target="../drawings/vmlDrawing44.vml"/><Relationship Id="rId6" Type="http://schemas.openxmlformats.org/officeDocument/2006/relationships/image" Target="../media/image467.emf"/><Relationship Id="rId11" Type="http://schemas.openxmlformats.org/officeDocument/2006/relationships/oleObject" Target="../embeddings/oleObject463.bin"/><Relationship Id="rId24" Type="http://schemas.openxmlformats.org/officeDocument/2006/relationships/image" Target="../media/image476.emf"/><Relationship Id="rId5" Type="http://schemas.openxmlformats.org/officeDocument/2006/relationships/oleObject" Target="../embeddings/oleObject460.bin"/><Relationship Id="rId15" Type="http://schemas.openxmlformats.org/officeDocument/2006/relationships/oleObject" Target="../embeddings/oleObject465.bin"/><Relationship Id="rId23" Type="http://schemas.openxmlformats.org/officeDocument/2006/relationships/oleObject" Target="../embeddings/oleObject469.bin"/><Relationship Id="rId28" Type="http://schemas.openxmlformats.org/officeDocument/2006/relationships/image" Target="../media/image478.emf"/><Relationship Id="rId10" Type="http://schemas.openxmlformats.org/officeDocument/2006/relationships/image" Target="../media/image469.emf"/><Relationship Id="rId19" Type="http://schemas.openxmlformats.org/officeDocument/2006/relationships/oleObject" Target="../embeddings/oleObject467.bin"/><Relationship Id="rId4" Type="http://schemas.openxmlformats.org/officeDocument/2006/relationships/image" Target="../media/image466.emf"/><Relationship Id="rId9" Type="http://schemas.openxmlformats.org/officeDocument/2006/relationships/oleObject" Target="../embeddings/oleObject462.bin"/><Relationship Id="rId14" Type="http://schemas.openxmlformats.org/officeDocument/2006/relationships/image" Target="../media/image471.emf"/><Relationship Id="rId22" Type="http://schemas.openxmlformats.org/officeDocument/2006/relationships/image" Target="../media/image475.emf"/><Relationship Id="rId27" Type="http://schemas.openxmlformats.org/officeDocument/2006/relationships/oleObject" Target="../embeddings/oleObject471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1.emf"/><Relationship Id="rId13" Type="http://schemas.openxmlformats.org/officeDocument/2006/relationships/oleObject" Target="../embeddings/oleObject477.bin"/><Relationship Id="rId3" Type="http://schemas.openxmlformats.org/officeDocument/2006/relationships/oleObject" Target="../embeddings/oleObject472.bin"/><Relationship Id="rId7" Type="http://schemas.openxmlformats.org/officeDocument/2006/relationships/oleObject" Target="../embeddings/oleObject474.bin"/><Relationship Id="rId12" Type="http://schemas.openxmlformats.org/officeDocument/2006/relationships/image" Target="../media/image483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5.vml"/><Relationship Id="rId6" Type="http://schemas.openxmlformats.org/officeDocument/2006/relationships/image" Target="../media/image480.emf"/><Relationship Id="rId11" Type="http://schemas.openxmlformats.org/officeDocument/2006/relationships/oleObject" Target="../embeddings/oleObject476.bin"/><Relationship Id="rId5" Type="http://schemas.openxmlformats.org/officeDocument/2006/relationships/oleObject" Target="../embeddings/oleObject473.bin"/><Relationship Id="rId15" Type="http://schemas.openxmlformats.org/officeDocument/2006/relationships/oleObject" Target="../embeddings/oleObject478.bin"/><Relationship Id="rId10" Type="http://schemas.openxmlformats.org/officeDocument/2006/relationships/image" Target="../media/image482.emf"/><Relationship Id="rId4" Type="http://schemas.openxmlformats.org/officeDocument/2006/relationships/image" Target="../media/image479.emf"/><Relationship Id="rId9" Type="http://schemas.openxmlformats.org/officeDocument/2006/relationships/oleObject" Target="../embeddings/oleObject475.bin"/><Relationship Id="rId14" Type="http://schemas.openxmlformats.org/officeDocument/2006/relationships/image" Target="../media/image484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7.emf"/><Relationship Id="rId13" Type="http://schemas.openxmlformats.org/officeDocument/2006/relationships/oleObject" Target="../embeddings/oleObject484.bin"/><Relationship Id="rId18" Type="http://schemas.openxmlformats.org/officeDocument/2006/relationships/image" Target="../media/image492.emf"/><Relationship Id="rId3" Type="http://schemas.openxmlformats.org/officeDocument/2006/relationships/oleObject" Target="../embeddings/oleObject479.bin"/><Relationship Id="rId21" Type="http://schemas.openxmlformats.org/officeDocument/2006/relationships/oleObject" Target="../embeddings/oleObject488.bin"/><Relationship Id="rId7" Type="http://schemas.openxmlformats.org/officeDocument/2006/relationships/oleObject" Target="../embeddings/oleObject481.bin"/><Relationship Id="rId12" Type="http://schemas.openxmlformats.org/officeDocument/2006/relationships/image" Target="../media/image489.emf"/><Relationship Id="rId17" Type="http://schemas.openxmlformats.org/officeDocument/2006/relationships/oleObject" Target="../embeddings/oleObject486.bin"/><Relationship Id="rId25" Type="http://schemas.openxmlformats.org/officeDocument/2006/relationships/image" Target="../media/image495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91.emf"/><Relationship Id="rId20" Type="http://schemas.openxmlformats.org/officeDocument/2006/relationships/image" Target="../media/image493.e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486.emf"/><Relationship Id="rId11" Type="http://schemas.openxmlformats.org/officeDocument/2006/relationships/oleObject" Target="../embeddings/oleObject483.bin"/><Relationship Id="rId24" Type="http://schemas.openxmlformats.org/officeDocument/2006/relationships/oleObject" Target="../embeddings/oleObject490.bin"/><Relationship Id="rId5" Type="http://schemas.openxmlformats.org/officeDocument/2006/relationships/oleObject" Target="../embeddings/oleObject480.bin"/><Relationship Id="rId15" Type="http://schemas.openxmlformats.org/officeDocument/2006/relationships/oleObject" Target="../embeddings/oleObject485.bin"/><Relationship Id="rId23" Type="http://schemas.openxmlformats.org/officeDocument/2006/relationships/oleObject" Target="../embeddings/oleObject489.bin"/><Relationship Id="rId10" Type="http://schemas.openxmlformats.org/officeDocument/2006/relationships/image" Target="../media/image488.emf"/><Relationship Id="rId19" Type="http://schemas.openxmlformats.org/officeDocument/2006/relationships/oleObject" Target="../embeddings/oleObject487.bin"/><Relationship Id="rId4" Type="http://schemas.openxmlformats.org/officeDocument/2006/relationships/image" Target="../media/image485.emf"/><Relationship Id="rId9" Type="http://schemas.openxmlformats.org/officeDocument/2006/relationships/oleObject" Target="../embeddings/oleObject482.bin"/><Relationship Id="rId14" Type="http://schemas.openxmlformats.org/officeDocument/2006/relationships/image" Target="../media/image490.emf"/><Relationship Id="rId22" Type="http://schemas.openxmlformats.org/officeDocument/2006/relationships/image" Target="../media/image49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oleObject" Target="../embeddings/oleObject30.bin"/><Relationship Id="rId18" Type="http://schemas.openxmlformats.org/officeDocument/2006/relationships/image" Target="../media/image38.emf"/><Relationship Id="rId26" Type="http://schemas.openxmlformats.org/officeDocument/2006/relationships/image" Target="../media/image42.emf"/><Relationship Id="rId3" Type="http://schemas.openxmlformats.org/officeDocument/2006/relationships/oleObject" Target="../embeddings/oleObject25.bin"/><Relationship Id="rId21" Type="http://schemas.openxmlformats.org/officeDocument/2006/relationships/oleObject" Target="../embeddings/oleObject34.bin"/><Relationship Id="rId7" Type="http://schemas.openxmlformats.org/officeDocument/2006/relationships/oleObject" Target="../embeddings/oleObject27.bin"/><Relationship Id="rId12" Type="http://schemas.openxmlformats.org/officeDocument/2006/relationships/image" Target="../media/image35.emf"/><Relationship Id="rId17" Type="http://schemas.openxmlformats.org/officeDocument/2006/relationships/oleObject" Target="../embeddings/oleObject32.bin"/><Relationship Id="rId25" Type="http://schemas.openxmlformats.org/officeDocument/2006/relationships/oleObject" Target="../embeddings/oleObject36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7.emf"/><Relationship Id="rId20" Type="http://schemas.openxmlformats.org/officeDocument/2006/relationships/image" Target="../media/image39.emf"/><Relationship Id="rId29" Type="http://schemas.openxmlformats.org/officeDocument/2006/relationships/oleObject" Target="../embeddings/oleObject38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32.emf"/><Relationship Id="rId11" Type="http://schemas.openxmlformats.org/officeDocument/2006/relationships/oleObject" Target="../embeddings/oleObject29.bin"/><Relationship Id="rId24" Type="http://schemas.openxmlformats.org/officeDocument/2006/relationships/image" Target="../media/image41.emf"/><Relationship Id="rId32" Type="http://schemas.openxmlformats.org/officeDocument/2006/relationships/image" Target="../media/image45.emf"/><Relationship Id="rId5" Type="http://schemas.openxmlformats.org/officeDocument/2006/relationships/oleObject" Target="../embeddings/oleObject26.bin"/><Relationship Id="rId15" Type="http://schemas.openxmlformats.org/officeDocument/2006/relationships/oleObject" Target="../embeddings/oleObject31.bin"/><Relationship Id="rId23" Type="http://schemas.openxmlformats.org/officeDocument/2006/relationships/oleObject" Target="../embeddings/oleObject35.bin"/><Relationship Id="rId28" Type="http://schemas.openxmlformats.org/officeDocument/2006/relationships/image" Target="../media/image43.emf"/><Relationship Id="rId10" Type="http://schemas.openxmlformats.org/officeDocument/2006/relationships/image" Target="../media/image34.emf"/><Relationship Id="rId19" Type="http://schemas.openxmlformats.org/officeDocument/2006/relationships/oleObject" Target="../embeddings/oleObject33.bin"/><Relationship Id="rId31" Type="http://schemas.openxmlformats.org/officeDocument/2006/relationships/oleObject" Target="../embeddings/oleObject39.bin"/><Relationship Id="rId4" Type="http://schemas.openxmlformats.org/officeDocument/2006/relationships/image" Target="../media/image31.emf"/><Relationship Id="rId9" Type="http://schemas.openxmlformats.org/officeDocument/2006/relationships/oleObject" Target="../embeddings/oleObject28.bin"/><Relationship Id="rId14" Type="http://schemas.openxmlformats.org/officeDocument/2006/relationships/image" Target="../media/image36.emf"/><Relationship Id="rId22" Type="http://schemas.openxmlformats.org/officeDocument/2006/relationships/image" Target="../media/image40.emf"/><Relationship Id="rId27" Type="http://schemas.openxmlformats.org/officeDocument/2006/relationships/oleObject" Target="../embeddings/oleObject37.bin"/><Relationship Id="rId30" Type="http://schemas.openxmlformats.org/officeDocument/2006/relationships/image" Target="../media/image44.emf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8.emf"/><Relationship Id="rId3" Type="http://schemas.openxmlformats.org/officeDocument/2006/relationships/oleObject" Target="../embeddings/oleObject491.bin"/><Relationship Id="rId7" Type="http://schemas.openxmlformats.org/officeDocument/2006/relationships/oleObject" Target="../embeddings/oleObject493.bin"/><Relationship Id="rId12" Type="http://schemas.openxmlformats.org/officeDocument/2006/relationships/image" Target="../media/image500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497.emf"/><Relationship Id="rId11" Type="http://schemas.openxmlformats.org/officeDocument/2006/relationships/oleObject" Target="../embeddings/oleObject495.bin"/><Relationship Id="rId5" Type="http://schemas.openxmlformats.org/officeDocument/2006/relationships/oleObject" Target="../embeddings/oleObject492.bin"/><Relationship Id="rId10" Type="http://schemas.openxmlformats.org/officeDocument/2006/relationships/image" Target="../media/image499.emf"/><Relationship Id="rId4" Type="http://schemas.openxmlformats.org/officeDocument/2006/relationships/image" Target="../media/image496.emf"/><Relationship Id="rId9" Type="http://schemas.openxmlformats.org/officeDocument/2006/relationships/oleObject" Target="../embeddings/oleObject494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3.emf"/><Relationship Id="rId13" Type="http://schemas.openxmlformats.org/officeDocument/2006/relationships/oleObject" Target="../embeddings/oleObject501.bin"/><Relationship Id="rId18" Type="http://schemas.openxmlformats.org/officeDocument/2006/relationships/image" Target="../media/image508.emf"/><Relationship Id="rId3" Type="http://schemas.openxmlformats.org/officeDocument/2006/relationships/oleObject" Target="../embeddings/oleObject496.bin"/><Relationship Id="rId21" Type="http://schemas.openxmlformats.org/officeDocument/2006/relationships/oleObject" Target="../embeddings/oleObject505.bin"/><Relationship Id="rId7" Type="http://schemas.openxmlformats.org/officeDocument/2006/relationships/oleObject" Target="../embeddings/oleObject498.bin"/><Relationship Id="rId12" Type="http://schemas.openxmlformats.org/officeDocument/2006/relationships/image" Target="../media/image505.emf"/><Relationship Id="rId17" Type="http://schemas.openxmlformats.org/officeDocument/2006/relationships/oleObject" Target="../embeddings/oleObject50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07.emf"/><Relationship Id="rId20" Type="http://schemas.openxmlformats.org/officeDocument/2006/relationships/image" Target="../media/image509.emf"/><Relationship Id="rId1" Type="http://schemas.openxmlformats.org/officeDocument/2006/relationships/vmlDrawing" Target="../drawings/vmlDrawing48.vml"/><Relationship Id="rId6" Type="http://schemas.openxmlformats.org/officeDocument/2006/relationships/image" Target="../media/image502.emf"/><Relationship Id="rId11" Type="http://schemas.openxmlformats.org/officeDocument/2006/relationships/oleObject" Target="../embeddings/oleObject500.bin"/><Relationship Id="rId24" Type="http://schemas.openxmlformats.org/officeDocument/2006/relationships/image" Target="../media/image237.jpeg"/><Relationship Id="rId5" Type="http://schemas.openxmlformats.org/officeDocument/2006/relationships/oleObject" Target="../embeddings/oleObject497.bin"/><Relationship Id="rId15" Type="http://schemas.openxmlformats.org/officeDocument/2006/relationships/oleObject" Target="../embeddings/oleObject502.bin"/><Relationship Id="rId23" Type="http://schemas.openxmlformats.org/officeDocument/2006/relationships/slide" Target="slide27.xml"/><Relationship Id="rId10" Type="http://schemas.openxmlformats.org/officeDocument/2006/relationships/image" Target="../media/image504.emf"/><Relationship Id="rId19" Type="http://schemas.openxmlformats.org/officeDocument/2006/relationships/oleObject" Target="../embeddings/oleObject504.bin"/><Relationship Id="rId4" Type="http://schemas.openxmlformats.org/officeDocument/2006/relationships/image" Target="../media/image501.emf"/><Relationship Id="rId9" Type="http://schemas.openxmlformats.org/officeDocument/2006/relationships/oleObject" Target="../embeddings/oleObject499.bin"/><Relationship Id="rId14" Type="http://schemas.openxmlformats.org/officeDocument/2006/relationships/image" Target="../media/image506.emf"/><Relationship Id="rId22" Type="http://schemas.openxmlformats.org/officeDocument/2006/relationships/image" Target="../media/image510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3.emf"/><Relationship Id="rId13" Type="http://schemas.openxmlformats.org/officeDocument/2006/relationships/oleObject" Target="../embeddings/oleObject511.bin"/><Relationship Id="rId3" Type="http://schemas.openxmlformats.org/officeDocument/2006/relationships/oleObject" Target="../embeddings/oleObject506.bin"/><Relationship Id="rId7" Type="http://schemas.openxmlformats.org/officeDocument/2006/relationships/oleObject" Target="../embeddings/oleObject508.bin"/><Relationship Id="rId12" Type="http://schemas.openxmlformats.org/officeDocument/2006/relationships/image" Target="../media/image514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512.emf"/><Relationship Id="rId11" Type="http://schemas.openxmlformats.org/officeDocument/2006/relationships/oleObject" Target="../embeddings/oleObject510.bin"/><Relationship Id="rId5" Type="http://schemas.openxmlformats.org/officeDocument/2006/relationships/oleObject" Target="../embeddings/oleObject507.bin"/><Relationship Id="rId10" Type="http://schemas.openxmlformats.org/officeDocument/2006/relationships/image" Target="../media/image489.emf"/><Relationship Id="rId4" Type="http://schemas.openxmlformats.org/officeDocument/2006/relationships/image" Target="../media/image511.emf"/><Relationship Id="rId9" Type="http://schemas.openxmlformats.org/officeDocument/2006/relationships/oleObject" Target="../embeddings/oleObject509.bin"/><Relationship Id="rId14" Type="http://schemas.openxmlformats.org/officeDocument/2006/relationships/image" Target="../media/image515.e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4.bin"/><Relationship Id="rId13" Type="http://schemas.openxmlformats.org/officeDocument/2006/relationships/image" Target="../media/image520.emf"/><Relationship Id="rId18" Type="http://schemas.openxmlformats.org/officeDocument/2006/relationships/oleObject" Target="../embeddings/oleObject519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524.emf"/><Relationship Id="rId7" Type="http://schemas.openxmlformats.org/officeDocument/2006/relationships/image" Target="../media/image517.emf"/><Relationship Id="rId12" Type="http://schemas.openxmlformats.org/officeDocument/2006/relationships/oleObject" Target="../embeddings/oleObject516.bin"/><Relationship Id="rId17" Type="http://schemas.openxmlformats.org/officeDocument/2006/relationships/image" Target="../media/image522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18.bin"/><Relationship Id="rId20" Type="http://schemas.openxmlformats.org/officeDocument/2006/relationships/oleObject" Target="../embeddings/oleObject520.bin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513.bin"/><Relationship Id="rId11" Type="http://schemas.openxmlformats.org/officeDocument/2006/relationships/image" Target="../media/image519.emf"/><Relationship Id="rId5" Type="http://schemas.openxmlformats.org/officeDocument/2006/relationships/image" Target="../media/image516.emf"/><Relationship Id="rId15" Type="http://schemas.openxmlformats.org/officeDocument/2006/relationships/image" Target="../media/image521.emf"/><Relationship Id="rId23" Type="http://schemas.openxmlformats.org/officeDocument/2006/relationships/image" Target="../media/image525.emf"/><Relationship Id="rId10" Type="http://schemas.openxmlformats.org/officeDocument/2006/relationships/oleObject" Target="../embeddings/oleObject515.bin"/><Relationship Id="rId19" Type="http://schemas.openxmlformats.org/officeDocument/2006/relationships/image" Target="../media/image523.emf"/><Relationship Id="rId4" Type="http://schemas.openxmlformats.org/officeDocument/2006/relationships/oleObject" Target="../embeddings/oleObject512.bin"/><Relationship Id="rId9" Type="http://schemas.openxmlformats.org/officeDocument/2006/relationships/image" Target="../media/image518.emf"/><Relationship Id="rId14" Type="http://schemas.openxmlformats.org/officeDocument/2006/relationships/oleObject" Target="../embeddings/oleObject517.bin"/><Relationship Id="rId22" Type="http://schemas.openxmlformats.org/officeDocument/2006/relationships/oleObject" Target="../embeddings/oleObject521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4.bin"/><Relationship Id="rId13" Type="http://schemas.openxmlformats.org/officeDocument/2006/relationships/image" Target="../media/image530.emf"/><Relationship Id="rId18" Type="http://schemas.openxmlformats.org/officeDocument/2006/relationships/oleObject" Target="../embeddings/oleObject529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27.emf"/><Relationship Id="rId12" Type="http://schemas.openxmlformats.org/officeDocument/2006/relationships/oleObject" Target="../embeddings/oleObject526.bin"/><Relationship Id="rId17" Type="http://schemas.openxmlformats.org/officeDocument/2006/relationships/image" Target="../media/image532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28.bin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523.bin"/><Relationship Id="rId11" Type="http://schemas.openxmlformats.org/officeDocument/2006/relationships/image" Target="../media/image529.emf"/><Relationship Id="rId5" Type="http://schemas.openxmlformats.org/officeDocument/2006/relationships/image" Target="../media/image526.emf"/><Relationship Id="rId15" Type="http://schemas.openxmlformats.org/officeDocument/2006/relationships/image" Target="../media/image531.emf"/><Relationship Id="rId10" Type="http://schemas.openxmlformats.org/officeDocument/2006/relationships/oleObject" Target="../embeddings/oleObject525.bin"/><Relationship Id="rId19" Type="http://schemas.openxmlformats.org/officeDocument/2006/relationships/image" Target="../media/image533.emf"/><Relationship Id="rId4" Type="http://schemas.openxmlformats.org/officeDocument/2006/relationships/oleObject" Target="../embeddings/oleObject522.bin"/><Relationship Id="rId9" Type="http://schemas.openxmlformats.org/officeDocument/2006/relationships/image" Target="../media/image528.emf"/><Relationship Id="rId14" Type="http://schemas.openxmlformats.org/officeDocument/2006/relationships/oleObject" Target="../embeddings/oleObject527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5.emf"/><Relationship Id="rId13" Type="http://schemas.openxmlformats.org/officeDocument/2006/relationships/oleObject" Target="../embeddings/oleObject535.bin"/><Relationship Id="rId3" Type="http://schemas.openxmlformats.org/officeDocument/2006/relationships/oleObject" Target="../embeddings/oleObject530.bin"/><Relationship Id="rId7" Type="http://schemas.openxmlformats.org/officeDocument/2006/relationships/oleObject" Target="../embeddings/oleObject532.bin"/><Relationship Id="rId12" Type="http://schemas.openxmlformats.org/officeDocument/2006/relationships/image" Target="../media/image537.emf"/><Relationship Id="rId17" Type="http://schemas.openxmlformats.org/officeDocument/2006/relationships/image" Target="../media/image539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37.bin"/><Relationship Id="rId1" Type="http://schemas.openxmlformats.org/officeDocument/2006/relationships/vmlDrawing" Target="../drawings/vmlDrawing52.vml"/><Relationship Id="rId6" Type="http://schemas.openxmlformats.org/officeDocument/2006/relationships/image" Target="../media/image534.emf"/><Relationship Id="rId11" Type="http://schemas.openxmlformats.org/officeDocument/2006/relationships/oleObject" Target="../embeddings/oleObject534.bin"/><Relationship Id="rId5" Type="http://schemas.openxmlformats.org/officeDocument/2006/relationships/oleObject" Target="../embeddings/oleObject531.bin"/><Relationship Id="rId15" Type="http://schemas.openxmlformats.org/officeDocument/2006/relationships/image" Target="../media/image538.emf"/><Relationship Id="rId10" Type="http://schemas.openxmlformats.org/officeDocument/2006/relationships/image" Target="../media/image536.emf"/><Relationship Id="rId4" Type="http://schemas.openxmlformats.org/officeDocument/2006/relationships/image" Target="../media/image484.emf"/><Relationship Id="rId9" Type="http://schemas.openxmlformats.org/officeDocument/2006/relationships/oleObject" Target="../embeddings/oleObject533.bin"/><Relationship Id="rId14" Type="http://schemas.openxmlformats.org/officeDocument/2006/relationships/oleObject" Target="../embeddings/oleObject536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2.emf"/><Relationship Id="rId13" Type="http://schemas.openxmlformats.org/officeDocument/2006/relationships/oleObject" Target="../embeddings/oleObject543.bin"/><Relationship Id="rId18" Type="http://schemas.openxmlformats.org/officeDocument/2006/relationships/image" Target="../media/image547.emf"/><Relationship Id="rId26" Type="http://schemas.openxmlformats.org/officeDocument/2006/relationships/image" Target="../media/image551.emf"/><Relationship Id="rId3" Type="http://schemas.openxmlformats.org/officeDocument/2006/relationships/oleObject" Target="../embeddings/oleObject538.bin"/><Relationship Id="rId21" Type="http://schemas.openxmlformats.org/officeDocument/2006/relationships/oleObject" Target="../embeddings/oleObject547.bin"/><Relationship Id="rId7" Type="http://schemas.openxmlformats.org/officeDocument/2006/relationships/oleObject" Target="../embeddings/oleObject540.bin"/><Relationship Id="rId12" Type="http://schemas.openxmlformats.org/officeDocument/2006/relationships/image" Target="../media/image544.emf"/><Relationship Id="rId17" Type="http://schemas.openxmlformats.org/officeDocument/2006/relationships/oleObject" Target="../embeddings/oleObject545.bin"/><Relationship Id="rId25" Type="http://schemas.openxmlformats.org/officeDocument/2006/relationships/oleObject" Target="../embeddings/oleObject54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46.emf"/><Relationship Id="rId20" Type="http://schemas.openxmlformats.org/officeDocument/2006/relationships/image" Target="../media/image548.emf"/><Relationship Id="rId1" Type="http://schemas.openxmlformats.org/officeDocument/2006/relationships/vmlDrawing" Target="../drawings/vmlDrawing53.vml"/><Relationship Id="rId6" Type="http://schemas.openxmlformats.org/officeDocument/2006/relationships/image" Target="../media/image541.emf"/><Relationship Id="rId11" Type="http://schemas.openxmlformats.org/officeDocument/2006/relationships/oleObject" Target="../embeddings/oleObject542.bin"/><Relationship Id="rId24" Type="http://schemas.openxmlformats.org/officeDocument/2006/relationships/image" Target="../media/image550.emf"/><Relationship Id="rId5" Type="http://schemas.openxmlformats.org/officeDocument/2006/relationships/oleObject" Target="../embeddings/oleObject539.bin"/><Relationship Id="rId15" Type="http://schemas.openxmlformats.org/officeDocument/2006/relationships/oleObject" Target="../embeddings/oleObject544.bin"/><Relationship Id="rId23" Type="http://schemas.openxmlformats.org/officeDocument/2006/relationships/oleObject" Target="../embeddings/oleObject548.bin"/><Relationship Id="rId10" Type="http://schemas.openxmlformats.org/officeDocument/2006/relationships/image" Target="../media/image543.emf"/><Relationship Id="rId19" Type="http://schemas.openxmlformats.org/officeDocument/2006/relationships/oleObject" Target="../embeddings/oleObject546.bin"/><Relationship Id="rId4" Type="http://schemas.openxmlformats.org/officeDocument/2006/relationships/image" Target="../media/image540.emf"/><Relationship Id="rId9" Type="http://schemas.openxmlformats.org/officeDocument/2006/relationships/oleObject" Target="../embeddings/oleObject541.bin"/><Relationship Id="rId14" Type="http://schemas.openxmlformats.org/officeDocument/2006/relationships/image" Target="../media/image545.emf"/><Relationship Id="rId22" Type="http://schemas.openxmlformats.org/officeDocument/2006/relationships/image" Target="../media/image549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4.emf"/><Relationship Id="rId13" Type="http://schemas.openxmlformats.org/officeDocument/2006/relationships/oleObject" Target="../embeddings/oleObject555.bin"/><Relationship Id="rId18" Type="http://schemas.openxmlformats.org/officeDocument/2006/relationships/image" Target="../media/image559.emf"/><Relationship Id="rId26" Type="http://schemas.openxmlformats.org/officeDocument/2006/relationships/image" Target="../media/image563.emf"/><Relationship Id="rId3" Type="http://schemas.openxmlformats.org/officeDocument/2006/relationships/oleObject" Target="../embeddings/oleObject550.bin"/><Relationship Id="rId21" Type="http://schemas.openxmlformats.org/officeDocument/2006/relationships/oleObject" Target="../embeddings/oleObject559.bin"/><Relationship Id="rId7" Type="http://schemas.openxmlformats.org/officeDocument/2006/relationships/oleObject" Target="../embeddings/oleObject552.bin"/><Relationship Id="rId12" Type="http://schemas.openxmlformats.org/officeDocument/2006/relationships/image" Target="../media/image556.emf"/><Relationship Id="rId17" Type="http://schemas.openxmlformats.org/officeDocument/2006/relationships/oleObject" Target="../embeddings/oleObject557.bin"/><Relationship Id="rId25" Type="http://schemas.openxmlformats.org/officeDocument/2006/relationships/oleObject" Target="../embeddings/oleObject56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58.emf"/><Relationship Id="rId20" Type="http://schemas.openxmlformats.org/officeDocument/2006/relationships/image" Target="../media/image560.emf"/><Relationship Id="rId29" Type="http://schemas.openxmlformats.org/officeDocument/2006/relationships/oleObject" Target="../embeddings/oleObject563.bin"/><Relationship Id="rId1" Type="http://schemas.openxmlformats.org/officeDocument/2006/relationships/vmlDrawing" Target="../drawings/vmlDrawing54.vml"/><Relationship Id="rId6" Type="http://schemas.openxmlformats.org/officeDocument/2006/relationships/image" Target="../media/image553.emf"/><Relationship Id="rId11" Type="http://schemas.openxmlformats.org/officeDocument/2006/relationships/oleObject" Target="../embeddings/oleObject554.bin"/><Relationship Id="rId24" Type="http://schemas.openxmlformats.org/officeDocument/2006/relationships/image" Target="../media/image562.emf"/><Relationship Id="rId5" Type="http://schemas.openxmlformats.org/officeDocument/2006/relationships/oleObject" Target="../embeddings/oleObject551.bin"/><Relationship Id="rId15" Type="http://schemas.openxmlformats.org/officeDocument/2006/relationships/oleObject" Target="../embeddings/oleObject556.bin"/><Relationship Id="rId23" Type="http://schemas.openxmlformats.org/officeDocument/2006/relationships/oleObject" Target="../embeddings/oleObject560.bin"/><Relationship Id="rId28" Type="http://schemas.openxmlformats.org/officeDocument/2006/relationships/image" Target="../media/image564.emf"/><Relationship Id="rId10" Type="http://schemas.openxmlformats.org/officeDocument/2006/relationships/image" Target="../media/image555.emf"/><Relationship Id="rId19" Type="http://schemas.openxmlformats.org/officeDocument/2006/relationships/oleObject" Target="../embeddings/oleObject558.bin"/><Relationship Id="rId4" Type="http://schemas.openxmlformats.org/officeDocument/2006/relationships/image" Target="../media/image552.emf"/><Relationship Id="rId9" Type="http://schemas.openxmlformats.org/officeDocument/2006/relationships/oleObject" Target="../embeddings/oleObject553.bin"/><Relationship Id="rId14" Type="http://schemas.openxmlformats.org/officeDocument/2006/relationships/image" Target="../media/image557.emf"/><Relationship Id="rId22" Type="http://schemas.openxmlformats.org/officeDocument/2006/relationships/image" Target="../media/image561.emf"/><Relationship Id="rId27" Type="http://schemas.openxmlformats.org/officeDocument/2006/relationships/oleObject" Target="../embeddings/oleObject562.bin"/><Relationship Id="rId30" Type="http://schemas.openxmlformats.org/officeDocument/2006/relationships/image" Target="../media/image56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emf"/><Relationship Id="rId13" Type="http://schemas.openxmlformats.org/officeDocument/2006/relationships/oleObject" Target="../embeddings/oleObject45.bin"/><Relationship Id="rId18" Type="http://schemas.openxmlformats.org/officeDocument/2006/relationships/image" Target="../media/image53.e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12" Type="http://schemas.openxmlformats.org/officeDocument/2006/relationships/image" Target="../media/image50.emf"/><Relationship Id="rId17" Type="http://schemas.openxmlformats.org/officeDocument/2006/relationships/oleObject" Target="../embeddings/oleObject47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2.emf"/><Relationship Id="rId20" Type="http://schemas.openxmlformats.org/officeDocument/2006/relationships/image" Target="../media/image54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47.emf"/><Relationship Id="rId11" Type="http://schemas.openxmlformats.org/officeDocument/2006/relationships/oleObject" Target="../embeddings/oleObject44.bin"/><Relationship Id="rId5" Type="http://schemas.openxmlformats.org/officeDocument/2006/relationships/oleObject" Target="../embeddings/oleObject41.bin"/><Relationship Id="rId15" Type="http://schemas.openxmlformats.org/officeDocument/2006/relationships/oleObject" Target="../embeddings/oleObject46.bin"/><Relationship Id="rId10" Type="http://schemas.openxmlformats.org/officeDocument/2006/relationships/image" Target="../media/image49.emf"/><Relationship Id="rId19" Type="http://schemas.openxmlformats.org/officeDocument/2006/relationships/oleObject" Target="../embeddings/oleObject48.bin"/><Relationship Id="rId4" Type="http://schemas.openxmlformats.org/officeDocument/2006/relationships/image" Target="../media/image46.emf"/><Relationship Id="rId9" Type="http://schemas.openxmlformats.org/officeDocument/2006/relationships/oleObject" Target="../embeddings/oleObject43.bin"/><Relationship Id="rId14" Type="http://schemas.openxmlformats.org/officeDocument/2006/relationships/image" Target="../media/image5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13" Type="http://schemas.openxmlformats.org/officeDocument/2006/relationships/oleObject" Target="../embeddings/oleObject57.bin"/><Relationship Id="rId18" Type="http://schemas.openxmlformats.org/officeDocument/2006/relationships/image" Target="../media/image65.emf"/><Relationship Id="rId3" Type="http://schemas.openxmlformats.org/officeDocument/2006/relationships/oleObject" Target="../embeddings/oleObject52.bin"/><Relationship Id="rId21" Type="http://schemas.openxmlformats.org/officeDocument/2006/relationships/oleObject" Target="../embeddings/oleObject61.bin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62.emf"/><Relationship Id="rId17" Type="http://schemas.openxmlformats.org/officeDocument/2006/relationships/oleObject" Target="../embeddings/oleObject5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64.emf"/><Relationship Id="rId20" Type="http://schemas.openxmlformats.org/officeDocument/2006/relationships/image" Target="../media/image66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59.emf"/><Relationship Id="rId11" Type="http://schemas.openxmlformats.org/officeDocument/2006/relationships/oleObject" Target="../embeddings/oleObject56.bin"/><Relationship Id="rId24" Type="http://schemas.openxmlformats.org/officeDocument/2006/relationships/image" Target="../media/image68.emf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58.bin"/><Relationship Id="rId23" Type="http://schemas.openxmlformats.org/officeDocument/2006/relationships/oleObject" Target="../embeddings/oleObject62.bin"/><Relationship Id="rId10" Type="http://schemas.openxmlformats.org/officeDocument/2006/relationships/image" Target="../media/image61.emf"/><Relationship Id="rId19" Type="http://schemas.openxmlformats.org/officeDocument/2006/relationships/oleObject" Target="../embeddings/oleObject60.bin"/><Relationship Id="rId4" Type="http://schemas.openxmlformats.org/officeDocument/2006/relationships/image" Target="../media/image58.emf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63.emf"/><Relationship Id="rId22" Type="http://schemas.openxmlformats.org/officeDocument/2006/relationships/image" Target="../media/image6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13" Type="http://schemas.openxmlformats.org/officeDocument/2006/relationships/oleObject" Target="../embeddings/oleObject68.bin"/><Relationship Id="rId18" Type="http://schemas.openxmlformats.org/officeDocument/2006/relationships/image" Target="../media/image76.emf"/><Relationship Id="rId26" Type="http://schemas.openxmlformats.org/officeDocument/2006/relationships/image" Target="../media/image80.emf"/><Relationship Id="rId3" Type="http://schemas.openxmlformats.org/officeDocument/2006/relationships/oleObject" Target="../embeddings/oleObject63.bin"/><Relationship Id="rId21" Type="http://schemas.openxmlformats.org/officeDocument/2006/relationships/oleObject" Target="../embeddings/oleObject72.bin"/><Relationship Id="rId7" Type="http://schemas.openxmlformats.org/officeDocument/2006/relationships/oleObject" Target="../embeddings/oleObject65.bin"/><Relationship Id="rId12" Type="http://schemas.openxmlformats.org/officeDocument/2006/relationships/image" Target="../media/image73.emf"/><Relationship Id="rId17" Type="http://schemas.openxmlformats.org/officeDocument/2006/relationships/oleObject" Target="../embeddings/oleObject70.bin"/><Relationship Id="rId25" Type="http://schemas.openxmlformats.org/officeDocument/2006/relationships/oleObject" Target="../embeddings/oleObject7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5.emf"/><Relationship Id="rId20" Type="http://schemas.openxmlformats.org/officeDocument/2006/relationships/image" Target="../media/image77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70.emf"/><Relationship Id="rId11" Type="http://schemas.openxmlformats.org/officeDocument/2006/relationships/oleObject" Target="../embeddings/oleObject67.bin"/><Relationship Id="rId24" Type="http://schemas.openxmlformats.org/officeDocument/2006/relationships/image" Target="../media/image79.emf"/><Relationship Id="rId5" Type="http://schemas.openxmlformats.org/officeDocument/2006/relationships/oleObject" Target="../embeddings/oleObject64.bin"/><Relationship Id="rId15" Type="http://schemas.openxmlformats.org/officeDocument/2006/relationships/oleObject" Target="../embeddings/oleObject69.bin"/><Relationship Id="rId23" Type="http://schemas.openxmlformats.org/officeDocument/2006/relationships/oleObject" Target="../embeddings/oleObject73.bin"/><Relationship Id="rId28" Type="http://schemas.openxmlformats.org/officeDocument/2006/relationships/image" Target="../media/image81.emf"/><Relationship Id="rId10" Type="http://schemas.openxmlformats.org/officeDocument/2006/relationships/image" Target="../media/image72.emf"/><Relationship Id="rId19" Type="http://schemas.openxmlformats.org/officeDocument/2006/relationships/oleObject" Target="../embeddings/oleObject71.bin"/><Relationship Id="rId4" Type="http://schemas.openxmlformats.org/officeDocument/2006/relationships/image" Target="../media/image69.emf"/><Relationship Id="rId9" Type="http://schemas.openxmlformats.org/officeDocument/2006/relationships/oleObject" Target="../embeddings/oleObject66.bin"/><Relationship Id="rId14" Type="http://schemas.openxmlformats.org/officeDocument/2006/relationships/image" Target="../media/image74.emf"/><Relationship Id="rId22" Type="http://schemas.openxmlformats.org/officeDocument/2006/relationships/image" Target="../media/image78.emf"/><Relationship Id="rId27" Type="http://schemas.openxmlformats.org/officeDocument/2006/relationships/oleObject" Target="../embeddings/oleObject7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620688"/>
            <a:ext cx="9258350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第十章  级数</a:t>
            </a:r>
            <a:endParaRPr lang="zh-CN" altLang="en-US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67808" y="1772816"/>
            <a:ext cx="45365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10.1  </a:t>
            </a:r>
            <a:r>
              <a:rPr lang="zh-CN" altLang="en-US" dirty="0" smtClean="0">
                <a:solidFill>
                  <a:srgbClr val="0033CC"/>
                </a:solidFill>
              </a:rPr>
              <a:t>数项级数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10.2  </a:t>
            </a:r>
            <a:r>
              <a:rPr lang="zh-CN" altLang="en-US" dirty="0" smtClean="0">
                <a:solidFill>
                  <a:srgbClr val="0033CC"/>
                </a:solidFill>
              </a:rPr>
              <a:t>函数</a:t>
            </a:r>
            <a:r>
              <a:rPr lang="zh-CN" altLang="en-US" dirty="0">
                <a:solidFill>
                  <a:srgbClr val="0033CC"/>
                </a:solidFill>
              </a:rPr>
              <a:t>项</a:t>
            </a:r>
            <a:r>
              <a:rPr lang="zh-CN" altLang="en-US" dirty="0" smtClean="0">
                <a:solidFill>
                  <a:srgbClr val="0033CC"/>
                </a:solidFill>
              </a:rPr>
              <a:t>级数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10.3  </a:t>
            </a:r>
            <a:r>
              <a:rPr lang="zh-CN" altLang="en-US" dirty="0" smtClean="0">
                <a:solidFill>
                  <a:srgbClr val="0033CC"/>
                </a:solidFill>
              </a:rPr>
              <a:t>函数的展开</a:t>
            </a:r>
            <a:endParaRPr lang="en-US" altLang="zh-CN" dirty="0">
              <a:solidFill>
                <a:srgbClr val="0033CC"/>
              </a:solidFill>
            </a:endParaRP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E8CDFC3C-A6FB-9643-8A18-05F350C22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4759083"/>
            <a:ext cx="17750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无穷级数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E6D8A3E9-419D-174A-A5E1-E5786A16C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808" y="4077072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数项级数</a:t>
            </a: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8A606A1B-3272-CA43-AE46-161F26438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808" y="4686672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幂级数</a:t>
            </a:r>
          </a:p>
        </p:txBody>
      </p:sp>
      <p:sp>
        <p:nvSpPr>
          <p:cNvPr id="7" name="Text Box 10">
            <a:extLst>
              <a:ext uri="{FF2B5EF4-FFF2-40B4-BE49-F238E27FC236}">
                <a16:creationId xmlns:a16="http://schemas.microsoft.com/office/drawing/2014/main" id="{FFB6E0DF-E022-CA4A-8A81-3425DC9B6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808" y="5326436"/>
            <a:ext cx="2486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傅里叶级数</a:t>
            </a:r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40ADECC7-71AC-EF4D-91D4-E529D113DDEA}"/>
              </a:ext>
            </a:extLst>
          </p:cNvPr>
          <p:cNvSpPr>
            <a:spLocks/>
          </p:cNvSpPr>
          <p:nvPr/>
        </p:nvSpPr>
        <p:spPr bwMode="auto">
          <a:xfrm>
            <a:off x="3072408" y="4229472"/>
            <a:ext cx="152400" cy="1524000"/>
          </a:xfrm>
          <a:prstGeom prst="leftBrace">
            <a:avLst>
              <a:gd name="adj1" fmla="val 83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21CF49C2-8E74-8B42-9C97-23F955060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0408" y="4587258"/>
            <a:ext cx="23922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无穷级数是</a:t>
            </a:r>
            <a:r>
              <a:rPr lang="zh-CN" altLang="en-US" sz="2400" b="1" dirty="0" smtClean="0">
                <a:solidFill>
                  <a:srgbClr val="000000"/>
                </a:solidFill>
              </a:rPr>
              <a:t>研</a:t>
            </a:r>
            <a:r>
              <a:rPr lang="en-US" altLang="zh-CN" sz="2400" b="1" dirty="0" smtClean="0">
                <a:solidFill>
                  <a:srgbClr val="000000"/>
                </a:solidFill>
              </a:rPr>
              <a:t/>
            </a:r>
            <a:br>
              <a:rPr lang="en-US" altLang="zh-CN" sz="2400" b="1" dirty="0" smtClean="0">
                <a:solidFill>
                  <a:srgbClr val="000000"/>
                </a:solidFill>
              </a:rPr>
            </a:br>
            <a:r>
              <a:rPr lang="zh-CN" altLang="en-US" sz="2400" b="1" dirty="0" smtClean="0">
                <a:solidFill>
                  <a:srgbClr val="000000"/>
                </a:solidFill>
              </a:rPr>
              <a:t>究</a:t>
            </a:r>
            <a:r>
              <a:rPr lang="zh-CN" altLang="en-US" sz="2400" b="1" dirty="0">
                <a:solidFill>
                  <a:srgbClr val="000000"/>
                </a:solidFill>
              </a:rPr>
              <a:t>函数的工具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F4D5CA12-07E7-6049-965B-9793ED01A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4118521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表示函数</a:t>
            </a: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47227E0A-197E-5D4B-BFB5-4E71EB1B5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4697957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研究性质</a:t>
            </a: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7D3D2A7C-7F21-6E4F-B6B9-9FCF306A8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8288" y="5242896"/>
            <a:ext cx="2514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数值计算</a:t>
            </a:r>
          </a:p>
        </p:txBody>
      </p:sp>
      <p:sp>
        <p:nvSpPr>
          <p:cNvPr id="13" name="AutoShape 12">
            <a:extLst>
              <a:ext uri="{FF2B5EF4-FFF2-40B4-BE49-F238E27FC236}">
                <a16:creationId xmlns:a16="http://schemas.microsoft.com/office/drawing/2014/main" id="{E1F216D3-3BC7-AC41-960B-69468A8AD875}"/>
              </a:ext>
            </a:extLst>
          </p:cNvPr>
          <p:cNvSpPr>
            <a:spLocks/>
          </p:cNvSpPr>
          <p:nvPr/>
        </p:nvSpPr>
        <p:spPr bwMode="auto">
          <a:xfrm>
            <a:off x="8535888" y="4240757"/>
            <a:ext cx="152400" cy="1524000"/>
          </a:xfrm>
          <a:prstGeom prst="leftBrace">
            <a:avLst>
              <a:gd name="adj1" fmla="val 83333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utoUpdateAnimBg="0"/>
      <p:bldP spid="5" grpId="0" autoUpdateAnimBg="0"/>
      <p:bldP spid="6" grpId="0" autoUpdateAnimBg="0"/>
      <p:bldP spid="7" grpId="0" autoUpdateAnimBg="0"/>
      <p:bldP spid="9" grpId="0" autoUpdateAnimBg="0"/>
      <p:bldP spid="10" grpId="0" autoUpdateAnimBg="0"/>
      <p:bldP spid="11" grpId="0" autoUpdateAnimBg="0"/>
      <p:bldP spid="1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2" name="Rectangle 20">
            <a:extLst>
              <a:ext uri="{FF2B5EF4-FFF2-40B4-BE49-F238E27FC236}">
                <a16:creationId xmlns:a16="http://schemas.microsoft.com/office/drawing/2014/main" id="{ADC62E0E-C7BC-7E49-BE1C-9CBCCBDBB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080" y="4860926"/>
            <a:ext cx="3312368" cy="108835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10FE5C7F-8B62-ED44-B0C4-D08FAB94DF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88925"/>
            <a:ext cx="47244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判别下列级数的敛散性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4340" name="Object 3">
            <a:extLst>
              <a:ext uri="{FF2B5EF4-FFF2-40B4-BE49-F238E27FC236}">
                <a16:creationId xmlns:a16="http://schemas.microsoft.com/office/drawing/2014/main" id="{20B8DFA6-F14F-2A4C-9F64-3EE8D5FAD6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0564" y="895350"/>
          <a:ext cx="6167437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0" name="Equation" r:id="rId3" imgW="142189200" imgH="25450800" progId="Equation.3">
                  <p:embed/>
                </p:oleObj>
              </mc:Choice>
              <mc:Fallback>
                <p:oleObj name="Equation" r:id="rId3" imgW="142189200" imgH="25450800" progId="Equation.3">
                  <p:embed/>
                  <p:pic>
                    <p:nvPicPr>
                      <p:cNvPr id="14340" name="Object 3">
                        <a:extLst>
                          <a:ext uri="{FF2B5EF4-FFF2-40B4-BE49-F238E27FC236}">
                            <a16:creationId xmlns:a16="http://schemas.microsoft.com/office/drawing/2014/main" id="{20B8DFA6-F14F-2A4C-9F64-3EE8D5FAD6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0564" y="895350"/>
                        <a:ext cx="6167437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>
            <a:extLst>
              <a:ext uri="{FF2B5EF4-FFF2-40B4-BE49-F238E27FC236}">
                <a16:creationId xmlns:a16="http://schemas.microsoft.com/office/drawing/2014/main" id="{6F4C1BD4-E8B1-524C-833D-579E32BE4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812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(1) </a:t>
            </a:r>
          </a:p>
        </p:txBody>
      </p:sp>
      <p:graphicFrame>
        <p:nvGraphicFramePr>
          <p:cNvPr id="13317" name="Object 5">
            <a:extLst>
              <a:ext uri="{FF2B5EF4-FFF2-40B4-BE49-F238E27FC236}">
                <a16:creationId xmlns:a16="http://schemas.microsoft.com/office/drawing/2014/main" id="{07269039-B5D8-DC4F-87FE-F8A87B1A96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2624138"/>
          <a:ext cx="1346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1" name="Equation" r:id="rId5" imgW="31013400" imgH="19596100" progId="Equation.3">
                  <p:embed/>
                </p:oleObj>
              </mc:Choice>
              <mc:Fallback>
                <p:oleObj name="Equation" r:id="rId5" imgW="31013400" imgH="19596100" progId="Equation.3">
                  <p:embed/>
                  <p:pic>
                    <p:nvPicPr>
                      <p:cNvPr id="13317" name="Object 5">
                        <a:extLst>
                          <a:ext uri="{FF2B5EF4-FFF2-40B4-BE49-F238E27FC236}">
                            <a16:creationId xmlns:a16="http://schemas.microsoft.com/office/drawing/2014/main" id="{07269039-B5D8-DC4F-87FE-F8A87B1A96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624138"/>
                        <a:ext cx="1346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6">
            <a:extLst>
              <a:ext uri="{FF2B5EF4-FFF2-40B4-BE49-F238E27FC236}">
                <a16:creationId xmlns:a16="http://schemas.microsoft.com/office/drawing/2014/main" id="{A1654248-F1B4-704D-8579-EC3A6F95B9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849688"/>
          <a:ext cx="70691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2" name="Equation" r:id="rId7" imgW="162966400" imgH="9944100" progId="Equation.3">
                  <p:embed/>
                </p:oleObj>
              </mc:Choice>
              <mc:Fallback>
                <p:oleObj name="Equation" r:id="rId7" imgW="162966400" imgH="9944100" progId="Equation.3">
                  <p:embed/>
                  <p:pic>
                    <p:nvPicPr>
                      <p:cNvPr id="13318" name="Object 6">
                        <a:extLst>
                          <a:ext uri="{FF2B5EF4-FFF2-40B4-BE49-F238E27FC236}">
                            <a16:creationId xmlns:a16="http://schemas.microsoft.com/office/drawing/2014/main" id="{A1654248-F1B4-704D-8579-EC3A6F95B9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849688"/>
                        <a:ext cx="706913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C2A8D460-9266-4F49-BE10-1DEBF62AA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797425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3" name="Equation" r:id="rId9" imgW="34518600" imgH="9359900" progId="Equation.3">
                  <p:embed/>
                </p:oleObj>
              </mc:Choice>
              <mc:Fallback>
                <p:oleObj name="Equation" r:id="rId9" imgW="34518600" imgH="9359900" progId="Equation.3">
                  <p:embed/>
                  <p:pic>
                    <p:nvPicPr>
                      <p:cNvPr id="13319" name="Object 7">
                        <a:extLst>
                          <a:ext uri="{FF2B5EF4-FFF2-40B4-BE49-F238E27FC236}">
                            <a16:creationId xmlns:a16="http://schemas.microsoft.com/office/drawing/2014/main" id="{C2A8D460-9266-4F49-BE10-1DEBF62AA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797425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4114AB58-1CBC-CE40-BB81-C026F46999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29100" y="4784725"/>
          <a:ext cx="2413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4" name="Equation" r:id="rId11" imgW="55587900" imgH="9944100" progId="Equation.3">
                  <p:embed/>
                </p:oleObj>
              </mc:Choice>
              <mc:Fallback>
                <p:oleObj name="Equation" r:id="rId11" imgW="55587900" imgH="9944100" progId="Equation.3">
                  <p:embed/>
                  <p:pic>
                    <p:nvPicPr>
                      <p:cNvPr id="13320" name="Object 8">
                        <a:extLst>
                          <a:ext uri="{FF2B5EF4-FFF2-40B4-BE49-F238E27FC236}">
                            <a16:creationId xmlns:a16="http://schemas.microsoft.com/office/drawing/2014/main" id="{4114AB58-1CBC-CE40-BB81-C026F46999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4784725"/>
                        <a:ext cx="2413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Text Box 10">
            <a:extLst>
              <a:ext uri="{FF2B5EF4-FFF2-40B4-BE49-F238E27FC236}">
                <a16:creationId xmlns:a16="http://schemas.microsoft.com/office/drawing/2014/main" id="{60DE18E3-276F-024A-B940-DD8659747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50068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所以级数 </a:t>
            </a: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3331" name="Text Box 19">
            <a:extLst>
              <a:ext uri="{FF2B5EF4-FFF2-40B4-BE49-F238E27FC236}">
                <a16:creationId xmlns:a16="http://schemas.microsoft.com/office/drawing/2014/main" id="{F024EDD5-1AA1-244C-8169-37EBC1B51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8974" y="4950639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技巧</a:t>
            </a:r>
            <a:r>
              <a:rPr lang="en-US" altLang="zh-CN" sz="2400" b="1" dirty="0">
                <a:solidFill>
                  <a:srgbClr val="000000"/>
                </a:solidFill>
              </a:rPr>
              <a:t>: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sp>
        <p:nvSpPr>
          <p:cNvPr id="13333" name="Text Box 21">
            <a:extLst>
              <a:ext uri="{FF2B5EF4-FFF2-40B4-BE49-F238E27FC236}">
                <a16:creationId xmlns:a16="http://schemas.microsoft.com/office/drawing/2014/main" id="{ECF55290-B643-2C49-873C-87C5CFB06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088" y="5394326"/>
            <a:ext cx="32403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利用“</a:t>
            </a:r>
            <a:r>
              <a:rPr lang="zh-CN" altLang="en-US" sz="2400" b="1" dirty="0">
                <a:solidFill>
                  <a:srgbClr val="000000"/>
                </a:solidFill>
              </a:rPr>
              <a:t>拆项相消</a:t>
            </a:r>
            <a:r>
              <a:rPr lang="zh-CN" altLang="en-US" sz="2400" dirty="0">
                <a:solidFill>
                  <a:srgbClr val="000000"/>
                </a:solidFill>
              </a:rPr>
              <a:t>”求和</a:t>
            </a:r>
          </a:p>
        </p:txBody>
      </p:sp>
      <p:graphicFrame>
        <p:nvGraphicFramePr>
          <p:cNvPr id="13334" name="Object 22">
            <a:extLst>
              <a:ext uri="{FF2B5EF4-FFF2-40B4-BE49-F238E27FC236}">
                <a16:creationId xmlns:a16="http://schemas.microsoft.com/office/drawing/2014/main" id="{5F8AD83E-886D-AB4F-8794-42998EF0E7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5538" y="2630488"/>
          <a:ext cx="85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5" name="Equation" r:id="rId13" imgW="19596100" imgH="19596100" progId="Equation.3">
                  <p:embed/>
                </p:oleObj>
              </mc:Choice>
              <mc:Fallback>
                <p:oleObj name="Equation" r:id="rId13" imgW="19596100" imgH="19596100" progId="Equation.3">
                  <p:embed/>
                  <p:pic>
                    <p:nvPicPr>
                      <p:cNvPr id="13334" name="Object 22">
                        <a:extLst>
                          <a:ext uri="{FF2B5EF4-FFF2-40B4-BE49-F238E27FC236}">
                            <a16:creationId xmlns:a16="http://schemas.microsoft.com/office/drawing/2014/main" id="{5F8AD83E-886D-AB4F-8794-42998EF0E7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8" y="2630488"/>
                        <a:ext cx="85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5" name="Object 23">
            <a:extLst>
              <a:ext uri="{FF2B5EF4-FFF2-40B4-BE49-F238E27FC236}">
                <a16:creationId xmlns:a16="http://schemas.microsoft.com/office/drawing/2014/main" id="{3A8D3E2D-4454-4440-99EF-41AE828457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05350" y="2624138"/>
          <a:ext cx="85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6" name="Equation" r:id="rId15" imgW="19596100" imgH="19596100" progId="Equation.3">
                  <p:embed/>
                </p:oleObj>
              </mc:Choice>
              <mc:Fallback>
                <p:oleObj name="Equation" r:id="rId15" imgW="19596100" imgH="19596100" progId="Equation.3">
                  <p:embed/>
                  <p:pic>
                    <p:nvPicPr>
                      <p:cNvPr id="13335" name="Object 23">
                        <a:extLst>
                          <a:ext uri="{FF2B5EF4-FFF2-40B4-BE49-F238E27FC236}">
                            <a16:creationId xmlns:a16="http://schemas.microsoft.com/office/drawing/2014/main" id="{3A8D3E2D-4454-4440-99EF-41AE828457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2624138"/>
                        <a:ext cx="85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6" name="Object 24">
            <a:extLst>
              <a:ext uri="{FF2B5EF4-FFF2-40B4-BE49-F238E27FC236}">
                <a16:creationId xmlns:a16="http://schemas.microsoft.com/office/drawing/2014/main" id="{E932ED57-7771-764C-B50A-0B08B1F0F9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64213" y="2624138"/>
          <a:ext cx="1968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97" name="Equation" r:id="rId17" imgW="45351700" imgH="19596100" progId="Equation.3">
                  <p:embed/>
                </p:oleObj>
              </mc:Choice>
              <mc:Fallback>
                <p:oleObj name="Equation" r:id="rId17" imgW="45351700" imgH="19596100" progId="Equation.3">
                  <p:embed/>
                  <p:pic>
                    <p:nvPicPr>
                      <p:cNvPr id="13336" name="Object 24">
                        <a:extLst>
                          <a:ext uri="{FF2B5EF4-FFF2-40B4-BE49-F238E27FC236}">
                            <a16:creationId xmlns:a16="http://schemas.microsoft.com/office/drawing/2014/main" id="{E932ED57-7771-764C-B50A-0B08B1F0F9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4213" y="2624138"/>
                        <a:ext cx="1968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Oval 25">
            <a:extLst>
              <a:ext uri="{FF2B5EF4-FFF2-40B4-BE49-F238E27FC236}">
                <a16:creationId xmlns:a16="http://schemas.microsoft.com/office/drawing/2014/main" id="{C1DFF0AA-3F63-8F4B-938D-61022F959A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338" y="3794125"/>
            <a:ext cx="914400" cy="533400"/>
          </a:xfrm>
          <a:prstGeom prst="ellips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3338" name="Line 26">
            <a:extLst>
              <a:ext uri="{FF2B5EF4-FFF2-40B4-BE49-F238E27FC236}">
                <a16:creationId xmlns:a16="http://schemas.microsoft.com/office/drawing/2014/main" id="{9AC39D34-C87C-A44B-96AE-1CEED4DBD7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6738" y="3717925"/>
            <a:ext cx="3048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339" name="Line 27">
            <a:extLst>
              <a:ext uri="{FF2B5EF4-FFF2-40B4-BE49-F238E27FC236}">
                <a16:creationId xmlns:a16="http://schemas.microsoft.com/office/drawing/2014/main" id="{F084A2E4-9E4A-DB42-96BB-762F581B47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02338" y="3717925"/>
            <a:ext cx="3048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340" name="Line 28">
            <a:extLst>
              <a:ext uri="{FF2B5EF4-FFF2-40B4-BE49-F238E27FC236}">
                <a16:creationId xmlns:a16="http://schemas.microsoft.com/office/drawing/2014/main" id="{48043ACC-9ED0-8547-9A29-534D3E9A10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64138" y="3717925"/>
            <a:ext cx="3048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341" name="Line 29">
            <a:extLst>
              <a:ext uri="{FF2B5EF4-FFF2-40B4-BE49-F238E27FC236}">
                <a16:creationId xmlns:a16="http://schemas.microsoft.com/office/drawing/2014/main" id="{39C66D46-6F53-894F-9E04-2B7733796D1C}"/>
              </a:ext>
            </a:extLst>
          </p:cNvPr>
          <p:cNvSpPr>
            <a:spLocks noChangeShapeType="1"/>
          </p:cNvSpPr>
          <p:nvPr/>
        </p:nvSpPr>
        <p:spPr bwMode="auto">
          <a:xfrm>
            <a:off x="6840538" y="3717925"/>
            <a:ext cx="3048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3342" name="Line 30">
            <a:extLst>
              <a:ext uri="{FF2B5EF4-FFF2-40B4-BE49-F238E27FC236}">
                <a16:creationId xmlns:a16="http://schemas.microsoft.com/office/drawing/2014/main" id="{8F5639B5-7470-6C4E-82D0-B1072F6F9789}"/>
              </a:ext>
            </a:extLst>
          </p:cNvPr>
          <p:cNvSpPr>
            <a:spLocks noChangeShapeType="1"/>
          </p:cNvSpPr>
          <p:nvPr/>
        </p:nvSpPr>
        <p:spPr bwMode="auto">
          <a:xfrm>
            <a:off x="9202738" y="3717925"/>
            <a:ext cx="304800" cy="609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645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utoUpdateAnimBg="0"/>
      <p:bldP spid="13322" grpId="0" autoUpdateAnimBg="0"/>
      <p:bldP spid="13331" grpId="0" autoUpdateAnimBg="0"/>
      <p:bldP spid="1333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">
            <a:extLst>
              <a:ext uri="{FF2B5EF4-FFF2-40B4-BE49-F238E27FC236}">
                <a16:creationId xmlns:a16="http://schemas.microsoft.com/office/drawing/2014/main" id="{7DE1FC2A-C0D0-934E-AE07-87EAA09A8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238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(2) </a:t>
            </a:r>
          </a:p>
        </p:txBody>
      </p:sp>
      <p:graphicFrame>
        <p:nvGraphicFramePr>
          <p:cNvPr id="15363" name="Object 11">
            <a:extLst>
              <a:ext uri="{FF2B5EF4-FFF2-40B4-BE49-F238E27FC236}">
                <a16:creationId xmlns:a16="http://schemas.microsoft.com/office/drawing/2014/main" id="{A230057D-0DB4-224B-9CC1-F66D1FFC7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479425"/>
          <a:ext cx="5397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07" name="Equation" r:id="rId3" imgW="124345700" imgH="21361400" progId="Equation.3">
                  <p:embed/>
                </p:oleObj>
              </mc:Choice>
              <mc:Fallback>
                <p:oleObj name="Equation" r:id="rId3" imgW="124345700" imgH="21361400" progId="Equation.3">
                  <p:embed/>
                  <p:pic>
                    <p:nvPicPr>
                      <p:cNvPr id="15363" name="Object 11">
                        <a:extLst>
                          <a:ext uri="{FF2B5EF4-FFF2-40B4-BE49-F238E27FC236}">
                            <a16:creationId xmlns:a16="http://schemas.microsoft.com/office/drawing/2014/main" id="{A230057D-0DB4-224B-9CC1-F66D1FFC7D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79425"/>
                        <a:ext cx="5397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2" name="Object 12">
            <a:extLst>
              <a:ext uri="{FF2B5EF4-FFF2-40B4-BE49-F238E27FC236}">
                <a16:creationId xmlns:a16="http://schemas.microsoft.com/office/drawing/2014/main" id="{44A73EC3-4893-7544-9F4F-05DC747A9E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1635125"/>
          <a:ext cx="1320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08" name="Equation" r:id="rId5" imgW="30429200" imgH="21069300" progId="Equation.3">
                  <p:embed/>
                </p:oleObj>
              </mc:Choice>
              <mc:Fallback>
                <p:oleObj name="Equation" r:id="rId5" imgW="30429200" imgH="21069300" progId="Equation.3">
                  <p:embed/>
                  <p:pic>
                    <p:nvPicPr>
                      <p:cNvPr id="35852" name="Object 12">
                        <a:extLst>
                          <a:ext uri="{FF2B5EF4-FFF2-40B4-BE49-F238E27FC236}">
                            <a16:creationId xmlns:a16="http://schemas.microsoft.com/office/drawing/2014/main" id="{44A73EC3-4893-7544-9F4F-05DC747A9E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35125"/>
                        <a:ext cx="1320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3" name="Object 13">
            <a:extLst>
              <a:ext uri="{FF2B5EF4-FFF2-40B4-BE49-F238E27FC236}">
                <a16:creationId xmlns:a16="http://schemas.microsoft.com/office/drawing/2014/main" id="{0CAB8321-BBA4-2E42-B00C-7C6DD95350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2765425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09" name="Equation" r:id="rId7" imgW="33058100" imgH="19596100" progId="Equation.3">
                  <p:embed/>
                </p:oleObj>
              </mc:Choice>
              <mc:Fallback>
                <p:oleObj name="Equation" r:id="rId7" imgW="33058100" imgH="19596100" progId="Equation.3">
                  <p:embed/>
                  <p:pic>
                    <p:nvPicPr>
                      <p:cNvPr id="35853" name="Object 13">
                        <a:extLst>
                          <a:ext uri="{FF2B5EF4-FFF2-40B4-BE49-F238E27FC236}">
                            <a16:creationId xmlns:a16="http://schemas.microsoft.com/office/drawing/2014/main" id="{0CAB8321-BBA4-2E42-B00C-7C6DD95350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765425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4" name="Object 14">
            <a:extLst>
              <a:ext uri="{FF2B5EF4-FFF2-40B4-BE49-F238E27FC236}">
                <a16:creationId xmlns:a16="http://schemas.microsoft.com/office/drawing/2014/main" id="{1637F4FE-8981-5B47-981F-569CA6CE6E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2971800"/>
          <a:ext cx="2298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10" name="Equation" r:id="rId9" imgW="52959000" imgH="9944100" progId="Equation.3">
                  <p:embed/>
                </p:oleObj>
              </mc:Choice>
              <mc:Fallback>
                <p:oleObj name="Equation" r:id="rId9" imgW="52959000" imgH="9944100" progId="Equation.3">
                  <p:embed/>
                  <p:pic>
                    <p:nvPicPr>
                      <p:cNvPr id="35854" name="Object 14">
                        <a:extLst>
                          <a:ext uri="{FF2B5EF4-FFF2-40B4-BE49-F238E27FC236}">
                            <a16:creationId xmlns:a16="http://schemas.microsoft.com/office/drawing/2014/main" id="{1637F4FE-8981-5B47-981F-569CA6CE6E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971800"/>
                        <a:ext cx="2298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5" name="Text Box 15">
            <a:extLst>
              <a:ext uri="{FF2B5EF4-FFF2-40B4-BE49-F238E27FC236}">
                <a16:creationId xmlns:a16="http://schemas.microsoft.com/office/drawing/2014/main" id="{B6A37C0D-A13B-3A40-AA28-AAD9617FF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7338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所以级数 </a:t>
            </a: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 </a:t>
            </a:r>
            <a:r>
              <a:rPr lang="en-US" altLang="zh-CN">
                <a:solidFill>
                  <a:srgbClr val="000000"/>
                </a:solidFill>
              </a:rPr>
              <a:t>1 .</a:t>
            </a:r>
          </a:p>
        </p:txBody>
      </p:sp>
      <p:sp>
        <p:nvSpPr>
          <p:cNvPr id="35858" name="Line 18">
            <a:extLst>
              <a:ext uri="{FF2B5EF4-FFF2-40B4-BE49-F238E27FC236}">
                <a16:creationId xmlns:a16="http://schemas.microsoft.com/office/drawing/2014/main" id="{0F4E0F2F-7F1F-2C4C-AB09-5DCA1B5CABC6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140652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59" name="Line 19">
            <a:extLst>
              <a:ext uri="{FF2B5EF4-FFF2-40B4-BE49-F238E27FC236}">
                <a16:creationId xmlns:a16="http://schemas.microsoft.com/office/drawing/2014/main" id="{E20022A5-F49D-0C43-B00C-DFD1A2E65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140652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35860" name="Object 20">
            <a:extLst>
              <a:ext uri="{FF2B5EF4-FFF2-40B4-BE49-F238E27FC236}">
                <a16:creationId xmlns:a16="http://schemas.microsoft.com/office/drawing/2014/main" id="{CF7360FD-1AC0-484B-A5EB-326F517979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1413" y="1635125"/>
          <a:ext cx="1384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11" name="Equation" r:id="rId11" imgW="31889700" imgH="21069300" progId="Equation.3">
                  <p:embed/>
                </p:oleObj>
              </mc:Choice>
              <mc:Fallback>
                <p:oleObj name="Equation" r:id="rId11" imgW="31889700" imgH="21069300" progId="Equation.3">
                  <p:embed/>
                  <p:pic>
                    <p:nvPicPr>
                      <p:cNvPr id="35860" name="Object 20">
                        <a:extLst>
                          <a:ext uri="{FF2B5EF4-FFF2-40B4-BE49-F238E27FC236}">
                            <a16:creationId xmlns:a16="http://schemas.microsoft.com/office/drawing/2014/main" id="{CF7360FD-1AC0-484B-A5EB-326F517979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1413" y="1635125"/>
                        <a:ext cx="1384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1" name="Line 21">
            <a:extLst>
              <a:ext uri="{FF2B5EF4-FFF2-40B4-BE49-F238E27FC236}">
                <a16:creationId xmlns:a16="http://schemas.microsoft.com/office/drawing/2014/main" id="{D0200EDD-609B-7D48-9CC4-07026D1BCCB3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1406525"/>
            <a:ext cx="6858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35862" name="Object 22">
            <a:extLst>
              <a:ext uri="{FF2B5EF4-FFF2-40B4-BE49-F238E27FC236}">
                <a16:creationId xmlns:a16="http://schemas.microsoft.com/office/drawing/2014/main" id="{2BE4AEE2-9D9B-0E42-BEC6-02ACB67C7E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1635125"/>
          <a:ext cx="1384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12" name="Equation" r:id="rId13" imgW="31889700" imgH="21069300" progId="Equation.3">
                  <p:embed/>
                </p:oleObj>
              </mc:Choice>
              <mc:Fallback>
                <p:oleObj name="Equation" r:id="rId13" imgW="31889700" imgH="21069300" progId="Equation.3">
                  <p:embed/>
                  <p:pic>
                    <p:nvPicPr>
                      <p:cNvPr id="35862" name="Object 22">
                        <a:extLst>
                          <a:ext uri="{FF2B5EF4-FFF2-40B4-BE49-F238E27FC236}">
                            <a16:creationId xmlns:a16="http://schemas.microsoft.com/office/drawing/2014/main" id="{2BE4AEE2-9D9B-0E42-BEC6-02ACB67C7E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1635125"/>
                        <a:ext cx="1384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3" name="Line 23">
            <a:extLst>
              <a:ext uri="{FF2B5EF4-FFF2-40B4-BE49-F238E27FC236}">
                <a16:creationId xmlns:a16="http://schemas.microsoft.com/office/drawing/2014/main" id="{A49EB479-1165-6449-834F-5DB6306AD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6600" y="1406525"/>
            <a:ext cx="1371600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35864" name="Object 24">
            <a:extLst>
              <a:ext uri="{FF2B5EF4-FFF2-40B4-BE49-F238E27FC236}">
                <a16:creationId xmlns:a16="http://schemas.microsoft.com/office/drawing/2014/main" id="{C8A9332A-DB66-C14B-B21E-E904E9E6AD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35900" y="1635125"/>
          <a:ext cx="2527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513" name="Equation" r:id="rId15" imgW="58216800" imgH="21069300" progId="Equation.3">
                  <p:embed/>
                </p:oleObj>
              </mc:Choice>
              <mc:Fallback>
                <p:oleObj name="Equation" r:id="rId15" imgW="58216800" imgH="21069300" progId="Equation.3">
                  <p:embed/>
                  <p:pic>
                    <p:nvPicPr>
                      <p:cNvPr id="35864" name="Object 24">
                        <a:extLst>
                          <a:ext uri="{FF2B5EF4-FFF2-40B4-BE49-F238E27FC236}">
                            <a16:creationId xmlns:a16="http://schemas.microsoft.com/office/drawing/2014/main" id="{C8A9332A-DB66-C14B-B21E-E904E9E6AD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1635125"/>
                        <a:ext cx="2527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65" name="Line 25">
            <a:extLst>
              <a:ext uri="{FF2B5EF4-FFF2-40B4-BE49-F238E27FC236}">
                <a16:creationId xmlns:a16="http://schemas.microsoft.com/office/drawing/2014/main" id="{02C1C61E-450E-0E44-B44F-2773C9DAA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66" name="Line 26">
            <a:extLst>
              <a:ext uri="{FF2B5EF4-FFF2-40B4-BE49-F238E27FC236}">
                <a16:creationId xmlns:a16="http://schemas.microsoft.com/office/drawing/2014/main" id="{FA374A08-C90A-884D-B5CD-EB455340A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67" name="Line 27">
            <a:extLst>
              <a:ext uri="{FF2B5EF4-FFF2-40B4-BE49-F238E27FC236}">
                <a16:creationId xmlns:a16="http://schemas.microsoft.com/office/drawing/2014/main" id="{652E5383-D316-CC4C-8CCC-86AB9DD2F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68" name="Line 28">
            <a:extLst>
              <a:ext uri="{FF2B5EF4-FFF2-40B4-BE49-F238E27FC236}">
                <a16:creationId xmlns:a16="http://schemas.microsoft.com/office/drawing/2014/main" id="{6857DE7E-3965-374D-BEBC-701F17D0583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69" name="Line 29">
            <a:extLst>
              <a:ext uri="{FF2B5EF4-FFF2-40B4-BE49-F238E27FC236}">
                <a16:creationId xmlns:a16="http://schemas.microsoft.com/office/drawing/2014/main" id="{A299204B-E55E-994B-96E4-49D98A9EE4F0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70" name="Line 30">
            <a:extLst>
              <a:ext uri="{FF2B5EF4-FFF2-40B4-BE49-F238E27FC236}">
                <a16:creationId xmlns:a16="http://schemas.microsoft.com/office/drawing/2014/main" id="{A580E2E5-F2B7-E144-B79B-7E66C772361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9200" y="1676400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71" name="Rectangle 31">
            <a:extLst>
              <a:ext uri="{FF2B5EF4-FFF2-40B4-BE49-F238E27FC236}">
                <a16:creationId xmlns:a16="http://schemas.microsoft.com/office/drawing/2014/main" id="{6621B4B4-562C-F14F-9E24-105338CB5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8049" y="4495801"/>
            <a:ext cx="3267075" cy="116544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5872" name="Text Box 32">
            <a:extLst>
              <a:ext uri="{FF2B5EF4-FFF2-40B4-BE49-F238E27FC236}">
                <a16:creationId xmlns:a16="http://schemas.microsoft.com/office/drawing/2014/main" id="{3EAF9B58-ED51-DA46-B193-5139AF079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2725" y="4572000"/>
            <a:ext cx="1466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技巧</a:t>
            </a:r>
            <a:r>
              <a:rPr lang="en-US" altLang="zh-CN" sz="2400" b="1">
                <a:solidFill>
                  <a:srgbClr val="000000"/>
                </a:solidFill>
              </a:rPr>
              <a:t>: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35873" name="Text Box 33">
            <a:extLst>
              <a:ext uri="{FF2B5EF4-FFF2-40B4-BE49-F238E27FC236}">
                <a16:creationId xmlns:a16="http://schemas.microsoft.com/office/drawing/2014/main" id="{55BB8626-A2DE-5D4E-B2DA-3E60CDD8B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1" y="5105401"/>
            <a:ext cx="3362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利用“</a:t>
            </a:r>
            <a:r>
              <a:rPr lang="zh-CN" altLang="en-US" sz="2400" b="1" dirty="0">
                <a:solidFill>
                  <a:srgbClr val="000000"/>
                </a:solidFill>
              </a:rPr>
              <a:t>拆项相消</a:t>
            </a:r>
            <a:r>
              <a:rPr lang="zh-CN" altLang="en-US" sz="2400" dirty="0">
                <a:solidFill>
                  <a:srgbClr val="000000"/>
                </a:solidFill>
              </a:rPr>
              <a:t>”求和</a:t>
            </a:r>
          </a:p>
        </p:txBody>
      </p:sp>
      <p:sp>
        <p:nvSpPr>
          <p:cNvPr id="35874" name="Line 34">
            <a:extLst>
              <a:ext uri="{FF2B5EF4-FFF2-40B4-BE49-F238E27FC236}">
                <a16:creationId xmlns:a16="http://schemas.microsoft.com/office/drawing/2014/main" id="{35A7877A-46AB-6945-96B2-C1C684C1A824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5875" name="Line 35">
            <a:extLst>
              <a:ext uri="{FF2B5EF4-FFF2-40B4-BE49-F238E27FC236}">
                <a16:creationId xmlns:a16="http://schemas.microsoft.com/office/drawing/2014/main" id="{D18D2CF9-E1A6-334A-B19D-B747E09756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1711325"/>
            <a:ext cx="381000" cy="762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1450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58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58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5" grpId="0" build="p" autoUpdateAnimBg="0"/>
      <p:bldP spid="35872" grpId="0" autoUpdateAnimBg="0"/>
      <p:bldP spid="3587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BCC59BB-12EB-D245-935B-BC428995F3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1219200" cy="685800"/>
          </a:xfrm>
        </p:spPr>
        <p:txBody>
          <a:bodyPr/>
          <a:lstStyle/>
          <a:p>
            <a:pPr algn="l" eaLnBrk="1" hangingPunct="1"/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AB2AD8EC-BC81-3E46-B3AE-99C398302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810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判别级数</a:t>
            </a:r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36B39EB9-428B-994A-98CB-A1A13561D9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45000" y="133350"/>
          <a:ext cx="2171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7" name="Equation" r:id="rId3" imgW="50025300" imgH="25450800" progId="Equation.3">
                  <p:embed/>
                </p:oleObj>
              </mc:Choice>
              <mc:Fallback>
                <p:oleObj name="Equation" r:id="rId3" imgW="50025300" imgH="25450800" progId="Equation.3">
                  <p:embed/>
                  <p:pic>
                    <p:nvPicPr>
                      <p:cNvPr id="16388" name="Object 4">
                        <a:extLst>
                          <a:ext uri="{FF2B5EF4-FFF2-40B4-BE49-F238E27FC236}">
                            <a16:creationId xmlns:a16="http://schemas.microsoft.com/office/drawing/2014/main" id="{36B39EB9-428B-994A-98CB-A1A13561D9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133350"/>
                        <a:ext cx="2171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5">
            <a:extLst>
              <a:ext uri="{FF2B5EF4-FFF2-40B4-BE49-F238E27FC236}">
                <a16:creationId xmlns:a16="http://schemas.microsoft.com/office/drawing/2014/main" id="{9A21B653-F74A-FD43-BB80-3AFE546BA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11163"/>
            <a:ext cx="220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0966" name="Text Box 6">
            <a:extLst>
              <a:ext uri="{FF2B5EF4-FFF2-40B4-BE49-F238E27FC236}">
                <a16:creationId xmlns:a16="http://schemas.microsoft.com/office/drawing/2014/main" id="{677924B5-CA2B-C848-A029-F301CE7EA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96963"/>
            <a:ext cx="91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0967" name="Object 7">
            <a:extLst>
              <a:ext uri="{FF2B5EF4-FFF2-40B4-BE49-F238E27FC236}">
                <a16:creationId xmlns:a16="http://schemas.microsoft.com/office/drawing/2014/main" id="{73586C8A-4AA4-1C4D-96D5-4F3999019A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1524000"/>
          <a:ext cx="2006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8" name="Equation" r:id="rId5" imgW="46228000" imgH="20485100" progId="Equation.3">
                  <p:embed/>
                </p:oleObj>
              </mc:Choice>
              <mc:Fallback>
                <p:oleObj name="Equation" r:id="rId5" imgW="46228000" imgH="20485100" progId="Equation.3">
                  <p:embed/>
                  <p:pic>
                    <p:nvPicPr>
                      <p:cNvPr id="40967" name="Object 7">
                        <a:extLst>
                          <a:ext uri="{FF2B5EF4-FFF2-40B4-BE49-F238E27FC236}">
                            <a16:creationId xmlns:a16="http://schemas.microsoft.com/office/drawing/2014/main" id="{73586C8A-4AA4-1C4D-96D5-4F3999019A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524000"/>
                        <a:ext cx="2006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8">
            <a:extLst>
              <a:ext uri="{FF2B5EF4-FFF2-40B4-BE49-F238E27FC236}">
                <a16:creationId xmlns:a16="http://schemas.microsoft.com/office/drawing/2014/main" id="{5CA5DBDE-2805-B14B-8DC1-B6937FC0EB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1500" y="1460500"/>
          <a:ext cx="1511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89" name="Equation" r:id="rId7" imgW="34810700" imgH="22529800" progId="Equation.3">
                  <p:embed/>
                </p:oleObj>
              </mc:Choice>
              <mc:Fallback>
                <p:oleObj name="Equation" r:id="rId7" imgW="34810700" imgH="22529800" progId="Equation.3">
                  <p:embed/>
                  <p:pic>
                    <p:nvPicPr>
                      <p:cNvPr id="40968" name="Object 8">
                        <a:extLst>
                          <a:ext uri="{FF2B5EF4-FFF2-40B4-BE49-F238E27FC236}">
                            <a16:creationId xmlns:a16="http://schemas.microsoft.com/office/drawing/2014/main" id="{5CA5DBDE-2805-B14B-8DC1-B6937FC0EB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1460500"/>
                        <a:ext cx="1511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9">
            <a:extLst>
              <a:ext uri="{FF2B5EF4-FFF2-40B4-BE49-F238E27FC236}">
                <a16:creationId xmlns:a16="http://schemas.microsoft.com/office/drawing/2014/main" id="{9DF4B1AF-B92B-1247-8C45-6AA102FC37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1803400"/>
          <a:ext cx="4102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0" name="Equation" r:id="rId9" imgW="94500700" imgH="9359900" progId="Equation.3">
                  <p:embed/>
                </p:oleObj>
              </mc:Choice>
              <mc:Fallback>
                <p:oleObj name="Equation" r:id="rId9" imgW="94500700" imgH="9359900" progId="Equation.3">
                  <p:embed/>
                  <p:pic>
                    <p:nvPicPr>
                      <p:cNvPr id="40969" name="Object 9">
                        <a:extLst>
                          <a:ext uri="{FF2B5EF4-FFF2-40B4-BE49-F238E27FC236}">
                            <a16:creationId xmlns:a16="http://schemas.microsoft.com/office/drawing/2014/main" id="{9DF4B1AF-B92B-1247-8C45-6AA102FC37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803400"/>
                        <a:ext cx="4102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">
            <a:extLst>
              <a:ext uri="{FF2B5EF4-FFF2-40B4-BE49-F238E27FC236}">
                <a16:creationId xmlns:a16="http://schemas.microsoft.com/office/drawing/2014/main" id="{2AD2F544-2A31-7F41-96D8-E29E93DE99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438400"/>
          <a:ext cx="3238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1" name="Equation" r:id="rId11" imgW="74599800" imgH="24574500" progId="Equation.3">
                  <p:embed/>
                </p:oleObj>
              </mc:Choice>
              <mc:Fallback>
                <p:oleObj name="Equation" r:id="rId11" imgW="74599800" imgH="24574500" progId="Equation.3">
                  <p:embed/>
                  <p:pic>
                    <p:nvPicPr>
                      <p:cNvPr id="40970" name="Object 10">
                        <a:extLst>
                          <a:ext uri="{FF2B5EF4-FFF2-40B4-BE49-F238E27FC236}">
                            <a16:creationId xmlns:a16="http://schemas.microsoft.com/office/drawing/2014/main" id="{2AD2F544-2A31-7F41-96D8-E29E93DE99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438400"/>
                        <a:ext cx="3238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11">
            <a:extLst>
              <a:ext uri="{FF2B5EF4-FFF2-40B4-BE49-F238E27FC236}">
                <a16:creationId xmlns:a16="http://schemas.microsoft.com/office/drawing/2014/main" id="{EB817D23-82DE-5946-BD0C-414D4C5F22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697288"/>
          <a:ext cx="2895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2" name="Equation" r:id="rId13" imgW="66700400" imgH="9067800" progId="Equation.3">
                  <p:embed/>
                </p:oleObj>
              </mc:Choice>
              <mc:Fallback>
                <p:oleObj name="Equation" r:id="rId13" imgW="66700400" imgH="9067800" progId="Equation.3">
                  <p:embed/>
                  <p:pic>
                    <p:nvPicPr>
                      <p:cNvPr id="40971" name="Object 11">
                        <a:extLst>
                          <a:ext uri="{FF2B5EF4-FFF2-40B4-BE49-F238E27FC236}">
                            <a16:creationId xmlns:a16="http://schemas.microsoft.com/office/drawing/2014/main" id="{EB817D23-82DE-5946-BD0C-414D4C5F22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697288"/>
                        <a:ext cx="2895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>
            <a:extLst>
              <a:ext uri="{FF2B5EF4-FFF2-40B4-BE49-F238E27FC236}">
                <a16:creationId xmlns:a16="http://schemas.microsoft.com/office/drawing/2014/main" id="{CBDEB777-5764-344D-998B-9D3CAA005B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15000" y="3695700"/>
          <a:ext cx="2959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3" name="Equation" r:id="rId15" imgW="68173600" imgH="9067800" progId="Equation.3">
                  <p:embed/>
                </p:oleObj>
              </mc:Choice>
              <mc:Fallback>
                <p:oleObj name="Equation" r:id="rId15" imgW="68173600" imgH="9067800" progId="Equation.3">
                  <p:embed/>
                  <p:pic>
                    <p:nvPicPr>
                      <p:cNvPr id="40972" name="Object 12">
                        <a:extLst>
                          <a:ext uri="{FF2B5EF4-FFF2-40B4-BE49-F238E27FC236}">
                            <a16:creationId xmlns:a16="http://schemas.microsoft.com/office/drawing/2014/main" id="{CBDEB777-5764-344D-998B-9D3CAA005B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3695700"/>
                        <a:ext cx="2959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3" name="Object 13">
            <a:extLst>
              <a:ext uri="{FF2B5EF4-FFF2-40B4-BE49-F238E27FC236}">
                <a16:creationId xmlns:a16="http://schemas.microsoft.com/office/drawing/2014/main" id="{EBA62D43-A3CC-DF41-B7E1-0BA2415A8C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46700" y="4394200"/>
          <a:ext cx="494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4" name="Equation" r:id="rId17" imgW="113804700" imgH="9359900" progId="Equation.3">
                  <p:embed/>
                </p:oleObj>
              </mc:Choice>
              <mc:Fallback>
                <p:oleObj name="Equation" r:id="rId17" imgW="113804700" imgH="9359900" progId="Equation.3">
                  <p:embed/>
                  <p:pic>
                    <p:nvPicPr>
                      <p:cNvPr id="40973" name="Object 13">
                        <a:extLst>
                          <a:ext uri="{FF2B5EF4-FFF2-40B4-BE49-F238E27FC236}">
                            <a16:creationId xmlns:a16="http://schemas.microsoft.com/office/drawing/2014/main" id="{EBA62D43-A3CC-DF41-B7E1-0BA2415A8C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4394200"/>
                        <a:ext cx="494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4">
            <a:extLst>
              <a:ext uri="{FF2B5EF4-FFF2-40B4-BE49-F238E27FC236}">
                <a16:creationId xmlns:a16="http://schemas.microsoft.com/office/drawing/2014/main" id="{4B2DEBB1-604C-0546-9D8E-F37DD83CFF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63000" y="3695700"/>
          <a:ext cx="1181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5" name="Equation" r:id="rId19" imgW="27203400" imgH="9067800" progId="Equation.3">
                  <p:embed/>
                </p:oleObj>
              </mc:Choice>
              <mc:Fallback>
                <p:oleObj name="Equation" r:id="rId19" imgW="27203400" imgH="9067800" progId="Equation.3">
                  <p:embed/>
                  <p:pic>
                    <p:nvPicPr>
                      <p:cNvPr id="40974" name="Object 14">
                        <a:extLst>
                          <a:ext uri="{FF2B5EF4-FFF2-40B4-BE49-F238E27FC236}">
                            <a16:creationId xmlns:a16="http://schemas.microsoft.com/office/drawing/2014/main" id="{4B2DEBB1-604C-0546-9D8E-F37DD83CFF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695700"/>
                        <a:ext cx="1181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5" name="Object 15">
            <a:extLst>
              <a:ext uri="{FF2B5EF4-FFF2-40B4-BE49-F238E27FC236}">
                <a16:creationId xmlns:a16="http://schemas.microsoft.com/office/drawing/2014/main" id="{20FF2DFF-5C72-944A-A34D-0853F8C73B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3738" y="4400550"/>
          <a:ext cx="1993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6" name="Equation" r:id="rId21" imgW="45935900" imgH="9067800" progId="Equation.3">
                  <p:embed/>
                </p:oleObj>
              </mc:Choice>
              <mc:Fallback>
                <p:oleObj name="Equation" r:id="rId21" imgW="45935900" imgH="9067800" progId="Equation.3">
                  <p:embed/>
                  <p:pic>
                    <p:nvPicPr>
                      <p:cNvPr id="40975" name="Object 15">
                        <a:extLst>
                          <a:ext uri="{FF2B5EF4-FFF2-40B4-BE49-F238E27FC236}">
                            <a16:creationId xmlns:a16="http://schemas.microsoft.com/office/drawing/2014/main" id="{20FF2DFF-5C72-944A-A34D-0853F8C73B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738" y="4400550"/>
                        <a:ext cx="1993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Line 16">
            <a:extLst>
              <a:ext uri="{FF2B5EF4-FFF2-40B4-BE49-F238E27FC236}">
                <a16:creationId xmlns:a16="http://schemas.microsoft.com/office/drawing/2014/main" id="{A95A8642-8583-8341-9190-6B90A60C81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089400"/>
            <a:ext cx="9906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0977" name="Line 17">
            <a:extLst>
              <a:ext uri="{FF2B5EF4-FFF2-40B4-BE49-F238E27FC236}">
                <a16:creationId xmlns:a16="http://schemas.microsoft.com/office/drawing/2014/main" id="{71AA1B94-C7F8-9148-8C7E-CB6FC928A2BB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4089400"/>
            <a:ext cx="7620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0978" name="Line 18">
            <a:extLst>
              <a:ext uri="{FF2B5EF4-FFF2-40B4-BE49-F238E27FC236}">
                <a16:creationId xmlns:a16="http://schemas.microsoft.com/office/drawing/2014/main" id="{42AE97A9-1A8E-F147-BF86-B71675093B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72400" y="4089400"/>
            <a:ext cx="9144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0979" name="Line 19">
            <a:extLst>
              <a:ext uri="{FF2B5EF4-FFF2-40B4-BE49-F238E27FC236}">
                <a16:creationId xmlns:a16="http://schemas.microsoft.com/office/drawing/2014/main" id="{C5EE9EB2-4F80-1546-93FF-1C6196DB88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4089400"/>
            <a:ext cx="5334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0980" name="Line 20">
            <a:extLst>
              <a:ext uri="{FF2B5EF4-FFF2-40B4-BE49-F238E27FC236}">
                <a16:creationId xmlns:a16="http://schemas.microsoft.com/office/drawing/2014/main" id="{B2EFACD9-F2A2-054D-B44E-B12CF69E7F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4800600"/>
            <a:ext cx="60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40981" name="Object 21">
            <a:extLst>
              <a:ext uri="{FF2B5EF4-FFF2-40B4-BE49-F238E27FC236}">
                <a16:creationId xmlns:a16="http://schemas.microsoft.com/office/drawing/2014/main" id="{3D3B2E7C-B126-0347-9CE0-45A5C11266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054600"/>
          <a:ext cx="1092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7" name="Equation" r:id="rId23" imgW="25158700" imgH="7315200" progId="Equation.3">
                  <p:embed/>
                </p:oleObj>
              </mc:Choice>
              <mc:Fallback>
                <p:oleObj name="Equation" r:id="rId23" imgW="25158700" imgH="7315200" progId="Equation.3">
                  <p:embed/>
                  <p:pic>
                    <p:nvPicPr>
                      <p:cNvPr id="40981" name="Object 21">
                        <a:extLst>
                          <a:ext uri="{FF2B5EF4-FFF2-40B4-BE49-F238E27FC236}">
                            <a16:creationId xmlns:a16="http://schemas.microsoft.com/office/drawing/2014/main" id="{3D3B2E7C-B126-0347-9CE0-45A5C11266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054600"/>
                        <a:ext cx="1092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2" name="Line 22">
            <a:extLst>
              <a:ext uri="{FF2B5EF4-FFF2-40B4-BE49-F238E27FC236}">
                <a16:creationId xmlns:a16="http://schemas.microsoft.com/office/drawing/2014/main" id="{946ECC1D-481C-A249-A58E-E7421D195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9296400" y="4775200"/>
            <a:ext cx="1066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0983" name="Line 23">
            <a:extLst>
              <a:ext uri="{FF2B5EF4-FFF2-40B4-BE49-F238E27FC236}">
                <a16:creationId xmlns:a16="http://schemas.microsoft.com/office/drawing/2014/main" id="{BAC18393-18A3-9B43-B910-07232ED5601D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4775200"/>
            <a:ext cx="1143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40984" name="Object 24">
            <a:extLst>
              <a:ext uri="{FF2B5EF4-FFF2-40B4-BE49-F238E27FC236}">
                <a16:creationId xmlns:a16="http://schemas.microsoft.com/office/drawing/2014/main" id="{CA958BE8-6F5A-5544-8195-3C5F3862FA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5029200"/>
          <a:ext cx="2349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8" name="Equation" r:id="rId25" imgW="54127400" imgH="9359900" progId="Equation.3">
                  <p:embed/>
                </p:oleObj>
              </mc:Choice>
              <mc:Fallback>
                <p:oleObj name="Equation" r:id="rId25" imgW="54127400" imgH="9359900" progId="Equation.3">
                  <p:embed/>
                  <p:pic>
                    <p:nvPicPr>
                      <p:cNvPr id="40984" name="Object 24">
                        <a:extLst>
                          <a:ext uri="{FF2B5EF4-FFF2-40B4-BE49-F238E27FC236}">
                            <a16:creationId xmlns:a16="http://schemas.microsoft.com/office/drawing/2014/main" id="{CA958BE8-6F5A-5544-8195-3C5F3862FA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029200"/>
                        <a:ext cx="2349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5" name="Object 25">
            <a:extLst>
              <a:ext uri="{FF2B5EF4-FFF2-40B4-BE49-F238E27FC236}">
                <a16:creationId xmlns:a16="http://schemas.microsoft.com/office/drawing/2014/main" id="{A5E00673-29D4-6847-80FB-1E28D6826B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4953000"/>
          <a:ext cx="2336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99" name="Equation" r:id="rId27" imgW="53835300" imgH="12293600" progId="Equation.3">
                  <p:embed/>
                </p:oleObj>
              </mc:Choice>
              <mc:Fallback>
                <p:oleObj name="Equation" r:id="rId27" imgW="53835300" imgH="12293600" progId="Equation.3">
                  <p:embed/>
                  <p:pic>
                    <p:nvPicPr>
                      <p:cNvPr id="40985" name="Object 25">
                        <a:extLst>
                          <a:ext uri="{FF2B5EF4-FFF2-40B4-BE49-F238E27FC236}">
                            <a16:creationId xmlns:a16="http://schemas.microsoft.com/office/drawing/2014/main" id="{A5E00673-29D4-6847-80FB-1E28D6826B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953000"/>
                        <a:ext cx="2336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6" name="Object 26">
            <a:extLst>
              <a:ext uri="{FF2B5EF4-FFF2-40B4-BE49-F238E27FC236}">
                <a16:creationId xmlns:a16="http://schemas.microsoft.com/office/drawing/2014/main" id="{048AB40B-643C-5D48-95B9-139579F14B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60600" y="5653088"/>
          <a:ext cx="27686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0" name="Equation" r:id="rId29" imgW="63779400" imgH="15214600" progId="Equation.3">
                  <p:embed/>
                </p:oleObj>
              </mc:Choice>
              <mc:Fallback>
                <p:oleObj name="Equation" r:id="rId29" imgW="63779400" imgH="15214600" progId="Equation.3">
                  <p:embed/>
                  <p:pic>
                    <p:nvPicPr>
                      <p:cNvPr id="40986" name="Object 26">
                        <a:extLst>
                          <a:ext uri="{FF2B5EF4-FFF2-40B4-BE49-F238E27FC236}">
                            <a16:creationId xmlns:a16="http://schemas.microsoft.com/office/drawing/2014/main" id="{048AB40B-643C-5D48-95B9-139579F14B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5653088"/>
                        <a:ext cx="27686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7" name="Text Box 27">
            <a:extLst>
              <a:ext uri="{FF2B5EF4-FFF2-40B4-BE49-F238E27FC236}">
                <a16:creationId xmlns:a16="http://schemas.microsoft.com/office/drawing/2014/main" id="{5DE634F8-57D7-8F4A-A351-CC4CB6322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5576888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故原级数收敛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  <p:graphicFrame>
        <p:nvGraphicFramePr>
          <p:cNvPr id="40988" name="Object 28">
            <a:extLst>
              <a:ext uri="{FF2B5EF4-FFF2-40B4-BE49-F238E27FC236}">
                <a16:creationId xmlns:a16="http://schemas.microsoft.com/office/drawing/2014/main" id="{BF223441-BFE0-3F41-9D5F-F292E27DD1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10600" y="5689600"/>
          <a:ext cx="914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01" name="Equation" r:id="rId31" imgW="21069300" imgH="9359900" progId="Equation.3">
                  <p:embed/>
                </p:oleObj>
              </mc:Choice>
              <mc:Fallback>
                <p:oleObj name="Equation" r:id="rId31" imgW="21069300" imgH="9359900" progId="Equation.3">
                  <p:embed/>
                  <p:pic>
                    <p:nvPicPr>
                      <p:cNvPr id="40988" name="Object 28">
                        <a:extLst>
                          <a:ext uri="{FF2B5EF4-FFF2-40B4-BE49-F238E27FC236}">
                            <a16:creationId xmlns:a16="http://schemas.microsoft.com/office/drawing/2014/main" id="{BF223441-BFE0-3F41-9D5F-F292E27DD1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5689600"/>
                        <a:ext cx="914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6" name="Oval 36">
            <a:extLst>
              <a:ext uri="{FF2B5EF4-FFF2-40B4-BE49-F238E27FC236}">
                <a16:creationId xmlns:a16="http://schemas.microsoft.com/office/drawing/2014/main" id="{2E529434-8CC3-4C46-9ACF-D2A1BA9CB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581400"/>
            <a:ext cx="609600" cy="6096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43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 build="p" autoUpdateAnimBg="0"/>
      <p:bldP spid="4098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BB814502-D005-D648-A267-21207D432D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5486400" cy="685800"/>
          </a:xfrm>
        </p:spPr>
        <p:txBody>
          <a:bodyPr/>
          <a:lstStyle/>
          <a:p>
            <a:pPr algn="l" eaLnBrk="1" hangingPunct="1"/>
            <a:r>
              <a:rPr lang="zh-CN" altLang="en-US" sz="3200" b="1">
                <a:solidFill>
                  <a:srgbClr val="C00000"/>
                </a:solidFill>
                <a:ea typeface="楷体_GB2312" pitchFamily="49" charset="-122"/>
              </a:rPr>
              <a:t>二、无穷级数的基本性质  </a:t>
            </a:r>
            <a:endParaRPr lang="zh-CN" altLang="en-US" sz="280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24B2CA7C-8A78-6949-A355-267838F71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3505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性质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若级数</a:t>
            </a: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E317D037-670D-2342-824C-3EA1918F47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723900"/>
          <a:ext cx="863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6" name="Equation" r:id="rId3" imgW="19900900" imgH="25450800" progId="Equation.3">
                  <p:embed/>
                </p:oleObj>
              </mc:Choice>
              <mc:Fallback>
                <p:oleObj name="Equation" r:id="rId3" imgW="19900900" imgH="25450800" progId="Equation.3">
                  <p:embed/>
                  <p:pic>
                    <p:nvPicPr>
                      <p:cNvPr id="14340" name="Object 4">
                        <a:extLst>
                          <a:ext uri="{FF2B5EF4-FFF2-40B4-BE49-F238E27FC236}">
                            <a16:creationId xmlns:a16="http://schemas.microsoft.com/office/drawing/2014/main" id="{E317D037-670D-2342-824C-3EA1918F47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723900"/>
                        <a:ext cx="863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>
            <a:extLst>
              <a:ext uri="{FF2B5EF4-FFF2-40B4-BE49-F238E27FC236}">
                <a16:creationId xmlns:a16="http://schemas.microsoft.com/office/drawing/2014/main" id="{E254271F-CC90-8147-9881-E9EC6823F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03505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收敛于 </a:t>
            </a:r>
            <a:r>
              <a:rPr lang="en-US" altLang="zh-CN" i="1">
                <a:solidFill>
                  <a:srgbClr val="000000"/>
                </a:solidFill>
              </a:rPr>
              <a:t>S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A3204BFB-D24E-9E43-A73B-CA58AE1570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0" y="812800"/>
          <a:ext cx="1562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7" name="Equation" r:id="rId5" imgW="35991800" imgH="24574500" progId="Equation.3">
                  <p:embed/>
                </p:oleObj>
              </mc:Choice>
              <mc:Fallback>
                <p:oleObj name="Equation" r:id="rId5" imgW="35991800" imgH="24574500" progId="Equation.3">
                  <p:embed/>
                  <p:pic>
                    <p:nvPicPr>
                      <p:cNvPr id="14342" name="Object 6">
                        <a:extLst>
                          <a:ext uri="{FF2B5EF4-FFF2-40B4-BE49-F238E27FC236}">
                            <a16:creationId xmlns:a16="http://schemas.microsoft.com/office/drawing/2014/main" id="{A3204BFB-D24E-9E43-A73B-CA58AE1570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812800"/>
                        <a:ext cx="1562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7">
            <a:extLst>
              <a:ext uri="{FF2B5EF4-FFF2-40B4-BE49-F238E27FC236}">
                <a16:creationId xmlns:a16="http://schemas.microsoft.com/office/drawing/2014/main" id="{5144D2EF-8974-2F43-B7F9-B77AE811C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10668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则各项</a:t>
            </a:r>
          </a:p>
        </p:txBody>
      </p:sp>
      <p:sp>
        <p:nvSpPr>
          <p:cNvPr id="14344" name="Text Box 8">
            <a:extLst>
              <a:ext uri="{FF2B5EF4-FFF2-40B4-BE49-F238E27FC236}">
                <a16:creationId xmlns:a16="http://schemas.microsoft.com/office/drawing/2014/main" id="{FD36E03D-D3EB-3148-9092-99B796928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96215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乘以常数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所得级数</a:t>
            </a:r>
          </a:p>
        </p:txBody>
      </p:sp>
      <p:graphicFrame>
        <p:nvGraphicFramePr>
          <p:cNvPr id="14345" name="Object 9">
            <a:extLst>
              <a:ext uri="{FF2B5EF4-FFF2-40B4-BE49-F238E27FC236}">
                <a16:creationId xmlns:a16="http://schemas.microsoft.com/office/drawing/2014/main" id="{890B0C0C-13F8-C540-AF9B-C934134E0B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81600" y="1733550"/>
          <a:ext cx="1054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8" name="Equation" r:id="rId7" imgW="24282400" imgH="24574500" progId="Equation.3">
                  <p:embed/>
                </p:oleObj>
              </mc:Choice>
              <mc:Fallback>
                <p:oleObj name="Equation" r:id="rId7" imgW="24282400" imgH="24574500" progId="Equation.3">
                  <p:embed/>
                  <p:pic>
                    <p:nvPicPr>
                      <p:cNvPr id="14345" name="Object 9">
                        <a:extLst>
                          <a:ext uri="{FF2B5EF4-FFF2-40B4-BE49-F238E27FC236}">
                            <a16:creationId xmlns:a16="http://schemas.microsoft.com/office/drawing/2014/main" id="{890B0C0C-13F8-C540-AF9B-C934134E0B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733550"/>
                        <a:ext cx="1054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Text Box 10">
            <a:extLst>
              <a:ext uri="{FF2B5EF4-FFF2-40B4-BE49-F238E27FC236}">
                <a16:creationId xmlns:a16="http://schemas.microsoft.com/office/drawing/2014/main" id="{8FE2594C-101A-ED47-9E1B-708482438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194945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4347" name="Text Box 11">
            <a:extLst>
              <a:ext uri="{FF2B5EF4-FFF2-40B4-BE49-F238E27FC236}">
                <a16:creationId xmlns:a16="http://schemas.microsoft.com/office/drawing/2014/main" id="{7349B3A7-FB90-B342-B298-3B12EB208A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8971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4348" name="Object 12">
            <a:extLst>
              <a:ext uri="{FF2B5EF4-FFF2-40B4-BE49-F238E27FC236}">
                <a16:creationId xmlns:a16="http://schemas.microsoft.com/office/drawing/2014/main" id="{327312B3-70F9-6344-ADC2-B1FEEFDD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00400" y="2628900"/>
          <a:ext cx="1739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9" name="Equation" r:id="rId9" imgW="40081200" imgH="25450800" progId="Equation.3">
                  <p:embed/>
                </p:oleObj>
              </mc:Choice>
              <mc:Fallback>
                <p:oleObj name="Equation" r:id="rId9" imgW="40081200" imgH="25450800" progId="Equation.3">
                  <p:embed/>
                  <p:pic>
                    <p:nvPicPr>
                      <p:cNvPr id="14348" name="Object 12">
                        <a:extLst>
                          <a:ext uri="{FF2B5EF4-FFF2-40B4-BE49-F238E27FC236}">
                            <a16:creationId xmlns:a16="http://schemas.microsoft.com/office/drawing/2014/main" id="{327312B3-70F9-6344-ADC2-B1FEEFDD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628900"/>
                        <a:ext cx="17399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9" name="Text Box 13">
            <a:extLst>
              <a:ext uri="{FF2B5EF4-FFF2-40B4-BE49-F238E27FC236}">
                <a16:creationId xmlns:a16="http://schemas.microsoft.com/office/drawing/2014/main" id="{761AB91E-80A2-1147-B717-46D36EA9C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89083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4350" name="Object 14">
            <a:extLst>
              <a:ext uri="{FF2B5EF4-FFF2-40B4-BE49-F238E27FC236}">
                <a16:creationId xmlns:a16="http://schemas.microsoft.com/office/drawing/2014/main" id="{224206F1-ABAE-8749-AEC3-183BAA13E9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2647950"/>
          <a:ext cx="1854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0" name="Equation" r:id="rId11" imgW="42710100" imgH="24574500" progId="Equation.3">
                  <p:embed/>
                </p:oleObj>
              </mc:Choice>
              <mc:Fallback>
                <p:oleObj name="Equation" r:id="rId11" imgW="42710100" imgH="24574500" progId="Equation.3">
                  <p:embed/>
                  <p:pic>
                    <p:nvPicPr>
                      <p:cNvPr id="14350" name="Object 14">
                        <a:extLst>
                          <a:ext uri="{FF2B5EF4-FFF2-40B4-BE49-F238E27FC236}">
                            <a16:creationId xmlns:a16="http://schemas.microsoft.com/office/drawing/2014/main" id="{224206F1-ABAE-8749-AEC3-183BAA13E9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647950"/>
                        <a:ext cx="1854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1" name="Object 15">
            <a:extLst>
              <a:ext uri="{FF2B5EF4-FFF2-40B4-BE49-F238E27FC236}">
                <a16:creationId xmlns:a16="http://schemas.microsoft.com/office/drawing/2014/main" id="{8ED112D7-B350-9049-AB5F-E1C8FEF6FA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15200" y="2952750"/>
          <a:ext cx="107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1" name="Equation" r:id="rId13" imgW="24866600" imgH="10236200" progId="Equation.3">
                  <p:embed/>
                </p:oleObj>
              </mc:Choice>
              <mc:Fallback>
                <p:oleObj name="Equation" r:id="rId13" imgW="24866600" imgH="10236200" progId="Equation.3">
                  <p:embed/>
                  <p:pic>
                    <p:nvPicPr>
                      <p:cNvPr id="14351" name="Object 15">
                        <a:extLst>
                          <a:ext uri="{FF2B5EF4-FFF2-40B4-BE49-F238E27FC236}">
                            <a16:creationId xmlns:a16="http://schemas.microsoft.com/office/drawing/2014/main" id="{8ED112D7-B350-9049-AB5F-E1C8FEF6F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952750"/>
                        <a:ext cx="107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>
            <a:extLst>
              <a:ext uri="{FF2B5EF4-FFF2-40B4-BE49-F238E27FC236}">
                <a16:creationId xmlns:a16="http://schemas.microsoft.com/office/drawing/2014/main" id="{508D22F1-0C41-7C42-9661-6651BCD194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0100" y="4010025"/>
          <a:ext cx="1651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2" name="Equation" r:id="rId15" imgW="38036500" imgH="14338300" progId="Equation.3">
                  <p:embed/>
                </p:oleObj>
              </mc:Choice>
              <mc:Fallback>
                <p:oleObj name="Equation" r:id="rId15" imgW="38036500" imgH="14338300" progId="Equation.3">
                  <p:embed/>
                  <p:pic>
                    <p:nvPicPr>
                      <p:cNvPr id="14352" name="Object 16">
                        <a:extLst>
                          <a:ext uri="{FF2B5EF4-FFF2-40B4-BE49-F238E27FC236}">
                            <a16:creationId xmlns:a16="http://schemas.microsoft.com/office/drawing/2014/main" id="{508D22F1-0C41-7C42-9661-6651BCD194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4010025"/>
                        <a:ext cx="16510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4" name="Object 18">
            <a:extLst>
              <a:ext uri="{FF2B5EF4-FFF2-40B4-BE49-F238E27FC236}">
                <a16:creationId xmlns:a16="http://schemas.microsoft.com/office/drawing/2014/main" id="{ADB5637F-5236-574E-B889-DE420AC621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4043363"/>
          <a:ext cx="76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3" name="Equation" r:id="rId17" imgW="17551400" imgH="9067800" progId="Equation.3">
                  <p:embed/>
                </p:oleObj>
              </mc:Choice>
              <mc:Fallback>
                <p:oleObj name="Equation" r:id="rId17" imgW="17551400" imgH="9067800" progId="Equation.3">
                  <p:embed/>
                  <p:pic>
                    <p:nvPicPr>
                      <p:cNvPr id="14354" name="Object 18">
                        <a:extLst>
                          <a:ext uri="{FF2B5EF4-FFF2-40B4-BE49-F238E27FC236}">
                            <a16:creationId xmlns:a16="http://schemas.microsoft.com/office/drawing/2014/main" id="{ADB5637F-5236-574E-B889-DE420AC621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043363"/>
                        <a:ext cx="76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5" name="Text Box 19">
            <a:extLst>
              <a:ext uri="{FF2B5EF4-FFF2-40B4-BE49-F238E27FC236}">
                <a16:creationId xmlns:a16="http://schemas.microsoft.com/office/drawing/2014/main" id="{A8F1EE4F-E183-A141-B3F1-579F41E79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8910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</a:t>
            </a:r>
          </a:p>
        </p:txBody>
      </p:sp>
      <p:graphicFrame>
        <p:nvGraphicFramePr>
          <p:cNvPr id="14356" name="Object 20">
            <a:extLst>
              <a:ext uri="{FF2B5EF4-FFF2-40B4-BE49-F238E27FC236}">
                <a16:creationId xmlns:a16="http://schemas.microsoft.com/office/drawing/2014/main" id="{7EC011EB-30D8-9A4C-99CA-96415144BC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648200"/>
          <a:ext cx="1054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4" name="Equation" r:id="rId19" imgW="24282400" imgH="24574500" progId="Equation.3">
                  <p:embed/>
                </p:oleObj>
              </mc:Choice>
              <mc:Fallback>
                <p:oleObj name="Equation" r:id="rId19" imgW="24282400" imgH="24574500" progId="Equation.3">
                  <p:embed/>
                  <p:pic>
                    <p:nvPicPr>
                      <p:cNvPr id="14356" name="Object 20">
                        <a:extLst>
                          <a:ext uri="{FF2B5EF4-FFF2-40B4-BE49-F238E27FC236}">
                            <a16:creationId xmlns:a16="http://schemas.microsoft.com/office/drawing/2014/main" id="{7EC011EB-30D8-9A4C-99CA-96415144BC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1054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7" name="Text Box 21">
            <a:extLst>
              <a:ext uri="{FF2B5EF4-FFF2-40B4-BE49-F238E27FC236}">
                <a16:creationId xmlns:a16="http://schemas.microsoft.com/office/drawing/2014/main" id="{60132184-1534-E84F-82C1-182B027A9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8910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 </a:t>
            </a:r>
            <a:r>
              <a:rPr lang="en-US" altLang="zh-CN" i="1">
                <a:solidFill>
                  <a:srgbClr val="000000"/>
                </a:solidFill>
              </a:rPr>
              <a:t>c S . </a:t>
            </a:r>
          </a:p>
        </p:txBody>
      </p:sp>
      <p:graphicFrame>
        <p:nvGraphicFramePr>
          <p:cNvPr id="14358" name="Object 22">
            <a:extLst>
              <a:ext uri="{FF2B5EF4-FFF2-40B4-BE49-F238E27FC236}">
                <a16:creationId xmlns:a16="http://schemas.microsoft.com/office/drawing/2014/main" id="{23DC27FE-F03D-3847-B1A2-F305958176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32388" y="4025900"/>
          <a:ext cx="1549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85" name="Equation" r:id="rId21" imgW="35699700" imgH="14338300" progId="Equation.3">
                  <p:embed/>
                </p:oleObj>
              </mc:Choice>
              <mc:Fallback>
                <p:oleObj name="Equation" r:id="rId21" imgW="35699700" imgH="14338300" progId="Equation.3">
                  <p:embed/>
                  <p:pic>
                    <p:nvPicPr>
                      <p:cNvPr id="14358" name="Object 22">
                        <a:extLst>
                          <a:ext uri="{FF2B5EF4-FFF2-40B4-BE49-F238E27FC236}">
                            <a16:creationId xmlns:a16="http://schemas.microsoft.com/office/drawing/2014/main" id="{23DC27FE-F03D-3847-B1A2-F305958176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2388" y="4025900"/>
                        <a:ext cx="1549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9" name="Text Box 23">
            <a:extLst>
              <a:ext uri="{FF2B5EF4-FFF2-40B4-BE49-F238E27FC236}">
                <a16:creationId xmlns:a16="http://schemas.microsoft.com/office/drawing/2014/main" id="{482781BD-6097-A244-AB0F-8C05517AD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729288"/>
            <a:ext cx="746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级数各项乘以非零常数后其敛散性不变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360" name="Text Box 24">
            <a:extLst>
              <a:ext uri="{FF2B5EF4-FFF2-40B4-BE49-F238E27FC236}">
                <a16:creationId xmlns:a16="http://schemas.microsoft.com/office/drawing/2014/main" id="{C00F4A57-8158-C347-8A0F-7D6E4BA8B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10668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4361" name="Text Box 25">
            <a:extLst>
              <a:ext uri="{FF2B5EF4-FFF2-40B4-BE49-F238E27FC236}">
                <a16:creationId xmlns:a16="http://schemas.microsoft.com/office/drawing/2014/main" id="{3C3AAFCA-C96A-314B-A835-3D25578737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1" y="1943101"/>
            <a:ext cx="19415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其和为 </a:t>
            </a:r>
            <a:r>
              <a:rPr lang="en-US" altLang="zh-CN" i="1">
                <a:solidFill>
                  <a:srgbClr val="000000"/>
                </a:solidFill>
              </a:rPr>
              <a:t>c S .</a:t>
            </a:r>
          </a:p>
        </p:txBody>
      </p:sp>
    </p:spTree>
    <p:extLst>
      <p:ext uri="{BB962C8B-B14F-4D97-AF65-F5344CB8AC3E}">
        <p14:creationId xmlns:p14="http://schemas.microsoft.com/office/powerpoint/2010/main" val="31685216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  <p:bldP spid="14341" grpId="0" autoUpdateAnimBg="0"/>
      <p:bldP spid="14343" grpId="0" autoUpdateAnimBg="0"/>
      <p:bldP spid="14344" grpId="0" autoUpdateAnimBg="0"/>
      <p:bldP spid="14346" grpId="0" autoUpdateAnimBg="0"/>
      <p:bldP spid="14347" grpId="0" autoUpdateAnimBg="0"/>
      <p:bldP spid="14349" grpId="0" autoUpdateAnimBg="0"/>
      <p:bldP spid="14355" grpId="0" autoUpdateAnimBg="0"/>
      <p:bldP spid="14357" grpId="0" autoUpdateAnimBg="0"/>
      <p:bldP spid="14359" grpId="0" autoUpdateAnimBg="0"/>
      <p:bldP spid="14360" grpId="0" autoUpdateAnimBg="0"/>
      <p:bldP spid="14361" grpId="0" build="p" autoUpdateAnimBg="0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E48845F-3EDD-914B-A6F5-DA7F042BE7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4958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设有两个收敛级数</a:t>
            </a:r>
          </a:p>
        </p:txBody>
      </p:sp>
      <p:graphicFrame>
        <p:nvGraphicFramePr>
          <p:cNvPr id="15363" name="Object 3">
            <a:extLst>
              <a:ext uri="{FF2B5EF4-FFF2-40B4-BE49-F238E27FC236}">
                <a16:creationId xmlns:a16="http://schemas.microsoft.com/office/drawing/2014/main" id="{47C12A6F-CEE5-644F-A970-512AC6F63C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54401" y="819150"/>
          <a:ext cx="15478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07" name="Equation" r:id="rId3" imgW="35699700" imgH="25450800" progId="Equation.3">
                  <p:embed/>
                </p:oleObj>
              </mc:Choice>
              <mc:Fallback>
                <p:oleObj name="Equation" r:id="rId3" imgW="35699700" imgH="25450800" progId="Equation.3">
                  <p:embed/>
                  <p:pic>
                    <p:nvPicPr>
                      <p:cNvPr id="15363" name="Object 3">
                        <a:extLst>
                          <a:ext uri="{FF2B5EF4-FFF2-40B4-BE49-F238E27FC236}">
                            <a16:creationId xmlns:a16="http://schemas.microsoft.com/office/drawing/2014/main" id="{47C12A6F-CEE5-644F-A970-512AC6F63C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1" y="819150"/>
                        <a:ext cx="1547813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5DF4C635-B0BD-4C4B-AB15-2F6F12F7CD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7088" y="812800"/>
          <a:ext cx="1574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08" name="Equation" r:id="rId5" imgW="36283900" imgH="25450800" progId="Equation.3">
                  <p:embed/>
                </p:oleObj>
              </mc:Choice>
              <mc:Fallback>
                <p:oleObj name="Equation" r:id="rId5" imgW="36283900" imgH="25450800" progId="Equation.3">
                  <p:embed/>
                  <p:pic>
                    <p:nvPicPr>
                      <p:cNvPr id="15364" name="Object 4">
                        <a:extLst>
                          <a:ext uri="{FF2B5EF4-FFF2-40B4-BE49-F238E27FC236}">
                            <a16:creationId xmlns:a16="http://schemas.microsoft.com/office/drawing/2014/main" id="{5DF4C635-B0BD-4C4B-AB15-2F6F12F7CD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7088" y="812800"/>
                        <a:ext cx="1574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>
            <a:extLst>
              <a:ext uri="{FF2B5EF4-FFF2-40B4-BE49-F238E27FC236}">
                <a16:creationId xmlns:a16="http://schemas.microsoft.com/office/drawing/2014/main" id="{E81E8B7A-7047-E34E-BB6E-2E2928A78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1478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则级数</a:t>
            </a:r>
          </a:p>
        </p:txBody>
      </p:sp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A55AEB71-7772-9448-828E-0BF643ADFF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1651" y="1885950"/>
          <a:ext cx="18526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09" name="Equation" r:id="rId7" imgW="42710100" imgH="25450800" progId="Equation.3">
                  <p:embed/>
                </p:oleObj>
              </mc:Choice>
              <mc:Fallback>
                <p:oleObj name="Equation" r:id="rId7" imgW="42710100" imgH="25450800" progId="Equation.3">
                  <p:embed/>
                  <p:pic>
                    <p:nvPicPr>
                      <p:cNvPr id="15366" name="Object 6">
                        <a:extLst>
                          <a:ext uri="{FF2B5EF4-FFF2-40B4-BE49-F238E27FC236}">
                            <a16:creationId xmlns:a16="http://schemas.microsoft.com/office/drawing/2014/main" id="{A55AEB71-7772-9448-828E-0BF643ADFF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1" y="1885950"/>
                        <a:ext cx="1852613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Text Box 7">
            <a:extLst>
              <a:ext uri="{FF2B5EF4-FFF2-40B4-BE49-F238E27FC236}">
                <a16:creationId xmlns:a16="http://schemas.microsoft.com/office/drawing/2014/main" id="{693FCF95-DC1B-3A4A-9213-984C963F1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1336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27FDED13-499E-7D45-8B74-C028707AD6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39000" y="2244725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0" name="Equation" r:id="rId9" imgW="22821900" imgH="9067800" progId="Equation.3">
                  <p:embed/>
                </p:oleObj>
              </mc:Choice>
              <mc:Fallback>
                <p:oleObj name="Equation" r:id="rId9" imgW="22821900" imgH="9067800" progId="Equation.3">
                  <p:embed/>
                  <p:pic>
                    <p:nvPicPr>
                      <p:cNvPr id="15368" name="Object 8">
                        <a:extLst>
                          <a:ext uri="{FF2B5EF4-FFF2-40B4-BE49-F238E27FC236}">
                            <a16:creationId xmlns:a16="http://schemas.microsoft.com/office/drawing/2014/main" id="{27FDED13-499E-7D45-8B74-C028707AD6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244725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9" name="Text Box 9">
            <a:extLst>
              <a:ext uri="{FF2B5EF4-FFF2-40B4-BE49-F238E27FC236}">
                <a16:creationId xmlns:a16="http://schemas.microsoft.com/office/drawing/2014/main" id="{BC80FC6F-C3DD-3345-AED8-FF89AAB7F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313113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5370" name="Object 10">
            <a:extLst>
              <a:ext uri="{FF2B5EF4-FFF2-40B4-BE49-F238E27FC236}">
                <a16:creationId xmlns:a16="http://schemas.microsoft.com/office/drawing/2014/main" id="{92CF3CF7-D3AF-2F41-A772-7A1395B7A1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3048000"/>
          <a:ext cx="1739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1" name="Equation" r:id="rId11" imgW="40081200" imgH="25450800" progId="Equation.3">
                  <p:embed/>
                </p:oleObj>
              </mc:Choice>
              <mc:Fallback>
                <p:oleObj name="Equation" r:id="rId11" imgW="40081200" imgH="25450800" progId="Equation.3">
                  <p:embed/>
                  <p:pic>
                    <p:nvPicPr>
                      <p:cNvPr id="15370" name="Object 10">
                        <a:extLst>
                          <a:ext uri="{FF2B5EF4-FFF2-40B4-BE49-F238E27FC236}">
                            <a16:creationId xmlns:a16="http://schemas.microsoft.com/office/drawing/2014/main" id="{92CF3CF7-D3AF-2F41-A772-7A1395B7A1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048000"/>
                        <a:ext cx="17399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1" name="Object 11">
            <a:extLst>
              <a:ext uri="{FF2B5EF4-FFF2-40B4-BE49-F238E27FC236}">
                <a16:creationId xmlns:a16="http://schemas.microsoft.com/office/drawing/2014/main" id="{9AECF228-547F-DB49-A639-A6FE59D8DE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4450" y="3028950"/>
          <a:ext cx="1752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2" name="Equation" r:id="rId13" imgW="40373300" imgH="25450800" progId="Equation.3">
                  <p:embed/>
                </p:oleObj>
              </mc:Choice>
              <mc:Fallback>
                <p:oleObj name="Equation" r:id="rId13" imgW="40373300" imgH="25450800" progId="Equation.3">
                  <p:embed/>
                  <p:pic>
                    <p:nvPicPr>
                      <p:cNvPr id="15371" name="Object 11">
                        <a:extLst>
                          <a:ext uri="{FF2B5EF4-FFF2-40B4-BE49-F238E27FC236}">
                            <a16:creationId xmlns:a16="http://schemas.microsoft.com/office/drawing/2014/main" id="{9AECF228-547F-DB49-A639-A6FE59D8DE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4450" y="3028950"/>
                        <a:ext cx="1752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Text Box 12">
            <a:extLst>
              <a:ext uri="{FF2B5EF4-FFF2-40B4-BE49-F238E27FC236}">
                <a16:creationId xmlns:a16="http://schemas.microsoft.com/office/drawing/2014/main" id="{0D5A9B52-59A0-D34A-B688-4676FBF19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2908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5373" name="Object 13">
            <a:extLst>
              <a:ext uri="{FF2B5EF4-FFF2-40B4-BE49-F238E27FC236}">
                <a16:creationId xmlns:a16="http://schemas.microsoft.com/office/drawing/2014/main" id="{9A7995EA-2C4E-9840-8A26-7D41A40733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2101" y="4191000"/>
          <a:ext cx="2538413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3" name="Equation" r:id="rId15" imgW="58508900" imgH="24574500" progId="Equation.3">
                  <p:embed/>
                </p:oleObj>
              </mc:Choice>
              <mc:Fallback>
                <p:oleObj name="Equation" r:id="rId15" imgW="58508900" imgH="24574500" progId="Equation.3">
                  <p:embed/>
                  <p:pic>
                    <p:nvPicPr>
                      <p:cNvPr id="15373" name="Object 13">
                        <a:extLst>
                          <a:ext uri="{FF2B5EF4-FFF2-40B4-BE49-F238E27FC236}">
                            <a16:creationId xmlns:a16="http://schemas.microsoft.com/office/drawing/2014/main" id="{9A7995EA-2C4E-9840-8A26-7D41A40733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1" y="4191000"/>
                        <a:ext cx="2538413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>
            <a:extLst>
              <a:ext uri="{FF2B5EF4-FFF2-40B4-BE49-F238E27FC236}">
                <a16:creationId xmlns:a16="http://schemas.microsoft.com/office/drawing/2014/main" id="{59FBBE0B-45A4-B642-AA30-51F98A25E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48300" y="4513263"/>
          <a:ext cx="1435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4" name="Equation" r:id="rId17" imgW="33058100" imgH="10236200" progId="Equation.3">
                  <p:embed/>
                </p:oleObj>
              </mc:Choice>
              <mc:Fallback>
                <p:oleObj name="Equation" r:id="rId17" imgW="33058100" imgH="10236200" progId="Equation.3">
                  <p:embed/>
                  <p:pic>
                    <p:nvPicPr>
                      <p:cNvPr id="15374" name="Object 14">
                        <a:extLst>
                          <a:ext uri="{FF2B5EF4-FFF2-40B4-BE49-F238E27FC236}">
                            <a16:creationId xmlns:a16="http://schemas.microsoft.com/office/drawing/2014/main" id="{59FBBE0B-45A4-B642-AA30-51F98A25E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4513263"/>
                        <a:ext cx="1435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>
            <a:extLst>
              <a:ext uri="{FF2B5EF4-FFF2-40B4-BE49-F238E27FC236}">
                <a16:creationId xmlns:a16="http://schemas.microsoft.com/office/drawing/2014/main" id="{FCA19212-9A81-4845-875A-57BAE0B514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34201" y="4546600"/>
          <a:ext cx="27416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5" name="Equation" r:id="rId19" imgW="63195200" imgH="9359900" progId="Equation.3">
                  <p:embed/>
                </p:oleObj>
              </mc:Choice>
              <mc:Fallback>
                <p:oleObj name="Equation" r:id="rId19" imgW="63195200" imgH="9359900" progId="Equation.3">
                  <p:embed/>
                  <p:pic>
                    <p:nvPicPr>
                      <p:cNvPr id="15375" name="Object 15">
                        <a:extLst>
                          <a:ext uri="{FF2B5EF4-FFF2-40B4-BE49-F238E27FC236}">
                            <a16:creationId xmlns:a16="http://schemas.microsoft.com/office/drawing/2014/main" id="{FCA19212-9A81-4845-875A-57BAE0B514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1" y="4546600"/>
                        <a:ext cx="27416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6" name="Text Box 16">
            <a:extLst>
              <a:ext uri="{FF2B5EF4-FFF2-40B4-BE49-F238E27FC236}">
                <a16:creationId xmlns:a16="http://schemas.microsoft.com/office/drawing/2014/main" id="{7F845770-F1EB-984A-8641-E06093579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47846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这说明级数</a:t>
            </a:r>
          </a:p>
        </p:txBody>
      </p:sp>
      <p:graphicFrame>
        <p:nvGraphicFramePr>
          <p:cNvPr id="15377" name="Object 17">
            <a:extLst>
              <a:ext uri="{FF2B5EF4-FFF2-40B4-BE49-F238E27FC236}">
                <a16:creationId xmlns:a16="http://schemas.microsoft.com/office/drawing/2014/main" id="{DB2C6BD1-B0E2-F240-BDFA-06535DEEC6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71938" y="5238750"/>
          <a:ext cx="1852612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6" name="Equation" r:id="rId21" imgW="42710100" imgH="25450800" progId="Equation.3">
                  <p:embed/>
                </p:oleObj>
              </mc:Choice>
              <mc:Fallback>
                <p:oleObj name="Equation" r:id="rId21" imgW="42710100" imgH="25450800" progId="Equation.3">
                  <p:embed/>
                  <p:pic>
                    <p:nvPicPr>
                      <p:cNvPr id="15377" name="Object 17">
                        <a:extLst>
                          <a:ext uri="{FF2B5EF4-FFF2-40B4-BE49-F238E27FC236}">
                            <a16:creationId xmlns:a16="http://schemas.microsoft.com/office/drawing/2014/main" id="{DB2C6BD1-B0E2-F240-BDFA-06535DEEC6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8" y="5238750"/>
                        <a:ext cx="1852612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8" name="Text Box 18">
            <a:extLst>
              <a:ext uri="{FF2B5EF4-FFF2-40B4-BE49-F238E27FC236}">
                <a16:creationId xmlns:a16="http://schemas.microsoft.com/office/drawing/2014/main" id="{079F9539-78DD-3E4F-A0AE-463B17B865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55006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  <p:graphicFrame>
        <p:nvGraphicFramePr>
          <p:cNvPr id="15379" name="Object 19">
            <a:extLst>
              <a:ext uri="{FF2B5EF4-FFF2-40B4-BE49-F238E27FC236}">
                <a16:creationId xmlns:a16="http://schemas.microsoft.com/office/drawing/2014/main" id="{1BC80A8B-6CD3-DA43-B50C-19D1F9F7E0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05800" y="5626100"/>
          <a:ext cx="990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617" name="Equation" r:id="rId23" imgW="22821900" imgH="9067800" progId="Equation.3">
                  <p:embed/>
                </p:oleObj>
              </mc:Choice>
              <mc:Fallback>
                <p:oleObj name="Equation" r:id="rId23" imgW="22821900" imgH="9067800" progId="Equation.3">
                  <p:embed/>
                  <p:pic>
                    <p:nvPicPr>
                      <p:cNvPr id="15379" name="Object 19">
                        <a:extLst>
                          <a:ext uri="{FF2B5EF4-FFF2-40B4-BE49-F238E27FC236}">
                            <a16:creationId xmlns:a16="http://schemas.microsoft.com/office/drawing/2014/main" id="{1BC80A8B-6CD3-DA43-B50C-19D1F9F7E0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626100"/>
                        <a:ext cx="990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97585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autoUpdateAnimBg="0"/>
      <p:bldP spid="15367" grpId="0" autoUpdateAnimBg="0"/>
      <p:bldP spid="15369" grpId="0" autoUpdateAnimBg="0"/>
      <p:bldP spid="15372" grpId="0" autoUpdateAnimBg="0"/>
      <p:bldP spid="15376" grpId="0" autoUpdateAnimBg="0"/>
      <p:bldP spid="15378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1">
            <a:extLst>
              <a:ext uri="{FF2B5EF4-FFF2-40B4-BE49-F238E27FC236}">
                <a16:creationId xmlns:a16="http://schemas.microsoft.com/office/drawing/2014/main" id="{D9884A34-D402-3443-A269-52FE2C81E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90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36886" name="Text Box 22">
            <a:extLst>
              <a:ext uri="{FF2B5EF4-FFF2-40B4-BE49-F238E27FC236}">
                <a16:creationId xmlns:a16="http://schemas.microsoft.com/office/drawing/2014/main" id="{D8FBCCE1-D7AD-414B-A9F7-4E08A3D57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76401"/>
            <a:ext cx="624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若两级数中一个收敛一个发散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6887" name="Object 23">
            <a:extLst>
              <a:ext uri="{FF2B5EF4-FFF2-40B4-BE49-F238E27FC236}">
                <a16:creationId xmlns:a16="http://schemas.microsoft.com/office/drawing/2014/main" id="{749485B9-2A7B-9843-8B7C-929FB53115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01000" y="1371600"/>
          <a:ext cx="1816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89" name="Equation" r:id="rId3" imgW="41833800" imgH="24574500" progId="Equation.3">
                  <p:embed/>
                </p:oleObj>
              </mc:Choice>
              <mc:Fallback>
                <p:oleObj name="Equation" r:id="rId3" imgW="41833800" imgH="24574500" progId="Equation.3">
                  <p:embed/>
                  <p:pic>
                    <p:nvPicPr>
                      <p:cNvPr id="36887" name="Object 23">
                        <a:extLst>
                          <a:ext uri="{FF2B5EF4-FFF2-40B4-BE49-F238E27FC236}">
                            <a16:creationId xmlns:a16="http://schemas.microsoft.com/office/drawing/2014/main" id="{749485B9-2A7B-9843-8B7C-929FB53115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1371600"/>
                        <a:ext cx="1816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8" name="Text Box 24">
            <a:extLst>
              <a:ext uri="{FF2B5EF4-FFF2-40B4-BE49-F238E27FC236}">
                <a16:creationId xmlns:a16="http://schemas.microsoft.com/office/drawing/2014/main" id="{3AC65611-C563-6749-B52A-6C6A93CFC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2240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必发散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36889" name="Text Box 25">
            <a:extLst>
              <a:ext uri="{FF2B5EF4-FFF2-40B4-BE49-F238E27FC236}">
                <a16:creationId xmlns:a16="http://schemas.microsoft.com/office/drawing/2014/main" id="{E0752A0B-B982-0B4D-9C71-526D35A5A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3071813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但若二级数都发散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6890" name="Object 26">
            <a:extLst>
              <a:ext uri="{FF2B5EF4-FFF2-40B4-BE49-F238E27FC236}">
                <a16:creationId xmlns:a16="http://schemas.microsoft.com/office/drawing/2014/main" id="{2616F689-884A-3847-8331-3B41C90B25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2819400"/>
          <a:ext cx="1816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0" name="Equation" r:id="rId5" imgW="41833800" imgH="24574500" progId="Equation.3">
                  <p:embed/>
                </p:oleObj>
              </mc:Choice>
              <mc:Fallback>
                <p:oleObj name="Equation" r:id="rId5" imgW="41833800" imgH="24574500" progId="Equation.3">
                  <p:embed/>
                  <p:pic>
                    <p:nvPicPr>
                      <p:cNvPr id="36890" name="Object 26">
                        <a:extLst>
                          <a:ext uri="{FF2B5EF4-FFF2-40B4-BE49-F238E27FC236}">
                            <a16:creationId xmlns:a16="http://schemas.microsoft.com/office/drawing/2014/main" id="{2616F689-884A-3847-8331-3B41C90B25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819400"/>
                        <a:ext cx="1816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1" name="Text Box 27">
            <a:extLst>
              <a:ext uri="{FF2B5EF4-FFF2-40B4-BE49-F238E27FC236}">
                <a16:creationId xmlns:a16="http://schemas.microsoft.com/office/drawing/2014/main" id="{FC9EBF52-8AFF-8B41-9B13-0481AE52C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0718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不一定发散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895" name="Text Box 31">
            <a:extLst>
              <a:ext uri="{FF2B5EF4-FFF2-40B4-BE49-F238E27FC236}">
                <a16:creationId xmlns:a16="http://schemas.microsoft.com/office/drawing/2014/main" id="{A6EDAD60-AF01-3247-B6EF-DDF1C4B4EE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134024"/>
            <a:ext cx="139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例如</a:t>
            </a:r>
            <a:r>
              <a:rPr lang="en-US" altLang="zh-CN" b="1" dirty="0">
                <a:solidFill>
                  <a:srgbClr val="000000"/>
                </a:solidFill>
              </a:rPr>
              <a:t>,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</a:p>
        </p:txBody>
      </p:sp>
      <p:graphicFrame>
        <p:nvGraphicFramePr>
          <p:cNvPr id="36896" name="Object 32">
            <a:extLst>
              <a:ext uri="{FF2B5EF4-FFF2-40B4-BE49-F238E27FC236}">
                <a16:creationId xmlns:a16="http://schemas.microsoft.com/office/drawing/2014/main" id="{AB44C517-DD00-B842-B39B-EF091CA2EE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6650" y="4121150"/>
          <a:ext cx="2260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1" name="Equation" r:id="rId7" imgW="52082700" imgH="12001500" progId="Equation.3">
                  <p:embed/>
                </p:oleObj>
              </mc:Choice>
              <mc:Fallback>
                <p:oleObj name="Equation" r:id="rId7" imgW="52082700" imgH="12001500" progId="Equation.3">
                  <p:embed/>
                  <p:pic>
                    <p:nvPicPr>
                      <p:cNvPr id="36896" name="Object 32">
                        <a:extLst>
                          <a:ext uri="{FF2B5EF4-FFF2-40B4-BE49-F238E27FC236}">
                            <a16:creationId xmlns:a16="http://schemas.microsoft.com/office/drawing/2014/main" id="{AB44C517-DD00-B842-B39B-EF091CA2EE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4121150"/>
                        <a:ext cx="2260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7" name="Object 33">
            <a:extLst>
              <a:ext uri="{FF2B5EF4-FFF2-40B4-BE49-F238E27FC236}">
                <a16:creationId xmlns:a16="http://schemas.microsoft.com/office/drawing/2014/main" id="{4302AD24-0028-454C-871B-9F8970BCAB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32500" y="4114800"/>
          <a:ext cx="2044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2" name="Equation" r:id="rId9" imgW="47104300" imgH="12293600" progId="Equation.3">
                  <p:embed/>
                </p:oleObj>
              </mc:Choice>
              <mc:Fallback>
                <p:oleObj name="Equation" r:id="rId9" imgW="47104300" imgH="12293600" progId="Equation.3">
                  <p:embed/>
                  <p:pic>
                    <p:nvPicPr>
                      <p:cNvPr id="36897" name="Object 33">
                        <a:extLst>
                          <a:ext uri="{FF2B5EF4-FFF2-40B4-BE49-F238E27FC236}">
                            <a16:creationId xmlns:a16="http://schemas.microsoft.com/office/drawing/2014/main" id="{4302AD24-0028-454C-871B-9F8970BCAB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4114800"/>
                        <a:ext cx="2044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8" name="Object 34">
            <a:extLst>
              <a:ext uri="{FF2B5EF4-FFF2-40B4-BE49-F238E27FC236}">
                <a16:creationId xmlns:a16="http://schemas.microsoft.com/office/drawing/2014/main" id="{36C1AF6C-1DD5-F14B-AB72-6AAB8AA9CA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953000"/>
          <a:ext cx="200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93" name="Equation" r:id="rId11" imgW="46228000" imgH="10236200" progId="Equation.3">
                  <p:embed/>
                </p:oleObj>
              </mc:Choice>
              <mc:Fallback>
                <p:oleObj name="Equation" r:id="rId11" imgW="46228000" imgH="10236200" progId="Equation.3">
                  <p:embed/>
                  <p:pic>
                    <p:nvPicPr>
                      <p:cNvPr id="36898" name="Object 34">
                        <a:extLst>
                          <a:ext uri="{FF2B5EF4-FFF2-40B4-BE49-F238E27FC236}">
                            <a16:creationId xmlns:a16="http://schemas.microsoft.com/office/drawing/2014/main" id="{36C1AF6C-1DD5-F14B-AB72-6AAB8AA9CA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53000"/>
                        <a:ext cx="200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6" name="Text Box 42">
            <a:extLst>
              <a:ext uri="{FF2B5EF4-FFF2-40B4-BE49-F238E27FC236}">
                <a16:creationId xmlns:a16="http://schemas.microsoft.com/office/drawing/2014/main" id="{C98DDC9E-4B3D-1943-877B-B12884988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14401"/>
            <a:ext cx="685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 </a:t>
            </a:r>
            <a:r>
              <a:rPr lang="zh-CN" altLang="en-US">
                <a:solidFill>
                  <a:srgbClr val="000000"/>
                </a:solidFill>
              </a:rPr>
              <a:t>性质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表明收敛级数可逐项相加或相减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908" name="Text Box 44">
            <a:extLst>
              <a:ext uri="{FF2B5EF4-FFF2-40B4-BE49-F238E27FC236}">
                <a16:creationId xmlns:a16="http://schemas.microsoft.com/office/drawing/2014/main" id="{C72BF539-E430-9248-BFFC-892A1A8F4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286000"/>
            <a:ext cx="2216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用反证法可证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9920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6" grpId="0" autoUpdateAnimBg="0"/>
      <p:bldP spid="36888" grpId="0" autoUpdateAnimBg="0"/>
      <p:bldP spid="36889" grpId="0" autoUpdateAnimBg="0"/>
      <p:bldP spid="36891" grpId="0" autoUpdateAnimBg="0"/>
      <p:bldP spid="36895" grpId="0" autoUpdateAnimBg="0"/>
      <p:bldP spid="36906" grpId="0" autoUpdateAnimBg="0"/>
      <p:bldP spid="3690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5DF576E1-C776-CD44-A290-56DDAC07B5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3716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EC8F5B02-CCAC-3946-AC01-4D48EB357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19088"/>
            <a:ext cx="716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在级数前面加上或去掉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有限项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不会影响级数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3A6A0096-80D8-0147-A4D4-ACFDC6015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524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56D7A829-E297-CE4E-8753-E41CB7BC2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54163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将级数</a:t>
            </a:r>
          </a:p>
        </p:txBody>
      </p:sp>
      <p:graphicFrame>
        <p:nvGraphicFramePr>
          <p:cNvPr id="16390" name="Object 6">
            <a:extLst>
              <a:ext uri="{FF2B5EF4-FFF2-40B4-BE49-F238E27FC236}">
                <a16:creationId xmlns:a16="http://schemas.microsoft.com/office/drawing/2014/main" id="{9416C633-427F-3349-9D10-3CC44CEB1D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49700" y="1279525"/>
          <a:ext cx="863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27" name="Equation" r:id="rId3" imgW="19900900" imgH="25450800" progId="Equation.3">
                  <p:embed/>
                </p:oleObj>
              </mc:Choice>
              <mc:Fallback>
                <p:oleObj name="Equation" r:id="rId3" imgW="19900900" imgH="25450800" progId="Equation.3">
                  <p:embed/>
                  <p:pic>
                    <p:nvPicPr>
                      <p:cNvPr id="16390" name="Object 6">
                        <a:extLst>
                          <a:ext uri="{FF2B5EF4-FFF2-40B4-BE49-F238E27FC236}">
                            <a16:creationId xmlns:a16="http://schemas.microsoft.com/office/drawing/2014/main" id="{9416C633-427F-3349-9D10-3CC44CEB1D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1279525"/>
                        <a:ext cx="863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1" name="Text Box 7">
            <a:extLst>
              <a:ext uri="{FF2B5EF4-FFF2-40B4-BE49-F238E27FC236}">
                <a16:creationId xmlns:a16="http://schemas.microsoft.com/office/drawing/2014/main" id="{63BCC983-379C-A045-885A-188A68C89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5382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的前 </a:t>
            </a:r>
            <a:r>
              <a:rPr lang="en-US" altLang="zh-CN" i="1">
                <a:solidFill>
                  <a:srgbClr val="000000"/>
                </a:solidFill>
              </a:rPr>
              <a:t>k </a:t>
            </a:r>
            <a:r>
              <a:rPr lang="zh-CN" altLang="en-US">
                <a:solidFill>
                  <a:srgbClr val="000000"/>
                </a:solidFill>
              </a:rPr>
              <a:t>项去掉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6392" name="Object 8">
            <a:extLst>
              <a:ext uri="{FF2B5EF4-FFF2-40B4-BE49-F238E27FC236}">
                <a16:creationId xmlns:a16="http://schemas.microsoft.com/office/drawing/2014/main" id="{5AB038E5-6315-2A4E-8B72-3470104B4E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91600" y="1295400"/>
          <a:ext cx="1219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28" name="Equation" r:id="rId5" imgW="28092400" imgH="25450800" progId="Equation.3">
                  <p:embed/>
                </p:oleObj>
              </mc:Choice>
              <mc:Fallback>
                <p:oleObj name="Equation" r:id="rId5" imgW="28092400" imgH="25450800" progId="Equation.3">
                  <p:embed/>
                  <p:pic>
                    <p:nvPicPr>
                      <p:cNvPr id="16392" name="Object 8">
                        <a:extLst>
                          <a:ext uri="{FF2B5EF4-FFF2-40B4-BE49-F238E27FC236}">
                            <a16:creationId xmlns:a16="http://schemas.microsoft.com/office/drawing/2014/main" id="{5AB038E5-6315-2A4E-8B72-3470104B4E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1295400"/>
                        <a:ext cx="12192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3" name="Text Box 9">
            <a:extLst>
              <a:ext uri="{FF2B5EF4-FFF2-40B4-BE49-F238E27FC236}">
                <a16:creationId xmlns:a16="http://schemas.microsoft.com/office/drawing/2014/main" id="{7872E26E-819F-C049-B01D-4892EAA4B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3622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的部分和为</a:t>
            </a:r>
          </a:p>
        </p:txBody>
      </p:sp>
      <p:graphicFrame>
        <p:nvGraphicFramePr>
          <p:cNvPr id="16394" name="Object 10">
            <a:extLst>
              <a:ext uri="{FF2B5EF4-FFF2-40B4-BE49-F238E27FC236}">
                <a16:creationId xmlns:a16="http://schemas.microsoft.com/office/drawing/2014/main" id="{C7516080-2556-A748-8DAD-C6E8FA42428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2667000"/>
          <a:ext cx="1905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29" name="Equation" r:id="rId7" imgW="43891200" imgH="24574500" progId="Equation.3">
                  <p:embed/>
                </p:oleObj>
              </mc:Choice>
              <mc:Fallback>
                <p:oleObj name="Equation" r:id="rId7" imgW="43891200" imgH="24574500" progId="Equation.3">
                  <p:embed/>
                  <p:pic>
                    <p:nvPicPr>
                      <p:cNvPr id="16394" name="Object 10">
                        <a:extLst>
                          <a:ext uri="{FF2B5EF4-FFF2-40B4-BE49-F238E27FC236}">
                            <a16:creationId xmlns:a16="http://schemas.microsoft.com/office/drawing/2014/main" id="{C7516080-2556-A748-8DAD-C6E8FA4242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667000"/>
                        <a:ext cx="1905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1">
            <a:extLst>
              <a:ext uri="{FF2B5EF4-FFF2-40B4-BE49-F238E27FC236}">
                <a16:creationId xmlns:a16="http://schemas.microsoft.com/office/drawing/2014/main" id="{A4C82A02-EAAD-B44E-A847-E0AED8173D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2971800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30" name="Equation" r:id="rId9" imgW="39497000" imgH="10236200" progId="Equation.3">
                  <p:embed/>
                </p:oleObj>
              </mc:Choice>
              <mc:Fallback>
                <p:oleObj name="Equation" r:id="rId9" imgW="39497000" imgH="10236200" progId="Equation.3">
                  <p:embed/>
                  <p:pic>
                    <p:nvPicPr>
                      <p:cNvPr id="16395" name="Object 11">
                        <a:extLst>
                          <a:ext uri="{FF2B5EF4-FFF2-40B4-BE49-F238E27FC236}">
                            <a16:creationId xmlns:a16="http://schemas.microsoft.com/office/drawing/2014/main" id="{A4C82A02-EAAD-B44E-A847-E0AED8173D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971800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7" name="Object 13">
            <a:extLst>
              <a:ext uri="{FF2B5EF4-FFF2-40B4-BE49-F238E27FC236}">
                <a16:creationId xmlns:a16="http://schemas.microsoft.com/office/drawing/2014/main" id="{157027DF-AEB1-E64F-89D0-57D880BF4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3886200"/>
          <a:ext cx="1600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31" name="Equation" r:id="rId11" imgW="36868100" imgH="10528300" progId="Equation.3">
                  <p:embed/>
                </p:oleObj>
              </mc:Choice>
              <mc:Fallback>
                <p:oleObj name="Equation" r:id="rId11" imgW="36868100" imgH="10528300" progId="Equation.3">
                  <p:embed/>
                  <p:pic>
                    <p:nvPicPr>
                      <p:cNvPr id="16397" name="Object 13">
                        <a:extLst>
                          <a:ext uri="{FF2B5EF4-FFF2-40B4-BE49-F238E27FC236}">
                            <a16:creationId xmlns:a16="http://schemas.microsoft.com/office/drawing/2014/main" id="{157027DF-AEB1-E64F-89D0-57D880BF4F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886200"/>
                        <a:ext cx="1600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0" name="Object 16">
            <a:extLst>
              <a:ext uri="{FF2B5EF4-FFF2-40B4-BE49-F238E27FC236}">
                <a16:creationId xmlns:a16="http://schemas.microsoft.com/office/drawing/2014/main" id="{8C7C2A36-BB60-0D4E-8502-875CE6F06B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3898900"/>
          <a:ext cx="2247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32" name="Equation" r:id="rId13" imgW="51790600" imgH="10236200" progId="Equation.3">
                  <p:embed/>
                </p:oleObj>
              </mc:Choice>
              <mc:Fallback>
                <p:oleObj name="Equation" r:id="rId13" imgW="51790600" imgH="10236200" progId="Equation.3">
                  <p:embed/>
                  <p:pic>
                    <p:nvPicPr>
                      <p:cNvPr id="16400" name="Object 16">
                        <a:extLst>
                          <a:ext uri="{FF2B5EF4-FFF2-40B4-BE49-F238E27FC236}">
                            <a16:creationId xmlns:a16="http://schemas.microsoft.com/office/drawing/2014/main" id="{8C7C2A36-BB60-0D4E-8502-875CE6F06B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898900"/>
                        <a:ext cx="2247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1" name="Text Box 17">
            <a:extLst>
              <a:ext uri="{FF2B5EF4-FFF2-40B4-BE49-F238E27FC236}">
                <a16:creationId xmlns:a16="http://schemas.microsoft.com/office/drawing/2014/main" id="{DAB77D39-ED63-DC4E-87A9-5B865702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4196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数敛散性相同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</a:p>
        </p:txBody>
      </p:sp>
      <p:sp>
        <p:nvSpPr>
          <p:cNvPr id="16403" name="Text Box 19">
            <a:extLst>
              <a:ext uri="{FF2B5EF4-FFF2-40B4-BE49-F238E27FC236}">
                <a16:creationId xmlns:a16="http://schemas.microsoft.com/office/drawing/2014/main" id="{41CF8FAE-2608-1149-AD43-61CC742C6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105401"/>
            <a:ext cx="480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当级数收敛时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其和的关系为</a:t>
            </a:r>
          </a:p>
        </p:txBody>
      </p:sp>
      <p:graphicFrame>
        <p:nvGraphicFramePr>
          <p:cNvPr id="16404" name="Object 20">
            <a:extLst>
              <a:ext uri="{FF2B5EF4-FFF2-40B4-BE49-F238E27FC236}">
                <a16:creationId xmlns:a16="http://schemas.microsoft.com/office/drawing/2014/main" id="{F715E149-39ED-6F43-A948-9ABA9D1B22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5187950"/>
          <a:ext cx="175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633" name="Equation" r:id="rId15" imgW="40373300" imgH="10236200" progId="Equation.3">
                  <p:embed/>
                </p:oleObj>
              </mc:Choice>
              <mc:Fallback>
                <p:oleObj name="Equation" r:id="rId15" imgW="40373300" imgH="10236200" progId="Equation.3">
                  <p:embed/>
                  <p:pic>
                    <p:nvPicPr>
                      <p:cNvPr id="16404" name="Object 20">
                        <a:extLst>
                          <a:ext uri="{FF2B5EF4-FFF2-40B4-BE49-F238E27FC236}">
                            <a16:creationId xmlns:a16="http://schemas.microsoft.com/office/drawing/2014/main" id="{F715E149-39ED-6F43-A948-9ABA9D1B22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187950"/>
                        <a:ext cx="175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06" name="Text Box 22">
            <a:extLst>
              <a:ext uri="{FF2B5EF4-FFF2-40B4-BE49-F238E27FC236}">
                <a16:creationId xmlns:a16="http://schemas.microsoft.com/office/drawing/2014/main" id="{9582ACBE-EF73-0B42-9127-7D5D44810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715001"/>
            <a:ext cx="548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类似可证前面加上有限项的情况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09" name="Text Box 25">
            <a:extLst>
              <a:ext uri="{FF2B5EF4-FFF2-40B4-BE49-F238E27FC236}">
                <a16:creationId xmlns:a16="http://schemas.microsoft.com/office/drawing/2014/main" id="{F595C862-0828-4644-B747-9C45370FE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8242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极限状况相同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6410" name="Text Box 26">
            <a:extLst>
              <a:ext uri="{FF2B5EF4-FFF2-40B4-BE49-F238E27FC236}">
                <a16:creationId xmlns:a16="http://schemas.microsoft.com/office/drawing/2014/main" id="{1913C39F-C660-1547-82BD-D506589DD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8100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故新旧两级</a:t>
            </a:r>
          </a:p>
        </p:txBody>
      </p:sp>
      <p:sp>
        <p:nvSpPr>
          <p:cNvPr id="16411" name="Text Box 27">
            <a:extLst>
              <a:ext uri="{FF2B5EF4-FFF2-40B4-BE49-F238E27FC236}">
                <a16:creationId xmlns:a16="http://schemas.microsoft.com/office/drawing/2014/main" id="{DBB997B6-3AC3-3C4B-9B2D-7A275915E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15382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所得新级数</a:t>
            </a:r>
          </a:p>
        </p:txBody>
      </p:sp>
    </p:spTree>
    <p:extLst>
      <p:ext uri="{BB962C8B-B14F-4D97-AF65-F5344CB8AC3E}">
        <p14:creationId xmlns:p14="http://schemas.microsoft.com/office/powerpoint/2010/main" val="30501791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89" grpId="0" autoUpdateAnimBg="0"/>
      <p:bldP spid="16391" grpId="0" autoUpdateAnimBg="0"/>
      <p:bldP spid="16393" grpId="0" autoUpdateAnimBg="0"/>
      <p:bldP spid="16401" grpId="0" autoUpdateAnimBg="0"/>
      <p:bldP spid="16403" grpId="0" autoUpdateAnimBg="0"/>
      <p:bldP spid="16406" grpId="0" autoUpdateAnimBg="0"/>
      <p:bldP spid="16409" grpId="0" autoUpdateAnimBg="0"/>
      <p:bldP spid="16410" grpId="0" autoUpdateAnimBg="0"/>
      <p:bldP spid="16411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30EFDC4-5B86-A244-9871-3672ACF28A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1376" y="443136"/>
            <a:ext cx="16002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性质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075682A5-A0D6-B54E-958D-CADE42391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376" y="486326"/>
            <a:ext cx="83682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收敛级数加括号后所成的级数仍收敛于原</a:t>
            </a:r>
            <a:r>
              <a:rPr lang="zh-CN" altLang="en-US" dirty="0" smtClean="0">
                <a:solidFill>
                  <a:srgbClr val="000000"/>
                </a:solidFill>
              </a:rPr>
              <a:t>级数</a:t>
            </a:r>
            <a:r>
              <a:rPr lang="zh-CN" altLang="en-US" dirty="0">
                <a:solidFill>
                  <a:srgbClr val="000000"/>
                </a:solidFill>
              </a:rPr>
              <a:t>的和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A0149E8A-3DBD-3F47-8207-672559C0F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376" y="125253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设收敛级数</a:t>
            </a:r>
          </a:p>
        </p:txBody>
      </p:sp>
      <p:graphicFrame>
        <p:nvGraphicFramePr>
          <p:cNvPr id="17414" name="Object 6">
            <a:extLst>
              <a:ext uri="{FF2B5EF4-FFF2-40B4-BE49-F238E27FC236}">
                <a16:creationId xmlns:a16="http://schemas.microsoft.com/office/drawing/2014/main" id="{AFDB3A5A-85A3-7647-9B8F-5B276DDD28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833878"/>
              </p:ext>
            </p:extLst>
          </p:nvPr>
        </p:nvGraphicFramePr>
        <p:xfrm>
          <a:off x="4311526" y="990600"/>
          <a:ext cx="15494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58" name="Equation" r:id="rId3" imgW="35699700" imgH="25450800" progId="Equation.3">
                  <p:embed/>
                </p:oleObj>
              </mc:Choice>
              <mc:Fallback>
                <p:oleObj name="Equation" r:id="rId3" imgW="35699700" imgH="25450800" progId="Equation.3">
                  <p:embed/>
                  <p:pic>
                    <p:nvPicPr>
                      <p:cNvPr id="17414" name="Object 6">
                        <a:extLst>
                          <a:ext uri="{FF2B5EF4-FFF2-40B4-BE49-F238E27FC236}">
                            <a16:creationId xmlns:a16="http://schemas.microsoft.com/office/drawing/2014/main" id="{AFDB3A5A-85A3-7647-9B8F-5B276DDD28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526" y="990600"/>
                        <a:ext cx="15494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 Box 7">
            <a:extLst>
              <a:ext uri="{FF2B5EF4-FFF2-40B4-BE49-F238E27FC236}">
                <a16:creationId xmlns:a16="http://schemas.microsoft.com/office/drawing/2014/main" id="{0926C3B0-6C41-8A4F-A84B-3F3B358E3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3776" y="125253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若按某一规律加括号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7416" name="Object 8">
            <a:extLst>
              <a:ext uri="{FF2B5EF4-FFF2-40B4-BE49-F238E27FC236}">
                <a16:creationId xmlns:a16="http://schemas.microsoft.com/office/drawing/2014/main" id="{A5034CA3-4F9A-4345-963C-B99DE78EEF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133600"/>
          <a:ext cx="434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59" name="Equation" r:id="rId5" imgW="100063300" imgH="10236200" progId="Equation.3">
                  <p:embed/>
                </p:oleObj>
              </mc:Choice>
              <mc:Fallback>
                <p:oleObj name="Equation" r:id="rId5" imgW="100063300" imgH="10236200" progId="Equation.3">
                  <p:embed/>
                  <p:pic>
                    <p:nvPicPr>
                      <p:cNvPr id="17416" name="Object 8">
                        <a:extLst>
                          <a:ext uri="{FF2B5EF4-FFF2-40B4-BE49-F238E27FC236}">
                            <a16:creationId xmlns:a16="http://schemas.microsoft.com/office/drawing/2014/main" id="{A5034CA3-4F9A-4345-963C-B99DE78EEF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133600"/>
                        <a:ext cx="434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7" name="Text Box 9">
            <a:extLst>
              <a:ext uri="{FF2B5EF4-FFF2-40B4-BE49-F238E27FC236}">
                <a16:creationId xmlns:a16="http://schemas.microsoft.com/office/drawing/2014/main" id="{39EB07F3-0A94-1949-977C-DE043168F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57488"/>
            <a:ext cx="541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则新级数的部分和序列 </a:t>
            </a:r>
          </a:p>
        </p:txBody>
      </p:sp>
      <p:graphicFrame>
        <p:nvGraphicFramePr>
          <p:cNvPr id="17418" name="Object 10">
            <a:extLst>
              <a:ext uri="{FF2B5EF4-FFF2-40B4-BE49-F238E27FC236}">
                <a16:creationId xmlns:a16="http://schemas.microsoft.com/office/drawing/2014/main" id="{55EB0C48-375B-B94F-AB97-166D7378D5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2832100"/>
          <a:ext cx="233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0" name="Equation" r:id="rId7" imgW="53835300" imgH="10236200" progId="Equation.3">
                  <p:embed/>
                </p:oleObj>
              </mc:Choice>
              <mc:Fallback>
                <p:oleObj name="Equation" r:id="rId7" imgW="53835300" imgH="10236200" progId="Equation.3">
                  <p:embed/>
                  <p:pic>
                    <p:nvPicPr>
                      <p:cNvPr id="17418" name="Object 10">
                        <a:extLst>
                          <a:ext uri="{FF2B5EF4-FFF2-40B4-BE49-F238E27FC236}">
                            <a16:creationId xmlns:a16="http://schemas.microsoft.com/office/drawing/2014/main" id="{55EB0C48-375B-B94F-AB97-166D7378D5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832100"/>
                        <a:ext cx="233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11">
            <a:extLst>
              <a:ext uri="{FF2B5EF4-FFF2-40B4-BE49-F238E27FC236}">
                <a16:creationId xmlns:a16="http://schemas.microsoft.com/office/drawing/2014/main" id="{1242C6D0-E51E-0C49-982A-48661C86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27432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为原级数部分和</a:t>
            </a:r>
          </a:p>
        </p:txBody>
      </p:sp>
      <p:sp>
        <p:nvSpPr>
          <p:cNvPr id="17420" name="Text Box 12">
            <a:extLst>
              <a:ext uri="{FF2B5EF4-FFF2-40B4-BE49-F238E27FC236}">
                <a16:creationId xmlns:a16="http://schemas.microsoft.com/office/drawing/2014/main" id="{6C5931BE-FE47-3B4B-A1C5-F7CFCF626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893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序列 </a:t>
            </a:r>
          </a:p>
        </p:txBody>
      </p:sp>
      <p:graphicFrame>
        <p:nvGraphicFramePr>
          <p:cNvPr id="17421" name="Object 13">
            <a:extLst>
              <a:ext uri="{FF2B5EF4-FFF2-40B4-BE49-F238E27FC236}">
                <a16:creationId xmlns:a16="http://schemas.microsoft.com/office/drawing/2014/main" id="{D25012E7-C355-F545-8ABA-1018A1094E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365500"/>
          <a:ext cx="252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1" name="Equation" r:id="rId9" imgW="58216800" imgH="10236200" progId="Equation.3">
                  <p:embed/>
                </p:oleObj>
              </mc:Choice>
              <mc:Fallback>
                <p:oleObj name="Equation" r:id="rId9" imgW="58216800" imgH="10236200" progId="Equation.3">
                  <p:embed/>
                  <p:pic>
                    <p:nvPicPr>
                      <p:cNvPr id="17421" name="Object 13">
                        <a:extLst>
                          <a:ext uri="{FF2B5EF4-FFF2-40B4-BE49-F238E27FC236}">
                            <a16:creationId xmlns:a16="http://schemas.microsoft.com/office/drawing/2014/main" id="{D25012E7-C355-F545-8ABA-1018A1094E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365500"/>
                        <a:ext cx="252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2" name="Text Box 14">
            <a:extLst>
              <a:ext uri="{FF2B5EF4-FFF2-40B4-BE49-F238E27FC236}">
                <a16:creationId xmlns:a16="http://schemas.microsoft.com/office/drawing/2014/main" id="{089FF61E-FC23-D440-B027-0AD1C057D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6302" y="3289950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的一个子序列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7423" name="Object 15">
            <a:extLst>
              <a:ext uri="{FF2B5EF4-FFF2-40B4-BE49-F238E27FC236}">
                <a16:creationId xmlns:a16="http://schemas.microsoft.com/office/drawing/2014/main" id="{0E609F25-ABDC-E545-AD27-4DDC00F998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92488" y="3949700"/>
          <a:ext cx="2628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2" name="Equation" r:id="rId11" imgW="60566300" imgH="14338300" progId="Equation.3">
                  <p:embed/>
                </p:oleObj>
              </mc:Choice>
              <mc:Fallback>
                <p:oleObj name="Equation" r:id="rId11" imgW="60566300" imgH="14338300" progId="Equation.3">
                  <p:embed/>
                  <p:pic>
                    <p:nvPicPr>
                      <p:cNvPr id="17423" name="Object 15">
                        <a:extLst>
                          <a:ext uri="{FF2B5EF4-FFF2-40B4-BE49-F238E27FC236}">
                            <a16:creationId xmlns:a16="http://schemas.microsoft.com/office/drawing/2014/main" id="{0E609F25-ABDC-E545-AD27-4DDC00F998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2488" y="3949700"/>
                        <a:ext cx="2628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>
            <a:extLst>
              <a:ext uri="{FF2B5EF4-FFF2-40B4-BE49-F238E27FC236}">
                <a16:creationId xmlns:a16="http://schemas.microsoft.com/office/drawing/2014/main" id="{AC8402E1-3E98-594D-98AD-F95BDBC136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0" y="3984625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3" name="Equation" r:id="rId13" imgW="12585700" imgH="7315200" progId="Equation.3">
                  <p:embed/>
                </p:oleObj>
              </mc:Choice>
              <mc:Fallback>
                <p:oleObj name="Equation" r:id="rId13" imgW="12585700" imgH="7315200" progId="Equation.3">
                  <p:embed/>
                  <p:pic>
                    <p:nvPicPr>
                      <p:cNvPr id="17425" name="Object 17">
                        <a:extLst>
                          <a:ext uri="{FF2B5EF4-FFF2-40B4-BE49-F238E27FC236}">
                            <a16:creationId xmlns:a16="http://schemas.microsoft.com/office/drawing/2014/main" id="{AC8402E1-3E98-594D-98AD-F95BDBC136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984625"/>
                        <a:ext cx="546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6" name="Text Box 18">
            <a:extLst>
              <a:ext uri="{FF2B5EF4-FFF2-40B4-BE49-F238E27FC236}">
                <a16:creationId xmlns:a16="http://schemas.microsoft.com/office/drawing/2014/main" id="{9F01AC79-C776-A842-9B98-36ABD1DF8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648201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推论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若加括号后的级数发散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则原级数必发散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428" name="Text Box 20">
            <a:extLst>
              <a:ext uri="{FF2B5EF4-FFF2-40B4-BE49-F238E27FC236}">
                <a16:creationId xmlns:a16="http://schemas.microsoft.com/office/drawing/2014/main" id="{6618CF53-5F03-0248-A828-FB72799E6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257801"/>
            <a:ext cx="777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收敛级数去括号后所成的级数不一定收敛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7429" name="Object 21">
            <a:extLst>
              <a:ext uri="{FF2B5EF4-FFF2-40B4-BE49-F238E27FC236}">
                <a16:creationId xmlns:a16="http://schemas.microsoft.com/office/drawing/2014/main" id="{1C4FF28B-6BB6-1740-A7E8-39417BF545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4676" y="5918200"/>
          <a:ext cx="33623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4" name="Equation" r:id="rId15" imgW="77533500" imgH="9359900" progId="Equation.3">
                  <p:embed/>
                </p:oleObj>
              </mc:Choice>
              <mc:Fallback>
                <p:oleObj name="Equation" r:id="rId15" imgW="77533500" imgH="9359900" progId="Equation.3">
                  <p:embed/>
                  <p:pic>
                    <p:nvPicPr>
                      <p:cNvPr id="17429" name="Object 21">
                        <a:extLst>
                          <a:ext uri="{FF2B5EF4-FFF2-40B4-BE49-F238E27FC236}">
                            <a16:creationId xmlns:a16="http://schemas.microsoft.com/office/drawing/2014/main" id="{1C4FF28B-6BB6-1740-A7E8-39417BF545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4676" y="5918200"/>
                        <a:ext cx="33623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0" name="Text Box 22">
            <a:extLst>
              <a:ext uri="{FF2B5EF4-FFF2-40B4-BE49-F238E27FC236}">
                <a16:creationId xmlns:a16="http://schemas.microsoft.com/office/drawing/2014/main" id="{77BE67CA-FEC7-8D4E-85AC-E7E5B5E3C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805488"/>
            <a:ext cx="10493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</a:t>
            </a:r>
          </a:p>
        </p:txBody>
      </p:sp>
      <p:graphicFrame>
        <p:nvGraphicFramePr>
          <p:cNvPr id="17431" name="Object 23">
            <a:extLst>
              <a:ext uri="{FF2B5EF4-FFF2-40B4-BE49-F238E27FC236}">
                <a16:creationId xmlns:a16="http://schemas.microsoft.com/office/drawing/2014/main" id="{DC935E95-C61A-324A-A3BD-63A39403B8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3900" y="5943600"/>
          <a:ext cx="2146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65" name="Equation" r:id="rId17" imgW="49441100" imgH="7023100" progId="Equation.3">
                  <p:embed/>
                </p:oleObj>
              </mc:Choice>
              <mc:Fallback>
                <p:oleObj name="Equation" r:id="rId17" imgW="49441100" imgH="7023100" progId="Equation.3">
                  <p:embed/>
                  <p:pic>
                    <p:nvPicPr>
                      <p:cNvPr id="17431" name="Object 23">
                        <a:extLst>
                          <a:ext uri="{FF2B5EF4-FFF2-40B4-BE49-F238E27FC236}">
                            <a16:creationId xmlns:a16="http://schemas.microsoft.com/office/drawing/2014/main" id="{DC935E95-C61A-324A-A3BD-63A39403B8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3900" y="5943600"/>
                        <a:ext cx="21463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2" name="Text Box 24">
            <a:extLst>
              <a:ext uri="{FF2B5EF4-FFF2-40B4-BE49-F238E27FC236}">
                <a16:creationId xmlns:a16="http://schemas.microsoft.com/office/drawing/2014/main" id="{3BAABF0E-F72B-524A-A652-EF2400D38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7664" y="5815013"/>
            <a:ext cx="12779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435" name="Text Box 27">
            <a:extLst>
              <a:ext uri="{FF2B5EF4-FFF2-40B4-BE49-F238E27FC236}">
                <a16:creationId xmlns:a16="http://schemas.microsoft.com/office/drawing/2014/main" id="{516F3851-95A0-8849-B7AE-5C07D6CBE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2893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因此必有</a:t>
            </a:r>
          </a:p>
        </p:txBody>
      </p:sp>
      <p:sp>
        <p:nvSpPr>
          <p:cNvPr id="17436" name="Text Box 28">
            <a:extLst>
              <a:ext uri="{FF2B5EF4-FFF2-40B4-BE49-F238E27FC236}">
                <a16:creationId xmlns:a16="http://schemas.microsoft.com/office/drawing/2014/main" id="{5DC573A3-DEFB-594E-9027-D522A01AD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791201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例如，</a:t>
            </a:r>
          </a:p>
        </p:txBody>
      </p:sp>
      <p:sp>
        <p:nvSpPr>
          <p:cNvPr id="17437" name="AutoShape 29">
            <a:extLst>
              <a:ext uri="{FF2B5EF4-FFF2-40B4-BE49-F238E27FC236}">
                <a16:creationId xmlns:a16="http://schemas.microsoft.com/office/drawing/2014/main" id="{7F336C60-73DB-834D-A9FF-1AE0A7591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7200" y="3886200"/>
            <a:ext cx="2133600" cy="533400"/>
          </a:xfrm>
          <a:prstGeom prst="wedgeRectCallout">
            <a:avLst>
              <a:gd name="adj1" fmla="val 5134"/>
              <a:gd name="adj2" fmla="val 99704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zh-CN" altLang="en-US" sz="2400" b="1" dirty="0">
                <a:solidFill>
                  <a:srgbClr val="000000"/>
                </a:solidFill>
                <a:latin typeface="楷体_GB2312" pitchFamily="49" charset="-122"/>
              </a:rPr>
              <a:t>用反证法可证</a:t>
            </a:r>
          </a:p>
        </p:txBody>
      </p:sp>
      <p:sp>
        <p:nvSpPr>
          <p:cNvPr id="17441" name="Text Box 33">
            <a:extLst>
              <a:ext uri="{FF2B5EF4-FFF2-40B4-BE49-F238E27FC236}">
                <a16:creationId xmlns:a16="http://schemas.microsoft.com/office/drawing/2014/main" id="{25EEAFC0-2009-2C4A-A378-91A6760B6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6576" y="12382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例如</a:t>
            </a:r>
          </a:p>
        </p:txBody>
      </p:sp>
    </p:spTree>
    <p:extLst>
      <p:ext uri="{BB962C8B-B14F-4D97-AF65-F5344CB8AC3E}">
        <p14:creationId xmlns:p14="http://schemas.microsoft.com/office/powerpoint/2010/main" val="14108017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3" grpId="0" autoUpdateAnimBg="0"/>
      <p:bldP spid="17415" grpId="0" autoUpdateAnimBg="0"/>
      <p:bldP spid="17417" grpId="0" autoUpdateAnimBg="0"/>
      <p:bldP spid="17419" grpId="0" autoUpdateAnimBg="0"/>
      <p:bldP spid="17420" grpId="0" autoUpdateAnimBg="0"/>
      <p:bldP spid="17422" grpId="0" autoUpdateAnimBg="0"/>
      <p:bldP spid="17426" grpId="0" autoUpdateAnimBg="0"/>
      <p:bldP spid="17428" grpId="0" autoUpdateAnimBg="0"/>
      <p:bldP spid="17430" grpId="0" autoUpdateAnimBg="0"/>
      <p:bldP spid="17432" grpId="0" autoUpdateAnimBg="0"/>
      <p:bldP spid="17435" grpId="0" autoUpdateAnimBg="0"/>
      <p:bldP spid="17436" grpId="0" autoUpdateAnimBg="0"/>
      <p:bldP spid="17437" grpId="0" animBg="1" autoUpdateAnimBg="0"/>
      <p:bldP spid="17441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25CD96BF-F0D3-2D43-9F11-0599BA8FA8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953000" cy="685800"/>
          </a:xfrm>
        </p:spPr>
        <p:txBody>
          <a:bodyPr/>
          <a:lstStyle/>
          <a:p>
            <a:pPr algn="l" eaLnBrk="1" hangingPunct="1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三、级数收敛的必要条件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  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7AADAD8-8140-5944-9165-7349E67C6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795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设收敛级数</a:t>
            </a:r>
          </a:p>
        </p:txBody>
      </p:sp>
      <p:graphicFrame>
        <p:nvGraphicFramePr>
          <p:cNvPr id="18436" name="Object 4">
            <a:extLst>
              <a:ext uri="{FF2B5EF4-FFF2-40B4-BE49-F238E27FC236}">
                <a16:creationId xmlns:a16="http://schemas.microsoft.com/office/drawing/2014/main" id="{8A8B7D6E-37EA-624F-ADC2-03E845E2D1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839788"/>
          <a:ext cx="15621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2" name="Equation" r:id="rId3" imgW="35991800" imgH="26327100" progId="Equation.3">
                  <p:embed/>
                </p:oleObj>
              </mc:Choice>
              <mc:Fallback>
                <p:oleObj name="Equation" r:id="rId3" imgW="35991800" imgH="26327100" progId="Equation.3">
                  <p:embed/>
                  <p:pic>
                    <p:nvPicPr>
                      <p:cNvPr id="18436" name="Object 4">
                        <a:extLst>
                          <a:ext uri="{FF2B5EF4-FFF2-40B4-BE49-F238E27FC236}">
                            <a16:creationId xmlns:a16="http://schemas.microsoft.com/office/drawing/2014/main" id="{8A8B7D6E-37EA-624F-ADC2-03E845E2D1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839788"/>
                        <a:ext cx="15621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Text Box 5">
            <a:extLst>
              <a:ext uri="{FF2B5EF4-FFF2-40B4-BE49-F238E27FC236}">
                <a16:creationId xmlns:a16="http://schemas.microsoft.com/office/drawing/2014/main" id="{A6D94532-443C-444F-8830-9D5D21AF6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10795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则必有</a:t>
            </a:r>
          </a:p>
        </p:txBody>
      </p:sp>
      <p:graphicFrame>
        <p:nvGraphicFramePr>
          <p:cNvPr id="18438" name="Object 6">
            <a:extLst>
              <a:ext uri="{FF2B5EF4-FFF2-40B4-BE49-F238E27FC236}">
                <a16:creationId xmlns:a16="http://schemas.microsoft.com/office/drawing/2014/main" id="{E4F2B910-1DAD-5C4A-8505-26327DE499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83400" y="1136650"/>
          <a:ext cx="18034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3" name="Equation" r:id="rId5" imgW="41541700" imgH="14630400" progId="Equation.3">
                  <p:embed/>
                </p:oleObj>
              </mc:Choice>
              <mc:Fallback>
                <p:oleObj name="Equation" r:id="rId5" imgW="41541700" imgH="14630400" progId="Equation.3">
                  <p:embed/>
                  <p:pic>
                    <p:nvPicPr>
                      <p:cNvPr id="18438" name="Object 6">
                        <a:extLst>
                          <a:ext uri="{FF2B5EF4-FFF2-40B4-BE49-F238E27FC236}">
                            <a16:creationId xmlns:a16="http://schemas.microsoft.com/office/drawing/2014/main" id="{E4F2B910-1DAD-5C4A-8505-26327DE499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1136650"/>
                        <a:ext cx="18034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>
            <a:extLst>
              <a:ext uri="{FF2B5EF4-FFF2-40B4-BE49-F238E27FC236}">
                <a16:creationId xmlns:a16="http://schemas.microsoft.com/office/drawing/2014/main" id="{CE2CDA53-6FB8-2349-852F-DCF23F632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9021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18441" name="Object 9">
            <a:extLst>
              <a:ext uri="{FF2B5EF4-FFF2-40B4-BE49-F238E27FC236}">
                <a16:creationId xmlns:a16="http://schemas.microsoft.com/office/drawing/2014/main" id="{39D85D58-2A53-BF4B-9E70-12264114DA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2039938"/>
          <a:ext cx="2095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4" name="Equation" r:id="rId7" imgW="48272700" imgH="10236200" progId="Equation.3">
                  <p:embed/>
                </p:oleObj>
              </mc:Choice>
              <mc:Fallback>
                <p:oleObj name="Equation" r:id="rId7" imgW="48272700" imgH="10236200" progId="Equation.3">
                  <p:embed/>
                  <p:pic>
                    <p:nvPicPr>
                      <p:cNvPr id="18441" name="Object 9">
                        <a:extLst>
                          <a:ext uri="{FF2B5EF4-FFF2-40B4-BE49-F238E27FC236}">
                            <a16:creationId xmlns:a16="http://schemas.microsoft.com/office/drawing/2014/main" id="{39D85D58-2A53-BF4B-9E70-12264114DA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039938"/>
                        <a:ext cx="2095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2" name="Object 10">
            <a:extLst>
              <a:ext uri="{FF2B5EF4-FFF2-40B4-BE49-F238E27FC236}">
                <a16:creationId xmlns:a16="http://schemas.microsoft.com/office/drawing/2014/main" id="{84D76A69-4E61-0843-A4BF-2EFB4F095B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8776" y="2636838"/>
          <a:ext cx="4645025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5" name="Equation" r:id="rId9" imgW="107086400" imgH="14338300" progId="Equation.3">
                  <p:embed/>
                </p:oleObj>
              </mc:Choice>
              <mc:Fallback>
                <p:oleObj name="Equation" r:id="rId9" imgW="107086400" imgH="14338300" progId="Equation.3">
                  <p:embed/>
                  <p:pic>
                    <p:nvPicPr>
                      <p:cNvPr id="18442" name="Object 10">
                        <a:extLst>
                          <a:ext uri="{FF2B5EF4-FFF2-40B4-BE49-F238E27FC236}">
                            <a16:creationId xmlns:a16="http://schemas.microsoft.com/office/drawing/2014/main" id="{84D76A69-4E61-0843-A4BF-2EFB4F095B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776" y="2636838"/>
                        <a:ext cx="4645025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4" name="Object 12">
            <a:extLst>
              <a:ext uri="{FF2B5EF4-FFF2-40B4-BE49-F238E27FC236}">
                <a16:creationId xmlns:a16="http://schemas.microsoft.com/office/drawing/2014/main" id="{A83D14DB-5F67-A54E-B6EA-9F97D45B91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45400" y="2693988"/>
          <a:ext cx="1651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6" name="Equation" r:id="rId11" imgW="38036500" imgH="7315200" progId="Equation.3">
                  <p:embed/>
                </p:oleObj>
              </mc:Choice>
              <mc:Fallback>
                <p:oleObj name="Equation" r:id="rId11" imgW="38036500" imgH="7315200" progId="Equation.3">
                  <p:embed/>
                  <p:pic>
                    <p:nvPicPr>
                      <p:cNvPr id="18444" name="Object 12">
                        <a:extLst>
                          <a:ext uri="{FF2B5EF4-FFF2-40B4-BE49-F238E27FC236}">
                            <a16:creationId xmlns:a16="http://schemas.microsoft.com/office/drawing/2014/main" id="{A83D14DB-5F67-A54E-B6EA-9F97D45B9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2693988"/>
                        <a:ext cx="1651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5" name="Text Box 13">
            <a:extLst>
              <a:ext uri="{FF2B5EF4-FFF2-40B4-BE49-F238E27FC236}">
                <a16:creationId xmlns:a16="http://schemas.microsoft.com/office/drawing/2014/main" id="{670A6401-EF77-A848-90C7-BD7E590AF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29001"/>
            <a:ext cx="784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可见</a:t>
            </a:r>
            <a:r>
              <a:rPr lang="en-US" altLang="zh-CN" dirty="0">
                <a:solidFill>
                  <a:srgbClr val="000000"/>
                </a:solidFill>
              </a:rPr>
              <a:t>: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若级数的一般项不趋于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0 ,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则级数必发散 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46" name="Text Box 14">
            <a:extLst>
              <a:ext uri="{FF2B5EF4-FFF2-40B4-BE49-F238E27FC236}">
                <a16:creationId xmlns:a16="http://schemas.microsoft.com/office/drawing/2014/main" id="{891D2899-5675-6B4F-9C26-FAC97D6A4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1910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例如</a:t>
            </a:r>
            <a:r>
              <a:rPr lang="en-US" altLang="zh-CN" b="1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8447" name="Object 15">
            <a:extLst>
              <a:ext uri="{FF2B5EF4-FFF2-40B4-BE49-F238E27FC236}">
                <a16:creationId xmlns:a16="http://schemas.microsoft.com/office/drawing/2014/main" id="{FA4F8416-3EB3-D24B-A3F0-5CEB12677C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038600"/>
          <a:ext cx="546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7" name="Equation" r:id="rId13" imgW="125806200" imgH="19596100" progId="Equation.3">
                  <p:embed/>
                </p:oleObj>
              </mc:Choice>
              <mc:Fallback>
                <p:oleObj name="Equation" r:id="rId13" imgW="125806200" imgH="19596100" progId="Equation.3">
                  <p:embed/>
                  <p:pic>
                    <p:nvPicPr>
                      <p:cNvPr id="18447" name="Object 15">
                        <a:extLst>
                          <a:ext uri="{FF2B5EF4-FFF2-40B4-BE49-F238E27FC236}">
                            <a16:creationId xmlns:a16="http://schemas.microsoft.com/office/drawing/2014/main" id="{FA4F8416-3EB3-D24B-A3F0-5CEB12677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038600"/>
                        <a:ext cx="546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Text Box 16">
            <a:extLst>
              <a:ext uri="{FF2B5EF4-FFF2-40B4-BE49-F238E27FC236}">
                <a16:creationId xmlns:a16="http://schemas.microsoft.com/office/drawing/2014/main" id="{F9726CE8-C5D6-5445-8D15-316FA0A2A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41910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其一般项为</a:t>
            </a:r>
          </a:p>
        </p:txBody>
      </p:sp>
      <p:graphicFrame>
        <p:nvGraphicFramePr>
          <p:cNvPr id="18449" name="Object 17">
            <a:extLst>
              <a:ext uri="{FF2B5EF4-FFF2-40B4-BE49-F238E27FC236}">
                <a16:creationId xmlns:a16="http://schemas.microsoft.com/office/drawing/2014/main" id="{07F9330D-9075-5942-A06C-CC3B718A66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4876800"/>
          <a:ext cx="2552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8" name="Equation" r:id="rId15" imgW="58801000" imgH="19596100" progId="Equation.3">
                  <p:embed/>
                </p:oleObj>
              </mc:Choice>
              <mc:Fallback>
                <p:oleObj name="Equation" r:id="rId15" imgW="58801000" imgH="19596100" progId="Equation.3">
                  <p:embed/>
                  <p:pic>
                    <p:nvPicPr>
                      <p:cNvPr id="18449" name="Object 17">
                        <a:extLst>
                          <a:ext uri="{FF2B5EF4-FFF2-40B4-BE49-F238E27FC236}">
                            <a16:creationId xmlns:a16="http://schemas.microsoft.com/office/drawing/2014/main" id="{07F9330D-9075-5942-A06C-CC3B718A66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876800"/>
                        <a:ext cx="2552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2" name="Text Box 20">
            <a:extLst>
              <a:ext uri="{FF2B5EF4-FFF2-40B4-BE49-F238E27FC236}">
                <a16:creationId xmlns:a16="http://schemas.microsoft.com/office/drawing/2014/main" id="{B8B4DF1A-3199-2E4A-9FFB-2C6D87C1B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8054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不趋于</a:t>
            </a:r>
            <a:r>
              <a:rPr lang="en-US" altLang="zh-CN">
                <a:solidFill>
                  <a:srgbClr val="000000"/>
                </a:solidFill>
              </a:rPr>
              <a:t>0,</a:t>
            </a:r>
          </a:p>
        </p:txBody>
      </p:sp>
      <p:sp>
        <p:nvSpPr>
          <p:cNvPr id="18453" name="Text Box 21">
            <a:extLst>
              <a:ext uri="{FF2B5EF4-FFF2-40B4-BE49-F238E27FC236}">
                <a16:creationId xmlns:a16="http://schemas.microsoft.com/office/drawing/2014/main" id="{588A8838-D335-5A4C-8FCA-2623C75B3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8054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因此这个级数发散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8455" name="Object 23">
            <a:extLst>
              <a:ext uri="{FF2B5EF4-FFF2-40B4-BE49-F238E27FC236}">
                <a16:creationId xmlns:a16="http://schemas.microsoft.com/office/drawing/2014/main" id="{819C6437-5D72-5A42-91AB-7B059F7DF2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0400" y="5867400"/>
          <a:ext cx="2260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689" name="Equation" r:id="rId17" imgW="52082700" imgH="10528300" progId="Equation.3">
                  <p:embed/>
                </p:oleObj>
              </mc:Choice>
              <mc:Fallback>
                <p:oleObj name="Equation" r:id="rId17" imgW="52082700" imgH="10528300" progId="Equation.3">
                  <p:embed/>
                  <p:pic>
                    <p:nvPicPr>
                      <p:cNvPr id="18455" name="Object 23">
                        <a:extLst>
                          <a:ext uri="{FF2B5EF4-FFF2-40B4-BE49-F238E27FC236}">
                            <a16:creationId xmlns:a16="http://schemas.microsoft.com/office/drawing/2014/main" id="{819C6437-5D72-5A42-91AB-7B059F7DF2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5867400"/>
                        <a:ext cx="2260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77628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autoUpdateAnimBg="0"/>
      <p:bldP spid="18437" grpId="0" autoUpdateAnimBg="0"/>
      <p:bldP spid="18439" grpId="0" autoUpdateAnimBg="0"/>
      <p:bldP spid="18445" grpId="0" autoUpdateAnimBg="0"/>
      <p:bldP spid="18446" grpId="0" autoUpdateAnimBg="0"/>
      <p:bldP spid="18448" grpId="0" autoUpdateAnimBg="0"/>
      <p:bldP spid="18452" grpId="0" autoUpdateAnimBg="0"/>
      <p:bldP spid="1845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F64DF72B-A8B7-F449-BB3F-3FFD455144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1447800" cy="685800"/>
          </a:xfrm>
        </p:spPr>
        <p:txBody>
          <a:bodyPr/>
          <a:lstStyle/>
          <a:p>
            <a:pPr algn="l" eaLnBrk="1" hangingPunct="1"/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注意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9459" name="Object 3">
            <a:extLst>
              <a:ext uri="{FF2B5EF4-FFF2-40B4-BE49-F238E27FC236}">
                <a16:creationId xmlns:a16="http://schemas.microsoft.com/office/drawing/2014/main" id="{8637ECFD-BD3D-4E4D-A63A-DC7DC40F58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444500"/>
          <a:ext cx="1676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06" name="Equation" r:id="rId3" imgW="38620700" imgH="14338300" progId="Equation.3">
                  <p:embed/>
                </p:oleObj>
              </mc:Choice>
              <mc:Fallback>
                <p:oleObj name="Equation" r:id="rId3" imgW="38620700" imgH="14338300" progId="Equation.3">
                  <p:embed/>
                  <p:pic>
                    <p:nvPicPr>
                      <p:cNvPr id="19459" name="Object 3">
                        <a:extLst>
                          <a:ext uri="{FF2B5EF4-FFF2-40B4-BE49-F238E27FC236}">
                            <a16:creationId xmlns:a16="http://schemas.microsoft.com/office/drawing/2014/main" id="{8637ECFD-BD3D-4E4D-A63A-DC7DC40F58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4500"/>
                        <a:ext cx="1676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Text Box 4">
            <a:extLst>
              <a:ext uri="{FF2B5EF4-FFF2-40B4-BE49-F238E27FC236}">
                <a16:creationId xmlns:a16="http://schemas.microsoft.com/office/drawing/2014/main" id="{56A3E9EF-4110-D949-A9BE-7B97E6444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19088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并非级数收敛的充分条件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D5620B10-A954-4A4E-A16B-A3B3ED2EE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49363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例如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调和级数</a:t>
            </a:r>
          </a:p>
        </p:txBody>
      </p:sp>
      <p:graphicFrame>
        <p:nvGraphicFramePr>
          <p:cNvPr id="19462" name="Object 6">
            <a:extLst>
              <a:ext uri="{FF2B5EF4-FFF2-40B4-BE49-F238E27FC236}">
                <a16:creationId xmlns:a16="http://schemas.microsoft.com/office/drawing/2014/main" id="{A40AA438-0F98-9C45-BF5A-0CAB0AFE5F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89500" y="990600"/>
          <a:ext cx="4102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07" name="Equation" r:id="rId5" imgW="94500700" imgH="24574500" progId="Equation.3">
                  <p:embed/>
                </p:oleObj>
              </mc:Choice>
              <mc:Fallback>
                <p:oleObj name="Equation" r:id="rId5" imgW="94500700" imgH="24574500" progId="Equation.3">
                  <p:embed/>
                  <p:pic>
                    <p:nvPicPr>
                      <p:cNvPr id="19462" name="Object 6">
                        <a:extLst>
                          <a:ext uri="{FF2B5EF4-FFF2-40B4-BE49-F238E27FC236}">
                            <a16:creationId xmlns:a16="http://schemas.microsoft.com/office/drawing/2014/main" id="{A40AA438-0F98-9C45-BF5A-0CAB0AFE5F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990600"/>
                        <a:ext cx="4102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3" name="Text Box 7">
            <a:extLst>
              <a:ext uri="{FF2B5EF4-FFF2-40B4-BE49-F238E27FC236}">
                <a16:creationId xmlns:a16="http://schemas.microsoft.com/office/drawing/2014/main" id="{5A712141-B183-DC46-A6FF-E1851ED68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虽然</a:t>
            </a:r>
          </a:p>
        </p:txBody>
      </p:sp>
      <p:graphicFrame>
        <p:nvGraphicFramePr>
          <p:cNvPr id="19464" name="Object 8">
            <a:extLst>
              <a:ext uri="{FF2B5EF4-FFF2-40B4-BE49-F238E27FC236}">
                <a16:creationId xmlns:a16="http://schemas.microsoft.com/office/drawing/2014/main" id="{FD5911A0-6C60-F44F-BD8D-8CEA141F90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2133600"/>
          <a:ext cx="3098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08" name="Equation" r:id="rId7" imgW="71386700" imgH="20193000" progId="Equation.3">
                  <p:embed/>
                </p:oleObj>
              </mc:Choice>
              <mc:Fallback>
                <p:oleObj name="Equation" r:id="rId7" imgW="71386700" imgH="20193000" progId="Equation.3">
                  <p:embed/>
                  <p:pic>
                    <p:nvPicPr>
                      <p:cNvPr id="19464" name="Object 8">
                        <a:extLst>
                          <a:ext uri="{FF2B5EF4-FFF2-40B4-BE49-F238E27FC236}">
                            <a16:creationId xmlns:a16="http://schemas.microsoft.com/office/drawing/2014/main" id="{FD5911A0-6C60-F44F-BD8D-8CEA141F90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133600"/>
                        <a:ext cx="30988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Text Box 9">
            <a:extLst>
              <a:ext uri="{FF2B5EF4-FFF2-40B4-BE49-F238E27FC236}">
                <a16:creationId xmlns:a16="http://schemas.microsoft.com/office/drawing/2014/main" id="{D3E0834A-CE93-164F-BA10-96B9ACB1B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2621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但此级数发散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9466" name="Text Box 10">
            <a:extLst>
              <a:ext uri="{FF2B5EF4-FFF2-40B4-BE49-F238E27FC236}">
                <a16:creationId xmlns:a16="http://schemas.microsoft.com/office/drawing/2014/main" id="{360C9BC8-063D-744A-B6BA-2243EA71F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138488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事实上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假设调和级数收敛于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9467" name="Object 11">
            <a:extLst>
              <a:ext uri="{FF2B5EF4-FFF2-40B4-BE49-F238E27FC236}">
                <a16:creationId xmlns:a16="http://schemas.microsoft.com/office/drawing/2014/main" id="{BD3B4C70-1262-BE40-AF47-66F2EC4656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9500" y="3810000"/>
          <a:ext cx="28448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09" name="Equation" r:id="rId9" imgW="65532000" imgH="15214600" progId="Equation.3">
                  <p:embed/>
                </p:oleObj>
              </mc:Choice>
              <mc:Fallback>
                <p:oleObj name="Equation" r:id="rId9" imgW="65532000" imgH="15214600" progId="Equation.3">
                  <p:embed/>
                  <p:pic>
                    <p:nvPicPr>
                      <p:cNvPr id="19467" name="Object 11">
                        <a:extLst>
                          <a:ext uri="{FF2B5EF4-FFF2-40B4-BE49-F238E27FC236}">
                            <a16:creationId xmlns:a16="http://schemas.microsoft.com/office/drawing/2014/main" id="{BD3B4C70-1262-BE40-AF47-66F2EC4656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3810000"/>
                        <a:ext cx="28448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08" name="Object 52">
            <a:extLst>
              <a:ext uri="{FF2B5EF4-FFF2-40B4-BE49-F238E27FC236}">
                <a16:creationId xmlns:a16="http://schemas.microsoft.com/office/drawing/2014/main" id="{11DE66BB-BDB9-A744-B8C3-C2FE48F94F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48700" y="4635500"/>
          <a:ext cx="72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10" name="Equation" r:id="rId11" imgW="16675100" imgH="19596100" progId="Equation.3">
                  <p:embed/>
                </p:oleObj>
              </mc:Choice>
              <mc:Fallback>
                <p:oleObj name="Equation" r:id="rId11" imgW="16675100" imgH="19596100" progId="Equation.3">
                  <p:embed/>
                  <p:pic>
                    <p:nvPicPr>
                      <p:cNvPr id="19508" name="Object 52">
                        <a:extLst>
                          <a:ext uri="{FF2B5EF4-FFF2-40B4-BE49-F238E27FC236}">
                            <a16:creationId xmlns:a16="http://schemas.microsoft.com/office/drawing/2014/main" id="{11DE66BB-BDB9-A744-B8C3-C2FE48F94F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8700" y="4635500"/>
                        <a:ext cx="72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17" name="Object 61">
            <a:extLst>
              <a:ext uri="{FF2B5EF4-FFF2-40B4-BE49-F238E27FC236}">
                <a16:creationId xmlns:a16="http://schemas.microsoft.com/office/drawing/2014/main" id="{65CCA759-65FE-1E48-A188-A00455561E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08476" y="4621213"/>
          <a:ext cx="42259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11" name="Equation" r:id="rId13" imgW="97421700" imgH="19596100" progId="Equation.3">
                  <p:embed/>
                </p:oleObj>
              </mc:Choice>
              <mc:Fallback>
                <p:oleObj name="Equation" r:id="rId13" imgW="97421700" imgH="19596100" progId="Equation.3">
                  <p:embed/>
                  <p:pic>
                    <p:nvPicPr>
                      <p:cNvPr id="19517" name="Object 61">
                        <a:extLst>
                          <a:ext uri="{FF2B5EF4-FFF2-40B4-BE49-F238E27FC236}">
                            <a16:creationId xmlns:a16="http://schemas.microsoft.com/office/drawing/2014/main" id="{65CCA759-65FE-1E48-A188-A00455561E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476" y="4621213"/>
                        <a:ext cx="42259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91" name="Text Box 35">
            <a:extLst>
              <a:ext uri="{FF2B5EF4-FFF2-40B4-BE49-F238E27FC236}">
                <a16:creationId xmlns:a16="http://schemas.microsoft.com/office/drawing/2014/main" id="{5D9FC815-8CFA-ED4B-94AF-AC87E7F49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8148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</a:t>
            </a:r>
          </a:p>
        </p:txBody>
      </p:sp>
      <p:graphicFrame>
        <p:nvGraphicFramePr>
          <p:cNvPr id="19496" name="Object 40">
            <a:extLst>
              <a:ext uri="{FF2B5EF4-FFF2-40B4-BE49-F238E27FC236}">
                <a16:creationId xmlns:a16="http://schemas.microsoft.com/office/drawing/2014/main" id="{48901025-101D-1045-A68E-E424082B0B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6200" y="4859338"/>
          <a:ext cx="157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12" name="Equation" r:id="rId15" imgW="36283900" imgH="10236200" progId="Equation.3">
                  <p:embed/>
                </p:oleObj>
              </mc:Choice>
              <mc:Fallback>
                <p:oleObj name="Equation" r:id="rId15" imgW="36283900" imgH="10236200" progId="Equation.3">
                  <p:embed/>
                  <p:pic>
                    <p:nvPicPr>
                      <p:cNvPr id="19496" name="Object 40">
                        <a:extLst>
                          <a:ext uri="{FF2B5EF4-FFF2-40B4-BE49-F238E27FC236}">
                            <a16:creationId xmlns:a16="http://schemas.microsoft.com/office/drawing/2014/main" id="{48901025-101D-1045-A68E-E424082B0B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4859338"/>
                        <a:ext cx="157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19" name="Text Box 63">
            <a:extLst>
              <a:ext uri="{FF2B5EF4-FFF2-40B4-BE49-F238E27FC236}">
                <a16:creationId xmlns:a16="http://schemas.microsoft.com/office/drawing/2014/main" id="{F6908142-6F65-CE45-8DC2-6A7412A33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38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矛盾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9520" name="Text Box 64">
            <a:extLst>
              <a:ext uri="{FF2B5EF4-FFF2-40B4-BE49-F238E27FC236}">
                <a16:creationId xmlns:a16="http://schemas.microsoft.com/office/drawing/2014/main" id="{1AFE0A81-AC67-E145-AEEA-6F11161D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6388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所以假设不真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9525" name="Object 69">
            <a:extLst>
              <a:ext uri="{FF2B5EF4-FFF2-40B4-BE49-F238E27FC236}">
                <a16:creationId xmlns:a16="http://schemas.microsoft.com/office/drawing/2014/main" id="{3F80054C-EB8B-404F-B770-D1A60DBF16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25000" y="4630738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13" name="Equation" r:id="rId17" imgW="12293600" imgH="19596100" progId="Equation.3">
                  <p:embed/>
                </p:oleObj>
              </mc:Choice>
              <mc:Fallback>
                <p:oleObj name="Equation" r:id="rId17" imgW="12293600" imgH="19596100" progId="Equation.3">
                  <p:embed/>
                  <p:pic>
                    <p:nvPicPr>
                      <p:cNvPr id="19525" name="Object 69">
                        <a:extLst>
                          <a:ext uri="{FF2B5EF4-FFF2-40B4-BE49-F238E27FC236}">
                            <a16:creationId xmlns:a16="http://schemas.microsoft.com/office/drawing/2014/main" id="{3F80054C-EB8B-404F-B770-D1A60DBF16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4630738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33340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9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utoUpdateAnimBg="0"/>
      <p:bldP spid="19461" grpId="0" autoUpdateAnimBg="0"/>
      <p:bldP spid="19463" grpId="0" autoUpdateAnimBg="0"/>
      <p:bldP spid="19465" grpId="0" autoUpdateAnimBg="0"/>
      <p:bldP spid="19466" grpId="0" autoUpdateAnimBg="0"/>
      <p:bldP spid="19491" grpId="0" autoUpdateAnimBg="0"/>
      <p:bldP spid="19519" grpId="0" autoUpdateAnimBg="0"/>
      <p:bldP spid="1952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10.1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数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项级数</a:t>
            </a: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D05B880-E2A5-D846-AE75-514C83020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1844824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一、常数项级数的概念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5" name="Text Box 6">
            <a:hlinkClick r:id="rId2" action="ppaction://hlinksldjump"/>
            <a:extLst>
              <a:ext uri="{FF2B5EF4-FFF2-40B4-BE49-F238E27FC236}">
                <a16:creationId xmlns:a16="http://schemas.microsoft.com/office/drawing/2014/main" id="{25C753B1-6A32-2B4B-88AF-DB7133DA2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5" y="2702074"/>
            <a:ext cx="44214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>
                <a:solidFill>
                  <a:srgbClr val="000000"/>
                </a:solidFill>
              </a:rPr>
              <a:t>二、无穷级数的基本性质   </a:t>
            </a:r>
          </a:p>
        </p:txBody>
      </p:sp>
      <p:sp>
        <p:nvSpPr>
          <p:cNvPr id="6" name="Text Box 7">
            <a:hlinkClick r:id="rId3" action="ppaction://hlinksldjump"/>
            <a:extLst>
              <a:ext uri="{FF2B5EF4-FFF2-40B4-BE49-F238E27FC236}">
                <a16:creationId xmlns:a16="http://schemas.microsoft.com/office/drawing/2014/main" id="{151FAAAC-05E9-5249-A54B-8A95293E5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5" y="3540274"/>
            <a:ext cx="442140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>
                <a:solidFill>
                  <a:srgbClr val="000000"/>
                </a:solidFill>
              </a:rPr>
              <a:t>三、级数收敛的必要条件   </a:t>
            </a:r>
          </a:p>
        </p:txBody>
      </p:sp>
      <p:sp>
        <p:nvSpPr>
          <p:cNvPr id="7" name="Text Box 8">
            <a:hlinkClick r:id="rId4" action="ppaction://hlinksldjump"/>
            <a:extLst>
              <a:ext uri="{FF2B5EF4-FFF2-40B4-BE49-F238E27FC236}">
                <a16:creationId xmlns:a16="http://schemas.microsoft.com/office/drawing/2014/main" id="{EAF68DC9-9CF1-EF40-87BC-0E3804A22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984" y="4302274"/>
            <a:ext cx="36984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b="1">
                <a:solidFill>
                  <a:srgbClr val="000000"/>
                </a:solidFill>
              </a:rPr>
              <a:t>*</a:t>
            </a:r>
            <a:r>
              <a:rPr lang="zh-CN" altLang="en-US" b="1">
                <a:solidFill>
                  <a:srgbClr val="000000"/>
                </a:solidFill>
              </a:rPr>
              <a:t>四、柯西审敛原理    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F4C9355D-2860-1F42-B36F-C73780BBF7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3886200" cy="4572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判断级数的敛散性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41988" name="Object 4">
            <a:extLst>
              <a:ext uri="{FF2B5EF4-FFF2-40B4-BE49-F238E27FC236}">
                <a16:creationId xmlns:a16="http://schemas.microsoft.com/office/drawing/2014/main" id="{5AED0846-4297-6249-B9D6-BACD7585D5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965201"/>
          <a:ext cx="7431088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16" name="Equation" r:id="rId3" imgW="149212300" imgH="14630400" progId="Equation.3">
                  <p:embed/>
                </p:oleObj>
              </mc:Choice>
              <mc:Fallback>
                <p:oleObj name="Equation" r:id="rId3" imgW="149212300" imgH="14630400" progId="Equation.3">
                  <p:embed/>
                  <p:pic>
                    <p:nvPicPr>
                      <p:cNvPr id="41988" name="Object 4">
                        <a:extLst>
                          <a:ext uri="{FF2B5EF4-FFF2-40B4-BE49-F238E27FC236}">
                            <a16:creationId xmlns:a16="http://schemas.microsoft.com/office/drawing/2014/main" id="{5AED0846-4297-6249-B9D6-BACD7585D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965201"/>
                        <a:ext cx="7431088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9" name="Text Box 5">
            <a:extLst>
              <a:ext uri="{FF2B5EF4-FFF2-40B4-BE49-F238E27FC236}">
                <a16:creationId xmlns:a16="http://schemas.microsoft.com/office/drawing/2014/main" id="{5DE26BBB-EC0A-3743-A62D-AACA1838CD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28801"/>
            <a:ext cx="449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考虑加括号后的级数</a:t>
            </a:r>
          </a:p>
        </p:txBody>
      </p:sp>
      <p:graphicFrame>
        <p:nvGraphicFramePr>
          <p:cNvPr id="41990" name="Object 6">
            <a:extLst>
              <a:ext uri="{FF2B5EF4-FFF2-40B4-BE49-F238E27FC236}">
                <a16:creationId xmlns:a16="http://schemas.microsoft.com/office/drawing/2014/main" id="{98367ED7-0FE3-6E48-8484-9C77842ADD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2520950"/>
          <a:ext cx="723423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17" name="Equation" r:id="rId5" imgW="166763700" imgH="14630400" progId="Equation.3">
                  <p:embed/>
                </p:oleObj>
              </mc:Choice>
              <mc:Fallback>
                <p:oleObj name="Equation" r:id="rId5" imgW="166763700" imgH="14630400" progId="Equation.3">
                  <p:embed/>
                  <p:pic>
                    <p:nvPicPr>
                      <p:cNvPr id="41990" name="Object 6">
                        <a:extLst>
                          <a:ext uri="{FF2B5EF4-FFF2-40B4-BE49-F238E27FC236}">
                            <a16:creationId xmlns:a16="http://schemas.microsoft.com/office/drawing/2014/main" id="{98367ED7-0FE3-6E48-8484-9C77842ADD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520950"/>
                        <a:ext cx="7234238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7">
            <a:extLst>
              <a:ext uri="{FF2B5EF4-FFF2-40B4-BE49-F238E27FC236}">
                <a16:creationId xmlns:a16="http://schemas.microsoft.com/office/drawing/2014/main" id="{19AB8047-B7F9-094B-9AD1-BDD0D20D5A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3311525"/>
          <a:ext cx="2971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18" name="Equation" r:id="rId7" imgW="68465700" imgH="19900900" progId="Equation.3">
                  <p:embed/>
                </p:oleObj>
              </mc:Choice>
              <mc:Fallback>
                <p:oleObj name="Equation" r:id="rId7" imgW="68465700" imgH="19900900" progId="Equation.3">
                  <p:embed/>
                  <p:pic>
                    <p:nvPicPr>
                      <p:cNvPr id="41991" name="Object 7">
                        <a:extLst>
                          <a:ext uri="{FF2B5EF4-FFF2-40B4-BE49-F238E27FC236}">
                            <a16:creationId xmlns:a16="http://schemas.microsoft.com/office/drawing/2014/main" id="{19AB8047-B7F9-094B-9AD1-BDD0D20D5A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311525"/>
                        <a:ext cx="29718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2" name="Object 8">
            <a:extLst>
              <a:ext uri="{FF2B5EF4-FFF2-40B4-BE49-F238E27FC236}">
                <a16:creationId xmlns:a16="http://schemas.microsoft.com/office/drawing/2014/main" id="{43A0F1DD-B5FF-424D-B46C-8B644B4EAF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3338513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19" name="Equation" r:id="rId9" imgW="22821900" imgH="19596100" progId="Equation.3">
                  <p:embed/>
                </p:oleObj>
              </mc:Choice>
              <mc:Fallback>
                <p:oleObj name="Equation" r:id="rId9" imgW="22821900" imgH="19596100" progId="Equation.3">
                  <p:embed/>
                  <p:pic>
                    <p:nvPicPr>
                      <p:cNvPr id="41992" name="Object 8">
                        <a:extLst>
                          <a:ext uri="{FF2B5EF4-FFF2-40B4-BE49-F238E27FC236}">
                            <a16:creationId xmlns:a16="http://schemas.microsoft.com/office/drawing/2014/main" id="{43A0F1DD-B5FF-424D-B46C-8B644B4EAF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338513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3" name="Object 9">
            <a:extLst>
              <a:ext uri="{FF2B5EF4-FFF2-40B4-BE49-F238E27FC236}">
                <a16:creationId xmlns:a16="http://schemas.microsoft.com/office/drawing/2014/main" id="{F2A37E5B-7757-A947-99E6-BDA0D409A8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4495800"/>
          <a:ext cx="14351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20" name="Equation" r:id="rId11" imgW="33058100" imgH="24574500" progId="Equation.3">
                  <p:embed/>
                </p:oleObj>
              </mc:Choice>
              <mc:Fallback>
                <p:oleObj name="Equation" r:id="rId11" imgW="33058100" imgH="24574500" progId="Equation.3">
                  <p:embed/>
                  <p:pic>
                    <p:nvPicPr>
                      <p:cNvPr id="41993" name="Object 9">
                        <a:extLst>
                          <a:ext uri="{FF2B5EF4-FFF2-40B4-BE49-F238E27FC236}">
                            <a16:creationId xmlns:a16="http://schemas.microsoft.com/office/drawing/2014/main" id="{F2A37E5B-7757-A947-99E6-BDA0D409A8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495800"/>
                        <a:ext cx="14351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4" name="Text Box 10">
            <a:extLst>
              <a:ext uri="{FF2B5EF4-FFF2-40B4-BE49-F238E27FC236}">
                <a16:creationId xmlns:a16="http://schemas.microsoft.com/office/drawing/2014/main" id="{3D86CAEA-E7D4-A547-9A9F-0D4A93FE7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513" y="47386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1995" name="Text Box 11">
            <a:extLst>
              <a:ext uri="{FF2B5EF4-FFF2-40B4-BE49-F238E27FC236}">
                <a16:creationId xmlns:a16="http://schemas.microsoft.com/office/drawing/2014/main" id="{C017518A-F7B7-E54F-AB0C-D064B87C4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800601"/>
            <a:ext cx="3352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从而原级数发散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1997" name="Object 13">
            <a:extLst>
              <a:ext uri="{FF2B5EF4-FFF2-40B4-BE49-F238E27FC236}">
                <a16:creationId xmlns:a16="http://schemas.microsoft.com/office/drawing/2014/main" id="{7FBF6EFF-F7EB-1F49-BB66-C7070A12A7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57613" y="4502150"/>
          <a:ext cx="1282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721" name="Equation" r:id="rId13" imgW="29552900" imgH="25450800" progId="Equation.3">
                  <p:embed/>
                </p:oleObj>
              </mc:Choice>
              <mc:Fallback>
                <p:oleObj name="Equation" r:id="rId13" imgW="29552900" imgH="25450800" progId="Equation.3">
                  <p:embed/>
                  <p:pic>
                    <p:nvPicPr>
                      <p:cNvPr id="41997" name="Object 13">
                        <a:extLst>
                          <a:ext uri="{FF2B5EF4-FFF2-40B4-BE49-F238E27FC236}">
                            <a16:creationId xmlns:a16="http://schemas.microsoft.com/office/drawing/2014/main" id="{7FBF6EFF-F7EB-1F49-BB66-C7070A12A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613" y="4502150"/>
                        <a:ext cx="1282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76054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utoUpdateAnimBg="0"/>
      <p:bldP spid="41994" grpId="0" autoUpdateAnimBg="0"/>
      <p:bldP spid="4199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6564BFA-6C2C-B943-9CC7-3D6E8A2BFD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68300"/>
            <a:ext cx="71628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判断下列级数的敛散性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若收敛求其和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54275" name="Object 3">
            <a:extLst>
              <a:ext uri="{FF2B5EF4-FFF2-40B4-BE49-F238E27FC236}">
                <a16:creationId xmlns:a16="http://schemas.microsoft.com/office/drawing/2014/main" id="{277A2D4D-4FD8-D849-AE69-53297F1931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0" y="1098550"/>
          <a:ext cx="1879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2" name="Equation" r:id="rId3" imgW="43294300" imgH="23698200" progId="Equation.3">
                  <p:embed/>
                </p:oleObj>
              </mc:Choice>
              <mc:Fallback>
                <p:oleObj name="Equation" r:id="rId3" imgW="43294300" imgH="23698200" progId="Equation.3">
                  <p:embed/>
                  <p:pic>
                    <p:nvPicPr>
                      <p:cNvPr id="54275" name="Object 3">
                        <a:extLst>
                          <a:ext uri="{FF2B5EF4-FFF2-40B4-BE49-F238E27FC236}">
                            <a16:creationId xmlns:a16="http://schemas.microsoft.com/office/drawing/2014/main" id="{277A2D4D-4FD8-D849-AE69-53297F1931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0" y="1098550"/>
                        <a:ext cx="1879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Text Box 4">
            <a:extLst>
              <a:ext uri="{FF2B5EF4-FFF2-40B4-BE49-F238E27FC236}">
                <a16:creationId xmlns:a16="http://schemas.microsoft.com/office/drawing/2014/main" id="{BF2DFEA5-1C6B-154D-93CC-4781D989A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3495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(1)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4277" name="Object 5">
            <a:extLst>
              <a:ext uri="{FF2B5EF4-FFF2-40B4-BE49-F238E27FC236}">
                <a16:creationId xmlns:a16="http://schemas.microsoft.com/office/drawing/2014/main" id="{596D3184-99F8-1A4F-B7B3-B77030DA61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75200" y="977900"/>
          <a:ext cx="33020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3" name="Equation" r:id="rId5" imgW="76073000" imgH="25450800" progId="Equation.3">
                  <p:embed/>
                </p:oleObj>
              </mc:Choice>
              <mc:Fallback>
                <p:oleObj name="Equation" r:id="rId5" imgW="76073000" imgH="25450800" progId="Equation.3">
                  <p:embed/>
                  <p:pic>
                    <p:nvPicPr>
                      <p:cNvPr id="54277" name="Object 5">
                        <a:extLst>
                          <a:ext uri="{FF2B5EF4-FFF2-40B4-BE49-F238E27FC236}">
                            <a16:creationId xmlns:a16="http://schemas.microsoft.com/office/drawing/2014/main" id="{596D3184-99F8-1A4F-B7B3-B77030DA61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200" y="977900"/>
                        <a:ext cx="33020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6">
            <a:extLst>
              <a:ext uri="{FF2B5EF4-FFF2-40B4-BE49-F238E27FC236}">
                <a16:creationId xmlns:a16="http://schemas.microsoft.com/office/drawing/2014/main" id="{110385E7-63A2-A947-BB12-7B31FF135A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93100" y="977900"/>
          <a:ext cx="20701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4" name="Equation" r:id="rId7" imgW="47688500" imgH="25450800" progId="Equation.3">
                  <p:embed/>
                </p:oleObj>
              </mc:Choice>
              <mc:Fallback>
                <p:oleObj name="Equation" r:id="rId7" imgW="47688500" imgH="25450800" progId="Equation.3">
                  <p:embed/>
                  <p:pic>
                    <p:nvPicPr>
                      <p:cNvPr id="54278" name="Object 6">
                        <a:extLst>
                          <a:ext uri="{FF2B5EF4-FFF2-40B4-BE49-F238E27FC236}">
                            <a16:creationId xmlns:a16="http://schemas.microsoft.com/office/drawing/2014/main" id="{110385E7-63A2-A947-BB12-7B31FF135A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3100" y="977900"/>
                        <a:ext cx="20701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7">
            <a:extLst>
              <a:ext uri="{FF2B5EF4-FFF2-40B4-BE49-F238E27FC236}">
                <a16:creationId xmlns:a16="http://schemas.microsoft.com/office/drawing/2014/main" id="{4AAE0AFC-ACA2-7F45-B1FD-1A98DA10BF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03650" y="2127250"/>
          <a:ext cx="1638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5" name="Equation" r:id="rId9" imgW="37744400" imgH="22237700" progId="Equation.3">
                  <p:embed/>
                </p:oleObj>
              </mc:Choice>
              <mc:Fallback>
                <p:oleObj name="Equation" r:id="rId9" imgW="37744400" imgH="22237700" progId="Equation.3">
                  <p:embed/>
                  <p:pic>
                    <p:nvPicPr>
                      <p:cNvPr id="54279" name="Object 7">
                        <a:extLst>
                          <a:ext uri="{FF2B5EF4-FFF2-40B4-BE49-F238E27FC236}">
                            <a16:creationId xmlns:a16="http://schemas.microsoft.com/office/drawing/2014/main" id="{4AAE0AFC-ACA2-7F45-B1FD-1A98DA10BF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0" y="2127250"/>
                        <a:ext cx="1638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0" name="Text Box 8">
            <a:extLst>
              <a:ext uri="{FF2B5EF4-FFF2-40B4-BE49-F238E27FC236}">
                <a16:creationId xmlns:a16="http://schemas.microsoft.com/office/drawing/2014/main" id="{C45899C5-5E61-3947-A322-B37CB1B91F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23495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4281" name="Object 9">
            <a:extLst>
              <a:ext uri="{FF2B5EF4-FFF2-40B4-BE49-F238E27FC236}">
                <a16:creationId xmlns:a16="http://schemas.microsoft.com/office/drawing/2014/main" id="{9B3BD8B2-299D-744E-9033-8068CD1532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8525" y="3644900"/>
          <a:ext cx="977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6" name="Equation" r:id="rId11" imgW="22529800" imgH="21945600" progId="Equation.3">
                  <p:embed/>
                </p:oleObj>
              </mc:Choice>
              <mc:Fallback>
                <p:oleObj name="Equation" r:id="rId11" imgW="22529800" imgH="21945600" progId="Equation.3">
                  <p:embed/>
                  <p:pic>
                    <p:nvPicPr>
                      <p:cNvPr id="54281" name="Object 9">
                        <a:extLst>
                          <a:ext uri="{FF2B5EF4-FFF2-40B4-BE49-F238E27FC236}">
                            <a16:creationId xmlns:a16="http://schemas.microsoft.com/office/drawing/2014/main" id="{9B3BD8B2-299D-744E-9033-8068CD1532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525" y="3644900"/>
                        <a:ext cx="9779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2" name="Object 10">
            <a:extLst>
              <a:ext uri="{FF2B5EF4-FFF2-40B4-BE49-F238E27FC236}">
                <a16:creationId xmlns:a16="http://schemas.microsoft.com/office/drawing/2014/main" id="{1DBC83CE-AFDA-CD48-A368-1642E93A13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9350" y="3676650"/>
          <a:ext cx="1409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7" name="Equation" r:id="rId13" imgW="32473900" imgH="23406100" progId="Equation.3">
                  <p:embed/>
                </p:oleObj>
              </mc:Choice>
              <mc:Fallback>
                <p:oleObj name="Equation" r:id="rId13" imgW="32473900" imgH="23406100" progId="Equation.3">
                  <p:embed/>
                  <p:pic>
                    <p:nvPicPr>
                      <p:cNvPr id="54282" name="Object 10">
                        <a:extLst>
                          <a:ext uri="{FF2B5EF4-FFF2-40B4-BE49-F238E27FC236}">
                            <a16:creationId xmlns:a16="http://schemas.microsoft.com/office/drawing/2014/main" id="{1DBC83CE-AFDA-CD48-A368-1642E93A13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0" y="3676650"/>
                        <a:ext cx="1409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3" name="Object 11">
            <a:extLst>
              <a:ext uri="{FF2B5EF4-FFF2-40B4-BE49-F238E27FC236}">
                <a16:creationId xmlns:a16="http://schemas.microsoft.com/office/drawing/2014/main" id="{ECB976EA-D1D8-A145-B321-8087A1C99A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70800" y="3924300"/>
          <a:ext cx="261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8" name="Equation" r:id="rId15" imgW="60274200" imgH="9359900" progId="Equation.3">
                  <p:embed/>
                </p:oleObj>
              </mc:Choice>
              <mc:Fallback>
                <p:oleObj name="Equation" r:id="rId15" imgW="60274200" imgH="9359900" progId="Equation.3">
                  <p:embed/>
                  <p:pic>
                    <p:nvPicPr>
                      <p:cNvPr id="54283" name="Object 11">
                        <a:extLst>
                          <a:ext uri="{FF2B5EF4-FFF2-40B4-BE49-F238E27FC236}">
                            <a16:creationId xmlns:a16="http://schemas.microsoft.com/office/drawing/2014/main" id="{ECB976EA-D1D8-A145-B321-8087A1C99A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0800" y="3924300"/>
                        <a:ext cx="2616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4" name="Text Box 12">
            <a:extLst>
              <a:ext uri="{FF2B5EF4-FFF2-40B4-BE49-F238E27FC236}">
                <a16:creationId xmlns:a16="http://schemas.microsoft.com/office/drawing/2014/main" id="{53CC27CD-1970-8943-8135-8510F5573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9403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54285" name="Object 13">
            <a:extLst>
              <a:ext uri="{FF2B5EF4-FFF2-40B4-BE49-F238E27FC236}">
                <a16:creationId xmlns:a16="http://schemas.microsoft.com/office/drawing/2014/main" id="{C7F85217-4C56-4440-B294-8A71D70813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41700" y="5006975"/>
          <a:ext cx="3314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89" name="Equation" r:id="rId17" imgW="76365100" imgH="11404600" progId="Equation.3">
                  <p:embed/>
                </p:oleObj>
              </mc:Choice>
              <mc:Fallback>
                <p:oleObj name="Equation" r:id="rId17" imgW="76365100" imgH="11404600" progId="Equation.3">
                  <p:embed/>
                  <p:pic>
                    <p:nvPicPr>
                      <p:cNvPr id="54285" name="Object 13">
                        <a:extLst>
                          <a:ext uri="{FF2B5EF4-FFF2-40B4-BE49-F238E27FC236}">
                            <a16:creationId xmlns:a16="http://schemas.microsoft.com/office/drawing/2014/main" id="{C7F85217-4C56-4440-B294-8A71D70813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1700" y="5006975"/>
                        <a:ext cx="33147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6" name="Text Box 14">
            <a:extLst>
              <a:ext uri="{FF2B5EF4-FFF2-40B4-BE49-F238E27FC236}">
                <a16:creationId xmlns:a16="http://schemas.microsoft.com/office/drawing/2014/main" id="{0E3B04E6-76B5-D343-B969-7CE1C26B9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261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54287" name="Object 15">
            <a:extLst>
              <a:ext uri="{FF2B5EF4-FFF2-40B4-BE49-F238E27FC236}">
                <a16:creationId xmlns:a16="http://schemas.microsoft.com/office/drawing/2014/main" id="{E5D949A0-89C9-7846-84B9-7CD3D6E6AA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702300"/>
          <a:ext cx="17780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90" name="Equation" r:id="rId19" imgW="40957500" imgH="14338300" progId="Equation.3">
                  <p:embed/>
                </p:oleObj>
              </mc:Choice>
              <mc:Fallback>
                <p:oleObj name="Equation" r:id="rId19" imgW="40957500" imgH="14338300" progId="Equation.3">
                  <p:embed/>
                  <p:pic>
                    <p:nvPicPr>
                      <p:cNvPr id="54287" name="Object 15">
                        <a:extLst>
                          <a:ext uri="{FF2B5EF4-FFF2-40B4-BE49-F238E27FC236}">
                            <a16:creationId xmlns:a16="http://schemas.microsoft.com/office/drawing/2014/main" id="{E5D949A0-89C9-7846-84B9-7CD3D6E6AA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702300"/>
                        <a:ext cx="17780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8" name="Text Box 16">
            <a:extLst>
              <a:ext uri="{FF2B5EF4-FFF2-40B4-BE49-F238E27FC236}">
                <a16:creationId xmlns:a16="http://schemas.microsoft.com/office/drawing/2014/main" id="{BC5AE376-F1C7-2549-8335-4DFB42153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6261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这说明级数</a:t>
            </a: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4289" name="Object 17">
            <a:extLst>
              <a:ext uri="{FF2B5EF4-FFF2-40B4-BE49-F238E27FC236}">
                <a16:creationId xmlns:a16="http://schemas.microsoft.com/office/drawing/2014/main" id="{5F3FD008-3B45-C941-AB07-80DF5010AB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1651" y="2698751"/>
          <a:ext cx="3497263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91" name="Equation" r:id="rId21" imgW="80746600" imgH="12877800" progId="Equation.3">
                  <p:embed/>
                </p:oleObj>
              </mc:Choice>
              <mc:Fallback>
                <p:oleObj name="Equation" r:id="rId21" imgW="80746600" imgH="12877800" progId="Equation.3">
                  <p:embed/>
                  <p:pic>
                    <p:nvPicPr>
                      <p:cNvPr id="54289" name="Object 17">
                        <a:extLst>
                          <a:ext uri="{FF2B5EF4-FFF2-40B4-BE49-F238E27FC236}">
                            <a16:creationId xmlns:a16="http://schemas.microsoft.com/office/drawing/2014/main" id="{5F3FD008-3B45-C941-AB07-80DF5010AB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1" y="2698751"/>
                        <a:ext cx="3497263" cy="5556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00ADAD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0" name="Object 18">
            <a:extLst>
              <a:ext uri="{FF2B5EF4-FFF2-40B4-BE49-F238E27FC236}">
                <a16:creationId xmlns:a16="http://schemas.microsoft.com/office/drawing/2014/main" id="{ABCA09F5-0FDE-D24D-93D3-5B1BFAB49C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37100" y="3251200"/>
          <a:ext cx="11938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92" name="Equation" r:id="rId23" imgW="27495500" imgH="18427700" progId="Equation.3">
                  <p:embed/>
                </p:oleObj>
              </mc:Choice>
              <mc:Fallback>
                <p:oleObj name="Equation" r:id="rId23" imgW="27495500" imgH="18427700" progId="Equation.3">
                  <p:embed/>
                  <p:pic>
                    <p:nvPicPr>
                      <p:cNvPr id="54290" name="Object 18">
                        <a:extLst>
                          <a:ext uri="{FF2B5EF4-FFF2-40B4-BE49-F238E27FC236}">
                            <a16:creationId xmlns:a16="http://schemas.microsoft.com/office/drawing/2014/main" id="{ABCA09F5-0FDE-D24D-93D3-5B1BFAB49C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3251200"/>
                        <a:ext cx="11938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91" name="Object 19">
            <a:extLst>
              <a:ext uri="{FF2B5EF4-FFF2-40B4-BE49-F238E27FC236}">
                <a16:creationId xmlns:a16="http://schemas.microsoft.com/office/drawing/2014/main" id="{4D3233C6-ACF2-A042-9658-EF2EA032DD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5550" y="4133850"/>
          <a:ext cx="5588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5793" name="Equation" r:id="rId25" imgW="12877800" imgH="17259300" progId="Equation.3">
                  <p:embed/>
                </p:oleObj>
              </mc:Choice>
              <mc:Fallback>
                <p:oleObj name="Equation" r:id="rId25" imgW="12877800" imgH="17259300" progId="Equation.3">
                  <p:embed/>
                  <p:pic>
                    <p:nvPicPr>
                      <p:cNvPr id="54291" name="Object 19">
                        <a:extLst>
                          <a:ext uri="{FF2B5EF4-FFF2-40B4-BE49-F238E27FC236}">
                            <a16:creationId xmlns:a16="http://schemas.microsoft.com/office/drawing/2014/main" id="{4D3233C6-ACF2-A042-9658-EF2EA032DD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550" y="4133850"/>
                        <a:ext cx="5588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92" name="Line 20">
            <a:extLst>
              <a:ext uri="{FF2B5EF4-FFF2-40B4-BE49-F238E27FC236}">
                <a16:creationId xmlns:a16="http://schemas.microsoft.com/office/drawing/2014/main" id="{CB5C75CA-F8FF-A342-B694-A0327457EE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86600" y="3340100"/>
            <a:ext cx="304800" cy="38100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4293" name="Line 21">
            <a:extLst>
              <a:ext uri="{FF2B5EF4-FFF2-40B4-BE49-F238E27FC236}">
                <a16:creationId xmlns:a16="http://schemas.microsoft.com/office/drawing/2014/main" id="{511DD613-8E00-D549-B16E-8DDD6AC644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4102100"/>
            <a:ext cx="1651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2944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utoUpdateAnimBg="0"/>
      <p:bldP spid="54280" grpId="0" autoUpdateAnimBg="0"/>
      <p:bldP spid="54284" grpId="0" autoUpdateAnimBg="0"/>
      <p:bldP spid="54286" grpId="0" autoUpdateAnimBg="0"/>
      <p:bldP spid="5428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3">
            <a:extLst>
              <a:ext uri="{FF2B5EF4-FFF2-40B4-BE49-F238E27FC236}">
                <a16:creationId xmlns:a16="http://schemas.microsoft.com/office/drawing/2014/main" id="{941ECE24-7448-B240-A9F8-6BAE6B486D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5000" y="5035550"/>
          <a:ext cx="30607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99" name="Equation" r:id="rId3" imgW="70510400" imgH="21653500" progId="Equation.3">
                  <p:embed/>
                </p:oleObj>
              </mc:Choice>
              <mc:Fallback>
                <p:oleObj name="Equation" r:id="rId3" imgW="70510400" imgH="21653500" progId="Equation.3">
                  <p:embed/>
                  <p:pic>
                    <p:nvPicPr>
                      <p:cNvPr id="26626" name="Object 3">
                        <a:extLst>
                          <a:ext uri="{FF2B5EF4-FFF2-40B4-BE49-F238E27FC236}">
                            <a16:creationId xmlns:a16="http://schemas.microsoft.com/office/drawing/2014/main" id="{941ECE24-7448-B240-A9F8-6BAE6B486D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5035550"/>
                        <a:ext cx="3060700" cy="939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5" name="Rectangle 25">
            <a:extLst>
              <a:ext uri="{FF2B5EF4-FFF2-40B4-BE49-F238E27FC236}">
                <a16:creationId xmlns:a16="http://schemas.microsoft.com/office/drawing/2014/main" id="{4CC7CFE5-C40C-0C4D-ADD1-4A4E6E7B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4800600"/>
            <a:ext cx="3505200" cy="12954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50B7DEFD-B2E2-8B49-9318-EE687D597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28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</a:t>
            </a:r>
          </a:p>
        </p:txBody>
      </p:sp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7CA154FE-3131-044E-A582-12200910B4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5263" y="633413"/>
          <a:ext cx="2032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0" name="Equation" r:id="rId5" imgW="46812200" imgH="20485100" progId="Equation.3">
                  <p:embed/>
                </p:oleObj>
              </mc:Choice>
              <mc:Fallback>
                <p:oleObj name="Equation" r:id="rId5" imgW="46812200" imgH="20485100" progId="Equation.3">
                  <p:embed/>
                  <p:pic>
                    <p:nvPicPr>
                      <p:cNvPr id="25606" name="Object 6">
                        <a:extLst>
                          <a:ext uri="{FF2B5EF4-FFF2-40B4-BE49-F238E27FC236}">
                            <a16:creationId xmlns:a16="http://schemas.microsoft.com/office/drawing/2014/main" id="{7CA154FE-3131-044E-A582-12200910B4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5263" y="633413"/>
                        <a:ext cx="2032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>
            <a:extLst>
              <a:ext uri="{FF2B5EF4-FFF2-40B4-BE49-F238E27FC236}">
                <a16:creationId xmlns:a16="http://schemas.microsoft.com/office/drawing/2014/main" id="{6EE56AE6-3799-374E-8255-DF39B97E8B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0" y="609600"/>
          <a:ext cx="2667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1" name="Equation" r:id="rId7" imgW="61442600" imgH="21361400" progId="Equation.3">
                  <p:embed/>
                </p:oleObj>
              </mc:Choice>
              <mc:Fallback>
                <p:oleObj name="Equation" r:id="rId7" imgW="61442600" imgH="21361400" progId="Equation.3">
                  <p:embed/>
                  <p:pic>
                    <p:nvPicPr>
                      <p:cNvPr id="25607" name="Object 7">
                        <a:extLst>
                          <a:ext uri="{FF2B5EF4-FFF2-40B4-BE49-F238E27FC236}">
                            <a16:creationId xmlns:a16="http://schemas.microsoft.com/office/drawing/2014/main" id="{6EE56AE6-3799-374E-8255-DF39B97E8B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609600"/>
                        <a:ext cx="2667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84351B91-6AA0-E34F-BCB9-7ADEDE9824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3764" y="1708150"/>
          <a:ext cx="44529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2" name="Equation" r:id="rId9" imgW="102692200" imgH="21361400" progId="Equation.3">
                  <p:embed/>
                </p:oleObj>
              </mc:Choice>
              <mc:Fallback>
                <p:oleObj name="Equation" r:id="rId9" imgW="102692200" imgH="21361400" progId="Equation.3">
                  <p:embed/>
                  <p:pic>
                    <p:nvPicPr>
                      <p:cNvPr id="25608" name="Object 8">
                        <a:extLst>
                          <a:ext uri="{FF2B5EF4-FFF2-40B4-BE49-F238E27FC236}">
                            <a16:creationId xmlns:a16="http://schemas.microsoft.com/office/drawing/2014/main" id="{84351B91-6AA0-E34F-BCB9-7ADEDE9824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3764" y="1708150"/>
                        <a:ext cx="445293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>
            <a:extLst>
              <a:ext uri="{FF2B5EF4-FFF2-40B4-BE49-F238E27FC236}">
                <a16:creationId xmlns:a16="http://schemas.microsoft.com/office/drawing/2014/main" id="{FDEAF51A-0E2E-2B44-B4F0-58A82B7500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67700" y="1955800"/>
          <a:ext cx="194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3" name="Equation" r:id="rId11" imgW="44767500" imgH="9359900" progId="Equation.3">
                  <p:embed/>
                </p:oleObj>
              </mc:Choice>
              <mc:Fallback>
                <p:oleObj name="Equation" r:id="rId11" imgW="44767500" imgH="9359900" progId="Equation.3">
                  <p:embed/>
                  <p:pic>
                    <p:nvPicPr>
                      <p:cNvPr id="25610" name="Object 10">
                        <a:extLst>
                          <a:ext uri="{FF2B5EF4-FFF2-40B4-BE49-F238E27FC236}">
                            <a16:creationId xmlns:a16="http://schemas.microsoft.com/office/drawing/2014/main" id="{FDEAF51A-0E2E-2B44-B4F0-58A82B7500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7700" y="1955800"/>
                        <a:ext cx="194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12">
            <a:extLst>
              <a:ext uri="{FF2B5EF4-FFF2-40B4-BE49-F238E27FC236}">
                <a16:creationId xmlns:a16="http://schemas.microsoft.com/office/drawing/2014/main" id="{9278219A-7026-1846-A42C-E6E7EE90B4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743200"/>
          <a:ext cx="3365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4" name="Equation" r:id="rId13" imgW="77533500" imgH="24574500" progId="Equation.3">
                  <p:embed/>
                </p:oleObj>
              </mc:Choice>
              <mc:Fallback>
                <p:oleObj name="Equation" r:id="rId13" imgW="77533500" imgH="24574500" progId="Equation.3">
                  <p:embed/>
                  <p:pic>
                    <p:nvPicPr>
                      <p:cNvPr id="25612" name="Object 12">
                        <a:extLst>
                          <a:ext uri="{FF2B5EF4-FFF2-40B4-BE49-F238E27FC236}">
                            <a16:creationId xmlns:a16="http://schemas.microsoft.com/office/drawing/2014/main" id="{9278219A-7026-1846-A42C-E6E7EE90B4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743200"/>
                        <a:ext cx="3365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13">
            <a:extLst>
              <a:ext uri="{FF2B5EF4-FFF2-40B4-BE49-F238E27FC236}">
                <a16:creationId xmlns:a16="http://schemas.microsoft.com/office/drawing/2014/main" id="{54588901-1319-0344-86D2-0AE6129C07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59450" y="2781300"/>
          <a:ext cx="4584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5" name="Equation" r:id="rId15" imgW="105613200" imgH="22821900" progId="Equation.3">
                  <p:embed/>
                </p:oleObj>
              </mc:Choice>
              <mc:Fallback>
                <p:oleObj name="Equation" r:id="rId15" imgW="105613200" imgH="22821900" progId="Equation.3">
                  <p:embed/>
                  <p:pic>
                    <p:nvPicPr>
                      <p:cNvPr id="25613" name="Object 13">
                        <a:extLst>
                          <a:ext uri="{FF2B5EF4-FFF2-40B4-BE49-F238E27FC236}">
                            <a16:creationId xmlns:a16="http://schemas.microsoft.com/office/drawing/2014/main" id="{54588901-1319-0344-86D2-0AE6129C07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9450" y="2781300"/>
                        <a:ext cx="45847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Text Box 14">
            <a:extLst>
              <a:ext uri="{FF2B5EF4-FFF2-40B4-BE49-F238E27FC236}">
                <a16:creationId xmlns:a16="http://schemas.microsoft.com/office/drawing/2014/main" id="{6ED715A7-B82D-5C4E-960D-355C48A6F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3962401"/>
            <a:ext cx="2133600" cy="48013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进行拆项相消</a:t>
            </a:r>
          </a:p>
        </p:txBody>
      </p:sp>
      <p:graphicFrame>
        <p:nvGraphicFramePr>
          <p:cNvPr id="25617" name="Object 17">
            <a:extLst>
              <a:ext uri="{FF2B5EF4-FFF2-40B4-BE49-F238E27FC236}">
                <a16:creationId xmlns:a16="http://schemas.microsoft.com/office/drawing/2014/main" id="{CB7825AC-077F-1744-A414-A32EBFBA9F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5092700"/>
          <a:ext cx="2171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6" name="Equation" r:id="rId17" imgW="50025300" imgH="20193000" progId="Equation.3">
                  <p:embed/>
                </p:oleObj>
              </mc:Choice>
              <mc:Fallback>
                <p:oleObj name="Equation" r:id="rId17" imgW="50025300" imgH="20193000" progId="Equation.3">
                  <p:embed/>
                  <p:pic>
                    <p:nvPicPr>
                      <p:cNvPr id="25617" name="Object 17">
                        <a:extLst>
                          <a:ext uri="{FF2B5EF4-FFF2-40B4-BE49-F238E27FC236}">
                            <a16:creationId xmlns:a16="http://schemas.microsoft.com/office/drawing/2014/main" id="{CB7825AC-077F-1744-A414-A32EBFBA9F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092700"/>
                        <a:ext cx="2171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8" name="Text Box 18">
            <a:extLst>
              <a:ext uri="{FF2B5EF4-FFF2-40B4-BE49-F238E27FC236}">
                <a16:creationId xmlns:a16="http://schemas.microsoft.com/office/drawing/2014/main" id="{E1AAB067-F337-5846-A4B0-ED8E43B28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52578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这说明原级数收敛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5619" name="Object 19">
            <a:extLst>
              <a:ext uri="{FF2B5EF4-FFF2-40B4-BE49-F238E27FC236}">
                <a16:creationId xmlns:a16="http://schemas.microsoft.com/office/drawing/2014/main" id="{7B9CCC65-0E0D-744D-A174-6F0407E151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63000" y="5105400"/>
          <a:ext cx="381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7" name="Equation" r:id="rId19" imgW="8775700" imgH="19596100" progId="Equation.3">
                  <p:embed/>
                </p:oleObj>
              </mc:Choice>
              <mc:Fallback>
                <p:oleObj name="Equation" r:id="rId19" imgW="8775700" imgH="19596100" progId="Equation.3">
                  <p:embed/>
                  <p:pic>
                    <p:nvPicPr>
                      <p:cNvPr id="25619" name="Object 19">
                        <a:extLst>
                          <a:ext uri="{FF2B5EF4-FFF2-40B4-BE49-F238E27FC236}">
                            <a16:creationId xmlns:a16="http://schemas.microsoft.com/office/drawing/2014/main" id="{7B9CCC65-0E0D-744D-A174-6F0407E151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5105400"/>
                        <a:ext cx="381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1" name="Object 21">
            <a:extLst>
              <a:ext uri="{FF2B5EF4-FFF2-40B4-BE49-F238E27FC236}">
                <a16:creationId xmlns:a16="http://schemas.microsoft.com/office/drawing/2014/main" id="{730B9612-5469-254A-8F13-196ED33CA4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609600"/>
          <a:ext cx="2413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8" name="Equation" r:id="rId21" imgW="55587900" imgH="21361400" progId="Equation.3">
                  <p:embed/>
                </p:oleObj>
              </mc:Choice>
              <mc:Fallback>
                <p:oleObj name="Equation" r:id="rId21" imgW="55587900" imgH="21361400" progId="Equation.3">
                  <p:embed/>
                  <p:pic>
                    <p:nvPicPr>
                      <p:cNvPr id="25621" name="Object 21">
                        <a:extLst>
                          <a:ext uri="{FF2B5EF4-FFF2-40B4-BE49-F238E27FC236}">
                            <a16:creationId xmlns:a16="http://schemas.microsoft.com/office/drawing/2014/main" id="{730B9612-5469-254A-8F13-196ED33CA4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609600"/>
                        <a:ext cx="2413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2" name="Text Box 22">
            <a:extLst>
              <a:ext uri="{FF2B5EF4-FFF2-40B4-BE49-F238E27FC236}">
                <a16:creationId xmlns:a16="http://schemas.microsoft.com/office/drawing/2014/main" id="{2F01C2A1-AA62-D241-995E-692A8076D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5257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  <p:graphicFrame>
        <p:nvGraphicFramePr>
          <p:cNvPr id="25623" name="Object 23">
            <a:extLst>
              <a:ext uri="{FF2B5EF4-FFF2-40B4-BE49-F238E27FC236}">
                <a16:creationId xmlns:a16="http://schemas.microsoft.com/office/drawing/2014/main" id="{7686D840-F2D7-A54B-B7A7-D4EA62291A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4950" y="3932238"/>
          <a:ext cx="37719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9" name="Equation" r:id="rId23" imgW="86893400" imgH="25158700" progId="Equation.3">
                  <p:embed/>
                </p:oleObj>
              </mc:Choice>
              <mc:Fallback>
                <p:oleObj name="Equation" r:id="rId23" imgW="86893400" imgH="25158700" progId="Equation.3">
                  <p:embed/>
                  <p:pic>
                    <p:nvPicPr>
                      <p:cNvPr id="25623" name="Object 23">
                        <a:extLst>
                          <a:ext uri="{FF2B5EF4-FFF2-40B4-BE49-F238E27FC236}">
                            <a16:creationId xmlns:a16="http://schemas.microsoft.com/office/drawing/2014/main" id="{7686D840-F2D7-A54B-B7A7-D4EA62291A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3932238"/>
                        <a:ext cx="3771900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2" name="Text Box 24">
            <a:extLst>
              <a:ext uri="{FF2B5EF4-FFF2-40B4-BE49-F238E27FC236}">
                <a16:creationId xmlns:a16="http://schemas.microsoft.com/office/drawing/2014/main" id="{6B98EB79-0C36-C447-80AD-0FC6A6FCE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6" y="242888"/>
            <a:ext cx="688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(2) </a:t>
            </a:r>
          </a:p>
        </p:txBody>
      </p:sp>
    </p:spTree>
    <p:extLst>
      <p:ext uri="{BB962C8B-B14F-4D97-AF65-F5344CB8AC3E}">
        <p14:creationId xmlns:p14="http://schemas.microsoft.com/office/powerpoint/2010/main" val="37664592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14" grpId="0" animBg="1" autoUpdateAnimBg="0"/>
      <p:bldP spid="25618" grpId="0" autoUpdateAnimBg="0"/>
      <p:bldP spid="25622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3">
            <a:extLst>
              <a:ext uri="{FF2B5EF4-FFF2-40B4-BE49-F238E27FC236}">
                <a16:creationId xmlns:a16="http://schemas.microsoft.com/office/drawing/2014/main" id="{9254B8FD-2695-9646-A959-09124028E5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45500" y="5156200"/>
          <a:ext cx="1993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2" name="Equation" r:id="rId3" imgW="45935900" imgH="21653500" progId="Equation.3">
                  <p:embed/>
                </p:oleObj>
              </mc:Choice>
              <mc:Fallback>
                <p:oleObj name="Equation" r:id="rId3" imgW="45935900" imgH="21653500" progId="Equation.3">
                  <p:embed/>
                  <p:pic>
                    <p:nvPicPr>
                      <p:cNvPr id="27650" name="Object 3">
                        <a:extLst>
                          <a:ext uri="{FF2B5EF4-FFF2-40B4-BE49-F238E27FC236}">
                            <a16:creationId xmlns:a16="http://schemas.microsoft.com/office/drawing/2014/main" id="{9254B8FD-2695-9646-A959-09124028E5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5156200"/>
                        <a:ext cx="1993900" cy="9398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62" name="Rectangle 38">
            <a:extLst>
              <a:ext uri="{FF2B5EF4-FFF2-40B4-BE49-F238E27FC236}">
                <a16:creationId xmlns:a16="http://schemas.microsoft.com/office/drawing/2014/main" id="{D0272DA2-8522-4142-ADDD-F134D4B5D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5029200"/>
            <a:ext cx="2057400" cy="11430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6630" name="Object 6">
            <a:extLst>
              <a:ext uri="{FF2B5EF4-FFF2-40B4-BE49-F238E27FC236}">
                <a16:creationId xmlns:a16="http://schemas.microsoft.com/office/drawing/2014/main" id="{F0D98BD7-B533-4D41-8A1D-63B62CD7E4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88900"/>
          <a:ext cx="3175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3" name="Equation" r:id="rId5" imgW="73139300" imgH="19011900" progId="Equation.3">
                  <p:embed/>
                </p:oleObj>
              </mc:Choice>
              <mc:Fallback>
                <p:oleObj name="Equation" r:id="rId5" imgW="73139300" imgH="19011900" progId="Equation.3">
                  <p:embed/>
                  <p:pic>
                    <p:nvPicPr>
                      <p:cNvPr id="26630" name="Object 6">
                        <a:extLst>
                          <a:ext uri="{FF2B5EF4-FFF2-40B4-BE49-F238E27FC236}">
                            <a16:creationId xmlns:a16="http://schemas.microsoft.com/office/drawing/2014/main" id="{F0D98BD7-B533-4D41-8A1D-63B62CD7E4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88900"/>
                        <a:ext cx="3175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>
            <a:extLst>
              <a:ext uri="{FF2B5EF4-FFF2-40B4-BE49-F238E27FC236}">
                <a16:creationId xmlns:a16="http://schemas.microsoft.com/office/drawing/2014/main" id="{EDCB4484-D0DE-BF48-A0FA-AFE09E788D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40450" y="88900"/>
          <a:ext cx="850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4" name="Equation" r:id="rId7" imgW="19596100" imgH="19011900" progId="Equation.3">
                  <p:embed/>
                </p:oleObj>
              </mc:Choice>
              <mc:Fallback>
                <p:oleObj name="Equation" r:id="rId7" imgW="19596100" imgH="19011900" progId="Equation.3">
                  <p:embed/>
                  <p:pic>
                    <p:nvPicPr>
                      <p:cNvPr id="26631" name="Object 7">
                        <a:extLst>
                          <a:ext uri="{FF2B5EF4-FFF2-40B4-BE49-F238E27FC236}">
                            <a16:creationId xmlns:a16="http://schemas.microsoft.com/office/drawing/2014/main" id="{EDCB4484-D0DE-BF48-A0FA-AFE09E788D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450" y="88900"/>
                        <a:ext cx="850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>
            <a:extLst>
              <a:ext uri="{FF2B5EF4-FFF2-40B4-BE49-F238E27FC236}">
                <a16:creationId xmlns:a16="http://schemas.microsoft.com/office/drawing/2014/main" id="{B86B678B-2B6B-A04D-8F49-1B6305838E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003300"/>
          <a:ext cx="1371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5" name="Equation" r:id="rId9" imgW="31597600" imgH="13754100" progId="Equation.3">
                  <p:embed/>
                </p:oleObj>
              </mc:Choice>
              <mc:Fallback>
                <p:oleObj name="Equation" r:id="rId9" imgW="31597600" imgH="13754100" progId="Equation.3">
                  <p:embed/>
                  <p:pic>
                    <p:nvPicPr>
                      <p:cNvPr id="26633" name="Object 9">
                        <a:extLst>
                          <a:ext uri="{FF2B5EF4-FFF2-40B4-BE49-F238E27FC236}">
                            <a16:creationId xmlns:a16="http://schemas.microsoft.com/office/drawing/2014/main" id="{B86B678B-2B6B-A04D-8F49-1B6305838E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003300"/>
                        <a:ext cx="13716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4" name="Object 10">
            <a:extLst>
              <a:ext uri="{FF2B5EF4-FFF2-40B4-BE49-F238E27FC236}">
                <a16:creationId xmlns:a16="http://schemas.microsoft.com/office/drawing/2014/main" id="{FAB41C07-9B5B-1D4E-9E7F-7600D34778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61100" y="1676400"/>
          <a:ext cx="4102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6" name="Equation" r:id="rId11" imgW="94500700" imgH="20485100" progId="Equation.3">
                  <p:embed/>
                </p:oleObj>
              </mc:Choice>
              <mc:Fallback>
                <p:oleObj name="Equation" r:id="rId11" imgW="94500700" imgH="20485100" progId="Equation.3">
                  <p:embed/>
                  <p:pic>
                    <p:nvPicPr>
                      <p:cNvPr id="26634" name="Object 10">
                        <a:extLst>
                          <a:ext uri="{FF2B5EF4-FFF2-40B4-BE49-F238E27FC236}">
                            <a16:creationId xmlns:a16="http://schemas.microsoft.com/office/drawing/2014/main" id="{FAB41C07-9B5B-1D4E-9E7F-7600D34778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1676400"/>
                        <a:ext cx="4102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5" name="Object 11">
            <a:extLst>
              <a:ext uri="{FF2B5EF4-FFF2-40B4-BE49-F238E27FC236}">
                <a16:creationId xmlns:a16="http://schemas.microsoft.com/office/drawing/2014/main" id="{C8B3DBDD-E6F8-0549-A1C9-8BB5ECBBBE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2025" y="2755900"/>
          <a:ext cx="774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7" name="Equation" r:id="rId13" imgW="17843500" imgH="19011900" progId="Equation.3">
                  <p:embed/>
                </p:oleObj>
              </mc:Choice>
              <mc:Fallback>
                <p:oleObj name="Equation" r:id="rId13" imgW="17843500" imgH="19011900" progId="Equation.3">
                  <p:embed/>
                  <p:pic>
                    <p:nvPicPr>
                      <p:cNvPr id="26635" name="Object 11">
                        <a:extLst>
                          <a:ext uri="{FF2B5EF4-FFF2-40B4-BE49-F238E27FC236}">
                            <a16:creationId xmlns:a16="http://schemas.microsoft.com/office/drawing/2014/main" id="{C8B3DBDD-E6F8-0549-A1C9-8BB5ECBBBE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2755900"/>
                        <a:ext cx="774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6" name="Object 12">
            <a:extLst>
              <a:ext uri="{FF2B5EF4-FFF2-40B4-BE49-F238E27FC236}">
                <a16:creationId xmlns:a16="http://schemas.microsoft.com/office/drawing/2014/main" id="{4ECB33ED-D87D-CC44-B2F3-FCBA4778E6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60700" y="2752725"/>
          <a:ext cx="508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8" name="Equation" r:id="rId15" imgW="11696700" imgH="19011900" progId="Equation.3">
                  <p:embed/>
                </p:oleObj>
              </mc:Choice>
              <mc:Fallback>
                <p:oleObj name="Equation" r:id="rId15" imgW="11696700" imgH="19011900" progId="Equation.3">
                  <p:embed/>
                  <p:pic>
                    <p:nvPicPr>
                      <p:cNvPr id="26636" name="Object 12">
                        <a:extLst>
                          <a:ext uri="{FF2B5EF4-FFF2-40B4-BE49-F238E27FC236}">
                            <a16:creationId xmlns:a16="http://schemas.microsoft.com/office/drawing/2014/main" id="{4ECB33ED-D87D-CC44-B2F3-FCBA4778E6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2752725"/>
                        <a:ext cx="508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13">
            <a:extLst>
              <a:ext uri="{FF2B5EF4-FFF2-40B4-BE49-F238E27FC236}">
                <a16:creationId xmlns:a16="http://schemas.microsoft.com/office/drawing/2014/main" id="{3E2DD500-0CCF-1A4F-93E3-5C3B240A8E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70300" y="2770188"/>
          <a:ext cx="660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79" name="Equation" r:id="rId17" imgW="15214600" imgH="19011900" progId="Equation.3">
                  <p:embed/>
                </p:oleObj>
              </mc:Choice>
              <mc:Fallback>
                <p:oleObj name="Equation" r:id="rId17" imgW="15214600" imgH="19011900" progId="Equation.3">
                  <p:embed/>
                  <p:pic>
                    <p:nvPicPr>
                      <p:cNvPr id="26637" name="Object 13">
                        <a:extLst>
                          <a:ext uri="{FF2B5EF4-FFF2-40B4-BE49-F238E27FC236}">
                            <a16:creationId xmlns:a16="http://schemas.microsoft.com/office/drawing/2014/main" id="{3E2DD500-0CCF-1A4F-93E3-5C3B240A8E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2770188"/>
                        <a:ext cx="660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14">
            <a:extLst>
              <a:ext uri="{FF2B5EF4-FFF2-40B4-BE49-F238E27FC236}">
                <a16:creationId xmlns:a16="http://schemas.microsoft.com/office/drawing/2014/main" id="{B50066E3-2DE1-874C-B1A7-60A25F1C1A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32300" y="2770188"/>
          <a:ext cx="1905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0" name="Equation" r:id="rId19" imgW="43891200" imgH="19011900" progId="Equation.3">
                  <p:embed/>
                </p:oleObj>
              </mc:Choice>
              <mc:Fallback>
                <p:oleObj name="Equation" r:id="rId19" imgW="43891200" imgH="19011900" progId="Equation.3">
                  <p:embed/>
                  <p:pic>
                    <p:nvPicPr>
                      <p:cNvPr id="26638" name="Object 14">
                        <a:extLst>
                          <a:ext uri="{FF2B5EF4-FFF2-40B4-BE49-F238E27FC236}">
                            <a16:creationId xmlns:a16="http://schemas.microsoft.com/office/drawing/2014/main" id="{B50066E3-2DE1-874C-B1A7-60A25F1C1A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2770188"/>
                        <a:ext cx="19050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5">
            <a:extLst>
              <a:ext uri="{FF2B5EF4-FFF2-40B4-BE49-F238E27FC236}">
                <a16:creationId xmlns:a16="http://schemas.microsoft.com/office/drawing/2014/main" id="{B23A544B-B83B-CD47-9F3B-474D5B8D38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3500" y="2774950"/>
          <a:ext cx="1117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1" name="Equation" r:id="rId21" imgW="25742900" imgH="19011900" progId="Equation.3">
                  <p:embed/>
                </p:oleObj>
              </mc:Choice>
              <mc:Fallback>
                <p:oleObj name="Equation" r:id="rId21" imgW="25742900" imgH="19011900" progId="Equation.3">
                  <p:embed/>
                  <p:pic>
                    <p:nvPicPr>
                      <p:cNvPr id="26639" name="Object 15">
                        <a:extLst>
                          <a:ext uri="{FF2B5EF4-FFF2-40B4-BE49-F238E27FC236}">
                            <a16:creationId xmlns:a16="http://schemas.microsoft.com/office/drawing/2014/main" id="{B23A544B-B83B-CD47-9F3B-474D5B8D38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2774950"/>
                        <a:ext cx="1117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0" name="Object 16">
            <a:extLst>
              <a:ext uri="{FF2B5EF4-FFF2-40B4-BE49-F238E27FC236}">
                <a16:creationId xmlns:a16="http://schemas.microsoft.com/office/drawing/2014/main" id="{082C4908-FE63-2B49-A433-8EBEEBCB8C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2025" y="3905250"/>
          <a:ext cx="7747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2" name="Equation" r:id="rId23" imgW="17843500" imgH="19011900" progId="Equation.3">
                  <p:embed/>
                </p:oleObj>
              </mc:Choice>
              <mc:Fallback>
                <p:oleObj name="Equation" r:id="rId23" imgW="17843500" imgH="19011900" progId="Equation.3">
                  <p:embed/>
                  <p:pic>
                    <p:nvPicPr>
                      <p:cNvPr id="26640" name="Object 16">
                        <a:extLst>
                          <a:ext uri="{FF2B5EF4-FFF2-40B4-BE49-F238E27FC236}">
                            <a16:creationId xmlns:a16="http://schemas.microsoft.com/office/drawing/2014/main" id="{082C4908-FE63-2B49-A433-8EBEEBCB8C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3905250"/>
                        <a:ext cx="7747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1" name="Object 17">
            <a:extLst>
              <a:ext uri="{FF2B5EF4-FFF2-40B4-BE49-F238E27FC236}">
                <a16:creationId xmlns:a16="http://schemas.microsoft.com/office/drawing/2014/main" id="{8B8953B8-5AB2-3247-AD6B-A67CD4E919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4350" y="3824288"/>
          <a:ext cx="1155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3" name="Equation" r:id="rId25" imgW="26619200" imgH="23406100" progId="Equation.3">
                  <p:embed/>
                </p:oleObj>
              </mc:Choice>
              <mc:Fallback>
                <p:oleObj name="Equation" r:id="rId25" imgW="26619200" imgH="23406100" progId="Equation.3">
                  <p:embed/>
                  <p:pic>
                    <p:nvPicPr>
                      <p:cNvPr id="26641" name="Object 17">
                        <a:extLst>
                          <a:ext uri="{FF2B5EF4-FFF2-40B4-BE49-F238E27FC236}">
                            <a16:creationId xmlns:a16="http://schemas.microsoft.com/office/drawing/2014/main" id="{8B8953B8-5AB2-3247-AD6B-A67CD4E919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3824288"/>
                        <a:ext cx="11557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2" name="Object 18">
            <a:extLst>
              <a:ext uri="{FF2B5EF4-FFF2-40B4-BE49-F238E27FC236}">
                <a16:creationId xmlns:a16="http://schemas.microsoft.com/office/drawing/2014/main" id="{460FDB1B-5A3E-0647-A67E-F2AC6B823E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9900" y="3925888"/>
          <a:ext cx="1117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4" name="Equation" r:id="rId27" imgW="25742900" imgH="19011900" progId="Equation.3">
                  <p:embed/>
                </p:oleObj>
              </mc:Choice>
              <mc:Fallback>
                <p:oleObj name="Equation" r:id="rId27" imgW="25742900" imgH="19011900" progId="Equation.3">
                  <p:embed/>
                  <p:pic>
                    <p:nvPicPr>
                      <p:cNvPr id="26642" name="Object 18">
                        <a:extLst>
                          <a:ext uri="{FF2B5EF4-FFF2-40B4-BE49-F238E27FC236}">
                            <a16:creationId xmlns:a16="http://schemas.microsoft.com/office/drawing/2014/main" id="{460FDB1B-5A3E-0647-A67E-F2AC6B823E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3925888"/>
                        <a:ext cx="1117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3" name="Line 19">
            <a:extLst>
              <a:ext uri="{FF2B5EF4-FFF2-40B4-BE49-F238E27FC236}">
                <a16:creationId xmlns:a16="http://schemas.microsoft.com/office/drawing/2014/main" id="{B30285BB-1A59-574C-8C27-DE73824BBB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4963" y="3657600"/>
            <a:ext cx="3548062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aphicFrame>
        <p:nvGraphicFramePr>
          <p:cNvPr id="26644" name="Object 20">
            <a:extLst>
              <a:ext uri="{FF2B5EF4-FFF2-40B4-BE49-F238E27FC236}">
                <a16:creationId xmlns:a16="http://schemas.microsoft.com/office/drawing/2014/main" id="{D8B82445-E8CD-8546-8EF8-CECC56BD8F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99100" y="3943350"/>
          <a:ext cx="1841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5" name="Equation" r:id="rId29" imgW="42418000" imgH="19011900" progId="Equation.3">
                  <p:embed/>
                </p:oleObj>
              </mc:Choice>
              <mc:Fallback>
                <p:oleObj name="Equation" r:id="rId29" imgW="42418000" imgH="19011900" progId="Equation.3">
                  <p:embed/>
                  <p:pic>
                    <p:nvPicPr>
                      <p:cNvPr id="26644" name="Object 20">
                        <a:extLst>
                          <a:ext uri="{FF2B5EF4-FFF2-40B4-BE49-F238E27FC236}">
                            <a16:creationId xmlns:a16="http://schemas.microsoft.com/office/drawing/2014/main" id="{D8B82445-E8CD-8546-8EF8-CECC56BD8F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3943350"/>
                        <a:ext cx="1841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5" name="Object 21">
            <a:extLst>
              <a:ext uri="{FF2B5EF4-FFF2-40B4-BE49-F238E27FC236}">
                <a16:creationId xmlns:a16="http://schemas.microsoft.com/office/drawing/2014/main" id="{F53627C2-721B-284A-8774-BD61E3D993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04100" y="3917950"/>
          <a:ext cx="1117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6" name="Equation" r:id="rId31" imgW="25742900" imgH="19011900" progId="Equation.3">
                  <p:embed/>
                </p:oleObj>
              </mc:Choice>
              <mc:Fallback>
                <p:oleObj name="Equation" r:id="rId31" imgW="25742900" imgH="19011900" progId="Equation.3">
                  <p:embed/>
                  <p:pic>
                    <p:nvPicPr>
                      <p:cNvPr id="26645" name="Object 21">
                        <a:extLst>
                          <a:ext uri="{FF2B5EF4-FFF2-40B4-BE49-F238E27FC236}">
                            <a16:creationId xmlns:a16="http://schemas.microsoft.com/office/drawing/2014/main" id="{F53627C2-721B-284A-8774-BD61E3D993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3917950"/>
                        <a:ext cx="1117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6" name="Object 22">
            <a:extLst>
              <a:ext uri="{FF2B5EF4-FFF2-40B4-BE49-F238E27FC236}">
                <a16:creationId xmlns:a16="http://schemas.microsoft.com/office/drawing/2014/main" id="{BA89B355-68CD-C146-88E6-FDC7B40292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2025" y="4953000"/>
          <a:ext cx="3657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7" name="Equation" r:id="rId33" imgW="84264500" imgH="19011900" progId="Equation.3">
                  <p:embed/>
                </p:oleObj>
              </mc:Choice>
              <mc:Fallback>
                <p:oleObj name="Equation" r:id="rId33" imgW="84264500" imgH="19011900" progId="Equation.3">
                  <p:embed/>
                  <p:pic>
                    <p:nvPicPr>
                      <p:cNvPr id="26646" name="Object 22">
                        <a:extLst>
                          <a:ext uri="{FF2B5EF4-FFF2-40B4-BE49-F238E27FC236}">
                            <a16:creationId xmlns:a16="http://schemas.microsoft.com/office/drawing/2014/main" id="{BA89B355-68CD-C146-88E6-FDC7B40292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4953000"/>
                        <a:ext cx="3657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7" name="Object 23">
            <a:extLst>
              <a:ext uri="{FF2B5EF4-FFF2-40B4-BE49-F238E27FC236}">
                <a16:creationId xmlns:a16="http://schemas.microsoft.com/office/drawing/2014/main" id="{F1BBCA57-25CB-DA42-B47D-960995A3C0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2025" y="1676400"/>
          <a:ext cx="3962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8" name="Equation" r:id="rId35" imgW="91287600" imgH="20485100" progId="Equation.3">
                  <p:embed/>
                </p:oleObj>
              </mc:Choice>
              <mc:Fallback>
                <p:oleObj name="Equation" r:id="rId35" imgW="91287600" imgH="20485100" progId="Equation.3">
                  <p:embed/>
                  <p:pic>
                    <p:nvPicPr>
                      <p:cNvPr id="26647" name="Object 23">
                        <a:extLst>
                          <a:ext uri="{FF2B5EF4-FFF2-40B4-BE49-F238E27FC236}">
                            <a16:creationId xmlns:a16="http://schemas.microsoft.com/office/drawing/2014/main" id="{F1BBCA57-25CB-DA42-B47D-960995A3C0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1676400"/>
                        <a:ext cx="39624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8" name="Text Box 24">
            <a:extLst>
              <a:ext uri="{FF2B5EF4-FFF2-40B4-BE49-F238E27FC236}">
                <a16:creationId xmlns:a16="http://schemas.microsoft.com/office/drawing/2014/main" id="{716EE5E9-BDB4-D44F-A587-C6BE31929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86740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这说明原级数收敛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其和为 </a:t>
            </a:r>
            <a:r>
              <a:rPr lang="en-US" altLang="zh-CN">
                <a:solidFill>
                  <a:srgbClr val="000000"/>
                </a:solidFill>
              </a:rPr>
              <a:t>3 .</a:t>
            </a:r>
          </a:p>
        </p:txBody>
      </p:sp>
      <p:graphicFrame>
        <p:nvGraphicFramePr>
          <p:cNvPr id="26649" name="Object 25">
            <a:extLst>
              <a:ext uri="{FF2B5EF4-FFF2-40B4-BE49-F238E27FC236}">
                <a16:creationId xmlns:a16="http://schemas.microsoft.com/office/drawing/2014/main" id="{C21EC7F7-6BD6-8240-894F-AE4B536FCC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5149850"/>
          <a:ext cx="1841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889" name="Equation" r:id="rId37" imgW="42418000" imgH="13169900" progId="Equation.3">
                  <p:embed/>
                </p:oleObj>
              </mc:Choice>
              <mc:Fallback>
                <p:oleObj name="Equation" r:id="rId37" imgW="42418000" imgH="13169900" progId="Equation.3">
                  <p:embed/>
                  <p:pic>
                    <p:nvPicPr>
                      <p:cNvPr id="26649" name="Object 25">
                        <a:extLst>
                          <a:ext uri="{FF2B5EF4-FFF2-40B4-BE49-F238E27FC236}">
                            <a16:creationId xmlns:a16="http://schemas.microsoft.com/office/drawing/2014/main" id="{C21EC7F7-6BD6-8240-894F-AE4B536FCC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5149850"/>
                        <a:ext cx="1841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654" name="Group 30">
            <a:extLst>
              <a:ext uri="{FF2B5EF4-FFF2-40B4-BE49-F238E27FC236}">
                <a16:creationId xmlns:a16="http://schemas.microsoft.com/office/drawing/2014/main" id="{5A2B55A9-9BD2-E849-8BE9-68458CC5A867}"/>
              </a:ext>
            </a:extLst>
          </p:cNvPr>
          <p:cNvGrpSpPr>
            <a:grpSpLocks/>
          </p:cNvGrpSpPr>
          <p:nvPr/>
        </p:nvGrpSpPr>
        <p:grpSpPr bwMode="auto">
          <a:xfrm>
            <a:off x="3136900" y="2589214"/>
            <a:ext cx="3886200" cy="77787"/>
            <a:chOff x="1008" y="1776"/>
            <a:chExt cx="2544" cy="0"/>
          </a:xfrm>
        </p:grpSpPr>
        <p:sp>
          <p:nvSpPr>
            <p:cNvPr id="26652" name="Line 28">
              <a:extLst>
                <a:ext uri="{FF2B5EF4-FFF2-40B4-BE49-F238E27FC236}">
                  <a16:creationId xmlns:a16="http://schemas.microsoft.com/office/drawing/2014/main" id="{978A3C3C-00EE-474C-9C54-9964E594BB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776"/>
              <a:ext cx="240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6653" name="Line 29">
              <a:extLst>
                <a:ext uri="{FF2B5EF4-FFF2-40B4-BE49-F238E27FC236}">
                  <a16:creationId xmlns:a16="http://schemas.microsoft.com/office/drawing/2014/main" id="{4C48370C-6D0F-0F49-A314-830DE4B4A2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776"/>
              <a:ext cx="240" cy="0"/>
            </a:xfrm>
            <a:prstGeom prst="line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6655" name="Group 31">
            <a:extLst>
              <a:ext uri="{FF2B5EF4-FFF2-40B4-BE49-F238E27FC236}">
                <a16:creationId xmlns:a16="http://schemas.microsoft.com/office/drawing/2014/main" id="{FA021930-341F-2D45-ADC8-B881D2BA9C54}"/>
              </a:ext>
            </a:extLst>
          </p:cNvPr>
          <p:cNvGrpSpPr>
            <a:grpSpLocks/>
          </p:cNvGrpSpPr>
          <p:nvPr/>
        </p:nvGrpSpPr>
        <p:grpSpPr bwMode="auto">
          <a:xfrm>
            <a:off x="3830638" y="2589214"/>
            <a:ext cx="3878262" cy="77787"/>
            <a:chOff x="1008" y="1776"/>
            <a:chExt cx="2544" cy="0"/>
          </a:xfrm>
        </p:grpSpPr>
        <p:sp>
          <p:nvSpPr>
            <p:cNvPr id="27675" name="Line 32">
              <a:extLst>
                <a:ext uri="{FF2B5EF4-FFF2-40B4-BE49-F238E27FC236}">
                  <a16:creationId xmlns:a16="http://schemas.microsoft.com/office/drawing/2014/main" id="{406F7082-D19E-D640-8DC0-AD88613D6E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1776"/>
              <a:ext cx="24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27676" name="Line 33">
              <a:extLst>
                <a:ext uri="{FF2B5EF4-FFF2-40B4-BE49-F238E27FC236}">
                  <a16:creationId xmlns:a16="http://schemas.microsoft.com/office/drawing/2014/main" id="{09CF50DE-AC87-3946-B59C-769C8C82B1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1776"/>
              <a:ext cx="24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26660" name="Line 36">
            <a:extLst>
              <a:ext uri="{FF2B5EF4-FFF2-40B4-BE49-F238E27FC236}">
                <a16:creationId xmlns:a16="http://schemas.microsoft.com/office/drawing/2014/main" id="{19DEE8F2-695C-C642-B9FA-89DEF12828F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1500" y="2590800"/>
            <a:ext cx="609600" cy="0"/>
          </a:xfrm>
          <a:prstGeom prst="line">
            <a:avLst/>
          </a:prstGeom>
          <a:noFill/>
          <a:ln w="28575">
            <a:solidFill>
              <a:srgbClr val="3399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7674" name="Text Box 37">
            <a:extLst>
              <a:ext uri="{FF2B5EF4-FFF2-40B4-BE49-F238E27FC236}">
                <a16:creationId xmlns:a16="http://schemas.microsoft.com/office/drawing/2014/main" id="{4E3995E0-2663-BB4D-8A4F-BE48826D5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228601"/>
            <a:ext cx="688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>
                <a:solidFill>
                  <a:srgbClr val="000000"/>
                </a:solidFill>
              </a:rPr>
              <a:t>(3) </a:t>
            </a:r>
          </a:p>
        </p:txBody>
      </p:sp>
    </p:spTree>
    <p:extLst>
      <p:ext uri="{BB962C8B-B14F-4D97-AF65-F5344CB8AC3E}">
        <p14:creationId xmlns:p14="http://schemas.microsoft.com/office/powerpoint/2010/main" val="24092465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30" name="Text Box 26">
            <a:extLst>
              <a:ext uri="{FF2B5EF4-FFF2-40B4-BE49-F238E27FC236}">
                <a16:creationId xmlns:a16="http://schemas.microsoft.com/office/drawing/2014/main" id="{F43D29E6-419D-A04B-A053-12FA5598D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344" y="1098550"/>
            <a:ext cx="24818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的充要条件是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BE87CAD2-A40A-DD4F-8A2D-B7574622F4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3886200" cy="685800"/>
          </a:xfrm>
        </p:spPr>
        <p:txBody>
          <a:bodyPr/>
          <a:lstStyle/>
          <a:p>
            <a:pPr algn="l" eaLnBrk="1" hangingPunct="1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*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四、柯西审敛原理 </a:t>
            </a:r>
          </a:p>
        </p:txBody>
      </p:sp>
      <p:sp>
        <p:nvSpPr>
          <p:cNvPr id="47107" name="Text Box 3">
            <a:extLst>
              <a:ext uri="{FF2B5EF4-FFF2-40B4-BE49-F238E27FC236}">
                <a16:creationId xmlns:a16="http://schemas.microsoft.com/office/drawing/2014/main" id="{BB96098C-9F23-AC45-A6D9-F84E83E63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795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定理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7108" name="Object 4">
            <a:extLst>
              <a:ext uri="{FF2B5EF4-FFF2-40B4-BE49-F238E27FC236}">
                <a16:creationId xmlns:a16="http://schemas.microsoft.com/office/drawing/2014/main" id="{30B4E701-FC34-0F4A-8B43-C5F4A6B060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1" y="858839"/>
          <a:ext cx="2363831" cy="10711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3" name="Equation" r:id="rId3" imgW="56172100" imgH="25450800" progId="Equation.3">
                  <p:embed/>
                </p:oleObj>
              </mc:Choice>
              <mc:Fallback>
                <p:oleObj name="Equation" r:id="rId3" imgW="56172100" imgH="25450800" progId="Equation.3">
                  <p:embed/>
                  <p:pic>
                    <p:nvPicPr>
                      <p:cNvPr id="47108" name="Object 4">
                        <a:extLst>
                          <a:ext uri="{FF2B5EF4-FFF2-40B4-BE49-F238E27FC236}">
                            <a16:creationId xmlns:a16="http://schemas.microsoft.com/office/drawing/2014/main" id="{30B4E701-FC34-0F4A-8B43-C5F4A6B060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858839"/>
                        <a:ext cx="2363831" cy="10711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6">
            <a:extLst>
              <a:ext uri="{FF2B5EF4-FFF2-40B4-BE49-F238E27FC236}">
                <a16:creationId xmlns:a16="http://schemas.microsoft.com/office/drawing/2014/main" id="{9D090D2C-6C70-F34B-885C-8E92B58C92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86700" y="1197543"/>
          <a:ext cx="1117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4" name="Equation" r:id="rId5" imgW="25742900" imgH="9067800" progId="Equation.3">
                  <p:embed/>
                </p:oleObj>
              </mc:Choice>
              <mc:Fallback>
                <p:oleObj name="Equation" r:id="rId5" imgW="25742900" imgH="9067800" progId="Equation.3">
                  <p:embed/>
                  <p:pic>
                    <p:nvPicPr>
                      <p:cNvPr id="47110" name="Object 6">
                        <a:extLst>
                          <a:ext uri="{FF2B5EF4-FFF2-40B4-BE49-F238E27FC236}">
                            <a16:creationId xmlns:a16="http://schemas.microsoft.com/office/drawing/2014/main" id="{9D090D2C-6C70-F34B-885C-8E92B58C92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1197543"/>
                        <a:ext cx="1117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2" name="Object 8">
            <a:extLst>
              <a:ext uri="{FF2B5EF4-FFF2-40B4-BE49-F238E27FC236}">
                <a16:creationId xmlns:a16="http://schemas.microsoft.com/office/drawing/2014/main" id="{14680264-C7D6-FB4E-9B02-27EDDD0824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63906" y="1154113"/>
          <a:ext cx="1447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5" name="Equation" r:id="rId7" imgW="33350200" imgH="10236200" progId="Equation.3">
                  <p:embed/>
                </p:oleObj>
              </mc:Choice>
              <mc:Fallback>
                <p:oleObj name="Equation" r:id="rId7" imgW="33350200" imgH="10236200" progId="Equation.3">
                  <p:embed/>
                  <p:pic>
                    <p:nvPicPr>
                      <p:cNvPr id="47112" name="Object 8">
                        <a:extLst>
                          <a:ext uri="{FF2B5EF4-FFF2-40B4-BE49-F238E27FC236}">
                            <a16:creationId xmlns:a16="http://schemas.microsoft.com/office/drawing/2014/main" id="{14680264-C7D6-FB4E-9B02-27EDDD0824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3906" y="1154113"/>
                        <a:ext cx="1447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7" name="Object 13">
            <a:extLst>
              <a:ext uri="{FF2B5EF4-FFF2-40B4-BE49-F238E27FC236}">
                <a16:creationId xmlns:a16="http://schemas.microsoft.com/office/drawing/2014/main" id="{B9AA42B9-F313-4846-A7F7-4540AC370A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4450" y="2590800"/>
          <a:ext cx="4241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6" name="Equation" r:id="rId9" imgW="97713800" imgH="13462000" progId="Equation.3">
                  <p:embed/>
                </p:oleObj>
              </mc:Choice>
              <mc:Fallback>
                <p:oleObj name="Equation" r:id="rId9" imgW="97713800" imgH="13462000" progId="Equation.3">
                  <p:embed/>
                  <p:pic>
                    <p:nvPicPr>
                      <p:cNvPr id="47117" name="Object 13">
                        <a:extLst>
                          <a:ext uri="{FF2B5EF4-FFF2-40B4-BE49-F238E27FC236}">
                            <a16:creationId xmlns:a16="http://schemas.microsoft.com/office/drawing/2014/main" id="{B9AA42B9-F313-4846-A7F7-4540AC370A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4450" y="2590800"/>
                        <a:ext cx="42418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6" name="Object 22">
            <a:extLst>
              <a:ext uri="{FF2B5EF4-FFF2-40B4-BE49-F238E27FC236}">
                <a16:creationId xmlns:a16="http://schemas.microsoft.com/office/drawing/2014/main" id="{7C10EBEA-9139-A641-928C-76B200BCA6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2057400"/>
          <a:ext cx="1765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7" name="Equation" r:id="rId11" imgW="40665400" imgH="10236200" progId="Equation.3">
                  <p:embed/>
                </p:oleObj>
              </mc:Choice>
              <mc:Fallback>
                <p:oleObj name="Equation" r:id="rId11" imgW="40665400" imgH="10236200" progId="Equation.3">
                  <p:embed/>
                  <p:pic>
                    <p:nvPicPr>
                      <p:cNvPr id="47126" name="Object 22">
                        <a:extLst>
                          <a:ext uri="{FF2B5EF4-FFF2-40B4-BE49-F238E27FC236}">
                            <a16:creationId xmlns:a16="http://schemas.microsoft.com/office/drawing/2014/main" id="{7C10EBEA-9139-A641-928C-76B200BCA6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057400"/>
                        <a:ext cx="1765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28" name="Object 24">
            <a:extLst>
              <a:ext uri="{FF2B5EF4-FFF2-40B4-BE49-F238E27FC236}">
                <a16:creationId xmlns:a16="http://schemas.microsoft.com/office/drawing/2014/main" id="{208CFC90-51D3-8C49-A262-9C39DDC7C9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63950" y="2012950"/>
          <a:ext cx="2324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8" name="Equation" r:id="rId13" imgW="53543200" imgH="10528300" progId="Equation.3">
                  <p:embed/>
                </p:oleObj>
              </mc:Choice>
              <mc:Fallback>
                <p:oleObj name="Equation" r:id="rId13" imgW="53543200" imgH="10528300" progId="Equation.3">
                  <p:embed/>
                  <p:pic>
                    <p:nvPicPr>
                      <p:cNvPr id="47128" name="Object 24">
                        <a:extLst>
                          <a:ext uri="{FF2B5EF4-FFF2-40B4-BE49-F238E27FC236}">
                            <a16:creationId xmlns:a16="http://schemas.microsoft.com/office/drawing/2014/main" id="{208CFC90-51D3-8C49-A262-9C39DDC7C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3950" y="2012950"/>
                        <a:ext cx="2324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9" name="Text Box 25">
            <a:extLst>
              <a:ext uri="{FF2B5EF4-FFF2-40B4-BE49-F238E27FC236}">
                <a16:creationId xmlns:a16="http://schemas.microsoft.com/office/drawing/2014/main" id="{0B53C1EC-4BF8-F347-AE0E-A74B3AB9C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99548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47131" name="Text Box 27">
            <a:extLst>
              <a:ext uri="{FF2B5EF4-FFF2-40B4-BE49-F238E27FC236}">
                <a16:creationId xmlns:a16="http://schemas.microsoft.com/office/drawing/2014/main" id="{AA46DC70-7AEB-EA48-9092-43CC278EA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76601"/>
            <a:ext cx="750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47132" name="Text Box 28">
            <a:extLst>
              <a:ext uri="{FF2B5EF4-FFF2-40B4-BE49-F238E27FC236}">
                <a16:creationId xmlns:a16="http://schemas.microsoft.com/office/drawing/2014/main" id="{0771AAED-F6E4-B94F-BF07-80FD151F9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276601"/>
            <a:ext cx="4095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设所给级数部分和数列为</a:t>
            </a:r>
          </a:p>
        </p:txBody>
      </p:sp>
      <p:graphicFrame>
        <p:nvGraphicFramePr>
          <p:cNvPr id="47133" name="Object 29">
            <a:extLst>
              <a:ext uri="{FF2B5EF4-FFF2-40B4-BE49-F238E27FC236}">
                <a16:creationId xmlns:a16="http://schemas.microsoft.com/office/drawing/2014/main" id="{C2BF9F88-198E-0546-A108-70E5441CAC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3352800"/>
          <a:ext cx="229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39" name="Equation" r:id="rId15" imgW="52959000" imgH="10236200" progId="Equation.3">
                  <p:embed/>
                </p:oleObj>
              </mc:Choice>
              <mc:Fallback>
                <p:oleObj name="Equation" r:id="rId15" imgW="52959000" imgH="10236200" progId="Equation.3">
                  <p:embed/>
                  <p:pic>
                    <p:nvPicPr>
                      <p:cNvPr id="47133" name="Object 29">
                        <a:extLst>
                          <a:ext uri="{FF2B5EF4-FFF2-40B4-BE49-F238E27FC236}">
                            <a16:creationId xmlns:a16="http://schemas.microsoft.com/office/drawing/2014/main" id="{C2BF9F88-198E-0546-A108-70E5441CAC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3352800"/>
                        <a:ext cx="229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4" name="Text Box 30">
            <a:extLst>
              <a:ext uri="{FF2B5EF4-FFF2-40B4-BE49-F238E27FC236}">
                <a16:creationId xmlns:a16="http://schemas.microsoft.com/office/drawing/2014/main" id="{1E8FA98A-72AE-E74E-ADA1-5B789EA2C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32448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因为</a:t>
            </a:r>
          </a:p>
        </p:txBody>
      </p:sp>
      <p:graphicFrame>
        <p:nvGraphicFramePr>
          <p:cNvPr id="47135" name="Object 31">
            <a:extLst>
              <a:ext uri="{FF2B5EF4-FFF2-40B4-BE49-F238E27FC236}">
                <a16:creationId xmlns:a16="http://schemas.microsoft.com/office/drawing/2014/main" id="{4ABD418D-9993-5842-A1B3-AB28CACDDE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3700" y="4089400"/>
          <a:ext cx="5511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40" name="Equation" r:id="rId17" imgW="126974600" imgH="12293600" progId="Equation.3">
                  <p:embed/>
                </p:oleObj>
              </mc:Choice>
              <mc:Fallback>
                <p:oleObj name="Equation" r:id="rId17" imgW="126974600" imgH="12293600" progId="Equation.3">
                  <p:embed/>
                  <p:pic>
                    <p:nvPicPr>
                      <p:cNvPr id="47135" name="Object 31">
                        <a:extLst>
                          <a:ext uri="{FF2B5EF4-FFF2-40B4-BE49-F238E27FC236}">
                            <a16:creationId xmlns:a16="http://schemas.microsoft.com/office/drawing/2014/main" id="{4ABD418D-9993-5842-A1B3-AB28CACDDE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3700" y="4089400"/>
                        <a:ext cx="5511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6" name="Text Box 32">
            <a:extLst>
              <a:ext uri="{FF2B5EF4-FFF2-40B4-BE49-F238E27FC236}">
                <a16:creationId xmlns:a16="http://schemas.microsoft.com/office/drawing/2014/main" id="{AC107A03-3053-8B42-ADCE-AA7072EC2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4943476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所以利用数列 </a:t>
            </a:r>
          </a:p>
        </p:txBody>
      </p:sp>
      <p:graphicFrame>
        <p:nvGraphicFramePr>
          <p:cNvPr id="47137" name="Object 33">
            <a:extLst>
              <a:ext uri="{FF2B5EF4-FFF2-40B4-BE49-F238E27FC236}">
                <a16:creationId xmlns:a16="http://schemas.microsoft.com/office/drawing/2014/main" id="{E7C5253D-B783-284C-AF95-FC0CDB9B84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35450" y="5029200"/>
          <a:ext cx="220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841" name="Equation" r:id="rId19" imgW="50901600" imgH="10236200" progId="Equation.3">
                  <p:embed/>
                </p:oleObj>
              </mc:Choice>
              <mc:Fallback>
                <p:oleObj name="Equation" r:id="rId19" imgW="50901600" imgH="10236200" progId="Equation.3">
                  <p:embed/>
                  <p:pic>
                    <p:nvPicPr>
                      <p:cNvPr id="47137" name="Object 33">
                        <a:extLst>
                          <a:ext uri="{FF2B5EF4-FFF2-40B4-BE49-F238E27FC236}">
                            <a16:creationId xmlns:a16="http://schemas.microsoft.com/office/drawing/2014/main" id="{E7C5253D-B783-284C-AF95-FC0CDB9B84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5450" y="5029200"/>
                        <a:ext cx="220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38" name="Text Box 34">
            <a:extLst>
              <a:ext uri="{FF2B5EF4-FFF2-40B4-BE49-F238E27FC236}">
                <a16:creationId xmlns:a16="http://schemas.microsoft.com/office/drawing/2014/main" id="{3E6275EC-2150-F24F-92C8-DB1266B1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1450" y="4937126"/>
            <a:ext cx="3689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的柯西审敛原理</a:t>
            </a: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第一章</a:t>
            </a:r>
          </a:p>
        </p:txBody>
      </p:sp>
      <p:sp>
        <p:nvSpPr>
          <p:cNvPr id="47139" name="Text Box 35">
            <a:extLst>
              <a:ext uri="{FF2B5EF4-FFF2-40B4-BE49-F238E27FC236}">
                <a16:creationId xmlns:a16="http://schemas.microsoft.com/office/drawing/2014/main" id="{B56A59A1-FA5A-674E-84E8-A12461929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768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sz="2400">
                <a:solidFill>
                  <a:srgbClr val="000000"/>
                </a:solidFill>
              </a:rPr>
              <a:t>第六节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</a:p>
        </p:txBody>
      </p:sp>
      <p:sp>
        <p:nvSpPr>
          <p:cNvPr id="47147" name="Text Box 43">
            <a:extLst>
              <a:ext uri="{FF2B5EF4-FFF2-40B4-BE49-F238E27FC236}">
                <a16:creationId xmlns:a16="http://schemas.microsoft.com/office/drawing/2014/main" id="{CE0A310E-AB95-CB4C-A9EC-82026D644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5" y="55768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即得本定理的结论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97058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7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7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7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7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7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7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7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30" grpId="0" build="p" autoUpdateAnimBg="0" advAuto="0"/>
      <p:bldP spid="47107" grpId="0" autoUpdateAnimBg="0"/>
      <p:bldP spid="47129" grpId="0" build="p" autoUpdateAnimBg="0"/>
      <p:bldP spid="47131" grpId="0" build="p" autoUpdateAnimBg="0" advAuto="0"/>
      <p:bldP spid="47132" grpId="0" build="p" autoUpdateAnimBg="0"/>
      <p:bldP spid="47134" grpId="0" build="p" autoUpdateAnimBg="0"/>
      <p:bldP spid="47136" grpId="0" build="p" autoUpdateAnimBg="0"/>
      <p:bldP spid="47138" grpId="0" build="p" autoUpdateAnimBg="0" advAuto="0"/>
      <p:bldP spid="47139" grpId="0" build="p" autoUpdateAnimBg="0" advAuto="0"/>
      <p:bldP spid="4714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6FC91D58-B46F-F042-BADB-3E7E742D3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1066800" cy="6858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29699" name="Object 4">
            <a:extLst>
              <a:ext uri="{FF2B5EF4-FFF2-40B4-BE49-F238E27FC236}">
                <a16:creationId xmlns:a16="http://schemas.microsoft.com/office/drawing/2014/main" id="{0528FB7A-D9D2-AE4A-982A-E936CB5AF3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21550" y="177800"/>
          <a:ext cx="26924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0" name="Equation" r:id="rId3" imgW="62026800" imgH="25742900" progId="Equation.3">
                  <p:embed/>
                </p:oleObj>
              </mc:Choice>
              <mc:Fallback>
                <p:oleObj name="Equation" r:id="rId3" imgW="62026800" imgH="25742900" progId="Equation.3">
                  <p:embed/>
                  <p:pic>
                    <p:nvPicPr>
                      <p:cNvPr id="29699" name="Object 4">
                        <a:extLst>
                          <a:ext uri="{FF2B5EF4-FFF2-40B4-BE49-F238E27FC236}">
                            <a16:creationId xmlns:a16="http://schemas.microsoft.com/office/drawing/2014/main" id="{0528FB7A-D9D2-AE4A-982A-E936CB5AF3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177800"/>
                        <a:ext cx="26924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5" name="Object 7">
            <a:extLst>
              <a:ext uri="{FF2B5EF4-FFF2-40B4-BE49-F238E27FC236}">
                <a16:creationId xmlns:a16="http://schemas.microsoft.com/office/drawing/2014/main" id="{595A6DC2-EE17-B841-BE3C-BBA9D26276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1778000"/>
          <a:ext cx="3683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1" name="Equation" r:id="rId5" imgW="84848700" imgH="13462000" progId="Equation.3">
                  <p:embed/>
                </p:oleObj>
              </mc:Choice>
              <mc:Fallback>
                <p:oleObj name="Equation" r:id="rId5" imgW="84848700" imgH="13462000" progId="Equation.3">
                  <p:embed/>
                  <p:pic>
                    <p:nvPicPr>
                      <p:cNvPr id="48135" name="Object 7">
                        <a:extLst>
                          <a:ext uri="{FF2B5EF4-FFF2-40B4-BE49-F238E27FC236}">
                            <a16:creationId xmlns:a16="http://schemas.microsoft.com/office/drawing/2014/main" id="{595A6DC2-EE17-B841-BE3C-BBA9D26276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778000"/>
                        <a:ext cx="3683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9" name="Text Box 11">
            <a:extLst>
              <a:ext uri="{FF2B5EF4-FFF2-40B4-BE49-F238E27FC236}">
                <a16:creationId xmlns:a16="http://schemas.microsoft.com/office/drawing/2014/main" id="{661CD5B2-3C56-FF4D-827E-7832BF22E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04901"/>
            <a:ext cx="750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48140" name="Object 12">
            <a:extLst>
              <a:ext uri="{FF2B5EF4-FFF2-40B4-BE49-F238E27FC236}">
                <a16:creationId xmlns:a16="http://schemas.microsoft.com/office/drawing/2014/main" id="{88A5E7D5-4080-C34F-8997-5D44DE44A3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1300" y="1157288"/>
          <a:ext cx="2324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2" name="Equation" r:id="rId7" imgW="53543200" imgH="10528300" progId="Equation.3">
                  <p:embed/>
                </p:oleObj>
              </mc:Choice>
              <mc:Fallback>
                <p:oleObj name="Equation" r:id="rId7" imgW="53543200" imgH="10528300" progId="Equation.3">
                  <p:embed/>
                  <p:pic>
                    <p:nvPicPr>
                      <p:cNvPr id="48140" name="Object 12">
                        <a:extLst>
                          <a:ext uri="{FF2B5EF4-FFF2-40B4-BE49-F238E27FC236}">
                            <a16:creationId xmlns:a16="http://schemas.microsoft.com/office/drawing/2014/main" id="{88A5E7D5-4080-C34F-8997-5D44DE44A3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1157288"/>
                        <a:ext cx="2324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1" name="Text Box 13">
            <a:extLst>
              <a:ext uri="{FF2B5EF4-FFF2-40B4-BE49-F238E27FC236}">
                <a16:creationId xmlns:a16="http://schemas.microsoft.com/office/drawing/2014/main" id="{8B049577-2F4C-EF49-B2D0-65693CD3F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1092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29704" name="Text Box 14">
            <a:extLst>
              <a:ext uri="{FF2B5EF4-FFF2-40B4-BE49-F238E27FC236}">
                <a16:creationId xmlns:a16="http://schemas.microsoft.com/office/drawing/2014/main" id="{65D4046C-6BA0-4141-9F79-18E8E6584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57201"/>
            <a:ext cx="4540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利用柯西审敛原理判别级数 </a:t>
            </a:r>
          </a:p>
        </p:txBody>
      </p:sp>
      <p:graphicFrame>
        <p:nvGraphicFramePr>
          <p:cNvPr id="48143" name="Object 15">
            <a:extLst>
              <a:ext uri="{FF2B5EF4-FFF2-40B4-BE49-F238E27FC236}">
                <a16:creationId xmlns:a16="http://schemas.microsoft.com/office/drawing/2014/main" id="{CC6A53B0-4166-1C47-9BCA-DA9A2247F4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25750" y="2438400"/>
          <a:ext cx="52451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3" name="Equation" r:id="rId9" imgW="120827800" imgH="22821900" progId="Equation.3">
                  <p:embed/>
                </p:oleObj>
              </mc:Choice>
              <mc:Fallback>
                <p:oleObj name="Equation" r:id="rId9" imgW="120827800" imgH="22821900" progId="Equation.3">
                  <p:embed/>
                  <p:pic>
                    <p:nvPicPr>
                      <p:cNvPr id="48143" name="Object 15">
                        <a:extLst>
                          <a:ext uri="{FF2B5EF4-FFF2-40B4-BE49-F238E27FC236}">
                            <a16:creationId xmlns:a16="http://schemas.microsoft.com/office/drawing/2014/main" id="{CC6A53B0-4166-1C47-9BCA-DA9A2247F4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2438400"/>
                        <a:ext cx="52451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4" name="Object 16">
            <a:extLst>
              <a:ext uri="{FF2B5EF4-FFF2-40B4-BE49-F238E27FC236}">
                <a16:creationId xmlns:a16="http://schemas.microsoft.com/office/drawing/2014/main" id="{27CB94CE-4BD0-504F-922C-91E7134852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505200"/>
          <a:ext cx="7175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4" name="Equation" r:id="rId11" imgW="165303200" imgH="21361400" progId="Equation.3">
                  <p:embed/>
                </p:oleObj>
              </mc:Choice>
              <mc:Fallback>
                <p:oleObj name="Equation" r:id="rId11" imgW="165303200" imgH="21361400" progId="Equation.3">
                  <p:embed/>
                  <p:pic>
                    <p:nvPicPr>
                      <p:cNvPr id="48144" name="Object 16">
                        <a:extLst>
                          <a:ext uri="{FF2B5EF4-FFF2-40B4-BE49-F238E27FC236}">
                            <a16:creationId xmlns:a16="http://schemas.microsoft.com/office/drawing/2014/main" id="{27CB94CE-4BD0-504F-922C-91E7134852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05200"/>
                        <a:ext cx="7175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5" name="Object 17">
            <a:extLst>
              <a:ext uri="{FF2B5EF4-FFF2-40B4-BE49-F238E27FC236}">
                <a16:creationId xmlns:a16="http://schemas.microsoft.com/office/drawing/2014/main" id="{A3259FE4-61ED-4A4C-8E54-F5E4766F7A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5100" y="4572000"/>
          <a:ext cx="7734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5" name="Equation" r:id="rId13" imgW="178181000" imgH="21361400" progId="Equation.3">
                  <p:embed/>
                </p:oleObj>
              </mc:Choice>
              <mc:Fallback>
                <p:oleObj name="Equation" r:id="rId13" imgW="178181000" imgH="21361400" progId="Equation.3">
                  <p:embed/>
                  <p:pic>
                    <p:nvPicPr>
                      <p:cNvPr id="48145" name="Object 17">
                        <a:extLst>
                          <a:ext uri="{FF2B5EF4-FFF2-40B4-BE49-F238E27FC236}">
                            <a16:creationId xmlns:a16="http://schemas.microsoft.com/office/drawing/2014/main" id="{A3259FE4-61ED-4A4C-8E54-F5E4766F7A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4572000"/>
                        <a:ext cx="7734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6" name="Object 18">
            <a:extLst>
              <a:ext uri="{FF2B5EF4-FFF2-40B4-BE49-F238E27FC236}">
                <a16:creationId xmlns:a16="http://schemas.microsoft.com/office/drawing/2014/main" id="{AF6F1A2B-AD50-5B4E-8769-214C8ACD73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79700" y="5486400"/>
          <a:ext cx="1663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6" name="Equation" r:id="rId15" imgW="38328600" imgH="21361400" progId="Equation.3">
                  <p:embed/>
                </p:oleObj>
              </mc:Choice>
              <mc:Fallback>
                <p:oleObj name="Equation" r:id="rId15" imgW="38328600" imgH="21361400" progId="Equation.3">
                  <p:embed/>
                  <p:pic>
                    <p:nvPicPr>
                      <p:cNvPr id="48146" name="Object 18">
                        <a:extLst>
                          <a:ext uri="{FF2B5EF4-FFF2-40B4-BE49-F238E27FC236}">
                            <a16:creationId xmlns:a16="http://schemas.microsoft.com/office/drawing/2014/main" id="{AF6F1A2B-AD50-5B4E-8769-214C8ACD73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9700" y="5486400"/>
                        <a:ext cx="1663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47" name="Object 19">
            <a:extLst>
              <a:ext uri="{FF2B5EF4-FFF2-40B4-BE49-F238E27FC236}">
                <a16:creationId xmlns:a16="http://schemas.microsoft.com/office/drawing/2014/main" id="{89CA2C88-7F47-7646-A213-3EC34AE7BA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9600" y="5524500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57" name="Equation" r:id="rId17" imgW="12293600" imgH="19596100" progId="Equation.3">
                  <p:embed/>
                </p:oleObj>
              </mc:Choice>
              <mc:Fallback>
                <p:oleObj name="Equation" r:id="rId17" imgW="12293600" imgH="19596100" progId="Equation.3">
                  <p:embed/>
                  <p:pic>
                    <p:nvPicPr>
                      <p:cNvPr id="48147" name="Object 19">
                        <a:extLst>
                          <a:ext uri="{FF2B5EF4-FFF2-40B4-BE49-F238E27FC236}">
                            <a16:creationId xmlns:a16="http://schemas.microsoft.com/office/drawing/2014/main" id="{89CA2C88-7F47-7646-A213-3EC34AE7BA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524500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5425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8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8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8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8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8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9" grpId="0" build="p" autoUpdateAnimBg="0"/>
      <p:bldP spid="4814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ct 2">
            <a:extLst>
              <a:ext uri="{FF2B5EF4-FFF2-40B4-BE49-F238E27FC236}">
                <a16:creationId xmlns:a16="http://schemas.microsoft.com/office/drawing/2014/main" id="{12F971A6-3DAB-AF4E-85C9-75E1999C7B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533400"/>
          <a:ext cx="1447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53" name="Equation" r:id="rId3" imgW="33350200" imgH="9067800" progId="Equation.3">
                  <p:embed/>
                </p:oleObj>
              </mc:Choice>
              <mc:Fallback>
                <p:oleObj name="Equation" r:id="rId3" imgW="33350200" imgH="9067800" progId="Equation.3">
                  <p:embed/>
                  <p:pic>
                    <p:nvPicPr>
                      <p:cNvPr id="30722" name="Object 2">
                        <a:extLst>
                          <a:ext uri="{FF2B5EF4-FFF2-40B4-BE49-F238E27FC236}">
                            <a16:creationId xmlns:a16="http://schemas.microsoft.com/office/drawing/2014/main" id="{12F971A6-3DAB-AF4E-85C9-75E1999C7B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33400"/>
                        <a:ext cx="1447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5" name="Object 3">
            <a:extLst>
              <a:ext uri="{FF2B5EF4-FFF2-40B4-BE49-F238E27FC236}">
                <a16:creationId xmlns:a16="http://schemas.microsoft.com/office/drawing/2014/main" id="{9E05A81B-513E-7A46-B905-F0013BF70A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304800"/>
          <a:ext cx="1930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54" name="Equation" r:id="rId5" imgW="44475400" imgH="19596100" progId="Equation.3">
                  <p:embed/>
                </p:oleObj>
              </mc:Choice>
              <mc:Fallback>
                <p:oleObj name="Equation" r:id="rId5" imgW="44475400" imgH="19596100" progId="Equation.3">
                  <p:embed/>
                  <p:pic>
                    <p:nvPicPr>
                      <p:cNvPr id="49155" name="Object 3">
                        <a:extLst>
                          <a:ext uri="{FF2B5EF4-FFF2-40B4-BE49-F238E27FC236}">
                            <a16:creationId xmlns:a16="http://schemas.microsoft.com/office/drawing/2014/main" id="{9E05A81B-513E-7A46-B905-F0013BF70A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04800"/>
                        <a:ext cx="1930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>
            <a:extLst>
              <a:ext uri="{FF2B5EF4-FFF2-40B4-BE49-F238E27FC236}">
                <a16:creationId xmlns:a16="http://schemas.microsoft.com/office/drawing/2014/main" id="{7F226D34-C2FF-8247-B7D7-3C428096F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447676"/>
            <a:ext cx="1931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﹥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9158" name="Object 6">
            <a:extLst>
              <a:ext uri="{FF2B5EF4-FFF2-40B4-BE49-F238E27FC236}">
                <a16:creationId xmlns:a16="http://schemas.microsoft.com/office/drawing/2014/main" id="{0C0A7F13-3D97-8045-B19E-4631894C4F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6350" y="488950"/>
          <a:ext cx="2324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55" name="Equation" r:id="rId7" imgW="53543200" imgH="10528300" progId="Equation.3">
                  <p:embed/>
                </p:oleObj>
              </mc:Choice>
              <mc:Fallback>
                <p:oleObj name="Equation" r:id="rId7" imgW="53543200" imgH="10528300" progId="Equation.3">
                  <p:embed/>
                  <p:pic>
                    <p:nvPicPr>
                      <p:cNvPr id="49158" name="Object 6">
                        <a:extLst>
                          <a:ext uri="{FF2B5EF4-FFF2-40B4-BE49-F238E27FC236}">
                            <a16:creationId xmlns:a16="http://schemas.microsoft.com/office/drawing/2014/main" id="{0C0A7F13-3D97-8045-B19E-4631894C4F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6350" y="488950"/>
                        <a:ext cx="2324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9" name="Text Box 7">
            <a:extLst>
              <a:ext uri="{FF2B5EF4-FFF2-40B4-BE49-F238E27FC236}">
                <a16:creationId xmlns:a16="http://schemas.microsoft.com/office/drawing/2014/main" id="{6B67F01C-19FE-6340-9D6A-E45B4A94E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9906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都有</a:t>
            </a:r>
          </a:p>
        </p:txBody>
      </p:sp>
      <p:graphicFrame>
        <p:nvGraphicFramePr>
          <p:cNvPr id="49160" name="Object 8">
            <a:extLst>
              <a:ext uri="{FF2B5EF4-FFF2-40B4-BE49-F238E27FC236}">
                <a16:creationId xmlns:a16="http://schemas.microsoft.com/office/drawing/2014/main" id="{833122F2-6262-6A48-BB63-6B5C2079FF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1371600"/>
          <a:ext cx="4826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56" name="Equation" r:id="rId9" imgW="111175800" imgH="19596100" progId="Equation.3">
                  <p:embed/>
                </p:oleObj>
              </mc:Choice>
              <mc:Fallback>
                <p:oleObj name="Equation" r:id="rId9" imgW="111175800" imgH="19596100" progId="Equation.3">
                  <p:embed/>
                  <p:pic>
                    <p:nvPicPr>
                      <p:cNvPr id="49160" name="Object 8">
                        <a:extLst>
                          <a:ext uri="{FF2B5EF4-FFF2-40B4-BE49-F238E27FC236}">
                            <a16:creationId xmlns:a16="http://schemas.microsoft.com/office/drawing/2014/main" id="{833122F2-6262-6A48-BB63-6B5C2079FF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371600"/>
                        <a:ext cx="4826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1" name="Text Box 9">
            <a:extLst>
              <a:ext uri="{FF2B5EF4-FFF2-40B4-BE49-F238E27FC236}">
                <a16:creationId xmlns:a16="http://schemas.microsoft.com/office/drawing/2014/main" id="{7314FCF2-D358-FA45-9504-185C640F6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2555876"/>
            <a:ext cx="4362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由柯西审敛原理可知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 </a:t>
            </a:r>
          </a:p>
        </p:txBody>
      </p:sp>
      <p:graphicFrame>
        <p:nvGraphicFramePr>
          <p:cNvPr id="49162" name="Object 10">
            <a:extLst>
              <a:ext uri="{FF2B5EF4-FFF2-40B4-BE49-F238E27FC236}">
                <a16:creationId xmlns:a16="http://schemas.microsoft.com/office/drawing/2014/main" id="{0C3E2123-F3EE-224D-8207-449CB11095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2286000"/>
          <a:ext cx="19685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57" name="Equation" r:id="rId11" imgW="45351700" imgH="25742900" progId="Equation.3">
                  <p:embed/>
                </p:oleObj>
              </mc:Choice>
              <mc:Fallback>
                <p:oleObj name="Equation" r:id="rId11" imgW="45351700" imgH="25742900" progId="Equation.3">
                  <p:embed/>
                  <p:pic>
                    <p:nvPicPr>
                      <p:cNvPr id="49162" name="Object 10">
                        <a:extLst>
                          <a:ext uri="{FF2B5EF4-FFF2-40B4-BE49-F238E27FC236}">
                            <a16:creationId xmlns:a16="http://schemas.microsoft.com/office/drawing/2014/main" id="{0C3E2123-F3EE-224D-8207-449CB11095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286000"/>
                        <a:ext cx="19685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1" name="Picture 12">
            <a:hlinkClick r:id="rId13" action="ppaction://hlinkpres?slideindex=1&amp;slidetitle=PowerPoint 演示文稿"/>
            <a:extLst>
              <a:ext uri="{FF2B5EF4-FFF2-40B4-BE49-F238E27FC236}">
                <a16:creationId xmlns:a16="http://schemas.microsoft.com/office/drawing/2014/main" id="{2341967E-E546-B648-960D-85234D568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2" name="Text Box 13">
            <a:extLst>
              <a:ext uri="{FF2B5EF4-FFF2-40B4-BE49-F238E27FC236}">
                <a16:creationId xmlns:a16="http://schemas.microsoft.com/office/drawing/2014/main" id="{A1479C1D-8B33-7748-B7CD-D081AA7F9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第二节 </a:t>
            </a:r>
          </a:p>
        </p:txBody>
      </p:sp>
    </p:spTree>
    <p:extLst>
      <p:ext uri="{BB962C8B-B14F-4D97-AF65-F5344CB8AC3E}">
        <p14:creationId xmlns:p14="http://schemas.microsoft.com/office/powerpoint/2010/main" val="33799254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9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build="p" autoUpdateAnimBg="0" advAuto="0"/>
      <p:bldP spid="49159" grpId="0" build="p" autoUpdateAnimBg="0" advAuto="0"/>
      <p:bldP spid="49161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7F5E2E79-AA80-1149-ADDA-220F80E74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870992"/>
            <a:ext cx="56388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一、正项级数及其审敛法</a:t>
            </a:r>
            <a:endParaRPr lang="zh-CN" altLang="en-US" sz="32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65540" name="Text Box 4">
            <a:extLst>
              <a:ext uri="{FF2B5EF4-FFF2-40B4-BE49-F238E27FC236}">
                <a16:creationId xmlns:a16="http://schemas.microsoft.com/office/drawing/2014/main" id="{63C28572-BC5C-0243-BD74-1020F781A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1735262"/>
            <a:ext cx="8937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65541" name="Object 5">
            <a:extLst>
              <a:ext uri="{FF2B5EF4-FFF2-40B4-BE49-F238E27FC236}">
                <a16:creationId xmlns:a16="http://schemas.microsoft.com/office/drawing/2014/main" id="{4D015570-BEFE-A14F-89B2-0AEFFD159A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330632"/>
              </p:ext>
            </p:extLst>
          </p:nvPr>
        </p:nvGraphicFramePr>
        <p:xfrm>
          <a:off x="2646363" y="1816224"/>
          <a:ext cx="106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97" name="Equation" r:id="rId3" imgW="24574500" imgH="10236200" progId="Equation.3">
                  <p:embed/>
                </p:oleObj>
              </mc:Choice>
              <mc:Fallback>
                <p:oleObj name="Equation" r:id="rId3" imgW="24574500" imgH="10236200" progId="Equation.3">
                  <p:embed/>
                  <p:pic>
                    <p:nvPicPr>
                      <p:cNvPr id="65541" name="Object 5">
                        <a:extLst>
                          <a:ext uri="{FF2B5EF4-FFF2-40B4-BE49-F238E27FC236}">
                            <a16:creationId xmlns:a16="http://schemas.microsoft.com/office/drawing/2014/main" id="{4D015570-BEFE-A14F-89B2-0AEFFD159A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6363" y="1816224"/>
                        <a:ext cx="106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2" name="Object 6">
            <a:extLst>
              <a:ext uri="{FF2B5EF4-FFF2-40B4-BE49-F238E27FC236}">
                <a16:creationId xmlns:a16="http://schemas.microsoft.com/office/drawing/2014/main" id="{B17401E9-77C2-1244-8C7C-6FA2716DFA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8750740"/>
              </p:ext>
            </p:extLst>
          </p:nvPr>
        </p:nvGraphicFramePr>
        <p:xfrm>
          <a:off x="4679006" y="1528494"/>
          <a:ext cx="707142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98" name="Equation" r:id="rId5" imgW="19304000" imgH="24574500" progId="Equation.3">
                  <p:embed/>
                </p:oleObj>
              </mc:Choice>
              <mc:Fallback>
                <p:oleObj name="Equation" r:id="rId5" imgW="19304000" imgH="24574500" progId="Equation.3">
                  <p:embed/>
                  <p:pic>
                    <p:nvPicPr>
                      <p:cNvPr id="65542" name="Object 6">
                        <a:extLst>
                          <a:ext uri="{FF2B5EF4-FFF2-40B4-BE49-F238E27FC236}">
                            <a16:creationId xmlns:a16="http://schemas.microsoft.com/office/drawing/2014/main" id="{B17401E9-77C2-1244-8C7C-6FA2716DFA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006" y="1528494"/>
                        <a:ext cx="707142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3" name="Text Box 7">
            <a:extLst>
              <a:ext uri="{FF2B5EF4-FFF2-40B4-BE49-F238E27FC236}">
                <a16:creationId xmlns:a16="http://schemas.microsoft.com/office/drawing/2014/main" id="{315F6AD1-1B8B-F744-B7F6-1F81480F5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84600"/>
            <a:ext cx="29591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正项级数</a:t>
            </a:r>
          </a:p>
        </p:txBody>
      </p:sp>
      <p:graphicFrame>
        <p:nvGraphicFramePr>
          <p:cNvPr id="65544" name="Object 8">
            <a:extLst>
              <a:ext uri="{FF2B5EF4-FFF2-40B4-BE49-F238E27FC236}">
                <a16:creationId xmlns:a16="http://schemas.microsoft.com/office/drawing/2014/main" id="{8361128D-B7D3-7A48-9012-169D6A2EA2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0774937"/>
              </p:ext>
            </p:extLst>
          </p:nvPr>
        </p:nvGraphicFramePr>
        <p:xfrm>
          <a:off x="4959993" y="2595294"/>
          <a:ext cx="707142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99" name="Equation" r:id="rId7" imgW="19304000" imgH="24574500" progId="Equation.3">
                  <p:embed/>
                </p:oleObj>
              </mc:Choice>
              <mc:Fallback>
                <p:oleObj name="Equation" r:id="rId7" imgW="19304000" imgH="24574500" progId="Equation.3">
                  <p:embed/>
                  <p:pic>
                    <p:nvPicPr>
                      <p:cNvPr id="65544" name="Object 8">
                        <a:extLst>
                          <a:ext uri="{FF2B5EF4-FFF2-40B4-BE49-F238E27FC236}">
                            <a16:creationId xmlns:a16="http://schemas.microsoft.com/office/drawing/2014/main" id="{8361128D-B7D3-7A48-9012-169D6A2EA2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993" y="2595294"/>
                        <a:ext cx="707142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Text Box 9">
            <a:extLst>
              <a:ext uri="{FF2B5EF4-FFF2-40B4-BE49-F238E27FC236}">
                <a16:creationId xmlns:a16="http://schemas.microsoft.com/office/drawing/2014/main" id="{0CD39A80-05C8-0C41-8F40-9EFE014FA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1" y="2768725"/>
            <a:ext cx="1298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65547" name="Line 11">
            <a:extLst>
              <a:ext uri="{FF2B5EF4-FFF2-40B4-BE49-F238E27FC236}">
                <a16:creationId xmlns:a16="http://schemas.microsoft.com/office/drawing/2014/main" id="{7FC17686-7A90-BE44-9682-18C68653CDB7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1" y="2965574"/>
            <a:ext cx="10525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8" name="Line 12">
            <a:extLst>
              <a:ext uri="{FF2B5EF4-FFF2-40B4-BE49-F238E27FC236}">
                <a16:creationId xmlns:a16="http://schemas.microsoft.com/office/drawing/2014/main" id="{D65A1709-0AD6-A944-A152-964084FCED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3201" y="3127499"/>
            <a:ext cx="10525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5549" name="Text Box 13">
            <a:extLst>
              <a:ext uri="{FF2B5EF4-FFF2-40B4-BE49-F238E27FC236}">
                <a16:creationId xmlns:a16="http://schemas.microsoft.com/office/drawing/2014/main" id="{8CE41680-D4B9-7044-A589-C860155D7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2744912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部分和序列</a:t>
            </a:r>
          </a:p>
        </p:txBody>
      </p:sp>
      <p:graphicFrame>
        <p:nvGraphicFramePr>
          <p:cNvPr id="65550" name="Object 14">
            <a:extLst>
              <a:ext uri="{FF2B5EF4-FFF2-40B4-BE49-F238E27FC236}">
                <a16:creationId xmlns:a16="http://schemas.microsoft.com/office/drawing/2014/main" id="{58C7323D-7D43-A64B-AAAB-41A7158C18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0198996"/>
              </p:ext>
            </p:extLst>
          </p:nvPr>
        </p:nvGraphicFramePr>
        <p:xfrm>
          <a:off x="9525000" y="2843337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0" name="Equation" r:id="rId9" imgW="8775700" imgH="10236200" progId="Equation.3">
                  <p:embed/>
                </p:oleObj>
              </mc:Choice>
              <mc:Fallback>
                <p:oleObj name="Equation" r:id="rId9" imgW="8775700" imgH="10236200" progId="Equation.3">
                  <p:embed/>
                  <p:pic>
                    <p:nvPicPr>
                      <p:cNvPr id="65550" name="Object 14">
                        <a:extLst>
                          <a:ext uri="{FF2B5EF4-FFF2-40B4-BE49-F238E27FC236}">
                            <a16:creationId xmlns:a16="http://schemas.microsoft.com/office/drawing/2014/main" id="{58C7323D-7D43-A64B-AAAB-41A7158C18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25000" y="2843337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2" name="Text Box 16">
            <a:extLst>
              <a:ext uri="{FF2B5EF4-FFF2-40B4-BE49-F238E27FC236}">
                <a16:creationId xmlns:a16="http://schemas.microsoft.com/office/drawing/2014/main" id="{F8499E82-2592-3841-B2A4-1F9E9B8AC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0" y="2763962"/>
            <a:ext cx="11668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有界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553" name="Text Box 17">
            <a:extLst>
              <a:ext uri="{FF2B5EF4-FFF2-40B4-BE49-F238E27FC236}">
                <a16:creationId xmlns:a16="http://schemas.microsoft.com/office/drawing/2014/main" id="{790AEF55-6135-1745-AA9A-99A052377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514" y="3852441"/>
            <a:ext cx="10556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65554" name="Object 18">
            <a:extLst>
              <a:ext uri="{FF2B5EF4-FFF2-40B4-BE49-F238E27FC236}">
                <a16:creationId xmlns:a16="http://schemas.microsoft.com/office/drawing/2014/main" id="{EF809A69-BE9E-FC47-A36F-06D28C0C80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2306502"/>
              </p:ext>
            </p:extLst>
          </p:nvPr>
        </p:nvGraphicFramePr>
        <p:xfrm>
          <a:off x="4578993" y="3655198"/>
          <a:ext cx="707142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1" name="Equation" r:id="rId11" imgW="19304000" imgH="24574500" progId="Equation.3">
                  <p:embed/>
                </p:oleObj>
              </mc:Choice>
              <mc:Fallback>
                <p:oleObj name="Equation" r:id="rId11" imgW="19304000" imgH="24574500" progId="Equation.3">
                  <p:embed/>
                  <p:pic>
                    <p:nvPicPr>
                      <p:cNvPr id="65554" name="Object 18">
                        <a:extLst>
                          <a:ext uri="{FF2B5EF4-FFF2-40B4-BE49-F238E27FC236}">
                            <a16:creationId xmlns:a16="http://schemas.microsoft.com/office/drawing/2014/main" id="{EF809A69-BE9E-FC47-A36F-06D28C0C80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993" y="3655198"/>
                        <a:ext cx="707142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5" name="Text Box 19">
            <a:extLst>
              <a:ext uri="{FF2B5EF4-FFF2-40B4-BE49-F238E27FC236}">
                <a16:creationId xmlns:a16="http://schemas.microsoft.com/office/drawing/2014/main" id="{0774C077-1C68-F24D-A30C-BEF4BEF10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6" y="3838154"/>
            <a:ext cx="13811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65557" name="Object 21">
            <a:extLst>
              <a:ext uri="{FF2B5EF4-FFF2-40B4-BE49-F238E27FC236}">
                <a16:creationId xmlns:a16="http://schemas.microsoft.com/office/drawing/2014/main" id="{7F522C2E-1AF0-0143-943E-C754C57E3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217754"/>
              </p:ext>
            </p:extLst>
          </p:nvPr>
        </p:nvGraphicFramePr>
        <p:xfrm>
          <a:off x="6337300" y="3879428"/>
          <a:ext cx="2044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2" name="Equation" r:id="rId13" imgW="47104300" imgH="10236200" progId="Equation.3">
                  <p:embed/>
                </p:oleObj>
              </mc:Choice>
              <mc:Fallback>
                <p:oleObj name="Equation" r:id="rId13" imgW="47104300" imgH="10236200" progId="Equation.3">
                  <p:embed/>
                  <p:pic>
                    <p:nvPicPr>
                      <p:cNvPr id="65557" name="Object 21">
                        <a:extLst>
                          <a:ext uri="{FF2B5EF4-FFF2-40B4-BE49-F238E27FC236}">
                            <a16:creationId xmlns:a16="http://schemas.microsoft.com/office/drawing/2014/main" id="{7F522C2E-1AF0-0143-943E-C754C57E3F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3879428"/>
                        <a:ext cx="2044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58" name="Object 22">
            <a:extLst>
              <a:ext uri="{FF2B5EF4-FFF2-40B4-BE49-F238E27FC236}">
                <a16:creationId xmlns:a16="http://schemas.microsoft.com/office/drawing/2014/main" id="{BF86BB1C-82E4-AC43-AAF1-9006C04DBD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843175"/>
              </p:ext>
            </p:extLst>
          </p:nvPr>
        </p:nvGraphicFramePr>
        <p:xfrm>
          <a:off x="4152900" y="4781128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3" name="Equation" r:id="rId15" imgW="32473900" imgH="10236200" progId="Equation.3">
                  <p:embed/>
                </p:oleObj>
              </mc:Choice>
              <mc:Fallback>
                <p:oleObj name="Equation" r:id="rId15" imgW="32473900" imgH="10236200" progId="Equation.3">
                  <p:embed/>
                  <p:pic>
                    <p:nvPicPr>
                      <p:cNvPr id="65558" name="Object 22">
                        <a:extLst>
                          <a:ext uri="{FF2B5EF4-FFF2-40B4-BE49-F238E27FC236}">
                            <a16:creationId xmlns:a16="http://schemas.microsoft.com/office/drawing/2014/main" id="{BF86BB1C-82E4-AC43-AAF1-9006C04DBD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4781128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59" name="Text Box 23">
            <a:extLst>
              <a:ext uri="{FF2B5EF4-FFF2-40B4-BE49-F238E27FC236}">
                <a16:creationId xmlns:a16="http://schemas.microsoft.com/office/drawing/2014/main" id="{93979DB8-BC53-E843-B8D0-A681E3C69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5925" y="4704929"/>
            <a:ext cx="2628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</a:t>
            </a:r>
            <a:r>
              <a:rPr lang="zh-CN" altLang="en-US">
                <a:solidFill>
                  <a:srgbClr val="000000"/>
                </a:solidFill>
              </a:rPr>
              <a:t>部分和数列</a:t>
            </a:r>
          </a:p>
        </p:txBody>
      </p:sp>
      <p:graphicFrame>
        <p:nvGraphicFramePr>
          <p:cNvPr id="65560" name="Object 24">
            <a:extLst>
              <a:ext uri="{FF2B5EF4-FFF2-40B4-BE49-F238E27FC236}">
                <a16:creationId xmlns:a16="http://schemas.microsoft.com/office/drawing/2014/main" id="{A47EFAFA-0D20-C947-B4AD-7EBA592C2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286703"/>
              </p:ext>
            </p:extLst>
          </p:nvPr>
        </p:nvGraphicFramePr>
        <p:xfrm>
          <a:off x="7820025" y="4750966"/>
          <a:ext cx="73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4" name="Equation" r:id="rId17" imgW="16967200" imgH="10236200" progId="Equation.3">
                  <p:embed/>
                </p:oleObj>
              </mc:Choice>
              <mc:Fallback>
                <p:oleObj name="Equation" r:id="rId17" imgW="16967200" imgH="10236200" progId="Equation.3">
                  <p:embed/>
                  <p:pic>
                    <p:nvPicPr>
                      <p:cNvPr id="65560" name="Object 24">
                        <a:extLst>
                          <a:ext uri="{FF2B5EF4-FFF2-40B4-BE49-F238E27FC236}">
                            <a16:creationId xmlns:a16="http://schemas.microsoft.com/office/drawing/2014/main" id="{A47EFAFA-0D20-C947-B4AD-7EBA592C2F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0025" y="4750966"/>
                        <a:ext cx="73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1" name="Object 25">
            <a:extLst>
              <a:ext uri="{FF2B5EF4-FFF2-40B4-BE49-F238E27FC236}">
                <a16:creationId xmlns:a16="http://schemas.microsoft.com/office/drawing/2014/main" id="{5B7E586C-902C-1746-AE8D-BEA70D3F14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664375"/>
              </p:ext>
            </p:extLst>
          </p:nvPr>
        </p:nvGraphicFramePr>
        <p:xfrm>
          <a:off x="3073400" y="5670128"/>
          <a:ext cx="73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5" name="Equation" r:id="rId19" imgW="16967200" imgH="10236200" progId="Equation.3">
                  <p:embed/>
                </p:oleObj>
              </mc:Choice>
              <mc:Fallback>
                <p:oleObj name="Equation" r:id="rId19" imgW="16967200" imgH="10236200" progId="Equation.3">
                  <p:embed/>
                  <p:pic>
                    <p:nvPicPr>
                      <p:cNvPr id="65561" name="Object 25">
                        <a:extLst>
                          <a:ext uri="{FF2B5EF4-FFF2-40B4-BE49-F238E27FC236}">
                            <a16:creationId xmlns:a16="http://schemas.microsoft.com/office/drawing/2014/main" id="{5B7E586C-902C-1746-AE8D-BEA70D3F14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5670128"/>
                        <a:ext cx="73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62" name="Text Box 26">
            <a:extLst>
              <a:ext uri="{FF2B5EF4-FFF2-40B4-BE49-F238E27FC236}">
                <a16:creationId xmlns:a16="http://schemas.microsoft.com/office/drawing/2014/main" id="{B0532CB3-BE38-4744-BAA9-DC3317E1E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714" y="5573291"/>
            <a:ext cx="1081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有界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5563" name="Text Box 27">
            <a:extLst>
              <a:ext uri="{FF2B5EF4-FFF2-40B4-BE49-F238E27FC236}">
                <a16:creationId xmlns:a16="http://schemas.microsoft.com/office/drawing/2014/main" id="{B3B62F1D-DA09-8B4F-A665-464DEB1AC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0" y="5619329"/>
            <a:ext cx="81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65564" name="Object 28">
            <a:extLst>
              <a:ext uri="{FF2B5EF4-FFF2-40B4-BE49-F238E27FC236}">
                <a16:creationId xmlns:a16="http://schemas.microsoft.com/office/drawing/2014/main" id="{3A7B644D-4B18-A846-AE92-DA2ABA731B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401018"/>
              </p:ext>
            </p:extLst>
          </p:nvPr>
        </p:nvGraphicFramePr>
        <p:xfrm>
          <a:off x="5283200" y="5670128"/>
          <a:ext cx="73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6" name="Equation" r:id="rId21" imgW="16967200" imgH="10236200" progId="Equation.3">
                  <p:embed/>
                </p:oleObj>
              </mc:Choice>
              <mc:Fallback>
                <p:oleObj name="Equation" r:id="rId21" imgW="16967200" imgH="10236200" progId="Equation.3">
                  <p:embed/>
                  <p:pic>
                    <p:nvPicPr>
                      <p:cNvPr id="65564" name="Object 28">
                        <a:extLst>
                          <a:ext uri="{FF2B5EF4-FFF2-40B4-BE49-F238E27FC236}">
                            <a16:creationId xmlns:a16="http://schemas.microsoft.com/office/drawing/2014/main" id="{3A7B644D-4B18-A846-AE92-DA2ABA731B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5670128"/>
                        <a:ext cx="73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65" name="Object 29">
            <a:extLst>
              <a:ext uri="{FF2B5EF4-FFF2-40B4-BE49-F238E27FC236}">
                <a16:creationId xmlns:a16="http://schemas.microsoft.com/office/drawing/2014/main" id="{0908A337-6474-6745-83D4-15D8C3F7DB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5268511"/>
              </p:ext>
            </p:extLst>
          </p:nvPr>
        </p:nvGraphicFramePr>
        <p:xfrm>
          <a:off x="7925443" y="5407798"/>
          <a:ext cx="707142" cy="9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907" name="Equation" r:id="rId23" imgW="19304000" imgH="24574500" progId="Equation.3">
                  <p:embed/>
                </p:oleObj>
              </mc:Choice>
              <mc:Fallback>
                <p:oleObj name="Equation" r:id="rId23" imgW="19304000" imgH="24574500" progId="Equation.3">
                  <p:embed/>
                  <p:pic>
                    <p:nvPicPr>
                      <p:cNvPr id="65565" name="Object 29">
                        <a:extLst>
                          <a:ext uri="{FF2B5EF4-FFF2-40B4-BE49-F238E27FC236}">
                            <a16:creationId xmlns:a16="http://schemas.microsoft.com/office/drawing/2014/main" id="{0908A337-6474-6745-83D4-15D8C3F7DB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5443" y="5407798"/>
                        <a:ext cx="707142" cy="90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66" name="Text Box 30">
            <a:extLst>
              <a:ext uri="{FF2B5EF4-FFF2-40B4-BE49-F238E27FC236}">
                <a16:creationId xmlns:a16="http://schemas.microsoft.com/office/drawing/2014/main" id="{E246C3EE-134B-6D4D-9C4C-B794BF4FB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5590754"/>
            <a:ext cx="1136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sp>
        <p:nvSpPr>
          <p:cNvPr id="65567" name="Text Box 31">
            <a:extLst>
              <a:ext uri="{FF2B5EF4-FFF2-40B4-BE49-F238E27FC236}">
                <a16:creationId xmlns:a16="http://schemas.microsoft.com/office/drawing/2014/main" id="{DD22471A-C3A1-0E43-97DC-2D0600783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0388" y="5619329"/>
            <a:ext cx="14462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又已知</a:t>
            </a:r>
          </a:p>
        </p:txBody>
      </p:sp>
      <p:sp>
        <p:nvSpPr>
          <p:cNvPr id="65568" name="Text Box 32">
            <a:extLst>
              <a:ext uri="{FF2B5EF4-FFF2-40B4-BE49-F238E27FC236}">
                <a16:creationId xmlns:a16="http://schemas.microsoft.com/office/drawing/2014/main" id="{BD063E36-8627-9E4E-BC8C-1A520BAF6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790529"/>
            <a:ext cx="1557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故有界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569" name="Text Box 33">
            <a:extLst>
              <a:ext uri="{FF2B5EF4-FFF2-40B4-BE49-F238E27FC236}">
                <a16:creationId xmlns:a16="http://schemas.microsoft.com/office/drawing/2014/main" id="{404DEC9B-B4ED-8348-A949-CB752B5A4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1" y="1735262"/>
            <a:ext cx="1090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则称</a:t>
            </a:r>
          </a:p>
        </p:txBody>
      </p:sp>
      <p:sp>
        <p:nvSpPr>
          <p:cNvPr id="65570" name="Text Box 34">
            <a:extLst>
              <a:ext uri="{FF2B5EF4-FFF2-40B4-BE49-F238E27FC236}">
                <a16:creationId xmlns:a16="http://schemas.microsoft.com/office/drawing/2014/main" id="{D878FC21-E9F3-D74C-BC2D-57B884006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4013" y="1749550"/>
            <a:ext cx="24368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为正项级数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5572" name="Text Box 36">
            <a:extLst>
              <a:ext uri="{FF2B5EF4-FFF2-40B4-BE49-F238E27FC236}">
                <a16:creationId xmlns:a16="http://schemas.microsoft.com/office/drawing/2014/main" id="{FB8C3CC9-096F-0D44-BF99-74D40AB46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426" y="4704929"/>
            <a:ext cx="1806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单调递增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5573" name="Text Box 37">
            <a:extLst>
              <a:ext uri="{FF2B5EF4-FFF2-40B4-BE49-F238E27FC236}">
                <a16:creationId xmlns:a16="http://schemas.microsoft.com/office/drawing/2014/main" id="{B6C77F37-48E5-E644-A4C0-BDFCF3151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0" y="5619329"/>
            <a:ext cx="1238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65574" name="Text Box 38">
            <a:extLst>
              <a:ext uri="{FF2B5EF4-FFF2-40B4-BE49-F238E27FC236}">
                <a16:creationId xmlns:a16="http://schemas.microsoft.com/office/drawing/2014/main" id="{17B49C9F-3B87-DC46-9A61-B43CC2C426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4250" y="5581229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65581" name="Group 45">
            <a:extLst>
              <a:ext uri="{FF2B5EF4-FFF2-40B4-BE49-F238E27FC236}">
                <a16:creationId xmlns:a16="http://schemas.microsoft.com/office/drawing/2014/main" id="{B4659316-735D-3D41-9ABB-D75D328756CE}"/>
              </a:ext>
            </a:extLst>
          </p:cNvPr>
          <p:cNvGrpSpPr>
            <a:grpSpLocks/>
          </p:cNvGrpSpPr>
          <p:nvPr/>
        </p:nvGrpSpPr>
        <p:grpSpPr bwMode="auto">
          <a:xfrm>
            <a:off x="2171700" y="3812753"/>
            <a:ext cx="2192338" cy="519113"/>
            <a:chOff x="275" y="2558"/>
            <a:chExt cx="1381" cy="327"/>
          </a:xfrm>
        </p:grpSpPr>
        <p:sp>
          <p:nvSpPr>
            <p:cNvPr id="65576" name="Text Box 40">
              <a:extLst>
                <a:ext uri="{FF2B5EF4-FFF2-40B4-BE49-F238E27FC236}">
                  <a16:creationId xmlns:a16="http://schemas.microsoft.com/office/drawing/2014/main" id="{E17A8D7E-3B9F-5746-A519-22EFB9C3CF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" y="2558"/>
              <a:ext cx="138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证</a:t>
              </a:r>
              <a:r>
                <a:rPr lang="en-US" altLang="zh-CN" b="1" dirty="0">
                  <a:solidFill>
                    <a:srgbClr val="000000"/>
                  </a:solidFill>
                </a:rPr>
                <a:t>:</a:t>
              </a:r>
              <a:r>
                <a:rPr lang="en-US" altLang="zh-CN" dirty="0">
                  <a:solidFill>
                    <a:srgbClr val="000000"/>
                  </a:solidFill>
                </a:rPr>
                <a:t> “         ”</a:t>
              </a:r>
            </a:p>
          </p:txBody>
        </p:sp>
        <p:sp>
          <p:nvSpPr>
            <p:cNvPr id="65577" name="AutoShape 41">
              <a:extLst>
                <a:ext uri="{FF2B5EF4-FFF2-40B4-BE49-F238E27FC236}">
                  <a16:creationId xmlns:a16="http://schemas.microsoft.com/office/drawing/2014/main" id="{1F297A73-54B9-3E45-A2EA-31D935A5F2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712"/>
              <a:ext cx="459" cy="102"/>
            </a:xfrm>
            <a:prstGeom prst="rightArrow">
              <a:avLst>
                <a:gd name="adj1" fmla="val 50000"/>
                <a:gd name="adj2" fmla="val 112500"/>
              </a:avLst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8600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65578" name="Group 42">
            <a:extLst>
              <a:ext uri="{FF2B5EF4-FFF2-40B4-BE49-F238E27FC236}">
                <a16:creationId xmlns:a16="http://schemas.microsoft.com/office/drawing/2014/main" id="{1B0A54E8-6FB5-AA40-A801-73B43E45DD82}"/>
              </a:ext>
            </a:extLst>
          </p:cNvPr>
          <p:cNvGrpSpPr>
            <a:grpSpLocks/>
          </p:cNvGrpSpPr>
          <p:nvPr/>
        </p:nvGrpSpPr>
        <p:grpSpPr bwMode="auto">
          <a:xfrm>
            <a:off x="2690721" y="4715513"/>
            <a:ext cx="1789113" cy="519113"/>
            <a:chOff x="350" y="2804"/>
            <a:chExt cx="1056" cy="306"/>
          </a:xfrm>
        </p:grpSpPr>
        <p:sp>
          <p:nvSpPr>
            <p:cNvPr id="65579" name="Text Box 43">
              <a:extLst>
                <a:ext uri="{FF2B5EF4-FFF2-40B4-BE49-F238E27FC236}">
                  <a16:creationId xmlns:a16="http://schemas.microsoft.com/office/drawing/2014/main" id="{38F19762-F813-1D46-A65F-5E59F585C4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0" y="2804"/>
              <a:ext cx="1056" cy="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dirty="0">
                  <a:solidFill>
                    <a:srgbClr val="000000"/>
                  </a:solidFill>
                </a:rPr>
                <a:t>“          ”</a:t>
              </a:r>
            </a:p>
          </p:txBody>
        </p:sp>
        <p:sp>
          <p:nvSpPr>
            <p:cNvPr id="65580" name="AutoShape 44">
              <a:extLst>
                <a:ext uri="{FF2B5EF4-FFF2-40B4-BE49-F238E27FC236}">
                  <a16:creationId xmlns:a16="http://schemas.microsoft.com/office/drawing/2014/main" id="{D2428446-A842-064B-8BC9-049033E356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8" y="2928"/>
              <a:ext cx="431" cy="96"/>
            </a:xfrm>
            <a:prstGeom prst="rightArrow">
              <a:avLst>
                <a:gd name="adj1" fmla="val 50000"/>
                <a:gd name="adj2" fmla="val 112240"/>
              </a:avLst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8600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2567608" y="260648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10.1.2  </a:t>
            </a:r>
            <a:r>
              <a:rPr lang="zh-CN" altLang="en-US" dirty="0" smtClean="0">
                <a:solidFill>
                  <a:srgbClr val="C00000"/>
                </a:solidFill>
              </a:rPr>
              <a:t>同</a:t>
            </a:r>
            <a:r>
              <a:rPr lang="zh-CN" altLang="en-US" dirty="0">
                <a:solidFill>
                  <a:srgbClr val="C00000"/>
                </a:solidFill>
              </a:rPr>
              <a:t>号级数判敛法</a:t>
            </a:r>
          </a:p>
        </p:txBody>
      </p:sp>
    </p:spTree>
    <p:extLst>
      <p:ext uri="{BB962C8B-B14F-4D97-AF65-F5344CB8AC3E}">
        <p14:creationId xmlns:p14="http://schemas.microsoft.com/office/powerpoint/2010/main" val="291579737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5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5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5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5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65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5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5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5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5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5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5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65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5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65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5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65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5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65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  <p:bldP spid="65540" grpId="0" autoUpdateAnimBg="0"/>
      <p:bldP spid="65543" grpId="0" autoUpdateAnimBg="0"/>
      <p:bldP spid="65545" grpId="0" autoUpdateAnimBg="0"/>
      <p:bldP spid="65549" grpId="0" autoUpdateAnimBg="0"/>
      <p:bldP spid="65552" grpId="0" autoUpdateAnimBg="0"/>
      <p:bldP spid="65553" grpId="0" autoUpdateAnimBg="0"/>
      <p:bldP spid="65555" grpId="0" autoUpdateAnimBg="0"/>
      <p:bldP spid="65559" grpId="0" autoUpdateAnimBg="0"/>
      <p:bldP spid="65562" grpId="0" autoUpdateAnimBg="0"/>
      <p:bldP spid="65563" grpId="0" autoUpdateAnimBg="0"/>
      <p:bldP spid="65566" grpId="0" autoUpdateAnimBg="0"/>
      <p:bldP spid="65567" grpId="0" autoUpdateAnimBg="0"/>
      <p:bldP spid="65568" grpId="0" autoUpdateAnimBg="0"/>
      <p:bldP spid="65569" grpId="0" autoUpdateAnimBg="0"/>
      <p:bldP spid="65570" grpId="0" autoUpdateAnimBg="0"/>
      <p:bldP spid="65572" grpId="0" autoUpdateAnimBg="0"/>
      <p:bldP spid="65573" grpId="0" autoUpdateAnimBg="0"/>
      <p:bldP spid="6557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87" name="Object 23">
            <a:extLst>
              <a:ext uri="{FF2B5EF4-FFF2-40B4-BE49-F238E27FC236}">
                <a16:creationId xmlns:a16="http://schemas.microsoft.com/office/drawing/2014/main" id="{C99DFCB5-A364-FB47-8F03-310CC4EE5E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2650" y="4672013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1" name="Equation" r:id="rId3" imgW="27203400" imgH="10236200" progId="Equation.3">
                  <p:embed/>
                </p:oleObj>
              </mc:Choice>
              <mc:Fallback>
                <p:oleObj name="Equation" r:id="rId3" imgW="27203400" imgH="10236200" progId="Equation.3">
                  <p:embed/>
                  <p:pic>
                    <p:nvPicPr>
                      <p:cNvPr id="36887" name="Object 23">
                        <a:extLst>
                          <a:ext uri="{FF2B5EF4-FFF2-40B4-BE49-F238E27FC236}">
                            <a16:creationId xmlns:a16="http://schemas.microsoft.com/office/drawing/2014/main" id="{C99DFCB5-A364-FB47-8F03-310CC4EE5E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4672013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0" name="Object 26">
            <a:extLst>
              <a:ext uri="{FF2B5EF4-FFF2-40B4-BE49-F238E27FC236}">
                <a16:creationId xmlns:a16="http://schemas.microsoft.com/office/drawing/2014/main" id="{E79FA03C-552F-E341-9A60-4FDDD9EF12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48300" y="4710113"/>
          <a:ext cx="148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2" name="Equation" r:id="rId5" imgW="34226500" imgH="10236200" progId="Equation.3">
                  <p:embed/>
                </p:oleObj>
              </mc:Choice>
              <mc:Fallback>
                <p:oleObj name="Equation" r:id="rId5" imgW="34226500" imgH="10236200" progId="Equation.3">
                  <p:embed/>
                  <p:pic>
                    <p:nvPicPr>
                      <p:cNvPr id="36890" name="Object 26">
                        <a:extLst>
                          <a:ext uri="{FF2B5EF4-FFF2-40B4-BE49-F238E27FC236}">
                            <a16:creationId xmlns:a16="http://schemas.microsoft.com/office/drawing/2014/main" id="{E79FA03C-552F-E341-9A60-4FDDD9EF12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8300" y="4710113"/>
                        <a:ext cx="148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4" name="Text Box 40">
            <a:extLst>
              <a:ext uri="{FF2B5EF4-FFF2-40B4-BE49-F238E27FC236}">
                <a16:creationId xmlns:a16="http://schemas.microsoft.com/office/drawing/2014/main" id="{C47273A2-D122-7C4E-B6F2-7690C0A54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1050" y="4621213"/>
            <a:ext cx="1060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都有</a:t>
            </a: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59F3B50C-6FB4-8047-B902-089455F187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22376" y="332656"/>
            <a:ext cx="3657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(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比较审敛法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)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2B7C87B6-55BB-4142-B02F-8BD4A68B2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81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36868" name="Object 4">
            <a:extLst>
              <a:ext uri="{FF2B5EF4-FFF2-40B4-BE49-F238E27FC236}">
                <a16:creationId xmlns:a16="http://schemas.microsoft.com/office/drawing/2014/main" id="{D8C125CA-11E8-7649-BDBF-AD4D63225A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190500"/>
          <a:ext cx="876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3" name="Equation" r:id="rId7" imgW="20193000" imgH="22821900" progId="Equation.3">
                  <p:embed/>
                </p:oleObj>
              </mc:Choice>
              <mc:Fallback>
                <p:oleObj name="Equation" r:id="rId7" imgW="20193000" imgH="22821900" progId="Equation.3">
                  <p:embed/>
                  <p:pic>
                    <p:nvPicPr>
                      <p:cNvPr id="36868" name="Object 4">
                        <a:extLst>
                          <a:ext uri="{FF2B5EF4-FFF2-40B4-BE49-F238E27FC236}">
                            <a16:creationId xmlns:a16="http://schemas.microsoft.com/office/drawing/2014/main" id="{D8C125CA-11E8-7649-BDBF-AD4D63225A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90500"/>
                        <a:ext cx="8763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>
            <a:extLst>
              <a:ext uri="{FF2B5EF4-FFF2-40B4-BE49-F238E27FC236}">
                <a16:creationId xmlns:a16="http://schemas.microsoft.com/office/drawing/2014/main" id="{F8FA7D14-3819-8D4B-AFB5-173354027F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58000" y="171450"/>
          <a:ext cx="774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4" name="Equation" r:id="rId9" imgW="17843500" imgH="22821900" progId="Equation.3">
                  <p:embed/>
                </p:oleObj>
              </mc:Choice>
              <mc:Fallback>
                <p:oleObj name="Equation" r:id="rId9" imgW="17843500" imgH="22821900" progId="Equation.3">
                  <p:embed/>
                  <p:pic>
                    <p:nvPicPr>
                      <p:cNvPr id="36869" name="Object 5">
                        <a:extLst>
                          <a:ext uri="{FF2B5EF4-FFF2-40B4-BE49-F238E27FC236}">
                            <a16:creationId xmlns:a16="http://schemas.microsoft.com/office/drawing/2014/main" id="{F8FA7D14-3819-8D4B-AFB5-173354027F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71450"/>
                        <a:ext cx="7747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0" name="Text Box 6">
            <a:extLst>
              <a:ext uri="{FF2B5EF4-FFF2-40B4-BE49-F238E27FC236}">
                <a16:creationId xmlns:a16="http://schemas.microsoft.com/office/drawing/2014/main" id="{840126E9-E5BE-3040-A27D-4F49719BA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32397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且存在</a:t>
            </a:r>
          </a:p>
        </p:txBody>
      </p:sp>
      <p:graphicFrame>
        <p:nvGraphicFramePr>
          <p:cNvPr id="36871" name="Object 7">
            <a:extLst>
              <a:ext uri="{FF2B5EF4-FFF2-40B4-BE49-F238E27FC236}">
                <a16:creationId xmlns:a16="http://schemas.microsoft.com/office/drawing/2014/main" id="{D0172717-FCE7-9649-9333-0ED8501F78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1650" y="1385888"/>
          <a:ext cx="1333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5" name="Equation" r:id="rId11" imgW="30721300" imgH="10236200" progId="Equation.3">
                  <p:embed/>
                </p:oleObj>
              </mc:Choice>
              <mc:Fallback>
                <p:oleObj name="Equation" r:id="rId11" imgW="30721300" imgH="10236200" progId="Equation.3">
                  <p:embed/>
                  <p:pic>
                    <p:nvPicPr>
                      <p:cNvPr id="36871" name="Object 7">
                        <a:extLst>
                          <a:ext uri="{FF2B5EF4-FFF2-40B4-BE49-F238E27FC236}">
                            <a16:creationId xmlns:a16="http://schemas.microsoft.com/office/drawing/2014/main" id="{D0172717-FCE7-9649-9333-0ED8501F78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1650" y="1385888"/>
                        <a:ext cx="1333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2" name="Text Box 8">
            <a:extLst>
              <a:ext uri="{FF2B5EF4-FFF2-40B4-BE49-F238E27FC236}">
                <a16:creationId xmlns:a16="http://schemas.microsoft.com/office/drawing/2014/main" id="{A7FAF078-FAD7-D54B-85D5-2CA95FCD4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323976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对一切</a:t>
            </a:r>
          </a:p>
        </p:txBody>
      </p:sp>
      <p:graphicFrame>
        <p:nvGraphicFramePr>
          <p:cNvPr id="36873" name="Object 9">
            <a:extLst>
              <a:ext uri="{FF2B5EF4-FFF2-40B4-BE49-F238E27FC236}">
                <a16:creationId xmlns:a16="http://schemas.microsoft.com/office/drawing/2014/main" id="{4EEA289F-3B7D-1B4F-8AC2-DB6BA3F085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62600" y="1462088"/>
          <a:ext cx="990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6" name="Equation" r:id="rId13" imgW="22821900" imgH="8483600" progId="Equation.3">
                  <p:embed/>
                </p:oleObj>
              </mc:Choice>
              <mc:Fallback>
                <p:oleObj name="Equation" r:id="rId13" imgW="22821900" imgH="8483600" progId="Equation.3">
                  <p:embed/>
                  <p:pic>
                    <p:nvPicPr>
                      <p:cNvPr id="36873" name="Object 9">
                        <a:extLst>
                          <a:ext uri="{FF2B5EF4-FFF2-40B4-BE49-F238E27FC236}">
                            <a16:creationId xmlns:a16="http://schemas.microsoft.com/office/drawing/2014/main" id="{4EEA289F-3B7D-1B4F-8AC2-DB6BA3F085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462088"/>
                        <a:ext cx="990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4" name="Text Box 10">
            <a:extLst>
              <a:ext uri="{FF2B5EF4-FFF2-40B4-BE49-F238E27FC236}">
                <a16:creationId xmlns:a16="http://schemas.microsoft.com/office/drawing/2014/main" id="{FB5E7342-87C6-F241-9A41-19F83FDFF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323976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36877" name="Text Box 13">
            <a:extLst>
              <a:ext uri="{FF2B5EF4-FFF2-40B4-BE49-F238E27FC236}">
                <a16:creationId xmlns:a16="http://schemas.microsoft.com/office/drawing/2014/main" id="{33161205-F6C4-BE43-A287-102F7FF1B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060576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  <a:r>
              <a:rPr lang="zh-CN" altLang="en-US" dirty="0">
                <a:solidFill>
                  <a:srgbClr val="FF0000"/>
                </a:solidFill>
              </a:rPr>
              <a:t>强级数</a:t>
            </a:r>
          </a:p>
        </p:txBody>
      </p:sp>
      <p:graphicFrame>
        <p:nvGraphicFramePr>
          <p:cNvPr id="36878" name="Object 14">
            <a:extLst>
              <a:ext uri="{FF2B5EF4-FFF2-40B4-BE49-F238E27FC236}">
                <a16:creationId xmlns:a16="http://schemas.microsoft.com/office/drawing/2014/main" id="{68B5A7A1-9A80-7C4B-B505-51999BE88B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73600" y="1828800"/>
          <a:ext cx="774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7" name="Equation" r:id="rId15" imgW="17843500" imgH="22821900" progId="Equation.3">
                  <p:embed/>
                </p:oleObj>
              </mc:Choice>
              <mc:Fallback>
                <p:oleObj name="Equation" r:id="rId15" imgW="17843500" imgH="22821900" progId="Equation.3">
                  <p:embed/>
                  <p:pic>
                    <p:nvPicPr>
                      <p:cNvPr id="36878" name="Object 14">
                        <a:extLst>
                          <a:ext uri="{FF2B5EF4-FFF2-40B4-BE49-F238E27FC236}">
                            <a16:creationId xmlns:a16="http://schemas.microsoft.com/office/drawing/2014/main" id="{68B5A7A1-9A80-7C4B-B505-51999BE88B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1828800"/>
                        <a:ext cx="7747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9" name="Text Box 15">
            <a:extLst>
              <a:ext uri="{FF2B5EF4-FFF2-40B4-BE49-F238E27FC236}">
                <a16:creationId xmlns:a16="http://schemas.microsoft.com/office/drawing/2014/main" id="{C88666A0-AB0D-7341-9112-8FAAB68BC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3975" y="2060576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  <a:r>
              <a:rPr lang="zh-CN" altLang="en-US" dirty="0">
                <a:solidFill>
                  <a:srgbClr val="FF0000"/>
                </a:solidFill>
              </a:rPr>
              <a:t>弱级数</a:t>
            </a:r>
          </a:p>
        </p:txBody>
      </p:sp>
      <p:graphicFrame>
        <p:nvGraphicFramePr>
          <p:cNvPr id="36880" name="Object 16">
            <a:extLst>
              <a:ext uri="{FF2B5EF4-FFF2-40B4-BE49-F238E27FC236}">
                <a16:creationId xmlns:a16="http://schemas.microsoft.com/office/drawing/2014/main" id="{A3EA3648-3851-1946-AF4E-45EA8DDCD7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53375" y="1822450"/>
          <a:ext cx="787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8" name="Equation" r:id="rId17" imgW="18135600" imgH="22821900" progId="Equation.3">
                  <p:embed/>
                </p:oleObj>
              </mc:Choice>
              <mc:Fallback>
                <p:oleObj name="Equation" r:id="rId17" imgW="18135600" imgH="22821900" progId="Equation.3">
                  <p:embed/>
                  <p:pic>
                    <p:nvPicPr>
                      <p:cNvPr id="36880" name="Object 16">
                        <a:extLst>
                          <a:ext uri="{FF2B5EF4-FFF2-40B4-BE49-F238E27FC236}">
                            <a16:creationId xmlns:a16="http://schemas.microsoft.com/office/drawing/2014/main" id="{A3EA3648-3851-1946-AF4E-45EA8DDCD7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3375" y="1822450"/>
                        <a:ext cx="787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1" name="Text Box 17">
            <a:extLst>
              <a:ext uri="{FF2B5EF4-FFF2-40B4-BE49-F238E27FC236}">
                <a16:creationId xmlns:a16="http://schemas.microsoft.com/office/drawing/2014/main" id="{9ECE89A3-F27D-C54D-B480-A1FAA2206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03053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  <a:r>
              <a:rPr lang="zh-CN" altLang="en-US" dirty="0">
                <a:solidFill>
                  <a:srgbClr val="FF0000"/>
                </a:solidFill>
              </a:rPr>
              <a:t>弱级数</a:t>
            </a:r>
          </a:p>
        </p:txBody>
      </p:sp>
      <p:graphicFrame>
        <p:nvGraphicFramePr>
          <p:cNvPr id="36882" name="Object 18">
            <a:extLst>
              <a:ext uri="{FF2B5EF4-FFF2-40B4-BE49-F238E27FC236}">
                <a16:creationId xmlns:a16="http://schemas.microsoft.com/office/drawing/2014/main" id="{023B1468-CC6D-E648-973A-ACF8BFFEEEA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48200" y="2819400"/>
          <a:ext cx="787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39" name="Equation" r:id="rId19" imgW="18135600" imgH="22821900" progId="Equation.3">
                  <p:embed/>
                </p:oleObj>
              </mc:Choice>
              <mc:Fallback>
                <p:oleObj name="Equation" r:id="rId19" imgW="18135600" imgH="22821900" progId="Equation.3">
                  <p:embed/>
                  <p:pic>
                    <p:nvPicPr>
                      <p:cNvPr id="36882" name="Object 18">
                        <a:extLst>
                          <a:ext uri="{FF2B5EF4-FFF2-40B4-BE49-F238E27FC236}">
                            <a16:creationId xmlns:a16="http://schemas.microsoft.com/office/drawing/2014/main" id="{023B1468-CC6D-E648-973A-ACF8BFFEEE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819400"/>
                        <a:ext cx="787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3" name="Text Box 19">
            <a:extLst>
              <a:ext uri="{FF2B5EF4-FFF2-40B4-BE49-F238E27FC236}">
                <a16:creationId xmlns:a16="http://schemas.microsoft.com/office/drawing/2014/main" id="{2DCF4AA1-0F05-7C48-8591-CDFB9DC24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950" y="303053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  <a:r>
              <a:rPr lang="zh-CN" altLang="en-US" dirty="0">
                <a:solidFill>
                  <a:srgbClr val="FF0000"/>
                </a:solidFill>
              </a:rPr>
              <a:t>强级数</a:t>
            </a:r>
          </a:p>
        </p:txBody>
      </p:sp>
      <p:graphicFrame>
        <p:nvGraphicFramePr>
          <p:cNvPr id="36884" name="Object 20">
            <a:extLst>
              <a:ext uri="{FF2B5EF4-FFF2-40B4-BE49-F238E27FC236}">
                <a16:creationId xmlns:a16="http://schemas.microsoft.com/office/drawing/2014/main" id="{70D66A73-B690-044E-9ECD-29AC56A735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26400" y="2841625"/>
          <a:ext cx="736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40" name="Equation" r:id="rId21" imgW="16967200" imgH="21653500" progId="Equation.3">
                  <p:embed/>
                </p:oleObj>
              </mc:Choice>
              <mc:Fallback>
                <p:oleObj name="Equation" r:id="rId21" imgW="16967200" imgH="21653500" progId="Equation.3">
                  <p:embed/>
                  <p:pic>
                    <p:nvPicPr>
                      <p:cNvPr id="36884" name="Object 20">
                        <a:extLst>
                          <a:ext uri="{FF2B5EF4-FFF2-40B4-BE49-F238E27FC236}">
                            <a16:creationId xmlns:a16="http://schemas.microsoft.com/office/drawing/2014/main" id="{70D66A73-B690-044E-9ECD-29AC56A735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6400" y="2841625"/>
                        <a:ext cx="736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5" name="Text Box 21">
            <a:extLst>
              <a:ext uri="{FF2B5EF4-FFF2-40B4-BE49-F238E27FC236}">
                <a16:creationId xmlns:a16="http://schemas.microsoft.com/office/drawing/2014/main" id="{4759BC27-09DF-F345-AF8C-E23EE0ABE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624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36886" name="Text Box 22">
            <a:extLst>
              <a:ext uri="{FF2B5EF4-FFF2-40B4-BE49-F238E27FC236}">
                <a16:creationId xmlns:a16="http://schemas.microsoft.com/office/drawing/2014/main" id="{0CE2AA65-145A-6F4F-9C1F-01FC65A82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5720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设对一切</a:t>
            </a:r>
          </a:p>
        </p:txBody>
      </p:sp>
      <p:graphicFrame>
        <p:nvGraphicFramePr>
          <p:cNvPr id="36893" name="Object 29">
            <a:extLst>
              <a:ext uri="{FF2B5EF4-FFF2-40B4-BE49-F238E27FC236}">
                <a16:creationId xmlns:a16="http://schemas.microsoft.com/office/drawing/2014/main" id="{5BE6B71D-07E4-074A-84D2-69367D7DF0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47900" y="5383213"/>
          <a:ext cx="1257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41" name="Equation" r:id="rId23" imgW="28968700" imgH="10528300" progId="Equation.3">
                  <p:embed/>
                </p:oleObj>
              </mc:Choice>
              <mc:Fallback>
                <p:oleObj name="Equation" r:id="rId23" imgW="28968700" imgH="10528300" progId="Equation.3">
                  <p:embed/>
                  <p:pic>
                    <p:nvPicPr>
                      <p:cNvPr id="36893" name="Object 29">
                        <a:extLst>
                          <a:ext uri="{FF2B5EF4-FFF2-40B4-BE49-F238E27FC236}">
                            <a16:creationId xmlns:a16="http://schemas.microsoft.com/office/drawing/2014/main" id="{5BE6B71D-07E4-074A-84D2-69367D7DF0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7900" y="5383213"/>
                        <a:ext cx="1257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94" name="Object 30">
            <a:extLst>
              <a:ext uri="{FF2B5EF4-FFF2-40B4-BE49-F238E27FC236}">
                <a16:creationId xmlns:a16="http://schemas.microsoft.com/office/drawing/2014/main" id="{094C0838-A4CA-EA4A-B5F3-C7724E8438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5383213"/>
          <a:ext cx="41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42" name="Equation" r:id="rId25" imgW="9652000" imgH="10236200" progId="Equation.3">
                  <p:embed/>
                </p:oleObj>
              </mc:Choice>
              <mc:Fallback>
                <p:oleObj name="Equation" r:id="rId25" imgW="9652000" imgH="10236200" progId="Equation.3">
                  <p:embed/>
                  <p:pic>
                    <p:nvPicPr>
                      <p:cNvPr id="36894" name="Object 30">
                        <a:extLst>
                          <a:ext uri="{FF2B5EF4-FFF2-40B4-BE49-F238E27FC236}">
                            <a16:creationId xmlns:a16="http://schemas.microsoft.com/office/drawing/2014/main" id="{094C0838-A4CA-EA4A-B5F3-C7724E8438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383213"/>
                        <a:ext cx="41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7" name="Text Box 33">
            <a:extLst>
              <a:ext uri="{FF2B5EF4-FFF2-40B4-BE49-F238E27FC236}">
                <a16:creationId xmlns:a16="http://schemas.microsoft.com/office/drawing/2014/main" id="{C6F9BECC-08C1-1A46-964E-18C4441FD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7175" y="2060576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6898" name="Text Box 34">
            <a:extLst>
              <a:ext uri="{FF2B5EF4-FFF2-40B4-BE49-F238E27FC236}">
                <a16:creationId xmlns:a16="http://schemas.microsoft.com/office/drawing/2014/main" id="{D3F8A392-D772-B844-8130-155583F1B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20574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36899" name="Text Box 35">
            <a:extLst>
              <a:ext uri="{FF2B5EF4-FFF2-40B4-BE49-F238E27FC236}">
                <a16:creationId xmlns:a16="http://schemas.microsoft.com/office/drawing/2014/main" id="{2303C60A-D2BA-954C-B075-2C76FC68C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50" y="303053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6900" name="Text Box 36">
            <a:extLst>
              <a:ext uri="{FF2B5EF4-FFF2-40B4-BE49-F238E27FC236}">
                <a16:creationId xmlns:a16="http://schemas.microsoft.com/office/drawing/2014/main" id="{0C71AB81-1637-0B41-BFE1-F6881EF8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3033713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902" name="Text Box 38">
            <a:extLst>
              <a:ext uri="{FF2B5EF4-FFF2-40B4-BE49-F238E27FC236}">
                <a16:creationId xmlns:a16="http://schemas.microsoft.com/office/drawing/2014/main" id="{7D74779F-AC94-FA4A-ABA9-99F74E003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321301"/>
            <a:ext cx="655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分别表示弱级数和强级数的部分和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36903" name="Text Box 39">
            <a:extLst>
              <a:ext uri="{FF2B5EF4-FFF2-40B4-BE49-F238E27FC236}">
                <a16:creationId xmlns:a16="http://schemas.microsoft.com/office/drawing/2014/main" id="{22425F07-5CAF-154E-9E19-0C4680209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61864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>
              <a:solidFill>
                <a:srgbClr val="000000"/>
              </a:solidFill>
            </a:endParaRPr>
          </a:p>
        </p:txBody>
      </p:sp>
      <p:graphicFrame>
        <p:nvGraphicFramePr>
          <p:cNvPr id="36891" name="Object 27">
            <a:extLst>
              <a:ext uri="{FF2B5EF4-FFF2-40B4-BE49-F238E27FC236}">
                <a16:creationId xmlns:a16="http://schemas.microsoft.com/office/drawing/2014/main" id="{B82EC2B8-55BB-4A49-86C3-95B6B4E7D3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0" y="1385888"/>
          <a:ext cx="1346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943" name="Equation" r:id="rId27" imgW="31013400" imgH="10236200" progId="Equation.3">
                  <p:embed/>
                </p:oleObj>
              </mc:Choice>
              <mc:Fallback>
                <p:oleObj name="Equation" r:id="rId27" imgW="31013400" imgH="10236200" progId="Equation.3">
                  <p:embed/>
                  <p:pic>
                    <p:nvPicPr>
                      <p:cNvPr id="36891" name="Object 27">
                        <a:extLst>
                          <a:ext uri="{FF2B5EF4-FFF2-40B4-BE49-F238E27FC236}">
                            <a16:creationId xmlns:a16="http://schemas.microsoft.com/office/drawing/2014/main" id="{B82EC2B8-55BB-4A49-86C3-95B6B4E7D3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385888"/>
                        <a:ext cx="1346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06" name="Text Box 42">
            <a:extLst>
              <a:ext uri="{FF2B5EF4-FFF2-40B4-BE49-F238E27FC236}">
                <a16:creationId xmlns:a16="http://schemas.microsoft.com/office/drawing/2014/main" id="{CC190B66-B8E5-3D4A-ACB3-497CAEB51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25451"/>
            <a:ext cx="2851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是两个正项级数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36908" name="Text Box 44">
            <a:extLst>
              <a:ext uri="{FF2B5EF4-FFF2-40B4-BE49-F238E27FC236}">
                <a16:creationId xmlns:a16="http://schemas.microsoft.com/office/drawing/2014/main" id="{8F038857-616F-EB4F-9955-F6D5603AF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13096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常数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&gt; 0 ),</a:t>
            </a:r>
          </a:p>
        </p:txBody>
      </p:sp>
      <p:sp>
        <p:nvSpPr>
          <p:cNvPr id="36909" name="Text Box 45">
            <a:extLst>
              <a:ext uri="{FF2B5EF4-FFF2-40B4-BE49-F238E27FC236}">
                <a16:creationId xmlns:a16="http://schemas.microsoft.com/office/drawing/2014/main" id="{BA93A127-2267-1444-B296-C0BE1CA06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963988"/>
            <a:ext cx="6762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因在级数前加、减有限项不改变其敛散性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36911" name="Text Box 47">
            <a:extLst>
              <a:ext uri="{FF2B5EF4-FFF2-40B4-BE49-F238E27FC236}">
                <a16:creationId xmlns:a16="http://schemas.microsoft.com/office/drawing/2014/main" id="{DEA8DEA6-95B8-CB42-A7B4-3E91CF9EC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39624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故不妨</a:t>
            </a:r>
          </a:p>
        </p:txBody>
      </p:sp>
    </p:spTree>
    <p:extLst>
      <p:ext uri="{BB962C8B-B14F-4D97-AF65-F5344CB8AC3E}">
        <p14:creationId xmlns:p14="http://schemas.microsoft.com/office/powerpoint/2010/main" val="85829935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6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6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6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6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6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04" grpId="0" autoUpdateAnimBg="0"/>
      <p:bldP spid="36867" grpId="0" build="p" autoUpdateAnimBg="0"/>
      <p:bldP spid="36870" grpId="0" autoUpdateAnimBg="0"/>
      <p:bldP spid="36872" grpId="0" autoUpdateAnimBg="0"/>
      <p:bldP spid="36874" grpId="0" autoUpdateAnimBg="0"/>
      <p:bldP spid="36877" grpId="0" autoUpdateAnimBg="0"/>
      <p:bldP spid="36879" grpId="0" autoUpdateAnimBg="0"/>
      <p:bldP spid="36881" grpId="0" autoUpdateAnimBg="0"/>
      <p:bldP spid="36883" grpId="0" autoUpdateAnimBg="0"/>
      <p:bldP spid="36885" grpId="0" autoUpdateAnimBg="0"/>
      <p:bldP spid="36886" grpId="0" autoUpdateAnimBg="0"/>
      <p:bldP spid="36897" grpId="0" autoUpdateAnimBg="0"/>
      <p:bldP spid="36898" grpId="0" autoUpdateAnimBg="0"/>
      <p:bldP spid="36899" grpId="0" autoUpdateAnimBg="0"/>
      <p:bldP spid="36900" grpId="0" autoUpdateAnimBg="0"/>
      <p:bldP spid="36902" grpId="0" autoUpdateAnimBg="0"/>
      <p:bldP spid="36903" grpId="0" autoUpdateAnimBg="0"/>
      <p:bldP spid="36906" grpId="0" build="p" autoUpdateAnimBg="0" advAuto="0"/>
      <p:bldP spid="36908" grpId="0" autoUpdateAnimBg="0"/>
      <p:bldP spid="36909" grpId="0" build="p" autoUpdateAnimBg="0" advAuto="0"/>
      <p:bldP spid="36911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>
            <a:extLst>
              <a:ext uri="{FF2B5EF4-FFF2-40B4-BE49-F238E27FC236}">
                <a16:creationId xmlns:a16="http://schemas.microsoft.com/office/drawing/2014/main" id="{118B83BD-A6FE-3C49-9EC3-0FEAB0F47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0648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若强级数</a:t>
            </a:r>
          </a:p>
        </p:txBody>
      </p:sp>
      <p:graphicFrame>
        <p:nvGraphicFramePr>
          <p:cNvPr id="37891" name="Object 3">
            <a:extLst>
              <a:ext uri="{FF2B5EF4-FFF2-40B4-BE49-F238E27FC236}">
                <a16:creationId xmlns:a16="http://schemas.microsoft.com/office/drawing/2014/main" id="{6F29B74F-29F4-684D-8CBF-EA570C60431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52900" y="876300"/>
          <a:ext cx="774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0" name="Equation" r:id="rId3" imgW="17843500" imgH="22821900" progId="Equation.3">
                  <p:embed/>
                </p:oleObj>
              </mc:Choice>
              <mc:Fallback>
                <p:oleObj name="Equation" r:id="rId3" imgW="17843500" imgH="22821900" progId="Equation.3">
                  <p:embed/>
                  <p:pic>
                    <p:nvPicPr>
                      <p:cNvPr id="37891" name="Object 3">
                        <a:extLst>
                          <a:ext uri="{FF2B5EF4-FFF2-40B4-BE49-F238E27FC236}">
                            <a16:creationId xmlns:a16="http://schemas.microsoft.com/office/drawing/2014/main" id="{6F29B74F-29F4-684D-8CBF-EA570C6043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876300"/>
                        <a:ext cx="7747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Text Box 4">
            <a:extLst>
              <a:ext uri="{FF2B5EF4-FFF2-40B4-BE49-F238E27FC236}">
                <a16:creationId xmlns:a16="http://schemas.microsoft.com/office/drawing/2014/main" id="{5B3FB96C-D546-8240-AC42-FC25EA86D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10668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则有</a:t>
            </a:r>
          </a:p>
        </p:txBody>
      </p:sp>
      <p:graphicFrame>
        <p:nvGraphicFramePr>
          <p:cNvPr id="37893" name="Object 5">
            <a:extLst>
              <a:ext uri="{FF2B5EF4-FFF2-40B4-BE49-F238E27FC236}">
                <a16:creationId xmlns:a16="http://schemas.microsoft.com/office/drawing/2014/main" id="{907EA0B9-2E0C-0247-A588-6456F9A489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67500" y="1143000"/>
          <a:ext cx="1714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1" name="Equation" r:id="rId5" imgW="39497000" imgH="14338300" progId="Equation.3">
                  <p:embed/>
                </p:oleObj>
              </mc:Choice>
              <mc:Fallback>
                <p:oleObj name="Equation" r:id="rId5" imgW="39497000" imgH="14338300" progId="Equation.3">
                  <p:embed/>
                  <p:pic>
                    <p:nvPicPr>
                      <p:cNvPr id="37893" name="Object 5">
                        <a:extLst>
                          <a:ext uri="{FF2B5EF4-FFF2-40B4-BE49-F238E27FC236}">
                            <a16:creationId xmlns:a16="http://schemas.microsoft.com/office/drawing/2014/main" id="{907EA0B9-2E0C-0247-A588-6456F9A489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1143000"/>
                        <a:ext cx="1714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5" name="Text Box 7">
            <a:extLst>
              <a:ext uri="{FF2B5EF4-FFF2-40B4-BE49-F238E27FC236}">
                <a16:creationId xmlns:a16="http://schemas.microsoft.com/office/drawing/2014/main" id="{B9C753CF-57BE-B945-8D0E-CDFD4D5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066926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因此对一切</a:t>
            </a:r>
          </a:p>
        </p:txBody>
      </p:sp>
      <p:graphicFrame>
        <p:nvGraphicFramePr>
          <p:cNvPr id="37896" name="Object 8">
            <a:extLst>
              <a:ext uri="{FF2B5EF4-FFF2-40B4-BE49-F238E27FC236}">
                <a16:creationId xmlns:a16="http://schemas.microsoft.com/office/drawing/2014/main" id="{E0B7E198-2D90-8D4D-AA69-BA91C39B95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78350" y="2146300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2" name="Equation" r:id="rId7" imgW="26327100" imgH="10236200" progId="Equation.3">
                  <p:embed/>
                </p:oleObj>
              </mc:Choice>
              <mc:Fallback>
                <p:oleObj name="Equation" r:id="rId7" imgW="26327100" imgH="10236200" progId="Equation.3">
                  <p:embed/>
                  <p:pic>
                    <p:nvPicPr>
                      <p:cNvPr id="37896" name="Object 8">
                        <a:extLst>
                          <a:ext uri="{FF2B5EF4-FFF2-40B4-BE49-F238E27FC236}">
                            <a16:creationId xmlns:a16="http://schemas.microsoft.com/office/drawing/2014/main" id="{E0B7E198-2D90-8D4D-AA69-BA91C39B95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8350" y="2146300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7" name="Text Box 9">
            <a:extLst>
              <a:ext uri="{FF2B5EF4-FFF2-40B4-BE49-F238E27FC236}">
                <a16:creationId xmlns:a16="http://schemas.microsoft.com/office/drawing/2014/main" id="{459FAB5A-76E8-ED4D-820C-F3634CAC3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3100" y="206692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有</a:t>
            </a:r>
          </a:p>
        </p:txBody>
      </p:sp>
      <p:graphicFrame>
        <p:nvGraphicFramePr>
          <p:cNvPr id="37898" name="Object 10">
            <a:extLst>
              <a:ext uri="{FF2B5EF4-FFF2-40B4-BE49-F238E27FC236}">
                <a16:creationId xmlns:a16="http://schemas.microsoft.com/office/drawing/2014/main" id="{13C6037C-8CA1-424B-97AC-5CC18D8B57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18250" y="21463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3" name="Equation" r:id="rId9" imgW="8775700" imgH="10236200" progId="Equation.3">
                  <p:embed/>
                </p:oleObj>
              </mc:Choice>
              <mc:Fallback>
                <p:oleObj name="Equation" r:id="rId9" imgW="8775700" imgH="10236200" progId="Equation.3">
                  <p:embed/>
                  <p:pic>
                    <p:nvPicPr>
                      <p:cNvPr id="37898" name="Object 10">
                        <a:extLst>
                          <a:ext uri="{FF2B5EF4-FFF2-40B4-BE49-F238E27FC236}">
                            <a16:creationId xmlns:a16="http://schemas.microsoft.com/office/drawing/2014/main" id="{13C6037C-8CA1-424B-97AC-5CC18D8B57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21463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9" name="Text Box 11">
            <a:extLst>
              <a:ext uri="{FF2B5EF4-FFF2-40B4-BE49-F238E27FC236}">
                <a16:creationId xmlns:a16="http://schemas.microsoft.com/office/drawing/2014/main" id="{19510EA3-90F0-8E4E-83FA-B96A2AFF1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9860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由定理 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7900" name="Object 12">
            <a:extLst>
              <a:ext uri="{FF2B5EF4-FFF2-40B4-BE49-F238E27FC236}">
                <a16:creationId xmlns:a16="http://schemas.microsoft.com/office/drawing/2014/main" id="{CEC351F4-E8F9-B848-8A7D-ED1A940879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96000" y="2743200"/>
          <a:ext cx="8382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4" name="Equation" r:id="rId11" imgW="19304000" imgH="24574500" progId="Equation.3">
                  <p:embed/>
                </p:oleObj>
              </mc:Choice>
              <mc:Fallback>
                <p:oleObj name="Equation" r:id="rId11" imgW="19304000" imgH="24574500" progId="Equation.3">
                  <p:embed/>
                  <p:pic>
                    <p:nvPicPr>
                      <p:cNvPr id="37900" name="Object 12">
                        <a:extLst>
                          <a:ext uri="{FF2B5EF4-FFF2-40B4-BE49-F238E27FC236}">
                            <a16:creationId xmlns:a16="http://schemas.microsoft.com/office/drawing/2014/main" id="{CEC351F4-E8F9-B848-8A7D-ED1A940879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743200"/>
                        <a:ext cx="8382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1" name="Text Box 13">
            <a:extLst>
              <a:ext uri="{FF2B5EF4-FFF2-40B4-BE49-F238E27FC236}">
                <a16:creationId xmlns:a16="http://schemas.microsoft.com/office/drawing/2014/main" id="{F8EC6B88-A117-484B-908E-AF2DDCC61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99415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则有</a:t>
            </a:r>
          </a:p>
        </p:txBody>
      </p:sp>
      <p:sp>
        <p:nvSpPr>
          <p:cNvPr id="37902" name="Text Box 14">
            <a:extLst>
              <a:ext uri="{FF2B5EF4-FFF2-40B4-BE49-F238E27FC236}">
                <a16:creationId xmlns:a16="http://schemas.microsoft.com/office/drawing/2014/main" id="{85EE989E-7383-4540-AE7F-969CD6F45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0386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若弱级数</a:t>
            </a:r>
          </a:p>
        </p:txBody>
      </p:sp>
      <p:graphicFrame>
        <p:nvGraphicFramePr>
          <p:cNvPr id="37903" name="Object 15">
            <a:extLst>
              <a:ext uri="{FF2B5EF4-FFF2-40B4-BE49-F238E27FC236}">
                <a16:creationId xmlns:a16="http://schemas.microsoft.com/office/drawing/2014/main" id="{CDA86E0C-C86D-FE40-9FC7-AD634A0BB01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16400" y="3771900"/>
          <a:ext cx="787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5" name="Equation" r:id="rId13" imgW="18135600" imgH="22821900" progId="Equation.3">
                  <p:embed/>
                </p:oleObj>
              </mc:Choice>
              <mc:Fallback>
                <p:oleObj name="Equation" r:id="rId13" imgW="18135600" imgH="22821900" progId="Equation.3">
                  <p:embed/>
                  <p:pic>
                    <p:nvPicPr>
                      <p:cNvPr id="37903" name="Object 15">
                        <a:extLst>
                          <a:ext uri="{FF2B5EF4-FFF2-40B4-BE49-F238E27FC236}">
                            <a16:creationId xmlns:a16="http://schemas.microsoft.com/office/drawing/2014/main" id="{CDA86E0C-C86D-FE40-9FC7-AD634A0BB0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00" y="3771900"/>
                        <a:ext cx="787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4" name="Object 16">
            <a:extLst>
              <a:ext uri="{FF2B5EF4-FFF2-40B4-BE49-F238E27FC236}">
                <a16:creationId xmlns:a16="http://schemas.microsoft.com/office/drawing/2014/main" id="{81065CB1-8707-B248-B38E-D6BF542B2D2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29400" y="4114800"/>
          <a:ext cx="1905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6" name="Equation" r:id="rId15" imgW="43891200" imgH="15214600" progId="Equation.3">
                  <p:embed/>
                </p:oleObj>
              </mc:Choice>
              <mc:Fallback>
                <p:oleObj name="Equation" r:id="rId15" imgW="43891200" imgH="15214600" progId="Equation.3">
                  <p:embed/>
                  <p:pic>
                    <p:nvPicPr>
                      <p:cNvPr id="37904" name="Object 16">
                        <a:extLst>
                          <a:ext uri="{FF2B5EF4-FFF2-40B4-BE49-F238E27FC236}">
                            <a16:creationId xmlns:a16="http://schemas.microsoft.com/office/drawing/2014/main" id="{81065CB1-8707-B248-B38E-D6BF542B2D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114800"/>
                        <a:ext cx="1905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5" name="Text Box 17">
            <a:extLst>
              <a:ext uri="{FF2B5EF4-FFF2-40B4-BE49-F238E27FC236}">
                <a16:creationId xmlns:a16="http://schemas.microsoft.com/office/drawing/2014/main" id="{FFF24EFF-DA34-D74A-832C-BEFD72F42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0" y="51054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37906" name="Object 18">
            <a:extLst>
              <a:ext uri="{FF2B5EF4-FFF2-40B4-BE49-F238E27FC236}">
                <a16:creationId xmlns:a16="http://schemas.microsoft.com/office/drawing/2014/main" id="{028CB154-E188-B64D-96CE-5B1D822002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5181600"/>
          <a:ext cx="1917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7" name="Equation" r:id="rId17" imgW="44183300" imgH="14338300" progId="Equation.3">
                  <p:embed/>
                </p:oleObj>
              </mc:Choice>
              <mc:Fallback>
                <p:oleObj name="Equation" r:id="rId17" imgW="44183300" imgH="14338300" progId="Equation.3">
                  <p:embed/>
                  <p:pic>
                    <p:nvPicPr>
                      <p:cNvPr id="37906" name="Object 18">
                        <a:extLst>
                          <a:ext uri="{FF2B5EF4-FFF2-40B4-BE49-F238E27FC236}">
                            <a16:creationId xmlns:a16="http://schemas.microsoft.com/office/drawing/2014/main" id="{028CB154-E188-B64D-96CE-5B1D822002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81600"/>
                        <a:ext cx="1917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7" name="Text Box 19">
            <a:extLst>
              <a:ext uri="{FF2B5EF4-FFF2-40B4-BE49-F238E27FC236}">
                <a16:creationId xmlns:a16="http://schemas.microsoft.com/office/drawing/2014/main" id="{E2195880-D7E9-AB46-BB47-9C9C3CF0D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6700" y="51450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这说明强级数</a:t>
            </a:r>
          </a:p>
        </p:txBody>
      </p:sp>
      <p:graphicFrame>
        <p:nvGraphicFramePr>
          <p:cNvPr id="37908" name="Object 20">
            <a:extLst>
              <a:ext uri="{FF2B5EF4-FFF2-40B4-BE49-F238E27FC236}">
                <a16:creationId xmlns:a16="http://schemas.microsoft.com/office/drawing/2014/main" id="{18571345-9FED-7747-AD0D-0D4CA4E3467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32700" y="4876800"/>
          <a:ext cx="825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8" name="Equation" r:id="rId19" imgW="19011900" imgH="24574500" progId="Equation.3">
                  <p:embed/>
                </p:oleObj>
              </mc:Choice>
              <mc:Fallback>
                <p:oleObj name="Equation" r:id="rId19" imgW="19011900" imgH="24574500" progId="Equation.3">
                  <p:embed/>
                  <p:pic>
                    <p:nvPicPr>
                      <p:cNvPr id="37908" name="Object 20">
                        <a:extLst>
                          <a:ext uri="{FF2B5EF4-FFF2-40B4-BE49-F238E27FC236}">
                            <a16:creationId xmlns:a16="http://schemas.microsoft.com/office/drawing/2014/main" id="{18571345-9FED-7747-AD0D-0D4CA4E346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4876800"/>
                        <a:ext cx="825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9" name="Text Box 21">
            <a:extLst>
              <a:ext uri="{FF2B5EF4-FFF2-40B4-BE49-F238E27FC236}">
                <a16:creationId xmlns:a16="http://schemas.microsoft.com/office/drawing/2014/main" id="{EDD06EA7-271C-9A43-905D-1AD9326D0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519588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37910" name="Object 22">
            <a:extLst>
              <a:ext uri="{FF2B5EF4-FFF2-40B4-BE49-F238E27FC236}">
                <a16:creationId xmlns:a16="http://schemas.microsoft.com/office/drawing/2014/main" id="{21680434-FE7F-8F44-BCBF-D6C781CD76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07200" y="2178050"/>
          <a:ext cx="81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59" name="Equation" r:id="rId21" imgW="18719800" imgH="9359900" progId="Equation.3">
                  <p:embed/>
                </p:oleObj>
              </mc:Choice>
              <mc:Fallback>
                <p:oleObj name="Equation" r:id="rId21" imgW="18719800" imgH="9359900" progId="Equation.3">
                  <p:embed/>
                  <p:pic>
                    <p:nvPicPr>
                      <p:cNvPr id="37910" name="Object 22">
                        <a:extLst>
                          <a:ext uri="{FF2B5EF4-FFF2-40B4-BE49-F238E27FC236}">
                            <a16:creationId xmlns:a16="http://schemas.microsoft.com/office/drawing/2014/main" id="{21680434-FE7F-8F44-BCBF-D6C781CD76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7200" y="2178050"/>
                        <a:ext cx="81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6" name="Object 28">
            <a:extLst>
              <a:ext uri="{FF2B5EF4-FFF2-40B4-BE49-F238E27FC236}">
                <a16:creationId xmlns:a16="http://schemas.microsoft.com/office/drawing/2014/main" id="{4A7AF882-3FEA-A14C-99C6-D244301F71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3048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60" name="Equation" r:id="rId23" imgW="8775700" imgH="10236200" progId="Equation.3">
                  <p:embed/>
                </p:oleObj>
              </mc:Choice>
              <mc:Fallback>
                <p:oleObj name="Equation" r:id="rId23" imgW="8775700" imgH="10236200" progId="Equation.3">
                  <p:embed/>
                  <p:pic>
                    <p:nvPicPr>
                      <p:cNvPr id="37916" name="Object 28">
                        <a:extLst>
                          <a:ext uri="{FF2B5EF4-FFF2-40B4-BE49-F238E27FC236}">
                            <a16:creationId xmlns:a16="http://schemas.microsoft.com/office/drawing/2014/main" id="{4A7AF882-3FEA-A14C-99C6-D244301F71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048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7" name="Object 29">
            <a:extLst>
              <a:ext uri="{FF2B5EF4-FFF2-40B4-BE49-F238E27FC236}">
                <a16:creationId xmlns:a16="http://schemas.microsoft.com/office/drawing/2014/main" id="{08DCD53A-88E6-874C-A716-D4C85FAE19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87888" y="304800"/>
          <a:ext cx="952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61" name="Equation" r:id="rId24" imgW="21945600" imgH="10236200" progId="Equation.3">
                  <p:embed/>
                </p:oleObj>
              </mc:Choice>
              <mc:Fallback>
                <p:oleObj name="Equation" r:id="rId24" imgW="21945600" imgH="10236200" progId="Equation.3">
                  <p:embed/>
                  <p:pic>
                    <p:nvPicPr>
                      <p:cNvPr id="37917" name="Object 29">
                        <a:extLst>
                          <a:ext uri="{FF2B5EF4-FFF2-40B4-BE49-F238E27FC236}">
                            <a16:creationId xmlns:a16="http://schemas.microsoft.com/office/drawing/2014/main" id="{08DCD53A-88E6-874C-A716-D4C85FAE19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304800"/>
                        <a:ext cx="952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9" name="Text Box 31">
            <a:extLst>
              <a:ext uri="{FF2B5EF4-FFF2-40B4-BE49-F238E27FC236}">
                <a16:creationId xmlns:a16="http://schemas.microsoft.com/office/drawing/2014/main" id="{F9BA4FD2-DD4A-DD44-B2F3-2062F1FBD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860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920" name="Text Box 32">
            <a:extLst>
              <a:ext uri="{FF2B5EF4-FFF2-40B4-BE49-F238E27FC236}">
                <a16:creationId xmlns:a16="http://schemas.microsoft.com/office/drawing/2014/main" id="{89B1F1C2-B7DC-3248-AD73-7B1C39CD7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986213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发散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</a:p>
        </p:txBody>
      </p:sp>
      <p:sp>
        <p:nvSpPr>
          <p:cNvPr id="37921" name="Text Box 33">
            <a:extLst>
              <a:ext uri="{FF2B5EF4-FFF2-40B4-BE49-F238E27FC236}">
                <a16:creationId xmlns:a16="http://schemas.microsoft.com/office/drawing/2014/main" id="{916BF3BD-63F8-8E4C-9FD8-6E43BDCD7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109696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7923" name="Text Box 35">
            <a:extLst>
              <a:ext uri="{FF2B5EF4-FFF2-40B4-BE49-F238E27FC236}">
                <a16:creationId xmlns:a16="http://schemas.microsoft.com/office/drawing/2014/main" id="{9A5C6C64-5BA6-E048-97FE-32D546A3A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9860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弱级数</a:t>
            </a:r>
          </a:p>
        </p:txBody>
      </p:sp>
    </p:spTree>
    <p:extLst>
      <p:ext uri="{BB962C8B-B14F-4D97-AF65-F5344CB8AC3E}">
        <p14:creationId xmlns:p14="http://schemas.microsoft.com/office/powerpoint/2010/main" val="264613063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utoUpdateAnimBg="0"/>
      <p:bldP spid="37892" grpId="0" autoUpdateAnimBg="0"/>
      <p:bldP spid="37895" grpId="0" autoUpdateAnimBg="0"/>
      <p:bldP spid="37897" grpId="0" autoUpdateAnimBg="0"/>
      <p:bldP spid="37899" grpId="0" autoUpdateAnimBg="0"/>
      <p:bldP spid="37901" grpId="0" autoUpdateAnimBg="0"/>
      <p:bldP spid="37902" grpId="0" autoUpdateAnimBg="0"/>
      <p:bldP spid="37905" grpId="0" autoUpdateAnimBg="0"/>
      <p:bldP spid="37907" grpId="0" autoUpdateAnimBg="0"/>
      <p:bldP spid="37909" grpId="0" autoUpdateAnimBg="0"/>
      <p:bldP spid="37919" grpId="0" autoUpdateAnimBg="0"/>
      <p:bldP spid="37920" grpId="0" autoUpdateAnimBg="0"/>
      <p:bldP spid="37921" grpId="0" autoUpdateAnimBg="0"/>
      <p:bldP spid="3792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F64263A-6889-5146-A15A-EF1EC41476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8040" y="849137"/>
            <a:ext cx="5105400" cy="762000"/>
          </a:xfrm>
          <a:extLst>
            <a:ext uri="{909E8E84-426E-40DD-AFC4-6F175D3DCCD1}">
              <a14:hiddenFill xmlns:a14="http://schemas.microsoft.com/office/drawing/2010/main">
                <a:solidFill>
                  <a:srgbClr val="002CBA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99CC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一、常数项级数的概念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C2B8E579-B169-4742-AFEC-29699A5B9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39711"/>
            <a:ext cx="708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引例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用圆内接正多边形面积逼近圆面积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8F3FC892-0ED7-7E46-9E97-9653FDEFF1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4931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依次作圆内接正</a:t>
            </a:r>
          </a:p>
        </p:txBody>
      </p:sp>
      <p:graphicFrame>
        <p:nvGraphicFramePr>
          <p:cNvPr id="45062" name="Object 6">
            <a:extLst>
              <a:ext uri="{FF2B5EF4-FFF2-40B4-BE49-F238E27FC236}">
                <a16:creationId xmlns:a16="http://schemas.microsoft.com/office/drawing/2014/main" id="{F967619F-1C76-1D4E-8542-484E106007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369324"/>
              </p:ext>
            </p:extLst>
          </p:nvPr>
        </p:nvGraphicFramePr>
        <p:xfrm>
          <a:off x="4826000" y="2249310"/>
          <a:ext cx="3175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29" name="Equation" r:id="rId3" imgW="73139300" imgH="12001500" progId="Equation.3">
                  <p:embed/>
                </p:oleObj>
              </mc:Choice>
              <mc:Fallback>
                <p:oleObj name="Equation" r:id="rId3" imgW="73139300" imgH="12001500" progId="Equation.3">
                  <p:embed/>
                  <p:pic>
                    <p:nvPicPr>
                      <p:cNvPr id="45062" name="Object 6">
                        <a:extLst>
                          <a:ext uri="{FF2B5EF4-FFF2-40B4-BE49-F238E27FC236}">
                            <a16:creationId xmlns:a16="http://schemas.microsoft.com/office/drawing/2014/main" id="{F967619F-1C76-1D4E-8542-484E106007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6000" y="2249310"/>
                        <a:ext cx="3175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Text Box 7">
            <a:extLst>
              <a:ext uri="{FF2B5EF4-FFF2-40B4-BE49-F238E27FC236}">
                <a16:creationId xmlns:a16="http://schemas.microsoft.com/office/drawing/2014/main" id="{B5E1C834-F3D1-ED40-8F38-06F82851D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224931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边形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 </a:t>
            </a:r>
          </a:p>
        </p:txBody>
      </p:sp>
      <p:sp>
        <p:nvSpPr>
          <p:cNvPr id="45064" name="Text Box 8">
            <a:extLst>
              <a:ext uri="{FF2B5EF4-FFF2-40B4-BE49-F238E27FC236}">
                <a16:creationId xmlns:a16="http://schemas.microsoft.com/office/drawing/2014/main" id="{8BCCA098-5877-A142-802B-66C756B0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159198"/>
            <a:ext cx="4406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这个和逼近于圆的面积 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5065" name="Object 9">
            <a:extLst>
              <a:ext uri="{FF2B5EF4-FFF2-40B4-BE49-F238E27FC236}">
                <a16:creationId xmlns:a16="http://schemas.microsoft.com/office/drawing/2014/main" id="{0CF89776-2CFB-C24C-A10E-A810E14594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2221950"/>
              </p:ext>
            </p:extLst>
          </p:nvPr>
        </p:nvGraphicFramePr>
        <p:xfrm>
          <a:off x="3032125" y="453531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0" name="Equation" r:id="rId5" imgW="8191500" imgH="10236200" progId="Equation.3">
                  <p:embed/>
                </p:oleObj>
              </mc:Choice>
              <mc:Fallback>
                <p:oleObj name="Equation" r:id="rId5" imgW="8191500" imgH="10236200" progId="Equation.3">
                  <p:embed/>
                  <p:pic>
                    <p:nvPicPr>
                      <p:cNvPr id="45065" name="Object 9">
                        <a:extLst>
                          <a:ext uri="{FF2B5EF4-FFF2-40B4-BE49-F238E27FC236}">
                            <a16:creationId xmlns:a16="http://schemas.microsoft.com/office/drawing/2014/main" id="{0CF89776-2CFB-C24C-A10E-A810E14594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25" y="453531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6" name="Object 10">
            <a:extLst>
              <a:ext uri="{FF2B5EF4-FFF2-40B4-BE49-F238E27FC236}">
                <a16:creationId xmlns:a16="http://schemas.microsoft.com/office/drawing/2014/main" id="{382D4D4A-CC3D-D045-A1EB-1D8F480E9B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458659"/>
              </p:ext>
            </p:extLst>
          </p:nvPr>
        </p:nvGraphicFramePr>
        <p:xfrm>
          <a:off x="3460750" y="4563885"/>
          <a:ext cx="58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1" name="Equation" r:id="rId7" imgW="13462000" imgH="10236200" progId="Equation.3">
                  <p:embed/>
                </p:oleObj>
              </mc:Choice>
              <mc:Fallback>
                <p:oleObj name="Equation" r:id="rId7" imgW="13462000" imgH="10236200" progId="Equation.3">
                  <p:embed/>
                  <p:pic>
                    <p:nvPicPr>
                      <p:cNvPr id="45066" name="Object 10">
                        <a:extLst>
                          <a:ext uri="{FF2B5EF4-FFF2-40B4-BE49-F238E27FC236}">
                            <a16:creationId xmlns:a16="http://schemas.microsoft.com/office/drawing/2014/main" id="{382D4D4A-CC3D-D045-A1EB-1D8F480E9B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0" y="4563885"/>
                        <a:ext cx="58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7" name="Object 11">
            <a:extLst>
              <a:ext uri="{FF2B5EF4-FFF2-40B4-BE49-F238E27FC236}">
                <a16:creationId xmlns:a16="http://schemas.microsoft.com/office/drawing/2014/main" id="{61E1E800-9565-8B4A-88CC-4142464A0E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959480"/>
              </p:ext>
            </p:extLst>
          </p:nvPr>
        </p:nvGraphicFramePr>
        <p:xfrm>
          <a:off x="4154488" y="4563885"/>
          <a:ext cx="63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2" name="Equation" r:id="rId9" imgW="14630400" imgH="10236200" progId="Equation.3">
                  <p:embed/>
                </p:oleObj>
              </mc:Choice>
              <mc:Fallback>
                <p:oleObj name="Equation" r:id="rId9" imgW="14630400" imgH="10236200" progId="Equation.3">
                  <p:embed/>
                  <p:pic>
                    <p:nvPicPr>
                      <p:cNvPr id="45067" name="Object 11">
                        <a:extLst>
                          <a:ext uri="{FF2B5EF4-FFF2-40B4-BE49-F238E27FC236}">
                            <a16:creationId xmlns:a16="http://schemas.microsoft.com/office/drawing/2014/main" id="{61E1E800-9565-8B4A-88CC-4142464A0E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4488" y="4563885"/>
                        <a:ext cx="63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2">
            <a:extLst>
              <a:ext uri="{FF2B5EF4-FFF2-40B4-BE49-F238E27FC236}">
                <a16:creationId xmlns:a16="http://schemas.microsoft.com/office/drawing/2014/main" id="{3B2E0DD0-E2C7-BA49-AF42-87E628CB56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276003"/>
              </p:ext>
            </p:extLst>
          </p:nvPr>
        </p:nvGraphicFramePr>
        <p:xfrm>
          <a:off x="4876800" y="4692473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3" name="Equation" r:id="rId11" imgW="14338300" imgH="5562600" progId="Equation.3">
                  <p:embed/>
                </p:oleObj>
              </mc:Choice>
              <mc:Fallback>
                <p:oleObj name="Equation" r:id="rId11" imgW="14338300" imgH="5562600" progId="Equation.3">
                  <p:embed/>
                  <p:pic>
                    <p:nvPicPr>
                      <p:cNvPr id="45068" name="Object 12">
                        <a:extLst>
                          <a:ext uri="{FF2B5EF4-FFF2-40B4-BE49-F238E27FC236}">
                            <a16:creationId xmlns:a16="http://schemas.microsoft.com/office/drawing/2014/main" id="{3B2E0DD0-E2C7-BA49-AF42-87E628CB56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692473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9" name="Object 13">
            <a:extLst>
              <a:ext uri="{FF2B5EF4-FFF2-40B4-BE49-F238E27FC236}">
                <a16:creationId xmlns:a16="http://schemas.microsoft.com/office/drawing/2014/main" id="{2DEBF94C-7D3F-8447-A504-302FD5BEF2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398114"/>
              </p:ext>
            </p:extLst>
          </p:nvPr>
        </p:nvGraphicFramePr>
        <p:xfrm>
          <a:off x="5638800" y="4565473"/>
          <a:ext cx="64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4" name="Equation" r:id="rId13" imgW="14922500" imgH="10236200" progId="Equation.3">
                  <p:embed/>
                </p:oleObj>
              </mc:Choice>
              <mc:Fallback>
                <p:oleObj name="Equation" r:id="rId13" imgW="14922500" imgH="10236200" progId="Equation.3">
                  <p:embed/>
                  <p:pic>
                    <p:nvPicPr>
                      <p:cNvPr id="45069" name="Object 13">
                        <a:extLst>
                          <a:ext uri="{FF2B5EF4-FFF2-40B4-BE49-F238E27FC236}">
                            <a16:creationId xmlns:a16="http://schemas.microsoft.com/office/drawing/2014/main" id="{2DEBF94C-7D3F-8447-A504-302FD5BEF2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565473"/>
                        <a:ext cx="64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0" name="Text Box 14">
            <a:extLst>
              <a:ext uri="{FF2B5EF4-FFF2-40B4-BE49-F238E27FC236}">
                <a16:creationId xmlns:a16="http://schemas.microsoft.com/office/drawing/2014/main" id="{7FCA71DD-5CBB-D649-86C8-ABBEA0431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247724"/>
            <a:ext cx="1752600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 baseline="-25000">
                <a:solidFill>
                  <a:srgbClr val="000000"/>
                </a:solidFill>
              </a:rPr>
              <a:t>0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表示</a:t>
            </a:r>
          </a:p>
        </p:txBody>
      </p:sp>
      <p:graphicFrame>
        <p:nvGraphicFramePr>
          <p:cNvPr id="45071" name="Object 15">
            <a:extLst>
              <a:ext uri="{FF2B5EF4-FFF2-40B4-BE49-F238E27FC236}">
                <a16:creationId xmlns:a16="http://schemas.microsoft.com/office/drawing/2014/main" id="{9DEFD8A8-D5D8-2D41-91B6-D57366D19A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211143"/>
              </p:ext>
            </p:extLst>
          </p:nvPr>
        </p:nvGraphicFramePr>
        <p:xfrm>
          <a:off x="1981200" y="5219523"/>
          <a:ext cx="152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5" name="Equation" r:id="rId15" imgW="35102800" imgH="10236200" progId="Equation.3">
                  <p:embed/>
                </p:oleObj>
              </mc:Choice>
              <mc:Fallback>
                <p:oleObj name="Equation" r:id="rId15" imgW="35102800" imgH="10236200" progId="Equation.3">
                  <p:embed/>
                  <p:pic>
                    <p:nvPicPr>
                      <p:cNvPr id="45071" name="Object 15">
                        <a:extLst>
                          <a:ext uri="{FF2B5EF4-FFF2-40B4-BE49-F238E27FC236}">
                            <a16:creationId xmlns:a16="http://schemas.microsoft.com/office/drawing/2014/main" id="{9DEFD8A8-D5D8-2D41-91B6-D57366D19A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219523"/>
                        <a:ext cx="152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2" name="Text Box 16">
            <a:extLst>
              <a:ext uri="{FF2B5EF4-FFF2-40B4-BE49-F238E27FC236}">
                <a16:creationId xmlns:a16="http://schemas.microsoft.com/office/drawing/2014/main" id="{A9DCD76D-1120-DB4A-AB57-5710D991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75451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45073" name="Object 17">
            <a:extLst>
              <a:ext uri="{FF2B5EF4-FFF2-40B4-BE49-F238E27FC236}">
                <a16:creationId xmlns:a16="http://schemas.microsoft.com/office/drawing/2014/main" id="{1ACA0903-D522-B04A-82A9-3008A788EE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749969"/>
              </p:ext>
            </p:extLst>
          </p:nvPr>
        </p:nvGraphicFramePr>
        <p:xfrm>
          <a:off x="2743200" y="5864820"/>
          <a:ext cx="43767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6" name="Equation" r:id="rId17" imgW="100939600" imgH="10236200" progId="Equation.3">
                  <p:embed/>
                </p:oleObj>
              </mc:Choice>
              <mc:Fallback>
                <p:oleObj name="Equation" r:id="rId17" imgW="100939600" imgH="10236200" progId="Equation.3">
                  <p:embed/>
                  <p:pic>
                    <p:nvPicPr>
                      <p:cNvPr id="45073" name="Object 17">
                        <a:extLst>
                          <a:ext uri="{FF2B5EF4-FFF2-40B4-BE49-F238E27FC236}">
                            <a16:creationId xmlns:a16="http://schemas.microsoft.com/office/drawing/2014/main" id="{1ACA0903-D522-B04A-82A9-3008A788EE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864820"/>
                        <a:ext cx="43767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4" name="Oval 18">
            <a:extLst>
              <a:ext uri="{FF2B5EF4-FFF2-40B4-BE49-F238E27FC236}">
                <a16:creationId xmlns:a16="http://schemas.microsoft.com/office/drawing/2014/main" id="{A45D9F5F-211C-1F46-BA6C-34ED6AF04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3700" y="3168474"/>
            <a:ext cx="2349500" cy="2352675"/>
          </a:xfrm>
          <a:prstGeom prst="ellipse">
            <a:avLst/>
          </a:prstGeom>
          <a:solidFill>
            <a:srgbClr val="B2B2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75" name="AutoShape 19">
            <a:extLst>
              <a:ext uri="{FF2B5EF4-FFF2-40B4-BE49-F238E27FC236}">
                <a16:creationId xmlns:a16="http://schemas.microsoft.com/office/drawing/2014/main" id="{636713A2-1F38-6745-BD99-789800C4C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9" y="3163711"/>
            <a:ext cx="2073275" cy="1751013"/>
          </a:xfrm>
          <a:prstGeom prst="triangle">
            <a:avLst>
              <a:gd name="adj" fmla="val 50000"/>
            </a:avLst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5076" name="Group 20">
            <a:extLst>
              <a:ext uri="{FF2B5EF4-FFF2-40B4-BE49-F238E27FC236}">
                <a16:creationId xmlns:a16="http://schemas.microsoft.com/office/drawing/2014/main" id="{285D16DA-14B1-A745-8775-87CD6705AC34}"/>
              </a:ext>
            </a:extLst>
          </p:cNvPr>
          <p:cNvGrpSpPr>
            <a:grpSpLocks/>
          </p:cNvGrpSpPr>
          <p:nvPr/>
        </p:nvGrpSpPr>
        <p:grpSpPr bwMode="auto">
          <a:xfrm>
            <a:off x="8154989" y="3163711"/>
            <a:ext cx="2073275" cy="2335213"/>
            <a:chOff x="3936" y="1968"/>
            <a:chExt cx="1536" cy="1728"/>
          </a:xfrm>
        </p:grpSpPr>
        <p:sp>
          <p:nvSpPr>
            <p:cNvPr id="6176" name="Freeform 21">
              <a:extLst>
                <a:ext uri="{FF2B5EF4-FFF2-40B4-BE49-F238E27FC236}">
                  <a16:creationId xmlns:a16="http://schemas.microsoft.com/office/drawing/2014/main" id="{0FE93B70-FF2E-BF41-A189-9CC541234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4" y="1968"/>
              <a:ext cx="768" cy="1296"/>
            </a:xfrm>
            <a:custGeom>
              <a:avLst/>
              <a:gdLst>
                <a:gd name="T0" fmla="*/ 0 w 768"/>
                <a:gd name="T1" fmla="*/ 0 h 1296"/>
                <a:gd name="T2" fmla="*/ 768 w 768"/>
                <a:gd name="T3" fmla="*/ 480 h 1296"/>
                <a:gd name="T4" fmla="*/ 768 w 768"/>
                <a:gd name="T5" fmla="*/ 1296 h 12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68" h="1296">
                  <a:moveTo>
                    <a:pt x="0" y="0"/>
                  </a:moveTo>
                  <a:lnTo>
                    <a:pt x="768" y="480"/>
                  </a:lnTo>
                  <a:lnTo>
                    <a:pt x="768" y="1296"/>
                  </a:lnTo>
                </a:path>
              </a:pathLst>
            </a:custGeom>
            <a:solidFill>
              <a:srgbClr val="33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177" name="Freeform 22">
              <a:extLst>
                <a:ext uri="{FF2B5EF4-FFF2-40B4-BE49-F238E27FC236}">
                  <a16:creationId xmlns:a16="http://schemas.microsoft.com/office/drawing/2014/main" id="{88B77D76-877B-974D-BF1E-CAA4F00BC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3264"/>
              <a:ext cx="1536" cy="432"/>
            </a:xfrm>
            <a:custGeom>
              <a:avLst/>
              <a:gdLst>
                <a:gd name="T0" fmla="*/ 0 w 1536"/>
                <a:gd name="T1" fmla="*/ 0 h 432"/>
                <a:gd name="T2" fmla="*/ 768 w 1536"/>
                <a:gd name="T3" fmla="*/ 432 h 432"/>
                <a:gd name="T4" fmla="*/ 1536 w 1536"/>
                <a:gd name="T5" fmla="*/ 0 h 43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536" h="432">
                  <a:moveTo>
                    <a:pt x="0" y="0"/>
                  </a:moveTo>
                  <a:lnTo>
                    <a:pt x="768" y="432"/>
                  </a:lnTo>
                  <a:lnTo>
                    <a:pt x="1536" y="0"/>
                  </a:lnTo>
                </a:path>
              </a:pathLst>
            </a:custGeom>
            <a:solidFill>
              <a:srgbClr val="33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6178" name="Freeform 23">
              <a:extLst>
                <a:ext uri="{FF2B5EF4-FFF2-40B4-BE49-F238E27FC236}">
                  <a16:creationId xmlns:a16="http://schemas.microsoft.com/office/drawing/2014/main" id="{FA0D2616-94D6-E544-8A0E-25CD84357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6" y="1968"/>
              <a:ext cx="768" cy="1296"/>
            </a:xfrm>
            <a:custGeom>
              <a:avLst/>
              <a:gdLst>
                <a:gd name="T0" fmla="*/ 768 w 768"/>
                <a:gd name="T1" fmla="*/ 0 h 1296"/>
                <a:gd name="T2" fmla="*/ 0 w 768"/>
                <a:gd name="T3" fmla="*/ 480 h 1296"/>
                <a:gd name="T4" fmla="*/ 0 w 768"/>
                <a:gd name="T5" fmla="*/ 1296 h 1296"/>
                <a:gd name="T6" fmla="*/ 768 w 768"/>
                <a:gd name="T7" fmla="*/ 0 h 12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8" h="1296">
                  <a:moveTo>
                    <a:pt x="768" y="0"/>
                  </a:moveTo>
                  <a:lnTo>
                    <a:pt x="0" y="480"/>
                  </a:lnTo>
                  <a:lnTo>
                    <a:pt x="0" y="1296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33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45080" name="Group 24">
            <a:extLst>
              <a:ext uri="{FF2B5EF4-FFF2-40B4-BE49-F238E27FC236}">
                <a16:creationId xmlns:a16="http://schemas.microsoft.com/office/drawing/2014/main" id="{D614AC02-EBDC-114B-A702-F8A09E875E48}"/>
              </a:ext>
            </a:extLst>
          </p:cNvPr>
          <p:cNvGrpSpPr>
            <a:grpSpLocks/>
          </p:cNvGrpSpPr>
          <p:nvPr/>
        </p:nvGrpSpPr>
        <p:grpSpPr bwMode="auto">
          <a:xfrm>
            <a:off x="8013700" y="3316110"/>
            <a:ext cx="2344738" cy="2052638"/>
            <a:chOff x="3831" y="2081"/>
            <a:chExt cx="1737" cy="1519"/>
          </a:xfrm>
        </p:grpSpPr>
        <p:sp>
          <p:nvSpPr>
            <p:cNvPr id="6170" name="AutoShape 25">
              <a:extLst>
                <a:ext uri="{FF2B5EF4-FFF2-40B4-BE49-F238E27FC236}">
                  <a16:creationId xmlns:a16="http://schemas.microsoft.com/office/drawing/2014/main" id="{E730D1ED-A779-6B45-81F1-DF129D2CC9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64" y="2794"/>
              <a:ext cx="884" cy="98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71" name="AutoShape 26">
              <a:extLst>
                <a:ext uri="{FF2B5EF4-FFF2-40B4-BE49-F238E27FC236}">
                  <a16:creationId xmlns:a16="http://schemas.microsoft.com/office/drawing/2014/main" id="{FAB2E21D-339B-4B4A-B8FC-C71E00E537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445" y="2787"/>
              <a:ext cx="884" cy="111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72" name="AutoShape 27">
              <a:extLst>
                <a:ext uri="{FF2B5EF4-FFF2-40B4-BE49-F238E27FC236}">
                  <a16:creationId xmlns:a16="http://schemas.microsoft.com/office/drawing/2014/main" id="{302EE677-D99A-8A4F-869C-A514FFE62E0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940000">
              <a:off x="4684" y="3465"/>
              <a:ext cx="884" cy="120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73" name="AutoShape 28">
              <a:extLst>
                <a:ext uri="{FF2B5EF4-FFF2-40B4-BE49-F238E27FC236}">
                  <a16:creationId xmlns:a16="http://schemas.microsoft.com/office/drawing/2014/main" id="{3F413572-20F0-004D-8B9F-4105B3E6327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9000000">
              <a:off x="3844" y="3473"/>
              <a:ext cx="884" cy="127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74" name="AutoShape 29">
              <a:extLst>
                <a:ext uri="{FF2B5EF4-FFF2-40B4-BE49-F238E27FC236}">
                  <a16:creationId xmlns:a16="http://schemas.microsoft.com/office/drawing/2014/main" id="{B1D6A5C2-FE23-D445-8AFE-F5FECACFBD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933595">
              <a:off x="4670" y="2094"/>
              <a:ext cx="884" cy="127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75" name="AutoShape 30">
              <a:extLst>
                <a:ext uri="{FF2B5EF4-FFF2-40B4-BE49-F238E27FC236}">
                  <a16:creationId xmlns:a16="http://schemas.microsoft.com/office/drawing/2014/main" id="{20EC1E4E-6F98-F240-91FC-DC158D00C0E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920000">
              <a:off x="3851" y="2081"/>
              <a:ext cx="884" cy="127"/>
            </a:xfrm>
            <a:prstGeom prst="triangle">
              <a:avLst>
                <a:gd name="adj" fmla="val 4988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5087" name="Text Box 31">
            <a:extLst>
              <a:ext uri="{FF2B5EF4-FFF2-40B4-BE49-F238E27FC236}">
                <a16:creationId xmlns:a16="http://schemas.microsoft.com/office/drawing/2014/main" id="{4426DBD5-C064-0845-9EDF-173C2EBFC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79699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内接正三角形面积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5088" name="Text Box 32">
            <a:extLst>
              <a:ext uri="{FF2B5EF4-FFF2-40B4-BE49-F238E27FC236}">
                <a16:creationId xmlns:a16="http://schemas.microsoft.com/office/drawing/2014/main" id="{0816E8B8-FBC6-E440-B71A-B3D67214F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1" y="2762074"/>
            <a:ext cx="1996059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 i="1" baseline="-25000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表示边数</a:t>
            </a:r>
          </a:p>
        </p:txBody>
      </p:sp>
      <p:sp>
        <p:nvSpPr>
          <p:cNvPr id="45089" name="Text Box 33">
            <a:extLst>
              <a:ext uri="{FF2B5EF4-FFF2-40B4-BE49-F238E27FC236}">
                <a16:creationId xmlns:a16="http://schemas.microsoft.com/office/drawing/2014/main" id="{A5FA19D3-F985-2549-AA9F-F46E7B461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925" y="3352623"/>
            <a:ext cx="3206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增加时增加的面积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5090" name="Text Box 34">
            <a:extLst>
              <a:ext uri="{FF2B5EF4-FFF2-40B4-BE49-F238E27FC236}">
                <a16:creationId xmlns:a16="http://schemas.microsoft.com/office/drawing/2014/main" id="{6A5CAF74-C3DF-4541-839B-8BFCCA9E1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330398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则圆内接正</a:t>
            </a:r>
          </a:p>
        </p:txBody>
      </p:sp>
      <p:graphicFrame>
        <p:nvGraphicFramePr>
          <p:cNvPr id="45091" name="Object 35">
            <a:extLst>
              <a:ext uri="{FF2B5EF4-FFF2-40B4-BE49-F238E27FC236}">
                <a16:creationId xmlns:a16="http://schemas.microsoft.com/office/drawing/2014/main" id="{5BBBA70B-2631-244B-AFFC-7F25524A64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6149283"/>
              </p:ext>
            </p:extLst>
          </p:nvPr>
        </p:nvGraphicFramePr>
        <p:xfrm>
          <a:off x="2038350" y="3938410"/>
          <a:ext cx="2806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37" name="Equation" r:id="rId19" imgW="64655700" imgH="12001500" progId="Equation.3">
                  <p:embed/>
                </p:oleObj>
              </mc:Choice>
              <mc:Fallback>
                <p:oleObj name="Equation" r:id="rId19" imgW="64655700" imgH="12001500" progId="Equation.3">
                  <p:embed/>
                  <p:pic>
                    <p:nvPicPr>
                      <p:cNvPr id="45091" name="Object 35">
                        <a:extLst>
                          <a:ext uri="{FF2B5EF4-FFF2-40B4-BE49-F238E27FC236}">
                            <a16:creationId xmlns:a16="http://schemas.microsoft.com/office/drawing/2014/main" id="{5BBBA70B-2631-244B-AFFC-7F25524A64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3938410"/>
                        <a:ext cx="2806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/>
        </p:nvSpPr>
        <p:spPr>
          <a:xfrm>
            <a:off x="3757714" y="183507"/>
            <a:ext cx="53399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10.1.1 </a:t>
            </a:r>
            <a:r>
              <a:rPr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基本概念与一般性质</a:t>
            </a:r>
          </a:p>
        </p:txBody>
      </p:sp>
    </p:spTree>
    <p:extLst>
      <p:ext uri="{BB962C8B-B14F-4D97-AF65-F5344CB8AC3E}">
        <p14:creationId xmlns:p14="http://schemas.microsoft.com/office/powerpoint/2010/main" val="7800562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0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5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45060" grpId="0" autoUpdateAnimBg="0"/>
      <p:bldP spid="45061" grpId="0" autoUpdateAnimBg="0"/>
      <p:bldP spid="45063" grpId="0" autoUpdateAnimBg="0"/>
      <p:bldP spid="45064" grpId="0" autoUpdateAnimBg="0"/>
      <p:bldP spid="45070" grpId="0" autoUpdateAnimBg="0"/>
      <p:bldP spid="45072" grpId="0" autoUpdateAnimBg="0"/>
      <p:bldP spid="45087" grpId="0" autoUpdateAnimBg="0"/>
      <p:bldP spid="45088" grpId="0" build="p" autoUpdateAnimBg="0"/>
      <p:bldP spid="45089" grpId="0" build="p" autoUpdateAnimBg="0" advAuto="0"/>
      <p:bldP spid="45090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DA40377F-17AF-354F-81D5-865A1DB308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3124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讨论 </a:t>
            </a:r>
            <a:r>
              <a:rPr lang="en-US" altLang="zh-CN" sz="2800" i="1" dirty="0">
                <a:solidFill>
                  <a:srgbClr val="C00000"/>
                </a:solidFill>
                <a:ea typeface="楷体_GB2312" pitchFamily="49" charset="-122"/>
              </a:rPr>
              <a:t>p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级数</a:t>
            </a:r>
          </a:p>
        </p:txBody>
      </p:sp>
      <p:graphicFrame>
        <p:nvGraphicFramePr>
          <p:cNvPr id="38915" name="Object 3">
            <a:extLst>
              <a:ext uri="{FF2B5EF4-FFF2-40B4-BE49-F238E27FC236}">
                <a16:creationId xmlns:a16="http://schemas.microsoft.com/office/drawing/2014/main" id="{FF74CC59-335A-6544-BC9F-351BADBDA3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1" y="228600"/>
          <a:ext cx="3768725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49" name="Equation" r:id="rId3" imgW="86893400" imgH="20485100" progId="Equation.3">
                  <p:embed/>
                </p:oleObj>
              </mc:Choice>
              <mc:Fallback>
                <p:oleObj name="Equation" r:id="rId3" imgW="86893400" imgH="20485100" progId="Equation.3">
                  <p:embed/>
                  <p:pic>
                    <p:nvPicPr>
                      <p:cNvPr id="38915" name="Object 3">
                        <a:extLst>
                          <a:ext uri="{FF2B5EF4-FFF2-40B4-BE49-F238E27FC236}">
                            <a16:creationId xmlns:a16="http://schemas.microsoft.com/office/drawing/2014/main" id="{FF74CC59-335A-6544-BC9F-351BADBDA3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228600"/>
                        <a:ext cx="3768725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Box 4">
            <a:extLst>
              <a:ext uri="{FF2B5EF4-FFF2-40B4-BE49-F238E27FC236}">
                <a16:creationId xmlns:a16="http://schemas.microsoft.com/office/drawing/2014/main" id="{B1DA887C-E19C-1F48-8E78-1A6AD99D8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3810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常数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 &gt; 0)</a:t>
            </a: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05B08EA4-9CB8-7A49-9B34-F0591BEAB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430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>
              <a:solidFill>
                <a:srgbClr val="000000"/>
              </a:solidFill>
              <a:sym typeface="Symbol" pitchFamily="2" charset="2"/>
            </a:endParaRPr>
          </a:p>
        </p:txBody>
      </p:sp>
      <p:sp>
        <p:nvSpPr>
          <p:cNvPr id="38918" name="Text Box 6">
            <a:extLst>
              <a:ext uri="{FF2B5EF4-FFF2-40B4-BE49-F238E27FC236}">
                <a16:creationId xmlns:a16="http://schemas.microsoft.com/office/drawing/2014/main" id="{89CAD9DC-F014-BC42-B65F-001EED387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93516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1) 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38919" name="Object 7">
            <a:extLst>
              <a:ext uri="{FF2B5EF4-FFF2-40B4-BE49-F238E27FC236}">
                <a16:creationId xmlns:a16="http://schemas.microsoft.com/office/drawing/2014/main" id="{38EB6A96-2B4F-8843-9636-FE6A2F33B3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204470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0" name="Equation" r:id="rId5" imgW="20193000" imgH="9067800" progId="Equation.3">
                  <p:embed/>
                </p:oleObj>
              </mc:Choice>
              <mc:Fallback>
                <p:oleObj name="Equation" r:id="rId5" imgW="20193000" imgH="9067800" progId="Equation.3">
                  <p:embed/>
                  <p:pic>
                    <p:nvPicPr>
                      <p:cNvPr id="38919" name="Object 7">
                        <a:extLst>
                          <a:ext uri="{FF2B5EF4-FFF2-40B4-BE49-F238E27FC236}">
                            <a16:creationId xmlns:a16="http://schemas.microsoft.com/office/drawing/2014/main" id="{38EB6A96-2B4F-8843-9636-FE6A2F33B3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04470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0" name="Text Box 8">
            <a:extLst>
              <a:ext uri="{FF2B5EF4-FFF2-40B4-BE49-F238E27FC236}">
                <a16:creationId xmlns:a16="http://schemas.microsoft.com/office/drawing/2014/main" id="{CAE1096E-E44E-E54B-9BB4-063B8C481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935163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因为对一切</a:t>
            </a:r>
          </a:p>
        </p:txBody>
      </p:sp>
      <p:graphicFrame>
        <p:nvGraphicFramePr>
          <p:cNvPr id="38921" name="Object 9">
            <a:extLst>
              <a:ext uri="{FF2B5EF4-FFF2-40B4-BE49-F238E27FC236}">
                <a16:creationId xmlns:a16="http://schemas.microsoft.com/office/drawing/2014/main" id="{6D52D83A-D9B6-7A49-9D3A-9B3F6103C4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0" y="1955800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1" name="Equation" r:id="rId7" imgW="27203400" imgH="10236200" progId="Equation.3">
                  <p:embed/>
                </p:oleObj>
              </mc:Choice>
              <mc:Fallback>
                <p:oleObj name="Equation" r:id="rId7" imgW="27203400" imgH="10236200" progId="Equation.3">
                  <p:embed/>
                  <p:pic>
                    <p:nvPicPr>
                      <p:cNvPr id="38921" name="Object 9">
                        <a:extLst>
                          <a:ext uri="{FF2B5EF4-FFF2-40B4-BE49-F238E27FC236}">
                            <a16:creationId xmlns:a16="http://schemas.microsoft.com/office/drawing/2014/main" id="{6D52D83A-D9B6-7A49-9D3A-9B3F6103C4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955800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2" name="Text Box 10">
            <a:extLst>
              <a:ext uri="{FF2B5EF4-FFF2-40B4-BE49-F238E27FC236}">
                <a16:creationId xmlns:a16="http://schemas.microsoft.com/office/drawing/2014/main" id="{2572D397-74D9-1445-892D-2796E3C61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00843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而调和级数</a:t>
            </a:r>
          </a:p>
        </p:txBody>
      </p:sp>
      <p:graphicFrame>
        <p:nvGraphicFramePr>
          <p:cNvPr id="38923" name="Object 11">
            <a:extLst>
              <a:ext uri="{FF2B5EF4-FFF2-40B4-BE49-F238E27FC236}">
                <a16:creationId xmlns:a16="http://schemas.microsoft.com/office/drawing/2014/main" id="{476660F9-59B2-3A41-8BBE-6D9C6692877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08400" y="3771900"/>
          <a:ext cx="7747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2" name="Equation" r:id="rId9" imgW="17843500" imgH="22821900" progId="Equation.3">
                  <p:embed/>
                </p:oleObj>
              </mc:Choice>
              <mc:Fallback>
                <p:oleObj name="Equation" r:id="rId9" imgW="17843500" imgH="22821900" progId="Equation.3">
                  <p:embed/>
                  <p:pic>
                    <p:nvPicPr>
                      <p:cNvPr id="38923" name="Object 11">
                        <a:extLst>
                          <a:ext uri="{FF2B5EF4-FFF2-40B4-BE49-F238E27FC236}">
                            <a16:creationId xmlns:a16="http://schemas.microsoft.com/office/drawing/2014/main" id="{476660F9-59B2-3A41-8BBE-6D9C669287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3771900"/>
                        <a:ext cx="7747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4" name="Text Box 12">
            <a:extLst>
              <a:ext uri="{FF2B5EF4-FFF2-40B4-BE49-F238E27FC236}">
                <a16:creationId xmlns:a16="http://schemas.microsoft.com/office/drawing/2014/main" id="{FD908D7F-D496-E548-9EBB-E97DFC833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0386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由比较审敛法可知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级数</a:t>
            </a:r>
          </a:p>
        </p:txBody>
      </p:sp>
      <p:graphicFrame>
        <p:nvGraphicFramePr>
          <p:cNvPr id="38925" name="Object 13">
            <a:extLst>
              <a:ext uri="{FF2B5EF4-FFF2-40B4-BE49-F238E27FC236}">
                <a16:creationId xmlns:a16="http://schemas.microsoft.com/office/drawing/2014/main" id="{22104AB4-D7EE-BB4D-AA61-41EB411B9F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99600" y="3810000"/>
          <a:ext cx="863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3" name="Equation" r:id="rId11" imgW="19900900" imgH="22821900" progId="Equation.3">
                  <p:embed/>
                </p:oleObj>
              </mc:Choice>
              <mc:Fallback>
                <p:oleObj name="Equation" r:id="rId11" imgW="19900900" imgH="22821900" progId="Equation.3">
                  <p:embed/>
                  <p:pic>
                    <p:nvPicPr>
                      <p:cNvPr id="38925" name="Object 13">
                        <a:extLst>
                          <a:ext uri="{FF2B5EF4-FFF2-40B4-BE49-F238E27FC236}">
                            <a16:creationId xmlns:a16="http://schemas.microsoft.com/office/drawing/2014/main" id="{22104AB4-D7EE-BB4D-AA61-41EB411B9F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9600" y="3810000"/>
                        <a:ext cx="863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6" name="Object 14">
            <a:extLst>
              <a:ext uri="{FF2B5EF4-FFF2-40B4-BE49-F238E27FC236}">
                <a16:creationId xmlns:a16="http://schemas.microsoft.com/office/drawing/2014/main" id="{02262389-D319-DB4B-9B4E-507B277F1A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83150" y="2640013"/>
          <a:ext cx="635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4" name="Equation" r:id="rId13" imgW="14630400" imgH="19596100" progId="Equation.3">
                  <p:embed/>
                </p:oleObj>
              </mc:Choice>
              <mc:Fallback>
                <p:oleObj name="Equation" r:id="rId13" imgW="14630400" imgH="19596100" progId="Equation.3">
                  <p:embed/>
                  <p:pic>
                    <p:nvPicPr>
                      <p:cNvPr id="38926" name="Object 14">
                        <a:extLst>
                          <a:ext uri="{FF2B5EF4-FFF2-40B4-BE49-F238E27FC236}">
                            <a16:creationId xmlns:a16="http://schemas.microsoft.com/office/drawing/2014/main" id="{02262389-D319-DB4B-9B4E-507B277F1A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3150" y="2640013"/>
                        <a:ext cx="635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7" name="Text Box 15">
            <a:extLst>
              <a:ext uri="{FF2B5EF4-FFF2-40B4-BE49-F238E27FC236}">
                <a16:creationId xmlns:a16="http://schemas.microsoft.com/office/drawing/2014/main" id="{4A6CFDAF-A5B5-2545-8E30-ED0662BA6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8768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8929" name="Text Box 17">
            <a:extLst>
              <a:ext uri="{FF2B5EF4-FFF2-40B4-BE49-F238E27FC236}">
                <a16:creationId xmlns:a16="http://schemas.microsoft.com/office/drawing/2014/main" id="{DA521937-06BB-CC43-AB75-9703F1653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0386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8930" name="Object 18">
            <a:extLst>
              <a:ext uri="{FF2B5EF4-FFF2-40B4-BE49-F238E27FC236}">
                <a16:creationId xmlns:a16="http://schemas.microsoft.com/office/drawing/2014/main" id="{0939A3AD-09AB-BD43-AB7E-80CE49E368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87838" y="2616200"/>
          <a:ext cx="4826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55" name="Equation" r:id="rId15" imgW="11112500" imgH="20485100" progId="Equation.3">
                  <p:embed/>
                </p:oleObj>
              </mc:Choice>
              <mc:Fallback>
                <p:oleObj name="Equation" r:id="rId15" imgW="11112500" imgH="20485100" progId="Equation.3">
                  <p:embed/>
                  <p:pic>
                    <p:nvPicPr>
                      <p:cNvPr id="38930" name="Object 18">
                        <a:extLst>
                          <a:ext uri="{FF2B5EF4-FFF2-40B4-BE49-F238E27FC236}">
                            <a16:creationId xmlns:a16="http://schemas.microsoft.com/office/drawing/2014/main" id="{0939A3AD-09AB-BD43-AB7E-80CE49E368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7838" y="2616200"/>
                        <a:ext cx="4826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730596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utoUpdateAnimBg="0"/>
      <p:bldP spid="38920" grpId="0" autoUpdateAnimBg="0"/>
      <p:bldP spid="38922" grpId="0" autoUpdateAnimBg="0"/>
      <p:bldP spid="38924" grpId="0" autoUpdateAnimBg="0"/>
      <p:bldP spid="38927" grpId="0" autoUpdateAnimBg="0"/>
      <p:bldP spid="38929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44" name="Object 8">
            <a:extLst>
              <a:ext uri="{FF2B5EF4-FFF2-40B4-BE49-F238E27FC236}">
                <a16:creationId xmlns:a16="http://schemas.microsoft.com/office/drawing/2014/main" id="{99304A73-7322-994E-8687-C806DDAF01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7200" y="495300"/>
          <a:ext cx="889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3" name="Equation" r:id="rId3" imgW="20485100" imgH="9067800" progId="Equation.3">
                  <p:embed/>
                </p:oleObj>
              </mc:Choice>
              <mc:Fallback>
                <p:oleObj name="Equation" r:id="rId3" imgW="20485100" imgH="9067800" progId="Equation.3">
                  <p:embed/>
                  <p:pic>
                    <p:nvPicPr>
                      <p:cNvPr id="39944" name="Object 8">
                        <a:extLst>
                          <a:ext uri="{FF2B5EF4-FFF2-40B4-BE49-F238E27FC236}">
                            <a16:creationId xmlns:a16="http://schemas.microsoft.com/office/drawing/2014/main" id="{99304A73-7322-994E-8687-C806DDAF01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495300"/>
                        <a:ext cx="889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5" name="Text Box 9">
            <a:extLst>
              <a:ext uri="{FF2B5EF4-FFF2-40B4-BE49-F238E27FC236}">
                <a16:creationId xmlns:a16="http://schemas.microsoft.com/office/drawing/2014/main" id="{929AB0BD-7CA9-984B-9870-15B7F6A84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3698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因为当</a:t>
            </a:r>
          </a:p>
        </p:txBody>
      </p:sp>
      <p:graphicFrame>
        <p:nvGraphicFramePr>
          <p:cNvPr id="39946" name="Object 10">
            <a:extLst>
              <a:ext uri="{FF2B5EF4-FFF2-40B4-BE49-F238E27FC236}">
                <a16:creationId xmlns:a16="http://schemas.microsoft.com/office/drawing/2014/main" id="{B4ED1276-0AA5-2641-9222-2038802987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62525" y="495300"/>
          <a:ext cx="1778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4" name="Equation" r:id="rId5" imgW="40957500" imgH="7315200" progId="Equation.3">
                  <p:embed/>
                </p:oleObj>
              </mc:Choice>
              <mc:Fallback>
                <p:oleObj name="Equation" r:id="rId5" imgW="40957500" imgH="7315200" progId="Equation.3">
                  <p:embed/>
                  <p:pic>
                    <p:nvPicPr>
                      <p:cNvPr id="39946" name="Object 10">
                        <a:extLst>
                          <a:ext uri="{FF2B5EF4-FFF2-40B4-BE49-F238E27FC236}">
                            <a16:creationId xmlns:a16="http://schemas.microsoft.com/office/drawing/2014/main" id="{B4ED1276-0AA5-2641-9222-2038802987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2525" y="495300"/>
                        <a:ext cx="1778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11">
            <a:extLst>
              <a:ext uri="{FF2B5EF4-FFF2-40B4-BE49-F238E27FC236}">
                <a16:creationId xmlns:a16="http://schemas.microsoft.com/office/drawing/2014/main" id="{95BB6581-DE2D-7846-8812-6E9272530E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15200" y="228600"/>
          <a:ext cx="1460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5" name="Equation" r:id="rId7" imgW="33642300" imgH="20485100" progId="Equation.3">
                  <p:embed/>
                </p:oleObj>
              </mc:Choice>
              <mc:Fallback>
                <p:oleObj name="Equation" r:id="rId7" imgW="33642300" imgH="20485100" progId="Equation.3">
                  <p:embed/>
                  <p:pic>
                    <p:nvPicPr>
                      <p:cNvPr id="39947" name="Object 11">
                        <a:extLst>
                          <a:ext uri="{FF2B5EF4-FFF2-40B4-BE49-F238E27FC236}">
                            <a16:creationId xmlns:a16="http://schemas.microsoft.com/office/drawing/2014/main" id="{95BB6581-DE2D-7846-8812-6E9272530E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28600"/>
                        <a:ext cx="1460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8" name="Text Box 12">
            <a:extLst>
              <a:ext uri="{FF2B5EF4-FFF2-40B4-BE49-F238E27FC236}">
                <a16:creationId xmlns:a16="http://schemas.microsoft.com/office/drawing/2014/main" id="{EAE1395D-3AA4-5E4A-8D53-29B79432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355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39949" name="Object 13">
            <a:extLst>
              <a:ext uri="{FF2B5EF4-FFF2-40B4-BE49-F238E27FC236}">
                <a16:creationId xmlns:a16="http://schemas.microsoft.com/office/drawing/2014/main" id="{E9C2CD7B-CB46-1C49-829B-C28FE766CA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73413" y="1073150"/>
          <a:ext cx="2247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6" name="Equation" r:id="rId9" imgW="51790600" imgH="19304000" progId="Equation.3">
                  <p:embed/>
                </p:oleObj>
              </mc:Choice>
              <mc:Fallback>
                <p:oleObj name="Equation" r:id="rId9" imgW="51790600" imgH="19304000" progId="Equation.3">
                  <p:embed/>
                  <p:pic>
                    <p:nvPicPr>
                      <p:cNvPr id="39949" name="Object 13">
                        <a:extLst>
                          <a:ext uri="{FF2B5EF4-FFF2-40B4-BE49-F238E27FC236}">
                            <a16:creationId xmlns:a16="http://schemas.microsoft.com/office/drawing/2014/main" id="{E9C2CD7B-CB46-1C49-829B-C28FE766CA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3413" y="1073150"/>
                        <a:ext cx="2247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>
            <a:extLst>
              <a:ext uri="{FF2B5EF4-FFF2-40B4-BE49-F238E27FC236}">
                <a16:creationId xmlns:a16="http://schemas.microsoft.com/office/drawing/2014/main" id="{9F213CBB-F935-9A46-A8B2-6B52B5A4F4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2082800"/>
          <a:ext cx="17653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7" name="Equation" r:id="rId11" imgW="40665400" imgH="19304000" progId="Equation.3">
                  <p:embed/>
                </p:oleObj>
              </mc:Choice>
              <mc:Fallback>
                <p:oleObj name="Equation" r:id="rId11" imgW="40665400" imgH="19304000" progId="Equation.3">
                  <p:embed/>
                  <p:pic>
                    <p:nvPicPr>
                      <p:cNvPr id="39950" name="Object 14">
                        <a:extLst>
                          <a:ext uri="{FF2B5EF4-FFF2-40B4-BE49-F238E27FC236}">
                            <a16:creationId xmlns:a16="http://schemas.microsoft.com/office/drawing/2014/main" id="{9F213CBB-F935-9A46-A8B2-6B52B5A4F4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082800"/>
                        <a:ext cx="17653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>
            <a:extLst>
              <a:ext uri="{FF2B5EF4-FFF2-40B4-BE49-F238E27FC236}">
                <a16:creationId xmlns:a16="http://schemas.microsoft.com/office/drawing/2014/main" id="{E2995233-D5B1-884E-B1B2-2371DCE06B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2032000"/>
          <a:ext cx="3848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8" name="Equation" r:id="rId13" imgW="88646000" imgH="21653500" progId="Equation.3">
                  <p:embed/>
                </p:oleObj>
              </mc:Choice>
              <mc:Fallback>
                <p:oleObj name="Equation" r:id="rId13" imgW="88646000" imgH="21653500" progId="Equation.3">
                  <p:embed/>
                  <p:pic>
                    <p:nvPicPr>
                      <p:cNvPr id="39951" name="Object 15">
                        <a:extLst>
                          <a:ext uri="{FF2B5EF4-FFF2-40B4-BE49-F238E27FC236}">
                            <a16:creationId xmlns:a16="http://schemas.microsoft.com/office/drawing/2014/main" id="{E2995233-D5B1-884E-B1B2-2371DCE06B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032000"/>
                        <a:ext cx="3848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2" name="Text Box 16">
            <a:extLst>
              <a:ext uri="{FF2B5EF4-FFF2-40B4-BE49-F238E27FC236}">
                <a16:creationId xmlns:a16="http://schemas.microsoft.com/office/drawing/2014/main" id="{F8209177-4FE8-E348-9F70-785947B1A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40836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考虑强级数</a:t>
            </a:r>
          </a:p>
        </p:txBody>
      </p:sp>
      <p:graphicFrame>
        <p:nvGraphicFramePr>
          <p:cNvPr id="39953" name="Object 17">
            <a:extLst>
              <a:ext uri="{FF2B5EF4-FFF2-40B4-BE49-F238E27FC236}">
                <a16:creationId xmlns:a16="http://schemas.microsoft.com/office/drawing/2014/main" id="{DA34FF05-B30C-7B47-93D1-5EBF9B9707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3238500"/>
          <a:ext cx="3289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09" name="Equation" r:id="rId15" imgW="75780900" imgH="22821900" progId="Equation.3">
                  <p:embed/>
                </p:oleObj>
              </mc:Choice>
              <mc:Fallback>
                <p:oleObj name="Equation" r:id="rId15" imgW="75780900" imgH="22821900" progId="Equation.3">
                  <p:embed/>
                  <p:pic>
                    <p:nvPicPr>
                      <p:cNvPr id="39953" name="Object 17">
                        <a:extLst>
                          <a:ext uri="{FF2B5EF4-FFF2-40B4-BE49-F238E27FC236}">
                            <a16:creationId xmlns:a16="http://schemas.microsoft.com/office/drawing/2014/main" id="{DA34FF05-B30C-7B47-93D1-5EBF9B9707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238500"/>
                        <a:ext cx="32893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4" name="Text Box 18">
            <a:extLst>
              <a:ext uri="{FF2B5EF4-FFF2-40B4-BE49-F238E27FC236}">
                <a16:creationId xmlns:a16="http://schemas.microsoft.com/office/drawing/2014/main" id="{A15FA467-999A-2945-8D46-B217A88D2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3438526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的部分和</a:t>
            </a:r>
          </a:p>
        </p:txBody>
      </p:sp>
      <p:graphicFrame>
        <p:nvGraphicFramePr>
          <p:cNvPr id="39955" name="Object 19">
            <a:extLst>
              <a:ext uri="{FF2B5EF4-FFF2-40B4-BE49-F238E27FC236}">
                <a16:creationId xmlns:a16="http://schemas.microsoft.com/office/drawing/2014/main" id="{41523E55-8538-E04B-BE60-BED609AEC5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76500" y="4724400"/>
          <a:ext cx="41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10" name="Equation" r:id="rId17" imgW="9652000" imgH="10236200" progId="Equation.3">
                  <p:embed/>
                </p:oleObj>
              </mc:Choice>
              <mc:Fallback>
                <p:oleObj name="Equation" r:id="rId17" imgW="9652000" imgH="10236200" progId="Equation.3">
                  <p:embed/>
                  <p:pic>
                    <p:nvPicPr>
                      <p:cNvPr id="39955" name="Object 19">
                        <a:extLst>
                          <a:ext uri="{FF2B5EF4-FFF2-40B4-BE49-F238E27FC236}">
                            <a16:creationId xmlns:a16="http://schemas.microsoft.com/office/drawing/2014/main" id="{41523E55-8538-E04B-BE60-BED609AEC5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4724400"/>
                        <a:ext cx="41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>
            <a:extLst>
              <a:ext uri="{FF2B5EF4-FFF2-40B4-BE49-F238E27FC236}">
                <a16:creationId xmlns:a16="http://schemas.microsoft.com/office/drawing/2014/main" id="{F467AED3-6BF3-8442-B91F-3982278204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4454525"/>
          <a:ext cx="34750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11" name="Equation" r:id="rId19" imgW="80162400" imgH="22821900" progId="Equation.3">
                  <p:embed/>
                </p:oleObj>
              </mc:Choice>
              <mc:Fallback>
                <p:oleObj name="Equation" r:id="rId19" imgW="80162400" imgH="22821900" progId="Equation.3">
                  <p:embed/>
                  <p:pic>
                    <p:nvPicPr>
                      <p:cNvPr id="39956" name="Object 20">
                        <a:extLst>
                          <a:ext uri="{FF2B5EF4-FFF2-40B4-BE49-F238E27FC236}">
                            <a16:creationId xmlns:a16="http://schemas.microsoft.com/office/drawing/2014/main" id="{F467AED3-6BF3-8442-B91F-3982278204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54525"/>
                        <a:ext cx="34750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21">
            <a:extLst>
              <a:ext uri="{FF2B5EF4-FFF2-40B4-BE49-F238E27FC236}">
                <a16:creationId xmlns:a16="http://schemas.microsoft.com/office/drawing/2014/main" id="{DFE1B41D-E06C-0B42-9B59-64C6EEE6AB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93163" y="4648200"/>
          <a:ext cx="1003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12" name="Equation" r:id="rId21" imgW="23114000" imgH="5854700" progId="Equation.3">
                  <p:embed/>
                </p:oleObj>
              </mc:Choice>
              <mc:Fallback>
                <p:oleObj name="Equation" r:id="rId21" imgW="23114000" imgH="5854700" progId="Equation.3">
                  <p:embed/>
                  <p:pic>
                    <p:nvPicPr>
                      <p:cNvPr id="39957" name="Object 21">
                        <a:extLst>
                          <a:ext uri="{FF2B5EF4-FFF2-40B4-BE49-F238E27FC236}">
                            <a16:creationId xmlns:a16="http://schemas.microsoft.com/office/drawing/2014/main" id="{DFE1B41D-E06C-0B42-9B59-64C6EEE6AB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3163" y="4648200"/>
                        <a:ext cx="1003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8" name="Text Box 22">
            <a:extLst>
              <a:ext uri="{FF2B5EF4-FFF2-40B4-BE49-F238E27FC236}">
                <a16:creationId xmlns:a16="http://schemas.microsoft.com/office/drawing/2014/main" id="{FD0E4CB4-C0E2-5943-9F3A-837128564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638801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故强级数收敛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由比较审敛法知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级数收敛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9960" name="Text Box 24">
            <a:extLst>
              <a:ext uri="{FF2B5EF4-FFF2-40B4-BE49-F238E27FC236}">
                <a16:creationId xmlns:a16="http://schemas.microsoft.com/office/drawing/2014/main" id="{2E73276C-9BC0-5E4A-AF6A-31E511CBB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698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9961" name="Object 25">
            <a:extLst>
              <a:ext uri="{FF2B5EF4-FFF2-40B4-BE49-F238E27FC236}">
                <a16:creationId xmlns:a16="http://schemas.microsoft.com/office/drawing/2014/main" id="{0ADD9110-5097-F143-88CA-A352BB1E62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4546600"/>
          <a:ext cx="2032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13" name="Equation" r:id="rId23" imgW="46812200" imgH="21069300" progId="Equation.3">
                  <p:embed/>
                </p:oleObj>
              </mc:Choice>
              <mc:Fallback>
                <p:oleObj name="Equation" r:id="rId23" imgW="46812200" imgH="21069300" progId="Equation.3">
                  <p:embed/>
                  <p:pic>
                    <p:nvPicPr>
                      <p:cNvPr id="39961" name="Object 25">
                        <a:extLst>
                          <a:ext uri="{FF2B5EF4-FFF2-40B4-BE49-F238E27FC236}">
                            <a16:creationId xmlns:a16="http://schemas.microsoft.com/office/drawing/2014/main" id="{0ADD9110-5097-F143-88CA-A352BB1E62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546600"/>
                        <a:ext cx="2032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5" name="Line 29">
            <a:extLst>
              <a:ext uri="{FF2B5EF4-FFF2-40B4-BE49-F238E27FC236}">
                <a16:creationId xmlns:a16="http://schemas.microsoft.com/office/drawing/2014/main" id="{9E5FBFD6-C87B-BA49-A7C8-2CB376F2EAC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4978400"/>
            <a:ext cx="1143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9966" name="Object 30">
            <a:extLst>
              <a:ext uri="{FF2B5EF4-FFF2-40B4-BE49-F238E27FC236}">
                <a16:creationId xmlns:a16="http://schemas.microsoft.com/office/drawing/2014/main" id="{158065A8-7F39-AE4B-90E3-5187966F3B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982200" y="4826000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14" name="Equation" r:id="rId25" imgW="3505200" imgH="7023100" progId="Equation.3">
                  <p:embed/>
                </p:oleObj>
              </mc:Choice>
              <mc:Fallback>
                <p:oleObj name="Equation" r:id="rId25" imgW="3505200" imgH="7023100" progId="Equation.3">
                  <p:embed/>
                  <p:pic>
                    <p:nvPicPr>
                      <p:cNvPr id="39966" name="Object 30">
                        <a:extLst>
                          <a:ext uri="{FF2B5EF4-FFF2-40B4-BE49-F238E27FC236}">
                            <a16:creationId xmlns:a16="http://schemas.microsoft.com/office/drawing/2014/main" id="{158065A8-7F39-AE4B-90E3-5187966F3B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82200" y="4826000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7" name="Rectangle 31">
            <a:extLst>
              <a:ext uri="{FF2B5EF4-FFF2-40B4-BE49-F238E27FC236}">
                <a16:creationId xmlns:a16="http://schemas.microsoft.com/office/drawing/2014/main" id="{36F32F95-B0E8-2842-8236-1C86362E4F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31800"/>
            <a:ext cx="1066800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仿宋_GB2312" pitchFamily="49" charset="-122"/>
              </a:rPr>
              <a:t>2)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pSp>
        <p:nvGrpSpPr>
          <p:cNvPr id="39980" name="Group 44">
            <a:extLst>
              <a:ext uri="{FF2B5EF4-FFF2-40B4-BE49-F238E27FC236}">
                <a16:creationId xmlns:a16="http://schemas.microsoft.com/office/drawing/2014/main" id="{E8F9FCA6-420D-A841-B455-9F145F8E06D2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3048000"/>
            <a:ext cx="7543800" cy="1295400"/>
            <a:chOff x="624" y="1968"/>
            <a:chExt cx="4752" cy="816"/>
          </a:xfrm>
        </p:grpSpPr>
        <p:sp>
          <p:nvSpPr>
            <p:cNvPr id="39978" name="Rectangle 42">
              <a:extLst>
                <a:ext uri="{FF2B5EF4-FFF2-40B4-BE49-F238E27FC236}">
                  <a16:creationId xmlns:a16="http://schemas.microsoft.com/office/drawing/2014/main" id="{91B28666-58AC-5C4E-A678-29D51E0E9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968"/>
              <a:ext cx="4752" cy="81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9979" name="Object 43">
              <a:extLst>
                <a:ext uri="{FF2B5EF4-FFF2-40B4-BE49-F238E27FC236}">
                  <a16:creationId xmlns:a16="http://schemas.microsoft.com/office/drawing/2014/main" id="{5E983EF3-D287-DD47-987D-6F60DA32E3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12" y="2060"/>
            <a:ext cx="4400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6015" name="Equation" r:id="rId27" imgW="160909000" imgH="22821900" progId="Equation.3">
                    <p:embed/>
                  </p:oleObj>
                </mc:Choice>
                <mc:Fallback>
                  <p:oleObj name="Equation" r:id="rId27" imgW="160909000" imgH="22821900" progId="Equation.3">
                    <p:embed/>
                    <p:pic>
                      <p:nvPicPr>
                        <p:cNvPr id="39979" name="Object 43">
                          <a:extLst>
                            <a:ext uri="{FF2B5EF4-FFF2-40B4-BE49-F238E27FC236}">
                              <a16:creationId xmlns:a16="http://schemas.microsoft.com/office/drawing/2014/main" id="{5E983EF3-D287-DD47-987D-6F60DA32E3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2" y="2060"/>
                          <a:ext cx="4400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15667570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9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autoUpdateAnimBg="0"/>
      <p:bldP spid="39948" grpId="0" autoUpdateAnimBg="0"/>
      <p:bldP spid="39952" grpId="0" autoUpdateAnimBg="0"/>
      <p:bldP spid="39954" grpId="0" autoUpdateAnimBg="0"/>
      <p:bldP spid="39958" grpId="0" autoUpdateAnimBg="0"/>
      <p:bldP spid="39960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>
            <a:extLst>
              <a:ext uri="{FF2B5EF4-FFF2-40B4-BE49-F238E27FC236}">
                <a16:creationId xmlns:a16="http://schemas.microsoft.com/office/drawing/2014/main" id="{A1E8BCE2-A7E6-6E42-8EEC-DA7DA76F9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609600"/>
            <a:ext cx="6934200" cy="6096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调和级数与 </a:t>
            </a:r>
            <a:r>
              <a:rPr lang="en-US" altLang="zh-CN" sz="2800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p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级数是两个常用的比较级数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40963" name="Text Box 1027">
            <a:extLst>
              <a:ext uri="{FF2B5EF4-FFF2-40B4-BE49-F238E27FC236}">
                <a16:creationId xmlns:a16="http://schemas.microsoft.com/office/drawing/2014/main" id="{8A201B94-A160-D743-BDB2-3A9B3CF27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若存在</a:t>
            </a:r>
          </a:p>
        </p:txBody>
      </p:sp>
      <p:graphicFrame>
        <p:nvGraphicFramePr>
          <p:cNvPr id="40964" name="Object 1028">
            <a:extLst>
              <a:ext uri="{FF2B5EF4-FFF2-40B4-BE49-F238E27FC236}">
                <a16:creationId xmlns:a16="http://schemas.microsoft.com/office/drawing/2014/main" id="{18CACC26-67EB-8043-98AD-D942977F64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90900" y="1370014"/>
          <a:ext cx="12573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2" name="Equation" r:id="rId3" imgW="28968700" imgH="10236200" progId="Equation.3">
                  <p:embed/>
                </p:oleObj>
              </mc:Choice>
              <mc:Fallback>
                <p:oleObj name="Equation" r:id="rId3" imgW="28968700" imgH="10236200" progId="Equation.3">
                  <p:embed/>
                  <p:pic>
                    <p:nvPicPr>
                      <p:cNvPr id="40964" name="Object 1028">
                        <a:extLst>
                          <a:ext uri="{FF2B5EF4-FFF2-40B4-BE49-F238E27FC236}">
                            <a16:creationId xmlns:a16="http://schemas.microsoft.com/office/drawing/2014/main" id="{18CACC26-67EB-8043-98AD-D942977F64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1370014"/>
                        <a:ext cx="1257300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Text Box 1029">
            <a:extLst>
              <a:ext uri="{FF2B5EF4-FFF2-40B4-BE49-F238E27FC236}">
                <a16:creationId xmlns:a16="http://schemas.microsoft.com/office/drawing/2014/main" id="{662D9338-0697-BD41-BF8B-57088CB31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29063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对一切</a:t>
            </a:r>
          </a:p>
        </p:txBody>
      </p:sp>
      <p:graphicFrame>
        <p:nvGraphicFramePr>
          <p:cNvPr id="40966" name="Object 1030">
            <a:extLst>
              <a:ext uri="{FF2B5EF4-FFF2-40B4-BE49-F238E27FC236}">
                <a16:creationId xmlns:a16="http://schemas.microsoft.com/office/drawing/2014/main" id="{D1938FA8-7E9E-004C-8434-AC389B34FCD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42000" y="1397000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3" name="Equation" r:id="rId5" imgW="23406100" imgH="9067800" progId="Equation.3">
                  <p:embed/>
                </p:oleObj>
              </mc:Choice>
              <mc:Fallback>
                <p:oleObj name="Equation" r:id="rId5" imgW="23406100" imgH="9067800" progId="Equation.3">
                  <p:embed/>
                  <p:pic>
                    <p:nvPicPr>
                      <p:cNvPr id="40966" name="Object 1030">
                        <a:extLst>
                          <a:ext uri="{FF2B5EF4-FFF2-40B4-BE49-F238E27FC236}">
                            <a16:creationId xmlns:a16="http://schemas.microsoft.com/office/drawing/2014/main" id="{D1938FA8-7E9E-004C-8434-AC389B34FC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1397000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1031">
            <a:extLst>
              <a:ext uri="{FF2B5EF4-FFF2-40B4-BE49-F238E27FC236}">
                <a16:creationId xmlns:a16="http://schemas.microsoft.com/office/drawing/2014/main" id="{D4151CD2-F5C2-6E4D-A463-2B812A44D8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2057400"/>
          <a:ext cx="173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4" name="Equation" r:id="rId7" imgW="40081200" imgH="19596100" progId="Equation.3">
                  <p:embed/>
                </p:oleObj>
              </mc:Choice>
              <mc:Fallback>
                <p:oleObj name="Equation" r:id="rId7" imgW="40081200" imgH="19596100" progId="Equation.3">
                  <p:embed/>
                  <p:pic>
                    <p:nvPicPr>
                      <p:cNvPr id="40967" name="Object 1031">
                        <a:extLst>
                          <a:ext uri="{FF2B5EF4-FFF2-40B4-BE49-F238E27FC236}">
                            <a16:creationId xmlns:a16="http://schemas.microsoft.com/office/drawing/2014/main" id="{D4151CD2-F5C2-6E4D-A463-2B812A44D8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057400"/>
                        <a:ext cx="173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1" name="Object 1035">
            <a:extLst>
              <a:ext uri="{FF2B5EF4-FFF2-40B4-BE49-F238E27FC236}">
                <a16:creationId xmlns:a16="http://schemas.microsoft.com/office/drawing/2014/main" id="{BF3689AC-68CF-0745-8AC4-AC49ECAE1B5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3302000"/>
          <a:ext cx="3136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5" name="Equation" r:id="rId9" imgW="72263000" imgH="20485100" progId="Equation.3">
                  <p:embed/>
                </p:oleObj>
              </mc:Choice>
              <mc:Fallback>
                <p:oleObj name="Equation" r:id="rId9" imgW="72263000" imgH="20485100" progId="Equation.3">
                  <p:embed/>
                  <p:pic>
                    <p:nvPicPr>
                      <p:cNvPr id="40971" name="Object 1035">
                        <a:extLst>
                          <a:ext uri="{FF2B5EF4-FFF2-40B4-BE49-F238E27FC236}">
                            <a16:creationId xmlns:a16="http://schemas.microsoft.com/office/drawing/2014/main" id="{BF3689AC-68CF-0745-8AC4-AC49ECAE1B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302000"/>
                        <a:ext cx="3136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4" name="Object 1038">
            <a:extLst>
              <a:ext uri="{FF2B5EF4-FFF2-40B4-BE49-F238E27FC236}">
                <a16:creationId xmlns:a16="http://schemas.microsoft.com/office/drawing/2014/main" id="{B7580356-9449-D540-B322-18C674ED82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49976" y="3238500"/>
          <a:ext cx="21558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6" name="Equation" r:id="rId11" imgW="49441100" imgH="25450800" progId="Equation.3">
                  <p:embed/>
                </p:oleObj>
              </mc:Choice>
              <mc:Fallback>
                <p:oleObj name="Equation" r:id="rId11" imgW="49441100" imgH="25450800" progId="Equation.3">
                  <p:embed/>
                  <p:pic>
                    <p:nvPicPr>
                      <p:cNvPr id="40974" name="Object 1038">
                        <a:extLst>
                          <a:ext uri="{FF2B5EF4-FFF2-40B4-BE49-F238E27FC236}">
                            <a16:creationId xmlns:a16="http://schemas.microsoft.com/office/drawing/2014/main" id="{B7580356-9449-D540-B322-18C674ED82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9976" y="3238500"/>
                        <a:ext cx="21558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0" name="Object 1034">
            <a:extLst>
              <a:ext uri="{FF2B5EF4-FFF2-40B4-BE49-F238E27FC236}">
                <a16:creationId xmlns:a16="http://schemas.microsoft.com/office/drawing/2014/main" id="{C8365C49-B723-1A48-9F1D-BB82AF1D79F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1" y="1981200"/>
          <a:ext cx="22066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7" name="Equation" r:id="rId13" imgW="50609500" imgH="25450800" progId="Equation.3">
                  <p:embed/>
                </p:oleObj>
              </mc:Choice>
              <mc:Fallback>
                <p:oleObj name="Equation" r:id="rId13" imgW="50609500" imgH="25450800" progId="Equation.3">
                  <p:embed/>
                  <p:pic>
                    <p:nvPicPr>
                      <p:cNvPr id="40970" name="Object 1034">
                        <a:extLst>
                          <a:ext uri="{FF2B5EF4-FFF2-40B4-BE49-F238E27FC236}">
                            <a16:creationId xmlns:a16="http://schemas.microsoft.com/office/drawing/2014/main" id="{C8365C49-B723-1A48-9F1D-BB82AF1D79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1981200"/>
                        <a:ext cx="22066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07528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01" name="Text Box 17">
            <a:extLst>
              <a:ext uri="{FF2B5EF4-FFF2-40B4-BE49-F238E27FC236}">
                <a16:creationId xmlns:a16="http://schemas.microsoft.com/office/drawing/2014/main" id="{78089CD7-10A9-2744-8AE8-DFE599538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334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证明级数</a:t>
            </a:r>
          </a:p>
        </p:txBody>
      </p:sp>
      <p:graphicFrame>
        <p:nvGraphicFramePr>
          <p:cNvPr id="67602" name="Object 18">
            <a:extLst>
              <a:ext uri="{FF2B5EF4-FFF2-40B4-BE49-F238E27FC236}">
                <a16:creationId xmlns:a16="http://schemas.microsoft.com/office/drawing/2014/main" id="{B2E750C3-06B2-4741-A955-996A7CD83C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29150" y="266700"/>
          <a:ext cx="1879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1" name="Equation" r:id="rId3" imgW="43294300" imgH="22821900" progId="Equation.3">
                  <p:embed/>
                </p:oleObj>
              </mc:Choice>
              <mc:Fallback>
                <p:oleObj name="Equation" r:id="rId3" imgW="43294300" imgH="22821900" progId="Equation.3">
                  <p:embed/>
                  <p:pic>
                    <p:nvPicPr>
                      <p:cNvPr id="67602" name="Object 18">
                        <a:extLst>
                          <a:ext uri="{FF2B5EF4-FFF2-40B4-BE49-F238E27FC236}">
                            <a16:creationId xmlns:a16="http://schemas.microsoft.com/office/drawing/2014/main" id="{B2E750C3-06B2-4741-A955-996A7CD83C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266700"/>
                        <a:ext cx="1879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3" name="Text Box 19">
            <a:extLst>
              <a:ext uri="{FF2B5EF4-FFF2-40B4-BE49-F238E27FC236}">
                <a16:creationId xmlns:a16="http://schemas.microsoft.com/office/drawing/2014/main" id="{790C8179-7B00-1F4B-B2DF-12EB92C76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334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>
              <a:solidFill>
                <a:srgbClr val="000000"/>
              </a:solidFill>
              <a:sym typeface="Symbol" pitchFamily="2" charset="2"/>
            </a:endParaRPr>
          </a:p>
        </p:txBody>
      </p:sp>
      <p:sp>
        <p:nvSpPr>
          <p:cNvPr id="67604" name="Text Box 20">
            <a:extLst>
              <a:ext uri="{FF2B5EF4-FFF2-40B4-BE49-F238E27FC236}">
                <a16:creationId xmlns:a16="http://schemas.microsoft.com/office/drawing/2014/main" id="{24372544-7F66-4749-8406-BAE74F9CD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309688"/>
            <a:ext cx="1593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因为</a:t>
            </a:r>
          </a:p>
        </p:txBody>
      </p:sp>
      <p:graphicFrame>
        <p:nvGraphicFramePr>
          <p:cNvPr id="67605" name="Object 21">
            <a:extLst>
              <a:ext uri="{FF2B5EF4-FFF2-40B4-BE49-F238E27FC236}">
                <a16:creationId xmlns:a16="http://schemas.microsoft.com/office/drawing/2014/main" id="{BFCDA6A1-FA8C-BE48-AE75-FF1DA6BBE48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54351" y="1930400"/>
          <a:ext cx="31607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2" name="Equation" r:id="rId5" imgW="72847200" imgH="22237700" progId="Equation.3">
                  <p:embed/>
                </p:oleObj>
              </mc:Choice>
              <mc:Fallback>
                <p:oleObj name="Equation" r:id="rId5" imgW="72847200" imgH="22237700" progId="Equation.3">
                  <p:embed/>
                  <p:pic>
                    <p:nvPicPr>
                      <p:cNvPr id="67605" name="Object 21">
                        <a:extLst>
                          <a:ext uri="{FF2B5EF4-FFF2-40B4-BE49-F238E27FC236}">
                            <a16:creationId xmlns:a16="http://schemas.microsoft.com/office/drawing/2014/main" id="{BFCDA6A1-FA8C-BE48-AE75-FF1DA6BBE4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1" y="1930400"/>
                        <a:ext cx="3160713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6" name="Object 22">
            <a:extLst>
              <a:ext uri="{FF2B5EF4-FFF2-40B4-BE49-F238E27FC236}">
                <a16:creationId xmlns:a16="http://schemas.microsoft.com/office/drawing/2014/main" id="{816E2B28-C73C-4640-97FA-CCBE9B8A65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1943100"/>
          <a:ext cx="2870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3" name="Equation" r:id="rId7" imgW="66116200" imgH="19011900" progId="Equation.3">
                  <p:embed/>
                </p:oleObj>
              </mc:Choice>
              <mc:Fallback>
                <p:oleObj name="Equation" r:id="rId7" imgW="66116200" imgH="19011900" progId="Equation.3">
                  <p:embed/>
                  <p:pic>
                    <p:nvPicPr>
                      <p:cNvPr id="67606" name="Object 22">
                        <a:extLst>
                          <a:ext uri="{FF2B5EF4-FFF2-40B4-BE49-F238E27FC236}">
                            <a16:creationId xmlns:a16="http://schemas.microsoft.com/office/drawing/2014/main" id="{816E2B28-C73C-4640-97FA-CCBE9B8A65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943100"/>
                        <a:ext cx="2870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07" name="Text Box 23">
            <a:extLst>
              <a:ext uri="{FF2B5EF4-FFF2-40B4-BE49-F238E27FC236}">
                <a16:creationId xmlns:a16="http://schemas.microsoft.com/office/drawing/2014/main" id="{7EC9C214-A81F-1B40-9072-1BD154677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3528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而级数</a:t>
            </a:r>
          </a:p>
        </p:txBody>
      </p:sp>
      <p:graphicFrame>
        <p:nvGraphicFramePr>
          <p:cNvPr id="67608" name="Object 24">
            <a:extLst>
              <a:ext uri="{FF2B5EF4-FFF2-40B4-BE49-F238E27FC236}">
                <a16:creationId xmlns:a16="http://schemas.microsoft.com/office/drawing/2014/main" id="{C0BF20A4-599E-C845-87B0-5449E2E34C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48050" y="3086100"/>
          <a:ext cx="11049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4" name="Equation" r:id="rId9" imgW="25450800" imgH="22821900" progId="Equation.3">
                  <p:embed/>
                </p:oleObj>
              </mc:Choice>
              <mc:Fallback>
                <p:oleObj name="Equation" r:id="rId9" imgW="25450800" imgH="22821900" progId="Equation.3">
                  <p:embed/>
                  <p:pic>
                    <p:nvPicPr>
                      <p:cNvPr id="67608" name="Object 24">
                        <a:extLst>
                          <a:ext uri="{FF2B5EF4-FFF2-40B4-BE49-F238E27FC236}">
                            <a16:creationId xmlns:a16="http://schemas.microsoft.com/office/drawing/2014/main" id="{C0BF20A4-599E-C845-87B0-5449E2E34C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3086100"/>
                        <a:ext cx="11049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609" name="Object 25">
            <a:extLst>
              <a:ext uri="{FF2B5EF4-FFF2-40B4-BE49-F238E27FC236}">
                <a16:creationId xmlns:a16="http://schemas.microsoft.com/office/drawing/2014/main" id="{5B173A4A-8C2D-C348-96AE-2B91BEEBCD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73600" y="3048000"/>
          <a:ext cx="1193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5" name="Equation" r:id="rId11" imgW="27495500" imgH="25450800" progId="Equation.3">
                  <p:embed/>
                </p:oleObj>
              </mc:Choice>
              <mc:Fallback>
                <p:oleObj name="Equation" r:id="rId11" imgW="27495500" imgH="25450800" progId="Equation.3">
                  <p:embed/>
                  <p:pic>
                    <p:nvPicPr>
                      <p:cNvPr id="67609" name="Object 25">
                        <a:extLst>
                          <a:ext uri="{FF2B5EF4-FFF2-40B4-BE49-F238E27FC236}">
                            <a16:creationId xmlns:a16="http://schemas.microsoft.com/office/drawing/2014/main" id="{5B173A4A-8C2D-C348-96AE-2B91BEEBCD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00" y="3048000"/>
                        <a:ext cx="1193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610" name="Text Box 26">
            <a:extLst>
              <a:ext uri="{FF2B5EF4-FFF2-40B4-BE49-F238E27FC236}">
                <a16:creationId xmlns:a16="http://schemas.microsoft.com/office/drawing/2014/main" id="{515BFA2F-C7C6-124F-8425-58C322C75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32908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</a:t>
            </a:r>
          </a:p>
        </p:txBody>
      </p:sp>
      <p:sp>
        <p:nvSpPr>
          <p:cNvPr id="67611" name="Text Box 27">
            <a:extLst>
              <a:ext uri="{FF2B5EF4-FFF2-40B4-BE49-F238E27FC236}">
                <a16:creationId xmlns:a16="http://schemas.microsoft.com/office/drawing/2014/main" id="{30E31052-8EA4-3A4A-8E76-72D5E36FD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313238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根据比较审敛法可知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7612" name="Text Box 28">
            <a:extLst>
              <a:ext uri="{FF2B5EF4-FFF2-40B4-BE49-F238E27FC236}">
                <a16:creationId xmlns:a16="http://schemas.microsoft.com/office/drawing/2014/main" id="{91E51825-2EBA-584D-8199-088768984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43434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所给级数发散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7614" name="Rectangle 30">
            <a:extLst>
              <a:ext uri="{FF2B5EF4-FFF2-40B4-BE49-F238E27FC236}">
                <a16:creationId xmlns:a16="http://schemas.microsoft.com/office/drawing/2014/main" id="{932D6815-11D1-A641-9549-0F6CA4AF48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533400"/>
            <a:ext cx="9144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211145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7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04" grpId="0" autoUpdateAnimBg="0"/>
      <p:bldP spid="67607" grpId="0" autoUpdateAnimBg="0"/>
      <p:bldP spid="67610" grpId="0" autoUpdateAnimBg="0"/>
      <p:bldP spid="67611" grpId="0" autoUpdateAnimBg="0"/>
      <p:bldP spid="67612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94460B5-DA33-6046-955D-3281F1E8D4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512" y="413463"/>
            <a:ext cx="52133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 (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比较审敛法的极限形式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)</a:t>
            </a:r>
          </a:p>
        </p:txBody>
      </p:sp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860222AC-0E83-8D41-AFFE-C999B6F6F1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5798495"/>
              </p:ext>
            </p:extLst>
          </p:nvPr>
        </p:nvGraphicFramePr>
        <p:xfrm>
          <a:off x="9155651" y="188760"/>
          <a:ext cx="931034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0" name="Equation" r:id="rId3" imgW="21945600" imgH="25450800" progId="Equation.3">
                  <p:embed/>
                </p:oleObj>
              </mc:Choice>
              <mc:Fallback>
                <p:oleObj name="Equation" r:id="rId3" imgW="21945600" imgH="25450800" progId="Equation.3">
                  <p:embed/>
                  <p:pic>
                    <p:nvPicPr>
                      <p:cNvPr id="12294" name="Object 6">
                        <a:extLst>
                          <a:ext uri="{FF2B5EF4-FFF2-40B4-BE49-F238E27FC236}">
                            <a16:creationId xmlns:a16="http://schemas.microsoft.com/office/drawing/2014/main" id="{860222AC-0E83-8D41-AFFE-C999B6F6F1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5651" y="188760"/>
                        <a:ext cx="931034" cy="108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74D3A751-8761-F947-B679-EB77753BF2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23735"/>
              </p:ext>
            </p:extLst>
          </p:nvPr>
        </p:nvGraphicFramePr>
        <p:xfrm>
          <a:off x="10173234" y="188760"/>
          <a:ext cx="819310" cy="10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1" name="Equation" r:id="rId5" imgW="19304000" imgH="25450800" progId="Equation.3">
                  <p:embed/>
                </p:oleObj>
              </mc:Choice>
              <mc:Fallback>
                <p:oleObj name="Equation" r:id="rId5" imgW="19304000" imgH="25450800" progId="Equation.3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74D3A751-8761-F947-B679-EB77753BF2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73234" y="188760"/>
                        <a:ext cx="819310" cy="108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>
            <a:extLst>
              <a:ext uri="{FF2B5EF4-FFF2-40B4-BE49-F238E27FC236}">
                <a16:creationId xmlns:a16="http://schemas.microsoft.com/office/drawing/2014/main" id="{99A3A141-56A4-564B-8B33-5D40865E11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7082598"/>
              </p:ext>
            </p:extLst>
          </p:nvPr>
        </p:nvGraphicFramePr>
        <p:xfrm>
          <a:off x="2553831" y="966237"/>
          <a:ext cx="1816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2" name="Equation" r:id="rId7" imgW="41833800" imgH="21945600" progId="Equation.3">
                  <p:embed/>
                </p:oleObj>
              </mc:Choice>
              <mc:Fallback>
                <p:oleObj name="Equation" r:id="rId7" imgW="41833800" imgH="21945600" progId="Equation.3">
                  <p:embed/>
                  <p:pic>
                    <p:nvPicPr>
                      <p:cNvPr id="12297" name="Object 9">
                        <a:extLst>
                          <a:ext uri="{FF2B5EF4-FFF2-40B4-BE49-F238E27FC236}">
                            <a16:creationId xmlns:a16="http://schemas.microsoft.com/office/drawing/2014/main" id="{99A3A141-56A4-564B-8B33-5D40865E11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3831" y="966237"/>
                        <a:ext cx="1816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0" name="Text Box 12">
            <a:extLst>
              <a:ext uri="{FF2B5EF4-FFF2-40B4-BE49-F238E27FC236}">
                <a16:creationId xmlns:a16="http://schemas.microsoft.com/office/drawing/2014/main" id="{467C3B04-E5CA-AC44-810A-B688A85AC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09606" y="114842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12303" name="Text Box 15">
            <a:extLst>
              <a:ext uri="{FF2B5EF4-FFF2-40B4-BE49-F238E27FC236}">
                <a16:creationId xmlns:a16="http://schemas.microsoft.com/office/drawing/2014/main" id="{F091690F-CE10-6545-B16B-7F828CE1C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655" y="203100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两个级数同时收敛或发散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E5CEA1AF-3562-4C48-9C4F-104F14E0A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855" y="2854921"/>
            <a:ext cx="1993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</a:p>
        </p:txBody>
      </p:sp>
      <p:graphicFrame>
        <p:nvGraphicFramePr>
          <p:cNvPr id="12309" name="Object 21">
            <a:extLst>
              <a:ext uri="{FF2B5EF4-FFF2-40B4-BE49-F238E27FC236}">
                <a16:creationId xmlns:a16="http://schemas.microsoft.com/office/drawing/2014/main" id="{C18C3AF9-1DED-0B4D-88B7-88A7B2E573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859558"/>
              </p:ext>
            </p:extLst>
          </p:nvPr>
        </p:nvGraphicFramePr>
        <p:xfrm>
          <a:off x="4324655" y="2588220"/>
          <a:ext cx="25273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3" name="Equation" r:id="rId9" imgW="58216800" imgH="25450800" progId="Equation.3">
                  <p:embed/>
                </p:oleObj>
              </mc:Choice>
              <mc:Fallback>
                <p:oleObj name="Equation" r:id="rId9" imgW="58216800" imgH="25450800" progId="Equation.3">
                  <p:embed/>
                  <p:pic>
                    <p:nvPicPr>
                      <p:cNvPr id="12309" name="Object 21">
                        <a:extLst>
                          <a:ext uri="{FF2B5EF4-FFF2-40B4-BE49-F238E27FC236}">
                            <a16:creationId xmlns:a16="http://schemas.microsoft.com/office/drawing/2014/main" id="{C18C3AF9-1DED-0B4D-88B7-88A7B2E5732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655" y="2588220"/>
                        <a:ext cx="25273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1" name="Object 23">
            <a:extLst>
              <a:ext uri="{FF2B5EF4-FFF2-40B4-BE49-F238E27FC236}">
                <a16:creationId xmlns:a16="http://schemas.microsoft.com/office/drawing/2014/main" id="{A910DFE9-C9F0-D442-8DA3-DF03AF5302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9511331"/>
              </p:ext>
            </p:extLst>
          </p:nvPr>
        </p:nvGraphicFramePr>
        <p:xfrm>
          <a:off x="6839255" y="2550120"/>
          <a:ext cx="2209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4" name="Equation" r:id="rId11" imgW="50901600" imgH="25450800" progId="Equation.3">
                  <p:embed/>
                </p:oleObj>
              </mc:Choice>
              <mc:Fallback>
                <p:oleObj name="Equation" r:id="rId11" imgW="50901600" imgH="25450800" progId="Equation.3">
                  <p:embed/>
                  <p:pic>
                    <p:nvPicPr>
                      <p:cNvPr id="12311" name="Object 23">
                        <a:extLst>
                          <a:ext uri="{FF2B5EF4-FFF2-40B4-BE49-F238E27FC236}">
                            <a16:creationId xmlns:a16="http://schemas.microsoft.com/office/drawing/2014/main" id="{A910DFE9-C9F0-D442-8DA3-DF03AF5302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9255" y="2550120"/>
                        <a:ext cx="2209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2" name="Text Box 24">
            <a:extLst>
              <a:ext uri="{FF2B5EF4-FFF2-40B4-BE49-F238E27FC236}">
                <a16:creationId xmlns:a16="http://schemas.microsoft.com/office/drawing/2014/main" id="{95343F22-FA67-DA42-82B8-943479A88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555" y="4026496"/>
            <a:ext cx="20447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en-US" altLang="zh-CN">
                <a:solidFill>
                  <a:srgbClr val="000000"/>
                </a:solidFill>
              </a:rPr>
              <a:t>=∞ </a:t>
            </a:r>
          </a:p>
        </p:txBody>
      </p:sp>
      <p:graphicFrame>
        <p:nvGraphicFramePr>
          <p:cNvPr id="12314" name="Object 26">
            <a:extLst>
              <a:ext uri="{FF2B5EF4-FFF2-40B4-BE49-F238E27FC236}">
                <a16:creationId xmlns:a16="http://schemas.microsoft.com/office/drawing/2014/main" id="{55B50759-0290-A84B-AA3D-D08CD9490D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979687"/>
              </p:ext>
            </p:extLst>
          </p:nvPr>
        </p:nvGraphicFramePr>
        <p:xfrm>
          <a:off x="4299255" y="3769320"/>
          <a:ext cx="25781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5" name="Equation" r:id="rId13" imgW="59397900" imgH="25450800" progId="Equation.3">
                  <p:embed/>
                </p:oleObj>
              </mc:Choice>
              <mc:Fallback>
                <p:oleObj name="Equation" r:id="rId13" imgW="59397900" imgH="25450800" progId="Equation.3">
                  <p:embed/>
                  <p:pic>
                    <p:nvPicPr>
                      <p:cNvPr id="12314" name="Object 26">
                        <a:extLst>
                          <a:ext uri="{FF2B5EF4-FFF2-40B4-BE49-F238E27FC236}">
                            <a16:creationId xmlns:a16="http://schemas.microsoft.com/office/drawing/2014/main" id="{55B50759-0290-A84B-AA3D-D08CD9490D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9255" y="3769320"/>
                        <a:ext cx="25781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9" name="Object 31">
            <a:extLst>
              <a:ext uri="{FF2B5EF4-FFF2-40B4-BE49-F238E27FC236}">
                <a16:creationId xmlns:a16="http://schemas.microsoft.com/office/drawing/2014/main" id="{5B6BA246-A4E8-FB41-BF8D-9DFBAD3562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069854"/>
              </p:ext>
            </p:extLst>
          </p:nvPr>
        </p:nvGraphicFramePr>
        <p:xfrm>
          <a:off x="6851955" y="3693120"/>
          <a:ext cx="21209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6" name="Equation" r:id="rId15" imgW="48856900" imgH="25450800" progId="Equation.3">
                  <p:embed/>
                </p:oleObj>
              </mc:Choice>
              <mc:Fallback>
                <p:oleObj name="Equation" r:id="rId15" imgW="48856900" imgH="25450800" progId="Equation.3">
                  <p:embed/>
                  <p:pic>
                    <p:nvPicPr>
                      <p:cNvPr id="12319" name="Object 31">
                        <a:extLst>
                          <a:ext uri="{FF2B5EF4-FFF2-40B4-BE49-F238E27FC236}">
                            <a16:creationId xmlns:a16="http://schemas.microsoft.com/office/drawing/2014/main" id="{5B6BA246-A4E8-FB41-BF8D-9DFBAD3562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955" y="3693120"/>
                        <a:ext cx="21209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1" name="Text Box 33">
            <a:extLst>
              <a:ext uri="{FF2B5EF4-FFF2-40B4-BE49-F238E27FC236}">
                <a16:creationId xmlns:a16="http://schemas.microsoft.com/office/drawing/2014/main" id="{AAD4ADEA-8367-D147-A706-A9E7AEE01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655" y="495200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据极限定义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322" name="Object 34">
            <a:extLst>
              <a:ext uri="{FF2B5EF4-FFF2-40B4-BE49-F238E27FC236}">
                <a16:creationId xmlns:a16="http://schemas.microsoft.com/office/drawing/2014/main" id="{35E8A69E-E12A-074B-8769-98B6B9BAAE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94059"/>
              </p:ext>
            </p:extLst>
          </p:nvPr>
        </p:nvGraphicFramePr>
        <p:xfrm>
          <a:off x="4629455" y="5013920"/>
          <a:ext cx="1244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7" name="Equation" r:id="rId17" imgW="28676600" imgH="9652000" progId="Equation.3">
                  <p:embed/>
                </p:oleObj>
              </mc:Choice>
              <mc:Fallback>
                <p:oleObj name="Equation" r:id="rId17" imgW="28676600" imgH="9652000" progId="Equation.3">
                  <p:embed/>
                  <p:pic>
                    <p:nvPicPr>
                      <p:cNvPr id="12322" name="Object 34">
                        <a:extLst>
                          <a:ext uri="{FF2B5EF4-FFF2-40B4-BE49-F238E27FC236}">
                            <a16:creationId xmlns:a16="http://schemas.microsoft.com/office/drawing/2014/main" id="{35E8A69E-E12A-074B-8769-98B6B9BAAE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455" y="5013920"/>
                        <a:ext cx="1244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4" name="Object 36">
            <a:extLst>
              <a:ext uri="{FF2B5EF4-FFF2-40B4-BE49-F238E27FC236}">
                <a16:creationId xmlns:a16="http://schemas.microsoft.com/office/drawing/2014/main" id="{5E539A55-11B0-F043-9247-423CB13D16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806648"/>
              </p:ext>
            </p:extLst>
          </p:nvPr>
        </p:nvGraphicFramePr>
        <p:xfrm>
          <a:off x="5931205" y="4937720"/>
          <a:ext cx="2044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8" name="Equation" r:id="rId19" imgW="47104300" imgH="10820400" progId="Equation.3">
                  <p:embed/>
                </p:oleObj>
              </mc:Choice>
              <mc:Fallback>
                <p:oleObj name="Equation" r:id="rId19" imgW="47104300" imgH="10820400" progId="Equation.3">
                  <p:embed/>
                  <p:pic>
                    <p:nvPicPr>
                      <p:cNvPr id="12324" name="Object 36">
                        <a:extLst>
                          <a:ext uri="{FF2B5EF4-FFF2-40B4-BE49-F238E27FC236}">
                            <a16:creationId xmlns:a16="http://schemas.microsoft.com/office/drawing/2014/main" id="{5E539A55-11B0-F043-9247-423CB13D16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1205" y="4937720"/>
                        <a:ext cx="2044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8" name="Object 40">
            <a:extLst>
              <a:ext uri="{FF2B5EF4-FFF2-40B4-BE49-F238E27FC236}">
                <a16:creationId xmlns:a16="http://schemas.microsoft.com/office/drawing/2014/main" id="{13A7FF1B-F3F8-A140-84C9-CB229CF5C4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396665"/>
              </p:ext>
            </p:extLst>
          </p:nvPr>
        </p:nvGraphicFramePr>
        <p:xfrm>
          <a:off x="3943655" y="5560020"/>
          <a:ext cx="16256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79" name="Equation" r:id="rId21" imgW="37452300" imgH="17259300" progId="Equation.3">
                  <p:embed/>
                </p:oleObj>
              </mc:Choice>
              <mc:Fallback>
                <p:oleObj name="Equation" r:id="rId21" imgW="37452300" imgH="17259300" progId="Equation.3">
                  <p:embed/>
                  <p:pic>
                    <p:nvPicPr>
                      <p:cNvPr id="12328" name="Object 40">
                        <a:extLst>
                          <a:ext uri="{FF2B5EF4-FFF2-40B4-BE49-F238E27FC236}">
                            <a16:creationId xmlns:a16="http://schemas.microsoft.com/office/drawing/2014/main" id="{13A7FF1B-F3F8-A140-84C9-CB229CF5C4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3655" y="5560020"/>
                        <a:ext cx="16256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4" name="Object 46">
            <a:extLst>
              <a:ext uri="{FF2B5EF4-FFF2-40B4-BE49-F238E27FC236}">
                <a16:creationId xmlns:a16="http://schemas.microsoft.com/office/drawing/2014/main" id="{FDB16BF0-150E-AA4B-9DC2-569055B96C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047741"/>
              </p:ext>
            </p:extLst>
          </p:nvPr>
        </p:nvGraphicFramePr>
        <p:xfrm>
          <a:off x="6024868" y="5750520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80" name="Equation" r:id="rId23" imgW="27495500" imgH="9359900" progId="Equation.3">
                  <p:embed/>
                </p:oleObj>
              </mc:Choice>
              <mc:Fallback>
                <p:oleObj name="Equation" r:id="rId23" imgW="27495500" imgH="9359900" progId="Equation.3">
                  <p:embed/>
                  <p:pic>
                    <p:nvPicPr>
                      <p:cNvPr id="12334" name="Object 46">
                        <a:extLst>
                          <a:ext uri="{FF2B5EF4-FFF2-40B4-BE49-F238E27FC236}">
                            <a16:creationId xmlns:a16="http://schemas.microsoft.com/office/drawing/2014/main" id="{FDB16BF0-150E-AA4B-9DC2-569055B96C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4868" y="5750520"/>
                        <a:ext cx="119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7" name="Text Box 49">
            <a:extLst>
              <a:ext uri="{FF2B5EF4-FFF2-40B4-BE49-F238E27FC236}">
                <a16:creationId xmlns:a16="http://schemas.microsoft.com/office/drawing/2014/main" id="{E1DA0175-0E8E-AF43-8780-DEDA46B77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864" y="492859"/>
            <a:ext cx="2317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设两正项级数</a:t>
            </a:r>
          </a:p>
        </p:txBody>
      </p:sp>
      <p:sp>
        <p:nvSpPr>
          <p:cNvPr id="12338" name="Text Box 50">
            <a:extLst>
              <a:ext uri="{FF2B5EF4-FFF2-40B4-BE49-F238E27FC236}">
                <a16:creationId xmlns:a16="http://schemas.microsoft.com/office/drawing/2014/main" id="{E2318CCB-0DBF-6046-BDDB-25A58AFF4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8806" y="1148426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满足</a:t>
            </a:r>
          </a:p>
        </p:txBody>
      </p:sp>
      <p:sp>
        <p:nvSpPr>
          <p:cNvPr id="12301" name="Text Box 13">
            <a:extLst>
              <a:ext uri="{FF2B5EF4-FFF2-40B4-BE49-F238E27FC236}">
                <a16:creationId xmlns:a16="http://schemas.microsoft.com/office/drawing/2014/main" id="{C6858DDE-F78B-7E40-A52F-4B6026936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855" y="2008783"/>
            <a:ext cx="3371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 </a:t>
            </a:r>
            <a:r>
              <a:rPr lang="en-US" altLang="zh-CN">
                <a:solidFill>
                  <a:srgbClr val="000000"/>
                </a:solidFill>
              </a:rPr>
              <a:t>0 &lt;</a:t>
            </a:r>
            <a:r>
              <a:rPr lang="en-US" altLang="zh-CN" i="1">
                <a:solidFill>
                  <a:srgbClr val="000000"/>
                </a:solidFill>
              </a:rPr>
              <a:t> l </a:t>
            </a:r>
            <a:r>
              <a:rPr lang="en-US" altLang="zh-CN">
                <a:solidFill>
                  <a:srgbClr val="000000"/>
                </a:solidFill>
              </a:rPr>
              <a:t>&lt;∞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326" name="Object 38">
            <a:extLst>
              <a:ext uri="{FF2B5EF4-FFF2-40B4-BE49-F238E27FC236}">
                <a16:creationId xmlns:a16="http://schemas.microsoft.com/office/drawing/2014/main" id="{94490B70-F752-D941-BDE8-98652B860E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538056"/>
              </p:ext>
            </p:extLst>
          </p:nvPr>
        </p:nvGraphicFramePr>
        <p:xfrm>
          <a:off x="8058456" y="5013921"/>
          <a:ext cx="16478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081" name="Equation" r:id="rId25" imgW="38036500" imgH="10236200" progId="Equation.3">
                  <p:embed/>
                </p:oleObj>
              </mc:Choice>
              <mc:Fallback>
                <p:oleObj name="Equation" r:id="rId25" imgW="38036500" imgH="10236200" progId="Equation.3">
                  <p:embed/>
                  <p:pic>
                    <p:nvPicPr>
                      <p:cNvPr id="12326" name="Object 38">
                        <a:extLst>
                          <a:ext uri="{FF2B5EF4-FFF2-40B4-BE49-F238E27FC236}">
                            <a16:creationId xmlns:a16="http://schemas.microsoft.com/office/drawing/2014/main" id="{94490B70-F752-D941-BDE8-98652B860E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8456" y="5013921"/>
                        <a:ext cx="164782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98379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3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build="p" autoUpdateAnimBg="0" advAuto="0"/>
      <p:bldP spid="12303" grpId="0" build="p" autoUpdateAnimBg="0"/>
      <p:bldP spid="12307" grpId="0" build="p" autoUpdateAnimBg="0"/>
      <p:bldP spid="12312" grpId="0" build="p" autoUpdateAnimBg="0"/>
      <p:bldP spid="12321" grpId="0" autoUpdateAnimBg="0"/>
      <p:bldP spid="12337" grpId="0" build="p" autoUpdateAnimBg="0"/>
      <p:bldP spid="12338" grpId="0" build="p" autoUpdateAnimBg="0"/>
      <p:bldP spid="12301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5" name="Object 3">
            <a:extLst>
              <a:ext uri="{FF2B5EF4-FFF2-40B4-BE49-F238E27FC236}">
                <a16:creationId xmlns:a16="http://schemas.microsoft.com/office/drawing/2014/main" id="{5147E820-95AC-7044-AA8F-EDC03759DF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1" y="317500"/>
          <a:ext cx="37941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4" name="Equation" r:id="rId3" imgW="87477600" imgH="10236200" progId="Equation.3">
                  <p:embed/>
                </p:oleObj>
              </mc:Choice>
              <mc:Fallback>
                <p:oleObj name="Equation" r:id="rId3" imgW="87477600" imgH="10236200" progId="Equation.3">
                  <p:embed/>
                  <p:pic>
                    <p:nvPicPr>
                      <p:cNvPr id="13315" name="Object 3">
                        <a:extLst>
                          <a:ext uri="{FF2B5EF4-FFF2-40B4-BE49-F238E27FC236}">
                            <a16:creationId xmlns:a16="http://schemas.microsoft.com/office/drawing/2014/main" id="{5147E820-95AC-7044-AA8F-EDC03759DF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317500"/>
                        <a:ext cx="37941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F8E7E642-D1BE-7F49-BE79-791049DF2E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4588" y="1106488"/>
          <a:ext cx="1141412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5" name="Equation" r:id="rId5" imgW="26327100" imgH="9652000" progId="Equation.3">
                  <p:embed/>
                </p:oleObj>
              </mc:Choice>
              <mc:Fallback>
                <p:oleObj name="Equation" r:id="rId5" imgW="26327100" imgH="9652000" progId="Equation.3">
                  <p:embed/>
                  <p:pic>
                    <p:nvPicPr>
                      <p:cNvPr id="13320" name="Object 8">
                        <a:extLst>
                          <a:ext uri="{FF2B5EF4-FFF2-40B4-BE49-F238E27FC236}">
                            <a16:creationId xmlns:a16="http://schemas.microsoft.com/office/drawing/2014/main" id="{F8E7E642-D1BE-7F49-BE79-791049DF2E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106488"/>
                        <a:ext cx="1141412" cy="417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9">
            <a:extLst>
              <a:ext uri="{FF2B5EF4-FFF2-40B4-BE49-F238E27FC236}">
                <a16:creationId xmlns:a16="http://schemas.microsoft.com/office/drawing/2014/main" id="{2720B9FB-599A-1F40-A319-2680139AE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0048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由定理 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</a:p>
        </p:txBody>
      </p:sp>
      <p:graphicFrame>
        <p:nvGraphicFramePr>
          <p:cNvPr id="13322" name="Object 10">
            <a:extLst>
              <a:ext uri="{FF2B5EF4-FFF2-40B4-BE49-F238E27FC236}">
                <a16:creationId xmlns:a16="http://schemas.microsoft.com/office/drawing/2014/main" id="{5B26568A-FE98-054A-9411-5BEFE3C84A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94700" y="723900"/>
          <a:ext cx="1282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6" name="Equation" r:id="rId7" imgW="29552900" imgH="25450800" progId="Equation.3">
                  <p:embed/>
                </p:oleObj>
              </mc:Choice>
              <mc:Fallback>
                <p:oleObj name="Equation" r:id="rId7" imgW="29552900" imgH="25450800" progId="Equation.3">
                  <p:embed/>
                  <p:pic>
                    <p:nvPicPr>
                      <p:cNvPr id="13322" name="Object 10">
                        <a:extLst>
                          <a:ext uri="{FF2B5EF4-FFF2-40B4-BE49-F238E27FC236}">
                            <a16:creationId xmlns:a16="http://schemas.microsoft.com/office/drawing/2014/main" id="{5B26568A-FE98-054A-9411-5BEFE3C84A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700" y="723900"/>
                        <a:ext cx="1282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Object 12">
            <a:extLst>
              <a:ext uri="{FF2B5EF4-FFF2-40B4-BE49-F238E27FC236}">
                <a16:creationId xmlns:a16="http://schemas.microsoft.com/office/drawing/2014/main" id="{0547F97B-86A4-4941-9209-808CFAE58E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01200" y="723900"/>
          <a:ext cx="838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7" name="Equation" r:id="rId9" imgW="19304000" imgH="25450800" progId="Equation.3">
                  <p:embed/>
                </p:oleObj>
              </mc:Choice>
              <mc:Fallback>
                <p:oleObj name="Equation" r:id="rId9" imgW="19304000" imgH="25450800" progId="Equation.3">
                  <p:embed/>
                  <p:pic>
                    <p:nvPicPr>
                      <p:cNvPr id="13324" name="Object 12">
                        <a:extLst>
                          <a:ext uri="{FF2B5EF4-FFF2-40B4-BE49-F238E27FC236}">
                            <a16:creationId xmlns:a16="http://schemas.microsoft.com/office/drawing/2014/main" id="{0547F97B-86A4-4941-9209-808CFAE58E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723900"/>
                        <a:ext cx="8382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Text Box 13">
            <a:extLst>
              <a:ext uri="{FF2B5EF4-FFF2-40B4-BE49-F238E27FC236}">
                <a16:creationId xmlns:a16="http://schemas.microsoft.com/office/drawing/2014/main" id="{071BCED3-1C9F-9C42-B035-1FB5192C7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6144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同时收敛或同时发散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3335" name="Object 23">
            <a:extLst>
              <a:ext uri="{FF2B5EF4-FFF2-40B4-BE49-F238E27FC236}">
                <a16:creationId xmlns:a16="http://schemas.microsoft.com/office/drawing/2014/main" id="{3C2651C4-2AA7-9E4F-9C74-FE81A634E1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47025" y="344488"/>
          <a:ext cx="1231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8" name="Equation" r:id="rId11" imgW="28384500" imgH="9359900" progId="Equation.3">
                  <p:embed/>
                </p:oleObj>
              </mc:Choice>
              <mc:Fallback>
                <p:oleObj name="Equation" r:id="rId11" imgW="28384500" imgH="9359900" progId="Equation.3">
                  <p:embed/>
                  <p:pic>
                    <p:nvPicPr>
                      <p:cNvPr id="13335" name="Object 23">
                        <a:extLst>
                          <a:ext uri="{FF2B5EF4-FFF2-40B4-BE49-F238E27FC236}">
                            <a16:creationId xmlns:a16="http://schemas.microsoft.com/office/drawing/2014/main" id="{3C2651C4-2AA7-9E4F-9C74-FE81A634E1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47025" y="344488"/>
                        <a:ext cx="1231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9" name="Object 17">
            <a:extLst>
              <a:ext uri="{FF2B5EF4-FFF2-40B4-BE49-F238E27FC236}">
                <a16:creationId xmlns:a16="http://schemas.microsoft.com/office/drawing/2014/main" id="{FDC919B6-F62F-5248-A25A-74731CE6AB1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2286000"/>
          <a:ext cx="425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09" name="Equation" r:id="rId13" imgW="98005900" imgH="10236200" progId="Equation.3">
                  <p:embed/>
                </p:oleObj>
              </mc:Choice>
              <mc:Fallback>
                <p:oleObj name="Equation" r:id="rId13" imgW="98005900" imgH="10236200" progId="Equation.3">
                  <p:embed/>
                  <p:pic>
                    <p:nvPicPr>
                      <p:cNvPr id="13329" name="Object 17">
                        <a:extLst>
                          <a:ext uri="{FF2B5EF4-FFF2-40B4-BE49-F238E27FC236}">
                            <a16:creationId xmlns:a16="http://schemas.microsoft.com/office/drawing/2014/main" id="{FDC919B6-F62F-5248-A25A-74731CE6AB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286000"/>
                        <a:ext cx="425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7" name="Text Box 25">
            <a:extLst>
              <a:ext uri="{FF2B5EF4-FFF2-40B4-BE49-F238E27FC236}">
                <a16:creationId xmlns:a16="http://schemas.microsoft.com/office/drawing/2014/main" id="{A1C59187-7E40-8B4F-ACCA-6EC3B2B9B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9751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en-US" altLang="zh-CN">
                <a:solidFill>
                  <a:srgbClr val="000000"/>
                </a:solidFill>
              </a:rPr>
              <a:t>= ∞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3340" name="Object 28">
            <a:extLst>
              <a:ext uri="{FF2B5EF4-FFF2-40B4-BE49-F238E27FC236}">
                <a16:creationId xmlns:a16="http://schemas.microsoft.com/office/drawing/2014/main" id="{C5F2475E-CE5E-ED40-9066-2DCEF8F8D5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84700" y="4000500"/>
          <a:ext cx="2044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0" name="Equation" r:id="rId15" imgW="47104300" imgH="10820400" progId="Equation.3">
                  <p:embed/>
                </p:oleObj>
              </mc:Choice>
              <mc:Fallback>
                <p:oleObj name="Equation" r:id="rId15" imgW="47104300" imgH="10820400" progId="Equation.3">
                  <p:embed/>
                  <p:pic>
                    <p:nvPicPr>
                      <p:cNvPr id="13340" name="Object 28">
                        <a:extLst>
                          <a:ext uri="{FF2B5EF4-FFF2-40B4-BE49-F238E27FC236}">
                            <a16:creationId xmlns:a16="http://schemas.microsoft.com/office/drawing/2014/main" id="{C5F2475E-CE5E-ED40-9066-2DCEF8F8D5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4000500"/>
                        <a:ext cx="2044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3" name="Object 31">
            <a:extLst>
              <a:ext uri="{FF2B5EF4-FFF2-40B4-BE49-F238E27FC236}">
                <a16:creationId xmlns:a16="http://schemas.microsoft.com/office/drawing/2014/main" id="{57ACDC6C-7D07-654E-900C-3B54D19148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4051300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1" name="Equation" r:id="rId17" imgW="38036500" imgH="10236200" progId="Equation.3">
                  <p:embed/>
                </p:oleObj>
              </mc:Choice>
              <mc:Fallback>
                <p:oleObj name="Equation" r:id="rId17" imgW="38036500" imgH="10236200" progId="Equation.3">
                  <p:embed/>
                  <p:pic>
                    <p:nvPicPr>
                      <p:cNvPr id="13343" name="Object 31">
                        <a:extLst>
                          <a:ext uri="{FF2B5EF4-FFF2-40B4-BE49-F238E27FC236}">
                            <a16:creationId xmlns:a16="http://schemas.microsoft.com/office/drawing/2014/main" id="{57ACDC6C-7D07-654E-900C-3B54D19148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051300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4" name="Object 32">
            <a:extLst>
              <a:ext uri="{FF2B5EF4-FFF2-40B4-BE49-F238E27FC236}">
                <a16:creationId xmlns:a16="http://schemas.microsoft.com/office/drawing/2014/main" id="{3C5F69AE-F72A-AE47-A7E8-467683D2E1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05800" y="3810000"/>
          <a:ext cx="12065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2" name="Equation" r:id="rId19" imgW="27800300" imgH="21945600" progId="Equation.3">
                  <p:embed/>
                </p:oleObj>
              </mc:Choice>
              <mc:Fallback>
                <p:oleObj name="Equation" r:id="rId19" imgW="27800300" imgH="21945600" progId="Equation.3">
                  <p:embed/>
                  <p:pic>
                    <p:nvPicPr>
                      <p:cNvPr id="13344" name="Object 32">
                        <a:extLst>
                          <a:ext uri="{FF2B5EF4-FFF2-40B4-BE49-F238E27FC236}">
                            <a16:creationId xmlns:a16="http://schemas.microsoft.com/office/drawing/2014/main" id="{3C5F69AE-F72A-AE47-A7E8-467683D2E1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810000"/>
                        <a:ext cx="12065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5" name="Text Box 33">
            <a:extLst>
              <a:ext uri="{FF2B5EF4-FFF2-40B4-BE49-F238E27FC236}">
                <a16:creationId xmlns:a16="http://schemas.microsoft.com/office/drawing/2014/main" id="{5ACB46AC-65B8-DD47-84CC-F99A7037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0" y="39766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3346" name="Object 34">
            <a:extLst>
              <a:ext uri="{FF2B5EF4-FFF2-40B4-BE49-F238E27FC236}">
                <a16:creationId xmlns:a16="http://schemas.microsoft.com/office/drawing/2014/main" id="{D016C392-16AD-5344-8186-5A7C4B98F1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43400" y="4586288"/>
          <a:ext cx="1062038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3" name="Equation" r:id="rId21" imgW="24574500" imgH="10236200" progId="Equation.3">
                  <p:embed/>
                </p:oleObj>
              </mc:Choice>
              <mc:Fallback>
                <p:oleObj name="Equation" r:id="rId21" imgW="24574500" imgH="10236200" progId="Equation.3">
                  <p:embed/>
                  <p:pic>
                    <p:nvPicPr>
                      <p:cNvPr id="13346" name="Object 34">
                        <a:extLst>
                          <a:ext uri="{FF2B5EF4-FFF2-40B4-BE49-F238E27FC236}">
                            <a16:creationId xmlns:a16="http://schemas.microsoft.com/office/drawing/2014/main" id="{D016C392-16AD-5344-8186-5A7C4B98F1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586288"/>
                        <a:ext cx="1062038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7" name="Text Box 35">
            <a:extLst>
              <a:ext uri="{FF2B5EF4-FFF2-40B4-BE49-F238E27FC236}">
                <a16:creationId xmlns:a16="http://schemas.microsoft.com/office/drawing/2014/main" id="{324433A4-D53B-394A-BC4D-ACFD0BF4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41951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由定理</a:t>
            </a:r>
            <a:r>
              <a:rPr lang="en-US" altLang="zh-CN">
                <a:solidFill>
                  <a:srgbClr val="000000"/>
                </a:solidFill>
              </a:rPr>
              <a:t>2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3348" name="Object 36">
            <a:extLst>
              <a:ext uri="{FF2B5EF4-FFF2-40B4-BE49-F238E27FC236}">
                <a16:creationId xmlns:a16="http://schemas.microsoft.com/office/drawing/2014/main" id="{EA179633-04DF-3A41-B070-F7A27A9DF1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13250" y="5124450"/>
          <a:ext cx="838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4" name="Equation" r:id="rId23" imgW="19304000" imgH="25450800" progId="Equation.3">
                  <p:embed/>
                </p:oleObj>
              </mc:Choice>
              <mc:Fallback>
                <p:oleObj name="Equation" r:id="rId23" imgW="19304000" imgH="25450800" progId="Equation.3">
                  <p:embed/>
                  <p:pic>
                    <p:nvPicPr>
                      <p:cNvPr id="13348" name="Object 36">
                        <a:extLst>
                          <a:ext uri="{FF2B5EF4-FFF2-40B4-BE49-F238E27FC236}">
                            <a16:creationId xmlns:a16="http://schemas.microsoft.com/office/drawing/2014/main" id="{EA179633-04DF-3A41-B070-F7A27A9DF1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5124450"/>
                        <a:ext cx="8382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49" name="Text Box 37">
            <a:extLst>
              <a:ext uri="{FF2B5EF4-FFF2-40B4-BE49-F238E27FC236}">
                <a16:creationId xmlns:a16="http://schemas.microsoft.com/office/drawing/2014/main" id="{D60A187B-E38F-B145-A193-2430C55E9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44195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3333" name="Object 21">
            <a:extLst>
              <a:ext uri="{FF2B5EF4-FFF2-40B4-BE49-F238E27FC236}">
                <a16:creationId xmlns:a16="http://schemas.microsoft.com/office/drawing/2014/main" id="{11666E34-7A50-314B-9DB7-7141D6FDD5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2781300"/>
          <a:ext cx="25654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5" name="Equation" r:id="rId24" imgW="59105800" imgH="25450800" progId="Equation.3">
                  <p:embed/>
                </p:oleObj>
              </mc:Choice>
              <mc:Fallback>
                <p:oleObj name="Equation" r:id="rId24" imgW="59105800" imgH="25450800" progId="Equation.3">
                  <p:embed/>
                  <p:pic>
                    <p:nvPicPr>
                      <p:cNvPr id="13333" name="Object 21">
                        <a:extLst>
                          <a:ext uri="{FF2B5EF4-FFF2-40B4-BE49-F238E27FC236}">
                            <a16:creationId xmlns:a16="http://schemas.microsoft.com/office/drawing/2014/main" id="{11666E34-7A50-314B-9DB7-7141D6FDD5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781300"/>
                        <a:ext cx="25654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>
            <a:extLst>
              <a:ext uri="{FF2B5EF4-FFF2-40B4-BE49-F238E27FC236}">
                <a16:creationId xmlns:a16="http://schemas.microsoft.com/office/drawing/2014/main" id="{136909ED-D3A5-3F4F-9153-A11605913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048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en-US" altLang="zh-CN">
                <a:solidFill>
                  <a:srgbClr val="000000"/>
                </a:solidFill>
              </a:rPr>
              <a:t>0 &lt;</a:t>
            </a:r>
            <a:r>
              <a:rPr lang="en-US" altLang="zh-CN" i="1">
                <a:solidFill>
                  <a:srgbClr val="000000"/>
                </a:solidFill>
              </a:rPr>
              <a:t> l </a:t>
            </a:r>
            <a:r>
              <a:rPr lang="en-US" altLang="zh-CN">
                <a:solidFill>
                  <a:srgbClr val="000000"/>
                </a:solidFill>
              </a:rPr>
              <a:t>&lt;∞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3326" name="Text Box 14">
            <a:extLst>
              <a:ext uri="{FF2B5EF4-FFF2-40B4-BE49-F238E27FC236}">
                <a16:creationId xmlns:a16="http://schemas.microsoft.com/office/drawing/2014/main" id="{D51F1700-077E-3345-95C5-A14F6E2B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2098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en-US" altLang="zh-CN">
                <a:solidFill>
                  <a:srgbClr val="000000"/>
                </a:solidFill>
              </a:rPr>
              <a:t>=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0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3331" name="Text Box 19">
            <a:extLst>
              <a:ext uri="{FF2B5EF4-FFF2-40B4-BE49-F238E27FC236}">
                <a16:creationId xmlns:a16="http://schemas.microsoft.com/office/drawing/2014/main" id="{4B19E0BB-D0F6-6B4E-B65E-AD7154D96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22240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由定理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知</a:t>
            </a:r>
          </a:p>
        </p:txBody>
      </p:sp>
      <p:graphicFrame>
        <p:nvGraphicFramePr>
          <p:cNvPr id="13332" name="Object 20">
            <a:extLst>
              <a:ext uri="{FF2B5EF4-FFF2-40B4-BE49-F238E27FC236}">
                <a16:creationId xmlns:a16="http://schemas.microsoft.com/office/drawing/2014/main" id="{E1518BF4-81B2-E844-8476-189AA52C99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2743200"/>
          <a:ext cx="8382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6" name="Equation" r:id="rId26" imgW="19304000" imgH="25450800" progId="Equation.3">
                  <p:embed/>
                </p:oleObj>
              </mc:Choice>
              <mc:Fallback>
                <p:oleObj name="Equation" r:id="rId26" imgW="19304000" imgH="25450800" progId="Equation.3">
                  <p:embed/>
                  <p:pic>
                    <p:nvPicPr>
                      <p:cNvPr id="13332" name="Object 20">
                        <a:extLst>
                          <a:ext uri="{FF2B5EF4-FFF2-40B4-BE49-F238E27FC236}">
                            <a16:creationId xmlns:a16="http://schemas.microsoft.com/office/drawing/2014/main" id="{E1518BF4-81B2-E844-8476-189AA52C99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743200"/>
                        <a:ext cx="8382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74" name="Text Box 62">
            <a:extLst>
              <a:ext uri="{FF2B5EF4-FFF2-40B4-BE49-F238E27FC236}">
                <a16:creationId xmlns:a16="http://schemas.microsoft.com/office/drawing/2014/main" id="{0FEF69FD-D2F3-D848-A979-57DAAC2F5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0241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3384" name="Text Box 72">
            <a:extLst>
              <a:ext uri="{FF2B5EF4-FFF2-40B4-BE49-F238E27FC236}">
                <a16:creationId xmlns:a16="http://schemas.microsoft.com/office/drawing/2014/main" id="{68ED05DC-9D1C-514B-9E9D-637D0ACCA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099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3396" name="Object 84">
            <a:extLst>
              <a:ext uri="{FF2B5EF4-FFF2-40B4-BE49-F238E27FC236}">
                <a16:creationId xmlns:a16="http://schemas.microsoft.com/office/drawing/2014/main" id="{D9616080-F499-A742-8500-23FC74FA9BF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37300" y="5245100"/>
          <a:ext cx="2501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0117" name="Equation" r:id="rId27" imgW="57632600" imgH="24282400" progId="Equation.3">
                  <p:embed/>
                </p:oleObj>
              </mc:Choice>
              <mc:Fallback>
                <p:oleObj name="Equation" r:id="rId27" imgW="57632600" imgH="24282400" progId="Equation.3">
                  <p:embed/>
                  <p:pic>
                    <p:nvPicPr>
                      <p:cNvPr id="13396" name="Object 84">
                        <a:extLst>
                          <a:ext uri="{FF2B5EF4-FFF2-40B4-BE49-F238E27FC236}">
                            <a16:creationId xmlns:a16="http://schemas.microsoft.com/office/drawing/2014/main" id="{D9616080-F499-A742-8500-23FC74FA9B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5245100"/>
                        <a:ext cx="25019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158621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3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3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build="p" autoUpdateAnimBg="0"/>
      <p:bldP spid="13325" grpId="0" build="p" autoUpdateAnimBg="0" advAuto="0"/>
      <p:bldP spid="13337" grpId="0" build="p" autoUpdateAnimBg="0"/>
      <p:bldP spid="13345" grpId="0" autoUpdateAnimBg="0"/>
      <p:bldP spid="13347" grpId="0" autoUpdateAnimBg="0"/>
      <p:bldP spid="13349" grpId="0" autoUpdateAnimBg="0"/>
      <p:bldP spid="13317" grpId="0" build="p" autoUpdateAnimBg="0"/>
      <p:bldP spid="13326" grpId="0" build="p" autoUpdateAnimBg="0"/>
      <p:bldP spid="13331" grpId="0" build="p" autoUpdateAnimBg="0"/>
      <p:bldP spid="13374" grpId="0" build="p" autoUpdateAnimBg="0" advAuto="0"/>
      <p:bldP spid="13384" grpId="0" build="p" autoUpdateAnimBg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4" name="Rectangle 76">
            <a:extLst>
              <a:ext uri="{FF2B5EF4-FFF2-40B4-BE49-F238E27FC236}">
                <a16:creationId xmlns:a16="http://schemas.microsoft.com/office/drawing/2014/main" id="{E6E42961-2AEE-AF4B-99F9-B46B00D94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97768"/>
            <a:ext cx="8001000" cy="2743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653" name="Object 5">
            <a:extLst>
              <a:ext uri="{FF2B5EF4-FFF2-40B4-BE49-F238E27FC236}">
                <a16:creationId xmlns:a16="http://schemas.microsoft.com/office/drawing/2014/main" id="{F461B325-DF2E-9A45-8D04-7E3541E2A1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7616988"/>
              </p:ext>
            </p:extLst>
          </p:nvPr>
        </p:nvGraphicFramePr>
        <p:xfrm>
          <a:off x="2332038" y="581918"/>
          <a:ext cx="952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58" name="Equation" r:id="rId3" imgW="21945600" imgH="11112500" progId="Equation.3">
                  <p:embed/>
                </p:oleObj>
              </mc:Choice>
              <mc:Fallback>
                <p:oleObj name="Equation" r:id="rId3" imgW="21945600" imgH="11112500" progId="Equation.3">
                  <p:embed/>
                  <p:pic>
                    <p:nvPicPr>
                      <p:cNvPr id="27653" name="Object 5">
                        <a:extLst>
                          <a:ext uri="{FF2B5EF4-FFF2-40B4-BE49-F238E27FC236}">
                            <a16:creationId xmlns:a16="http://schemas.microsoft.com/office/drawing/2014/main" id="{F461B325-DF2E-9A45-8D04-7E3541E2A1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581918"/>
                        <a:ext cx="952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>
            <a:extLst>
              <a:ext uri="{FF2B5EF4-FFF2-40B4-BE49-F238E27FC236}">
                <a16:creationId xmlns:a16="http://schemas.microsoft.com/office/drawing/2014/main" id="{F17FA405-9B05-CD4E-B60C-C11A2C3E35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592075"/>
              </p:ext>
            </p:extLst>
          </p:nvPr>
        </p:nvGraphicFramePr>
        <p:xfrm>
          <a:off x="3314700" y="581918"/>
          <a:ext cx="800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59" name="Equation" r:id="rId5" imgW="18427700" imgH="11112500" progId="Equation.3">
                  <p:embed/>
                </p:oleObj>
              </mc:Choice>
              <mc:Fallback>
                <p:oleObj name="Equation" r:id="rId5" imgW="18427700" imgH="11112500" progId="Equation.3">
                  <p:embed/>
                  <p:pic>
                    <p:nvPicPr>
                      <p:cNvPr id="27654" name="Object 6">
                        <a:extLst>
                          <a:ext uri="{FF2B5EF4-FFF2-40B4-BE49-F238E27FC236}">
                            <a16:creationId xmlns:a16="http://schemas.microsoft.com/office/drawing/2014/main" id="{F17FA405-9B05-CD4E-B60C-C11A2C3E35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581918"/>
                        <a:ext cx="800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>
            <a:extLst>
              <a:ext uri="{FF2B5EF4-FFF2-40B4-BE49-F238E27FC236}">
                <a16:creationId xmlns:a16="http://schemas.microsoft.com/office/drawing/2014/main" id="{8630588B-B823-9349-88AA-6891528A0B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065020"/>
              </p:ext>
            </p:extLst>
          </p:nvPr>
        </p:nvGraphicFramePr>
        <p:xfrm>
          <a:off x="6858000" y="397768"/>
          <a:ext cx="1816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0" name="Equation" r:id="rId7" imgW="41833800" imgH="21945600" progId="Equation.3">
                  <p:embed/>
                </p:oleObj>
              </mc:Choice>
              <mc:Fallback>
                <p:oleObj name="Equation" r:id="rId7" imgW="41833800" imgH="21945600" progId="Equation.3">
                  <p:embed/>
                  <p:pic>
                    <p:nvPicPr>
                      <p:cNvPr id="27655" name="Object 7">
                        <a:extLst>
                          <a:ext uri="{FF2B5EF4-FFF2-40B4-BE49-F238E27FC236}">
                            <a16:creationId xmlns:a16="http://schemas.microsoft.com/office/drawing/2014/main" id="{8630588B-B823-9349-88AA-6891528A0B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97768"/>
                        <a:ext cx="1816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Text Box 8">
            <a:extLst>
              <a:ext uri="{FF2B5EF4-FFF2-40B4-BE49-F238E27FC236}">
                <a16:creationId xmlns:a16="http://schemas.microsoft.com/office/drawing/2014/main" id="{6C35ACF7-909A-CB47-B284-F31CF576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550169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是两个</a:t>
            </a:r>
            <a:r>
              <a:rPr lang="zh-CN" altLang="en-US" b="1" dirty="0">
                <a:solidFill>
                  <a:srgbClr val="000099"/>
                </a:solidFill>
              </a:rPr>
              <a:t>正项级数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27659" name="Text Box 11">
            <a:extLst>
              <a:ext uri="{FF2B5EF4-FFF2-40B4-BE49-F238E27FC236}">
                <a16:creationId xmlns:a16="http://schemas.microsoft.com/office/drawing/2014/main" id="{519E4A60-3199-FC44-95AA-0F17F6314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312169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               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7660" name="Object 12">
            <a:extLst>
              <a:ext uri="{FF2B5EF4-FFF2-40B4-BE49-F238E27FC236}">
                <a16:creationId xmlns:a16="http://schemas.microsoft.com/office/drawing/2014/main" id="{7AB67131-BF62-F849-AA86-5CAAD4FA0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8813831"/>
              </p:ext>
            </p:extLst>
          </p:nvPr>
        </p:nvGraphicFramePr>
        <p:xfrm>
          <a:off x="3784600" y="1409006"/>
          <a:ext cx="1320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1" name="Equation" r:id="rId9" imgW="30429200" imgH="7607300" progId="Equation.3">
                  <p:embed/>
                </p:oleObj>
              </mc:Choice>
              <mc:Fallback>
                <p:oleObj name="Equation" r:id="rId9" imgW="30429200" imgH="7607300" progId="Equation.3">
                  <p:embed/>
                  <p:pic>
                    <p:nvPicPr>
                      <p:cNvPr id="27660" name="Object 12">
                        <a:extLst>
                          <a:ext uri="{FF2B5EF4-FFF2-40B4-BE49-F238E27FC236}">
                            <a16:creationId xmlns:a16="http://schemas.microsoft.com/office/drawing/2014/main" id="{7AB67131-BF62-F849-AA86-5CAAD4FA06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1409006"/>
                        <a:ext cx="1320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1" name="Text Box 13">
            <a:extLst>
              <a:ext uri="{FF2B5EF4-FFF2-40B4-BE49-F238E27FC236}">
                <a16:creationId xmlns:a16="http://schemas.microsoft.com/office/drawing/2014/main" id="{7DF7B363-1DA2-C74E-A0CA-732A7A8BA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1312169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两个级数同时收敛或发散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27676" name="Text Box 28">
            <a:extLst>
              <a:ext uri="{FF2B5EF4-FFF2-40B4-BE49-F238E27FC236}">
                <a16:creationId xmlns:a16="http://schemas.microsoft.com/office/drawing/2014/main" id="{B2D044C3-510B-3C41-8974-1AA40D756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9504" y="4076625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特别取</a:t>
            </a:r>
          </a:p>
        </p:txBody>
      </p:sp>
      <p:graphicFrame>
        <p:nvGraphicFramePr>
          <p:cNvPr id="27677" name="Object 29">
            <a:extLst>
              <a:ext uri="{FF2B5EF4-FFF2-40B4-BE49-F238E27FC236}">
                <a16:creationId xmlns:a16="http://schemas.microsoft.com/office/drawing/2014/main" id="{33F19311-E7C7-6F40-A077-07351AC750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576162"/>
              </p:ext>
            </p:extLst>
          </p:nvPr>
        </p:nvGraphicFramePr>
        <p:xfrm>
          <a:off x="3482404" y="3898329"/>
          <a:ext cx="1358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2" name="Equation" r:id="rId11" imgW="31305500" imgH="20485100" progId="Equation.3">
                  <p:embed/>
                </p:oleObj>
              </mc:Choice>
              <mc:Fallback>
                <p:oleObj name="Equation" r:id="rId11" imgW="31305500" imgH="20485100" progId="Equation.3">
                  <p:embed/>
                  <p:pic>
                    <p:nvPicPr>
                      <p:cNvPr id="27677" name="Object 29">
                        <a:extLst>
                          <a:ext uri="{FF2B5EF4-FFF2-40B4-BE49-F238E27FC236}">
                            <a16:creationId xmlns:a16="http://schemas.microsoft.com/office/drawing/2014/main" id="{33F19311-E7C7-6F40-A077-07351AC750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404" y="3898329"/>
                        <a:ext cx="1358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8" name="Text Box 30">
            <a:extLst>
              <a:ext uri="{FF2B5EF4-FFF2-40B4-BE49-F238E27FC236}">
                <a16:creationId xmlns:a16="http://schemas.microsoft.com/office/drawing/2014/main" id="{F4E32C0A-9970-FB47-A085-3B9C15AE7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0704" y="4014217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可得如下结论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7681" name="Text Box 33">
            <a:extLst>
              <a:ext uri="{FF2B5EF4-FFF2-40B4-BE49-F238E27FC236}">
                <a16:creationId xmlns:a16="http://schemas.microsoft.com/office/drawing/2014/main" id="{85C8B6E8-E5B6-A142-BE6D-E010C1247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1142" y="4025330"/>
            <a:ext cx="20875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对正项级数</a:t>
            </a:r>
          </a:p>
        </p:txBody>
      </p:sp>
      <p:graphicFrame>
        <p:nvGraphicFramePr>
          <p:cNvPr id="27682" name="Object 34">
            <a:extLst>
              <a:ext uri="{FF2B5EF4-FFF2-40B4-BE49-F238E27FC236}">
                <a16:creationId xmlns:a16="http://schemas.microsoft.com/office/drawing/2014/main" id="{39523166-EAB5-5342-85A6-A0E226510E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669657"/>
              </p:ext>
            </p:extLst>
          </p:nvPr>
        </p:nvGraphicFramePr>
        <p:xfrm>
          <a:off x="6746304" y="4057079"/>
          <a:ext cx="914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3" name="Equation" r:id="rId13" imgW="21069300" imgH="11112500" progId="Equation.3">
                  <p:embed/>
                </p:oleObj>
              </mc:Choice>
              <mc:Fallback>
                <p:oleObj name="Equation" r:id="rId13" imgW="21069300" imgH="11112500" progId="Equation.3">
                  <p:embed/>
                  <p:pic>
                    <p:nvPicPr>
                      <p:cNvPr id="27682" name="Object 34">
                        <a:extLst>
                          <a:ext uri="{FF2B5EF4-FFF2-40B4-BE49-F238E27FC236}">
                            <a16:creationId xmlns:a16="http://schemas.microsoft.com/office/drawing/2014/main" id="{39523166-EAB5-5342-85A6-A0E226510E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46304" y="4057079"/>
                        <a:ext cx="914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5" name="Object 37">
            <a:extLst>
              <a:ext uri="{FF2B5EF4-FFF2-40B4-BE49-F238E27FC236}">
                <a16:creationId xmlns:a16="http://schemas.microsoft.com/office/drawing/2014/main" id="{58D417B5-8C8B-F445-BEF0-F58F7536C0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408096"/>
              </p:ext>
            </p:extLst>
          </p:nvPr>
        </p:nvGraphicFramePr>
        <p:xfrm>
          <a:off x="4892030" y="5614241"/>
          <a:ext cx="927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4" name="Equation" r:id="rId15" imgW="21361400" imgH="9067800" progId="Equation.3">
                  <p:embed/>
                </p:oleObj>
              </mc:Choice>
              <mc:Fallback>
                <p:oleObj name="Equation" r:id="rId15" imgW="21361400" imgH="9067800" progId="Equation.3">
                  <p:embed/>
                  <p:pic>
                    <p:nvPicPr>
                      <p:cNvPr id="27685" name="Object 37">
                        <a:extLst>
                          <a:ext uri="{FF2B5EF4-FFF2-40B4-BE49-F238E27FC236}">
                            <a16:creationId xmlns:a16="http://schemas.microsoft.com/office/drawing/2014/main" id="{58D417B5-8C8B-F445-BEF0-F58F7536C0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2030" y="5614241"/>
                        <a:ext cx="927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6" name="Object 38">
            <a:extLst>
              <a:ext uri="{FF2B5EF4-FFF2-40B4-BE49-F238E27FC236}">
                <a16:creationId xmlns:a16="http://schemas.microsoft.com/office/drawing/2014/main" id="{A2A1BA9E-2CAA-D74F-8E84-3B4F9D663C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4645997"/>
              </p:ext>
            </p:extLst>
          </p:nvPr>
        </p:nvGraphicFramePr>
        <p:xfrm>
          <a:off x="5914380" y="5633291"/>
          <a:ext cx="1320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5" name="Equation" r:id="rId17" imgW="30429200" imgH="7607300" progId="Equation.3">
                  <p:embed/>
                </p:oleObj>
              </mc:Choice>
              <mc:Fallback>
                <p:oleObj name="Equation" r:id="rId17" imgW="30429200" imgH="7607300" progId="Equation.3">
                  <p:embed/>
                  <p:pic>
                    <p:nvPicPr>
                      <p:cNvPr id="27686" name="Object 38">
                        <a:extLst>
                          <a:ext uri="{FF2B5EF4-FFF2-40B4-BE49-F238E27FC236}">
                            <a16:creationId xmlns:a16="http://schemas.microsoft.com/office/drawing/2014/main" id="{A2A1BA9E-2CAA-D74F-8E84-3B4F9D663C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4380" y="5633291"/>
                        <a:ext cx="1320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3" name="Object 35">
            <a:extLst>
              <a:ext uri="{FF2B5EF4-FFF2-40B4-BE49-F238E27FC236}">
                <a16:creationId xmlns:a16="http://schemas.microsoft.com/office/drawing/2014/main" id="{D87126D8-3E43-DE4E-BD0E-509A17FF28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496093"/>
              </p:ext>
            </p:extLst>
          </p:nvPr>
        </p:nvGraphicFramePr>
        <p:xfrm>
          <a:off x="2320280" y="5258641"/>
          <a:ext cx="2133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6" name="Equation" r:id="rId19" imgW="49149000" imgH="14046200" progId="Equation.3">
                  <p:embed/>
                </p:oleObj>
              </mc:Choice>
              <mc:Fallback>
                <p:oleObj name="Equation" r:id="rId19" imgW="49149000" imgH="14046200" progId="Equation.3">
                  <p:embed/>
                  <p:pic>
                    <p:nvPicPr>
                      <p:cNvPr id="27683" name="Object 35">
                        <a:extLst>
                          <a:ext uri="{FF2B5EF4-FFF2-40B4-BE49-F238E27FC236}">
                            <a16:creationId xmlns:a16="http://schemas.microsoft.com/office/drawing/2014/main" id="{D87126D8-3E43-DE4E-BD0E-509A17FF28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0280" y="5258641"/>
                        <a:ext cx="2133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8" name="Object 40">
            <a:extLst>
              <a:ext uri="{FF2B5EF4-FFF2-40B4-BE49-F238E27FC236}">
                <a16:creationId xmlns:a16="http://schemas.microsoft.com/office/drawing/2014/main" id="{FC421984-FF94-BD46-A885-60D2BE474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7305481"/>
              </p:ext>
            </p:extLst>
          </p:nvPr>
        </p:nvGraphicFramePr>
        <p:xfrm>
          <a:off x="3171180" y="5144341"/>
          <a:ext cx="444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7" name="Equation" r:id="rId21" imgW="10236200" imgH="10820400" progId="Equation.3">
                  <p:embed/>
                </p:oleObj>
              </mc:Choice>
              <mc:Fallback>
                <p:oleObj name="Equation" r:id="rId21" imgW="10236200" imgH="10820400" progId="Equation.3">
                  <p:embed/>
                  <p:pic>
                    <p:nvPicPr>
                      <p:cNvPr id="27688" name="Object 40">
                        <a:extLst>
                          <a:ext uri="{FF2B5EF4-FFF2-40B4-BE49-F238E27FC236}">
                            <a16:creationId xmlns:a16="http://schemas.microsoft.com/office/drawing/2014/main" id="{FC421984-FF94-BD46-A885-60D2BE474D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1180" y="5144341"/>
                        <a:ext cx="444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4" name="Object 46">
            <a:extLst>
              <a:ext uri="{FF2B5EF4-FFF2-40B4-BE49-F238E27FC236}">
                <a16:creationId xmlns:a16="http://schemas.microsoft.com/office/drawing/2014/main" id="{82800968-0055-EC40-A8DA-EEA72ACE98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700693"/>
              </p:ext>
            </p:extLst>
          </p:nvPr>
        </p:nvGraphicFramePr>
        <p:xfrm>
          <a:off x="4898380" y="4877641"/>
          <a:ext cx="914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8" name="Equation" r:id="rId23" imgW="21069300" imgH="9067800" progId="Equation.3">
                  <p:embed/>
                </p:oleObj>
              </mc:Choice>
              <mc:Fallback>
                <p:oleObj name="Equation" r:id="rId23" imgW="21069300" imgH="9067800" progId="Equation.3">
                  <p:embed/>
                  <p:pic>
                    <p:nvPicPr>
                      <p:cNvPr id="27694" name="Object 46">
                        <a:extLst>
                          <a:ext uri="{FF2B5EF4-FFF2-40B4-BE49-F238E27FC236}">
                            <a16:creationId xmlns:a16="http://schemas.microsoft.com/office/drawing/2014/main" id="{82800968-0055-EC40-A8DA-EEA72ACE98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8380" y="4877641"/>
                        <a:ext cx="914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6" name="Object 48">
            <a:extLst>
              <a:ext uri="{FF2B5EF4-FFF2-40B4-BE49-F238E27FC236}">
                <a16:creationId xmlns:a16="http://schemas.microsoft.com/office/drawing/2014/main" id="{E777017D-2D41-2E48-A1DA-1F7FEA8BF0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851029"/>
              </p:ext>
            </p:extLst>
          </p:nvPr>
        </p:nvGraphicFramePr>
        <p:xfrm>
          <a:off x="5914380" y="4896691"/>
          <a:ext cx="1320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69" name="Equation" r:id="rId25" imgW="30429200" imgH="7607300" progId="Equation.3">
                  <p:embed/>
                </p:oleObj>
              </mc:Choice>
              <mc:Fallback>
                <p:oleObj name="Equation" r:id="rId25" imgW="30429200" imgH="7607300" progId="Equation.3">
                  <p:embed/>
                  <p:pic>
                    <p:nvPicPr>
                      <p:cNvPr id="27696" name="Object 48">
                        <a:extLst>
                          <a:ext uri="{FF2B5EF4-FFF2-40B4-BE49-F238E27FC236}">
                            <a16:creationId xmlns:a16="http://schemas.microsoft.com/office/drawing/2014/main" id="{E777017D-2D41-2E48-A1DA-1F7FEA8BF0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4380" y="4896691"/>
                        <a:ext cx="1320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3" name="Object 45">
            <a:extLst>
              <a:ext uri="{FF2B5EF4-FFF2-40B4-BE49-F238E27FC236}">
                <a16:creationId xmlns:a16="http://schemas.microsoft.com/office/drawing/2014/main" id="{1583E124-DE60-4A4F-B867-E4E05CC6B7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746279"/>
              </p:ext>
            </p:extLst>
          </p:nvPr>
        </p:nvGraphicFramePr>
        <p:xfrm>
          <a:off x="8479781" y="4858491"/>
          <a:ext cx="144378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0" name="Equation" r:id="rId27" imgW="37160200" imgH="11112500" progId="Equation.3">
                  <p:embed/>
                </p:oleObj>
              </mc:Choice>
              <mc:Fallback>
                <p:oleObj name="Equation" r:id="rId27" imgW="37160200" imgH="11112500" progId="Equation.3">
                  <p:embed/>
                  <p:pic>
                    <p:nvPicPr>
                      <p:cNvPr id="27693" name="Object 45">
                        <a:extLst>
                          <a:ext uri="{FF2B5EF4-FFF2-40B4-BE49-F238E27FC236}">
                            <a16:creationId xmlns:a16="http://schemas.microsoft.com/office/drawing/2014/main" id="{1583E124-DE60-4A4F-B867-E4E05CC6B7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9781" y="4858491"/>
                        <a:ext cx="1443789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3" name="Text Box 15">
            <a:extLst>
              <a:ext uri="{FF2B5EF4-FFF2-40B4-BE49-F238E27FC236}">
                <a16:creationId xmlns:a16="http://schemas.microsoft.com/office/drawing/2014/main" id="{89897190-0FE8-E545-9A45-CD872FDD75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45569"/>
            <a:ext cx="441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         且         收敛时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7664" name="Object 16">
            <a:extLst>
              <a:ext uri="{FF2B5EF4-FFF2-40B4-BE49-F238E27FC236}">
                <a16:creationId xmlns:a16="http://schemas.microsoft.com/office/drawing/2014/main" id="{21435F0A-B70D-DF48-900C-C2CC1896AD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416025"/>
              </p:ext>
            </p:extLst>
          </p:nvPr>
        </p:nvGraphicFramePr>
        <p:xfrm>
          <a:off x="3797300" y="1967806"/>
          <a:ext cx="698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1" name="Equation" r:id="rId29" imgW="16090900" imgH="7607300" progId="Equation.3">
                  <p:embed/>
                </p:oleObj>
              </mc:Choice>
              <mc:Fallback>
                <p:oleObj name="Equation" r:id="rId29" imgW="16090900" imgH="7607300" progId="Equation.3">
                  <p:embed/>
                  <p:pic>
                    <p:nvPicPr>
                      <p:cNvPr id="27664" name="Object 16">
                        <a:extLst>
                          <a:ext uri="{FF2B5EF4-FFF2-40B4-BE49-F238E27FC236}">
                            <a16:creationId xmlns:a16="http://schemas.microsoft.com/office/drawing/2014/main" id="{21435F0A-B70D-DF48-900C-C2CC1896AD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1967806"/>
                        <a:ext cx="698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6" name="Object 58">
            <a:extLst>
              <a:ext uri="{FF2B5EF4-FFF2-40B4-BE49-F238E27FC236}">
                <a16:creationId xmlns:a16="http://schemas.microsoft.com/office/drawing/2014/main" id="{40A69F6A-871D-6742-887F-AF81538C9F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754482"/>
              </p:ext>
            </p:extLst>
          </p:nvPr>
        </p:nvGraphicFramePr>
        <p:xfrm>
          <a:off x="4959350" y="1845568"/>
          <a:ext cx="800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2" name="Equation" r:id="rId31" imgW="18427700" imgH="11112500" progId="Equation.3">
                  <p:embed/>
                </p:oleObj>
              </mc:Choice>
              <mc:Fallback>
                <p:oleObj name="Equation" r:id="rId31" imgW="18427700" imgH="11112500" progId="Equation.3">
                  <p:embed/>
                  <p:pic>
                    <p:nvPicPr>
                      <p:cNvPr id="27706" name="Object 58">
                        <a:extLst>
                          <a:ext uri="{FF2B5EF4-FFF2-40B4-BE49-F238E27FC236}">
                            <a16:creationId xmlns:a16="http://schemas.microsoft.com/office/drawing/2014/main" id="{40A69F6A-871D-6742-887F-AF81538C9F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350" y="1845568"/>
                        <a:ext cx="800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0" name="Text Box 22">
            <a:extLst>
              <a:ext uri="{FF2B5EF4-FFF2-40B4-BE49-F238E27FC236}">
                <a16:creationId xmlns:a16="http://schemas.microsoft.com/office/drawing/2014/main" id="{8751EBC0-BA8C-F840-98E5-689FAEE0A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469456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当         且          发散时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7671" name="Object 23">
            <a:extLst>
              <a:ext uri="{FF2B5EF4-FFF2-40B4-BE49-F238E27FC236}">
                <a16:creationId xmlns:a16="http://schemas.microsoft.com/office/drawing/2014/main" id="{DBBFAC1E-15FB-0C4F-9AF6-23B0FCC00A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7124908"/>
              </p:ext>
            </p:extLst>
          </p:nvPr>
        </p:nvGraphicFramePr>
        <p:xfrm>
          <a:off x="3784600" y="2566293"/>
          <a:ext cx="787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3" name="Equation" r:id="rId32" imgW="18135600" imgH="7607300" progId="Equation.3">
                  <p:embed/>
                </p:oleObj>
              </mc:Choice>
              <mc:Fallback>
                <p:oleObj name="Equation" r:id="rId32" imgW="18135600" imgH="7607300" progId="Equation.3">
                  <p:embed/>
                  <p:pic>
                    <p:nvPicPr>
                      <p:cNvPr id="27671" name="Object 23">
                        <a:extLst>
                          <a:ext uri="{FF2B5EF4-FFF2-40B4-BE49-F238E27FC236}">
                            <a16:creationId xmlns:a16="http://schemas.microsoft.com/office/drawing/2014/main" id="{DBBFAC1E-15FB-0C4F-9AF6-23B0FCC00A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2566293"/>
                        <a:ext cx="787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07" name="Object 59">
            <a:extLst>
              <a:ext uri="{FF2B5EF4-FFF2-40B4-BE49-F238E27FC236}">
                <a16:creationId xmlns:a16="http://schemas.microsoft.com/office/drawing/2014/main" id="{4D848C83-ABC1-464F-8FBF-918A3A9497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0364342"/>
              </p:ext>
            </p:extLst>
          </p:nvPr>
        </p:nvGraphicFramePr>
        <p:xfrm>
          <a:off x="4953000" y="2471043"/>
          <a:ext cx="800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4" name="Equation" r:id="rId34" imgW="18427700" imgH="11112500" progId="Equation.3">
                  <p:embed/>
                </p:oleObj>
              </mc:Choice>
              <mc:Fallback>
                <p:oleObj name="Equation" r:id="rId34" imgW="18427700" imgH="11112500" progId="Equation.3">
                  <p:embed/>
                  <p:pic>
                    <p:nvPicPr>
                      <p:cNvPr id="27707" name="Object 59">
                        <a:extLst>
                          <a:ext uri="{FF2B5EF4-FFF2-40B4-BE49-F238E27FC236}">
                            <a16:creationId xmlns:a16="http://schemas.microsoft.com/office/drawing/2014/main" id="{4D848C83-ABC1-464F-8FBF-918A3A9497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471043"/>
                        <a:ext cx="800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67" name="Text Box 19">
            <a:extLst>
              <a:ext uri="{FF2B5EF4-FFF2-40B4-BE49-F238E27FC236}">
                <a16:creationId xmlns:a16="http://schemas.microsoft.com/office/drawing/2014/main" id="{85F29EE3-F156-1847-8EB9-714C05EED8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913" y="1845569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27708" name="Object 60">
            <a:extLst>
              <a:ext uri="{FF2B5EF4-FFF2-40B4-BE49-F238E27FC236}">
                <a16:creationId xmlns:a16="http://schemas.microsoft.com/office/drawing/2014/main" id="{06009A7B-D099-0349-BDC3-A6C395CA79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744952"/>
              </p:ext>
            </p:extLst>
          </p:nvPr>
        </p:nvGraphicFramePr>
        <p:xfrm>
          <a:off x="7016750" y="1845568"/>
          <a:ext cx="825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5" name="Equation" r:id="rId35" imgW="19011900" imgH="11112500" progId="Equation.3">
                  <p:embed/>
                </p:oleObj>
              </mc:Choice>
              <mc:Fallback>
                <p:oleObj name="Equation" r:id="rId35" imgW="19011900" imgH="11112500" progId="Equation.3">
                  <p:embed/>
                  <p:pic>
                    <p:nvPicPr>
                      <p:cNvPr id="27708" name="Object 60">
                        <a:extLst>
                          <a:ext uri="{FF2B5EF4-FFF2-40B4-BE49-F238E27FC236}">
                            <a16:creationId xmlns:a16="http://schemas.microsoft.com/office/drawing/2014/main" id="{06009A7B-D099-0349-BDC3-A6C395CA79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0" y="1845568"/>
                        <a:ext cx="825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74" name="Text Box 26">
            <a:extLst>
              <a:ext uri="{FF2B5EF4-FFF2-40B4-BE49-F238E27FC236}">
                <a16:creationId xmlns:a16="http://schemas.microsoft.com/office/drawing/2014/main" id="{4DA32A27-D00C-1945-8195-9FD8739A4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9700" y="2458344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7709" name="Object 61">
            <a:extLst>
              <a:ext uri="{FF2B5EF4-FFF2-40B4-BE49-F238E27FC236}">
                <a16:creationId xmlns:a16="http://schemas.microsoft.com/office/drawing/2014/main" id="{914F6E9B-C365-1E45-AA05-0858F4B42C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95569"/>
              </p:ext>
            </p:extLst>
          </p:nvPr>
        </p:nvGraphicFramePr>
        <p:xfrm>
          <a:off x="7010400" y="2471043"/>
          <a:ext cx="825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6" name="Equation" r:id="rId37" imgW="19011900" imgH="11112500" progId="Equation.3">
                  <p:embed/>
                </p:oleObj>
              </mc:Choice>
              <mc:Fallback>
                <p:oleObj name="Equation" r:id="rId37" imgW="19011900" imgH="11112500" progId="Equation.3">
                  <p:embed/>
                  <p:pic>
                    <p:nvPicPr>
                      <p:cNvPr id="27709" name="Object 61">
                        <a:extLst>
                          <a:ext uri="{FF2B5EF4-FFF2-40B4-BE49-F238E27FC236}">
                            <a16:creationId xmlns:a16="http://schemas.microsoft.com/office/drawing/2014/main" id="{914F6E9B-C365-1E45-AA05-0858F4B42C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2471043"/>
                        <a:ext cx="825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17" name="AutoShape 69">
            <a:extLst>
              <a:ext uri="{FF2B5EF4-FFF2-40B4-BE49-F238E27FC236}">
                <a16:creationId xmlns:a16="http://schemas.microsoft.com/office/drawing/2014/main" id="{7252296B-D533-0740-8318-6CE88B41536E}"/>
              </a:ext>
            </a:extLst>
          </p:cNvPr>
          <p:cNvSpPr>
            <a:spLocks/>
          </p:cNvSpPr>
          <p:nvPr/>
        </p:nvSpPr>
        <p:spPr bwMode="auto">
          <a:xfrm>
            <a:off x="4663430" y="4903041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718" name="Object 70">
            <a:extLst>
              <a:ext uri="{FF2B5EF4-FFF2-40B4-BE49-F238E27FC236}">
                <a16:creationId xmlns:a16="http://schemas.microsoft.com/office/drawing/2014/main" id="{695854F1-F3F7-A045-BD20-720A9795B8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016458"/>
              </p:ext>
            </p:extLst>
          </p:nvPr>
        </p:nvGraphicFramePr>
        <p:xfrm>
          <a:off x="8479782" y="5588841"/>
          <a:ext cx="1432421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1177" name="Equation" r:id="rId38" imgW="36868100" imgH="11112500" progId="Equation.3">
                  <p:embed/>
                </p:oleObj>
              </mc:Choice>
              <mc:Fallback>
                <p:oleObj name="Equation" r:id="rId38" imgW="36868100" imgH="11112500" progId="Equation.3">
                  <p:embed/>
                  <p:pic>
                    <p:nvPicPr>
                      <p:cNvPr id="27718" name="Object 70">
                        <a:extLst>
                          <a:ext uri="{FF2B5EF4-FFF2-40B4-BE49-F238E27FC236}">
                            <a16:creationId xmlns:a16="http://schemas.microsoft.com/office/drawing/2014/main" id="{695854F1-F3F7-A045-BD20-720A9795B8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9782" y="5588841"/>
                        <a:ext cx="1432421" cy="43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21" name="AutoShape 73">
            <a:extLst>
              <a:ext uri="{FF2B5EF4-FFF2-40B4-BE49-F238E27FC236}">
                <a16:creationId xmlns:a16="http://schemas.microsoft.com/office/drawing/2014/main" id="{A412E79C-D45E-DE45-AB91-1D07672A5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6631" y="4953841"/>
            <a:ext cx="976313" cy="179388"/>
          </a:xfrm>
          <a:prstGeom prst="rightArrow">
            <a:avLst>
              <a:gd name="adj1" fmla="val 50000"/>
              <a:gd name="adj2" fmla="val 136062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7722" name="AutoShape 74">
            <a:extLst>
              <a:ext uri="{FF2B5EF4-FFF2-40B4-BE49-F238E27FC236}">
                <a16:creationId xmlns:a16="http://schemas.microsoft.com/office/drawing/2014/main" id="{F41D2753-5889-644A-B856-4F9DBA14A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6631" y="5739655"/>
            <a:ext cx="976313" cy="179387"/>
          </a:xfrm>
          <a:prstGeom prst="rightArrow">
            <a:avLst>
              <a:gd name="adj1" fmla="val 50000"/>
              <a:gd name="adj2" fmla="val 136062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7732" name="Text Box 84">
            <a:extLst>
              <a:ext uri="{FF2B5EF4-FFF2-40B4-BE49-F238E27FC236}">
                <a16:creationId xmlns:a16="http://schemas.microsoft.com/office/drawing/2014/main" id="{344E773E-68BE-FB4F-AC4D-AAF8EDE78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204" y="3365920"/>
            <a:ext cx="749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sp>
        <p:nvSpPr>
          <p:cNvPr id="27733" name="Text Box 85">
            <a:extLst>
              <a:ext uri="{FF2B5EF4-FFF2-40B4-BE49-F238E27FC236}">
                <a16:creationId xmlns:a16="http://schemas.microsoft.com/office/drawing/2014/main" id="{E82698EF-AEE6-1449-BE5F-EBD231FE6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9504" y="3356992"/>
            <a:ext cx="876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en-US" altLang="zh-CN" i="1">
                <a:solidFill>
                  <a:srgbClr val="000000"/>
                </a:solidFill>
              </a:rPr>
              <a:t>u</a:t>
            </a:r>
            <a:r>
              <a:rPr lang="en-US" altLang="zh-CN" i="1" baseline="-25000">
                <a:solidFill>
                  <a:srgbClr val="000000"/>
                </a:solidFill>
              </a:rPr>
              <a:t>n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v</a:t>
            </a:r>
            <a:r>
              <a:rPr lang="en-US" altLang="zh-CN" i="1" baseline="-25000">
                <a:solidFill>
                  <a:srgbClr val="000000"/>
                </a:solidFill>
              </a:rPr>
              <a:t>n</a:t>
            </a:r>
            <a:r>
              <a:rPr lang="zh-CN" altLang="en-US">
                <a:solidFill>
                  <a:srgbClr val="000000"/>
                </a:solidFill>
              </a:rPr>
              <a:t>均为无穷小时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</a:rPr>
              <a:t>l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的值反映了它们不同阶的比较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52090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7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7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7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6" grpId="0" autoUpdateAnimBg="0"/>
      <p:bldP spid="27678" grpId="0" autoUpdateAnimBg="0"/>
      <p:bldP spid="27681" grpId="0" autoUpdateAnimBg="0"/>
      <p:bldP spid="27733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9" name="Text Box 1039">
            <a:extLst>
              <a:ext uri="{FF2B5EF4-FFF2-40B4-BE49-F238E27FC236}">
                <a16:creationId xmlns:a16="http://schemas.microsoft.com/office/drawing/2014/main" id="{F2C47FF7-02C0-504E-A802-E4E776AEE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2527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</a:p>
        </p:txBody>
      </p:sp>
      <p:sp>
        <p:nvSpPr>
          <p:cNvPr id="31776" name="Rectangle 1056">
            <a:extLst>
              <a:ext uri="{FF2B5EF4-FFF2-40B4-BE49-F238E27FC236}">
                <a16:creationId xmlns:a16="http://schemas.microsoft.com/office/drawing/2014/main" id="{01EC7D7F-EE06-C74D-A379-295A56DA5F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838200"/>
            <a:ext cx="1905000" cy="838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1775" name="Text Box 1055">
            <a:extLst>
              <a:ext uri="{FF2B5EF4-FFF2-40B4-BE49-F238E27FC236}">
                <a16:creationId xmlns:a16="http://schemas.microsoft.com/office/drawing/2014/main" id="{59EA4C64-487E-1A48-99D9-6CFF0FF29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990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～</a:t>
            </a:r>
          </a:p>
        </p:txBody>
      </p:sp>
      <p:graphicFrame>
        <p:nvGraphicFramePr>
          <p:cNvPr id="31773" name="Object 1053">
            <a:extLst>
              <a:ext uri="{FF2B5EF4-FFF2-40B4-BE49-F238E27FC236}">
                <a16:creationId xmlns:a16="http://schemas.microsoft.com/office/drawing/2014/main" id="{1D2717AF-90D1-E144-B762-10D294CCC2C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9200" y="1206500"/>
          <a:ext cx="157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2" name="Equation" r:id="rId3" imgW="36283900" imgH="19596100" progId="Equation.3">
                  <p:embed/>
                </p:oleObj>
              </mc:Choice>
              <mc:Fallback>
                <p:oleObj name="Equation" r:id="rId3" imgW="36283900" imgH="19596100" progId="Equation.3">
                  <p:embed/>
                  <p:pic>
                    <p:nvPicPr>
                      <p:cNvPr id="31773" name="Object 1053">
                        <a:extLst>
                          <a:ext uri="{FF2B5EF4-FFF2-40B4-BE49-F238E27FC236}">
                            <a16:creationId xmlns:a16="http://schemas.microsoft.com/office/drawing/2014/main" id="{1D2717AF-90D1-E144-B762-10D294CCC2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06500"/>
                        <a:ext cx="1574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6" name="Rectangle 1026">
            <a:extLst>
              <a:ext uri="{FF2B5EF4-FFF2-40B4-BE49-F238E27FC236}">
                <a16:creationId xmlns:a16="http://schemas.microsoft.com/office/drawing/2014/main" id="{C2C31A3C-9E5D-814E-A270-5B0112FC9C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381000"/>
            <a:ext cx="3048000" cy="4572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判别级数</a:t>
            </a:r>
          </a:p>
        </p:txBody>
      </p:sp>
      <p:graphicFrame>
        <p:nvGraphicFramePr>
          <p:cNvPr id="31747" name="Object 1027">
            <a:extLst>
              <a:ext uri="{FF2B5EF4-FFF2-40B4-BE49-F238E27FC236}">
                <a16:creationId xmlns:a16="http://schemas.microsoft.com/office/drawing/2014/main" id="{872E9A87-F258-314C-9AE4-D7CAFDC4C6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32300" y="114300"/>
          <a:ext cx="11303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3" name="Equation" r:id="rId5" imgW="26035000" imgH="22821900" progId="Equation.3">
                  <p:embed/>
                </p:oleObj>
              </mc:Choice>
              <mc:Fallback>
                <p:oleObj name="Equation" r:id="rId5" imgW="26035000" imgH="22821900" progId="Equation.3">
                  <p:embed/>
                  <p:pic>
                    <p:nvPicPr>
                      <p:cNvPr id="31747" name="Object 1027">
                        <a:extLst>
                          <a:ext uri="{FF2B5EF4-FFF2-40B4-BE49-F238E27FC236}">
                            <a16:creationId xmlns:a16="http://schemas.microsoft.com/office/drawing/2014/main" id="{872E9A87-F258-314C-9AE4-D7CAFDC4C6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114300"/>
                        <a:ext cx="11303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Text Box 1028">
            <a:extLst>
              <a:ext uri="{FF2B5EF4-FFF2-40B4-BE49-F238E27FC236}">
                <a16:creationId xmlns:a16="http://schemas.microsoft.com/office/drawing/2014/main" id="{F71E8A7D-9B82-2F4C-859D-35AD84D24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19088"/>
            <a:ext cx="190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 </a:t>
            </a:r>
          </a:p>
        </p:txBody>
      </p:sp>
      <p:sp>
        <p:nvSpPr>
          <p:cNvPr id="31749" name="Text Box 1029">
            <a:extLst>
              <a:ext uri="{FF2B5EF4-FFF2-40B4-BE49-F238E27FC236}">
                <a16:creationId xmlns:a16="http://schemas.microsoft.com/office/drawing/2014/main" id="{74A85487-C761-D44E-AD47-61AC40D58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295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31750" name="Object 1030">
            <a:extLst>
              <a:ext uri="{FF2B5EF4-FFF2-40B4-BE49-F238E27FC236}">
                <a16:creationId xmlns:a16="http://schemas.microsoft.com/office/drawing/2014/main" id="{1ACA8149-0E6A-5740-BDA1-44AD7734EDB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1371600"/>
          <a:ext cx="9525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4" name="Equation" r:id="rId7" imgW="21945600" imgH="14338300" progId="Equation.3">
                  <p:embed/>
                </p:oleObj>
              </mc:Choice>
              <mc:Fallback>
                <p:oleObj name="Equation" r:id="rId7" imgW="21945600" imgH="14338300" progId="Equation.3">
                  <p:embed/>
                  <p:pic>
                    <p:nvPicPr>
                      <p:cNvPr id="31750" name="Object 1030">
                        <a:extLst>
                          <a:ext uri="{FF2B5EF4-FFF2-40B4-BE49-F238E27FC236}">
                            <a16:creationId xmlns:a16="http://schemas.microsoft.com/office/drawing/2014/main" id="{1ACA8149-0E6A-5740-BDA1-44AD7734ED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371600"/>
                        <a:ext cx="9525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1031">
            <a:extLst>
              <a:ext uri="{FF2B5EF4-FFF2-40B4-BE49-F238E27FC236}">
                <a16:creationId xmlns:a16="http://schemas.microsoft.com/office/drawing/2014/main" id="{6F092939-9551-A645-AFFD-4001C8AD1C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69300" y="990600"/>
          <a:ext cx="7747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5" name="Equation" r:id="rId9" imgW="17843500" imgH="12293600" progId="Equation.3">
                  <p:embed/>
                </p:oleObj>
              </mc:Choice>
              <mc:Fallback>
                <p:oleObj name="Equation" r:id="rId9" imgW="17843500" imgH="12293600" progId="Equation.3">
                  <p:embed/>
                  <p:pic>
                    <p:nvPicPr>
                      <p:cNvPr id="31751" name="Object 1031">
                        <a:extLst>
                          <a:ext uri="{FF2B5EF4-FFF2-40B4-BE49-F238E27FC236}">
                            <a16:creationId xmlns:a16="http://schemas.microsoft.com/office/drawing/2014/main" id="{6F092939-9551-A645-AFFD-4001C8AD1C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69300" y="990600"/>
                        <a:ext cx="7747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1032">
            <a:extLst>
              <a:ext uri="{FF2B5EF4-FFF2-40B4-BE49-F238E27FC236}">
                <a16:creationId xmlns:a16="http://schemas.microsoft.com/office/drawing/2014/main" id="{C9C44829-5042-AB4B-8BD2-B57F585AA5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601200" y="990600"/>
          <a:ext cx="203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6" name="Equation" r:id="rId11" imgW="4686300" imgH="12293600" progId="Equation.3">
                  <p:embed/>
                </p:oleObj>
              </mc:Choice>
              <mc:Fallback>
                <p:oleObj name="Equation" r:id="rId11" imgW="4686300" imgH="12293600" progId="Equation.3">
                  <p:embed/>
                  <p:pic>
                    <p:nvPicPr>
                      <p:cNvPr id="31752" name="Object 1032">
                        <a:extLst>
                          <a:ext uri="{FF2B5EF4-FFF2-40B4-BE49-F238E27FC236}">
                            <a16:creationId xmlns:a16="http://schemas.microsoft.com/office/drawing/2014/main" id="{C9C44829-5042-AB4B-8BD2-B57F585AA5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990600"/>
                        <a:ext cx="203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3" name="Object 1033">
            <a:extLst>
              <a:ext uri="{FF2B5EF4-FFF2-40B4-BE49-F238E27FC236}">
                <a16:creationId xmlns:a16="http://schemas.microsoft.com/office/drawing/2014/main" id="{8C891470-8901-E849-96D1-8613B23EF9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14478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7" name="Equation" r:id="rId13" imgW="9944100" imgH="7023100" progId="Equation.3">
                  <p:embed/>
                </p:oleObj>
              </mc:Choice>
              <mc:Fallback>
                <p:oleObj name="Equation" r:id="rId13" imgW="9944100" imgH="7023100" progId="Equation.3">
                  <p:embed/>
                  <p:pic>
                    <p:nvPicPr>
                      <p:cNvPr id="31753" name="Object 1033">
                        <a:extLst>
                          <a:ext uri="{FF2B5EF4-FFF2-40B4-BE49-F238E27FC236}">
                            <a16:creationId xmlns:a16="http://schemas.microsoft.com/office/drawing/2014/main" id="{8C891470-8901-E849-96D1-8613B23EF9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4478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Text Box 1034">
            <a:extLst>
              <a:ext uri="{FF2B5EF4-FFF2-40B4-BE49-F238E27FC236}">
                <a16:creationId xmlns:a16="http://schemas.microsoft.com/office/drawing/2014/main" id="{568F256E-EB83-EA4E-8CFF-B4F7D44BA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247901"/>
            <a:ext cx="495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根据比较审敛法的极限形式知</a:t>
            </a:r>
          </a:p>
        </p:txBody>
      </p:sp>
      <p:graphicFrame>
        <p:nvGraphicFramePr>
          <p:cNvPr id="31755" name="Object 1035">
            <a:extLst>
              <a:ext uri="{FF2B5EF4-FFF2-40B4-BE49-F238E27FC236}">
                <a16:creationId xmlns:a16="http://schemas.microsoft.com/office/drawing/2014/main" id="{D4286258-7647-AD49-89D8-B0B424E490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89800" y="2000250"/>
          <a:ext cx="20320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8" name="Equation" r:id="rId15" imgW="46812200" imgH="22821900" progId="Equation.3">
                  <p:embed/>
                </p:oleObj>
              </mc:Choice>
              <mc:Fallback>
                <p:oleObj name="Equation" r:id="rId15" imgW="46812200" imgH="22821900" progId="Equation.3">
                  <p:embed/>
                  <p:pic>
                    <p:nvPicPr>
                      <p:cNvPr id="31755" name="Object 1035">
                        <a:extLst>
                          <a:ext uri="{FF2B5EF4-FFF2-40B4-BE49-F238E27FC236}">
                            <a16:creationId xmlns:a16="http://schemas.microsoft.com/office/drawing/2014/main" id="{D4286258-7647-AD49-89D8-B0B424E490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9800" y="2000250"/>
                        <a:ext cx="20320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7" name="Text Box 1037">
            <a:extLst>
              <a:ext uri="{FF2B5EF4-FFF2-40B4-BE49-F238E27FC236}">
                <a16:creationId xmlns:a16="http://schemas.microsoft.com/office/drawing/2014/main" id="{BCD21B37-51E6-EB4B-8E05-9354F2AF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87713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4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判别级数</a:t>
            </a:r>
          </a:p>
        </p:txBody>
      </p:sp>
      <p:graphicFrame>
        <p:nvGraphicFramePr>
          <p:cNvPr id="31758" name="Object 1038">
            <a:extLst>
              <a:ext uri="{FF2B5EF4-FFF2-40B4-BE49-F238E27FC236}">
                <a16:creationId xmlns:a16="http://schemas.microsoft.com/office/drawing/2014/main" id="{7524D9D0-C01D-284E-A6ED-7CE6B42327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19601" y="3067050"/>
          <a:ext cx="185261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79" name="Equation" r:id="rId17" imgW="42710100" imgH="22821900" progId="Equation.3">
                  <p:embed/>
                </p:oleObj>
              </mc:Choice>
              <mc:Fallback>
                <p:oleObj name="Equation" r:id="rId17" imgW="42710100" imgH="22821900" progId="Equation.3">
                  <p:embed/>
                  <p:pic>
                    <p:nvPicPr>
                      <p:cNvPr id="31758" name="Object 1038">
                        <a:extLst>
                          <a:ext uri="{FF2B5EF4-FFF2-40B4-BE49-F238E27FC236}">
                            <a16:creationId xmlns:a16="http://schemas.microsoft.com/office/drawing/2014/main" id="{7524D9D0-C01D-284E-A6ED-7CE6B4232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3067050"/>
                        <a:ext cx="185261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0" name="Text Box 1040">
            <a:extLst>
              <a:ext uri="{FF2B5EF4-FFF2-40B4-BE49-F238E27FC236}">
                <a16:creationId xmlns:a16="http://schemas.microsoft.com/office/drawing/2014/main" id="{5716264D-1AF6-3243-8624-9848691CD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3434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31761" name="Object 1041">
            <a:extLst>
              <a:ext uri="{FF2B5EF4-FFF2-40B4-BE49-F238E27FC236}">
                <a16:creationId xmlns:a16="http://schemas.microsoft.com/office/drawing/2014/main" id="{37E9D477-CCDC-CD48-8956-24342377DA4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4445000"/>
          <a:ext cx="10287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0" name="Equation" r:id="rId19" imgW="23698200" imgH="15214600" progId="Equation.3">
                  <p:embed/>
                </p:oleObj>
              </mc:Choice>
              <mc:Fallback>
                <p:oleObj name="Equation" r:id="rId19" imgW="23698200" imgH="15214600" progId="Equation.3">
                  <p:embed/>
                  <p:pic>
                    <p:nvPicPr>
                      <p:cNvPr id="31761" name="Object 1041">
                        <a:extLst>
                          <a:ext uri="{FF2B5EF4-FFF2-40B4-BE49-F238E27FC236}">
                            <a16:creationId xmlns:a16="http://schemas.microsoft.com/office/drawing/2014/main" id="{37E9D477-CCDC-CD48-8956-24342377DA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445000"/>
                        <a:ext cx="10287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3" name="Object 1043">
            <a:extLst>
              <a:ext uri="{FF2B5EF4-FFF2-40B4-BE49-F238E27FC236}">
                <a16:creationId xmlns:a16="http://schemas.microsoft.com/office/drawing/2014/main" id="{1796B377-5E82-874C-B378-6A38972BCA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4197350"/>
          <a:ext cx="19685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1" name="Equation" r:id="rId21" imgW="45351700" imgH="20485100" progId="Equation.3">
                  <p:embed/>
                </p:oleObj>
              </mc:Choice>
              <mc:Fallback>
                <p:oleObj name="Equation" r:id="rId21" imgW="45351700" imgH="20485100" progId="Equation.3">
                  <p:embed/>
                  <p:pic>
                    <p:nvPicPr>
                      <p:cNvPr id="31763" name="Object 1043">
                        <a:extLst>
                          <a:ext uri="{FF2B5EF4-FFF2-40B4-BE49-F238E27FC236}">
                            <a16:creationId xmlns:a16="http://schemas.microsoft.com/office/drawing/2014/main" id="{1796B377-5E82-874C-B378-6A38972BCA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197350"/>
                        <a:ext cx="19685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4" name="Object 1044">
            <a:extLst>
              <a:ext uri="{FF2B5EF4-FFF2-40B4-BE49-F238E27FC236}">
                <a16:creationId xmlns:a16="http://schemas.microsoft.com/office/drawing/2014/main" id="{726E4D01-7022-6F4F-BDA6-9D2154CE0D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77200" y="442595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2" name="Equation" r:id="rId23" imgW="9944100" imgH="7023100" progId="Equation.3">
                  <p:embed/>
                </p:oleObj>
              </mc:Choice>
              <mc:Fallback>
                <p:oleObj name="Equation" r:id="rId23" imgW="9944100" imgH="7023100" progId="Equation.3">
                  <p:embed/>
                  <p:pic>
                    <p:nvPicPr>
                      <p:cNvPr id="31764" name="Object 1044">
                        <a:extLst>
                          <a:ext uri="{FF2B5EF4-FFF2-40B4-BE49-F238E27FC236}">
                            <a16:creationId xmlns:a16="http://schemas.microsoft.com/office/drawing/2014/main" id="{726E4D01-7022-6F4F-BDA6-9D2154CE0D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42595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6" name="Text Box 1046">
            <a:extLst>
              <a:ext uri="{FF2B5EF4-FFF2-40B4-BE49-F238E27FC236}">
                <a16:creationId xmlns:a16="http://schemas.microsoft.com/office/drawing/2014/main" id="{2ACAB4FD-A478-C84A-81AA-63D2AB41C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367338"/>
            <a:ext cx="510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根据比较审敛法的极限形式知</a:t>
            </a:r>
          </a:p>
        </p:txBody>
      </p:sp>
      <p:graphicFrame>
        <p:nvGraphicFramePr>
          <p:cNvPr id="31768" name="Object 1048">
            <a:extLst>
              <a:ext uri="{FF2B5EF4-FFF2-40B4-BE49-F238E27FC236}">
                <a16:creationId xmlns:a16="http://schemas.microsoft.com/office/drawing/2014/main" id="{A2908148-83B9-8641-BB88-88EE161090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26301" y="5162550"/>
          <a:ext cx="281781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3" name="Equation" r:id="rId25" imgW="64947800" imgH="22821900" progId="Equation.3">
                  <p:embed/>
                </p:oleObj>
              </mc:Choice>
              <mc:Fallback>
                <p:oleObj name="Equation" r:id="rId25" imgW="64947800" imgH="22821900" progId="Equation.3">
                  <p:embed/>
                  <p:pic>
                    <p:nvPicPr>
                      <p:cNvPr id="31768" name="Object 1048">
                        <a:extLst>
                          <a:ext uri="{FF2B5EF4-FFF2-40B4-BE49-F238E27FC236}">
                            <a16:creationId xmlns:a16="http://schemas.microsoft.com/office/drawing/2014/main" id="{A2908148-83B9-8641-BB88-88EE161090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1" y="5162550"/>
                        <a:ext cx="281781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1" name="Object 1051">
            <a:extLst>
              <a:ext uri="{FF2B5EF4-FFF2-40B4-BE49-F238E27FC236}">
                <a16:creationId xmlns:a16="http://schemas.microsoft.com/office/drawing/2014/main" id="{84D97D7F-6827-7549-8CD6-16313179DA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86200" y="15240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4" name="Equation" r:id="rId27" imgW="5270500" imgH="5562600" progId="Equation.3">
                  <p:embed/>
                </p:oleObj>
              </mc:Choice>
              <mc:Fallback>
                <p:oleObj name="Equation" r:id="rId27" imgW="5270500" imgH="5562600" progId="Equation.3">
                  <p:embed/>
                  <p:pic>
                    <p:nvPicPr>
                      <p:cNvPr id="31771" name="Object 1051">
                        <a:extLst>
                          <a:ext uri="{FF2B5EF4-FFF2-40B4-BE49-F238E27FC236}">
                            <a16:creationId xmlns:a16="http://schemas.microsoft.com/office/drawing/2014/main" id="{84D97D7F-6827-7549-8CD6-16313179DA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5240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1052">
            <a:extLst>
              <a:ext uri="{FF2B5EF4-FFF2-40B4-BE49-F238E27FC236}">
                <a16:creationId xmlns:a16="http://schemas.microsoft.com/office/drawing/2014/main" id="{98FF8E25-9F5D-2C4B-9EAB-521A276F8A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1200150"/>
          <a:ext cx="80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5" name="Equation" r:id="rId29" imgW="18427700" imgH="19596100" progId="Equation.3">
                  <p:embed/>
                </p:oleObj>
              </mc:Choice>
              <mc:Fallback>
                <p:oleObj name="Equation" r:id="rId29" imgW="18427700" imgH="19596100" progId="Equation.3">
                  <p:embed/>
                  <p:pic>
                    <p:nvPicPr>
                      <p:cNvPr id="31772" name="Object 1052">
                        <a:extLst>
                          <a:ext uri="{FF2B5EF4-FFF2-40B4-BE49-F238E27FC236}">
                            <a16:creationId xmlns:a16="http://schemas.microsoft.com/office/drawing/2014/main" id="{98FF8E25-9F5D-2C4B-9EAB-521A276F8A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200150"/>
                        <a:ext cx="80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7" name="Rectangle 1057">
            <a:extLst>
              <a:ext uri="{FF2B5EF4-FFF2-40B4-BE49-F238E27FC236}">
                <a16:creationId xmlns:a16="http://schemas.microsoft.com/office/drawing/2014/main" id="{1532FF36-B0EE-9948-91D3-CECBDC2F0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8300" y="3124200"/>
            <a:ext cx="2298700" cy="996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1762" name="Object 1042">
            <a:extLst>
              <a:ext uri="{FF2B5EF4-FFF2-40B4-BE49-F238E27FC236}">
                <a16:creationId xmlns:a16="http://schemas.microsoft.com/office/drawing/2014/main" id="{7A0AE3C8-6D1A-1F42-BF77-FF66B8A9DF9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64500" y="3289300"/>
          <a:ext cx="13589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6" name="Equation" r:id="rId31" imgW="31305500" imgH="15506700" progId="Equation.3">
                  <p:embed/>
                </p:oleObj>
              </mc:Choice>
              <mc:Fallback>
                <p:oleObj name="Equation" r:id="rId31" imgW="31305500" imgH="15506700" progId="Equation.3">
                  <p:embed/>
                  <p:pic>
                    <p:nvPicPr>
                      <p:cNvPr id="31762" name="Object 1042">
                        <a:extLst>
                          <a:ext uri="{FF2B5EF4-FFF2-40B4-BE49-F238E27FC236}">
                            <a16:creationId xmlns:a16="http://schemas.microsoft.com/office/drawing/2014/main" id="{7A0AE3C8-6D1A-1F42-BF77-FF66B8A9DF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0" y="3289300"/>
                        <a:ext cx="13589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8" name="Text Box 1058">
            <a:extLst>
              <a:ext uri="{FF2B5EF4-FFF2-40B4-BE49-F238E27FC236}">
                <a16:creationId xmlns:a16="http://schemas.microsoft.com/office/drawing/2014/main" id="{6D3C44A0-0FF1-AE46-8BD1-1E45E704A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33035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ea typeface="黑体" panose="02010609060101010101" pitchFamily="49" charset="-122"/>
              </a:rPr>
              <a:t>～</a:t>
            </a:r>
          </a:p>
        </p:txBody>
      </p:sp>
      <p:graphicFrame>
        <p:nvGraphicFramePr>
          <p:cNvPr id="31779" name="Object 1059">
            <a:extLst>
              <a:ext uri="{FF2B5EF4-FFF2-40B4-BE49-F238E27FC236}">
                <a16:creationId xmlns:a16="http://schemas.microsoft.com/office/drawing/2014/main" id="{1C9C8E85-80BA-DF4B-A0C6-DC3FA91EB4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906000" y="3276600"/>
          <a:ext cx="355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7" name="Equation" r:id="rId33" imgW="8191500" imgH="14046200" progId="Equation.3">
                  <p:embed/>
                </p:oleObj>
              </mc:Choice>
              <mc:Fallback>
                <p:oleObj name="Equation" r:id="rId33" imgW="8191500" imgH="14046200" progId="Equation.3">
                  <p:embed/>
                  <p:pic>
                    <p:nvPicPr>
                      <p:cNvPr id="31779" name="Object 1059">
                        <a:extLst>
                          <a:ext uri="{FF2B5EF4-FFF2-40B4-BE49-F238E27FC236}">
                            <a16:creationId xmlns:a16="http://schemas.microsoft.com/office/drawing/2014/main" id="{1C9C8E85-80BA-DF4B-A0C6-DC3FA91EB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0" y="3276600"/>
                        <a:ext cx="355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80" name="Object 1060">
            <a:extLst>
              <a:ext uri="{FF2B5EF4-FFF2-40B4-BE49-F238E27FC236}">
                <a16:creationId xmlns:a16="http://schemas.microsoft.com/office/drawing/2014/main" id="{A014152F-6504-A94F-B486-99DD799A19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434975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8" name="Equation" r:id="rId35" imgW="8775700" imgH="10236200" progId="Equation.3">
                  <p:embed/>
                </p:oleObj>
              </mc:Choice>
              <mc:Fallback>
                <p:oleObj name="Equation" r:id="rId35" imgW="8775700" imgH="10236200" progId="Equation.3">
                  <p:embed/>
                  <p:pic>
                    <p:nvPicPr>
                      <p:cNvPr id="31780" name="Object 1060">
                        <a:extLst>
                          <a:ext uri="{FF2B5EF4-FFF2-40B4-BE49-F238E27FC236}">
                            <a16:creationId xmlns:a16="http://schemas.microsoft.com/office/drawing/2014/main" id="{A014152F-6504-A94F-B486-99DD799A19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34975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81" name="Object 1061">
            <a:extLst>
              <a:ext uri="{FF2B5EF4-FFF2-40B4-BE49-F238E27FC236}">
                <a16:creationId xmlns:a16="http://schemas.microsoft.com/office/drawing/2014/main" id="{011B6C26-D648-1143-81A4-5A4A9DCBC05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45000" y="4197350"/>
          <a:ext cx="1511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2189" name="Equation" r:id="rId37" imgW="34810700" imgH="20485100" progId="Equation.3">
                  <p:embed/>
                </p:oleObj>
              </mc:Choice>
              <mc:Fallback>
                <p:oleObj name="Equation" r:id="rId37" imgW="34810700" imgH="20485100" progId="Equation.3">
                  <p:embed/>
                  <p:pic>
                    <p:nvPicPr>
                      <p:cNvPr id="31781" name="Object 1061">
                        <a:extLst>
                          <a:ext uri="{FF2B5EF4-FFF2-40B4-BE49-F238E27FC236}">
                            <a16:creationId xmlns:a16="http://schemas.microsoft.com/office/drawing/2014/main" id="{011B6C26-D648-1143-81A4-5A4A9DCBC0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4197350"/>
                        <a:ext cx="1511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681419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7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9" grpId="0" autoUpdateAnimBg="0"/>
      <p:bldP spid="31775" grpId="0" autoUpdateAnimBg="0"/>
      <p:bldP spid="31749" grpId="0" autoUpdateAnimBg="0"/>
      <p:bldP spid="31754" grpId="0" build="p" autoUpdateAnimBg="0"/>
      <p:bldP spid="31757" grpId="0" autoUpdateAnimBg="0"/>
      <p:bldP spid="31760" grpId="0" autoUpdateAnimBg="0"/>
      <p:bldP spid="31766" grpId="0" autoUpdateAnimBg="0"/>
      <p:bldP spid="31778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15" name="Object 55">
            <a:extLst>
              <a:ext uri="{FF2B5EF4-FFF2-40B4-BE49-F238E27FC236}">
                <a16:creationId xmlns:a16="http://schemas.microsoft.com/office/drawing/2014/main" id="{7E4E1C4B-9C17-6F42-8F88-F958572B6F3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56500" y="2686050"/>
          <a:ext cx="25781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1" name="Equation" r:id="rId3" imgW="59397900" imgH="21069300" progId="Equation.3">
                  <p:embed/>
                </p:oleObj>
              </mc:Choice>
              <mc:Fallback>
                <p:oleObj name="Equation" r:id="rId3" imgW="59397900" imgH="21069300" progId="Equation.3">
                  <p:embed/>
                  <p:pic>
                    <p:nvPicPr>
                      <p:cNvPr id="15415" name="Object 55">
                        <a:extLst>
                          <a:ext uri="{FF2B5EF4-FFF2-40B4-BE49-F238E27FC236}">
                            <a16:creationId xmlns:a16="http://schemas.microsoft.com/office/drawing/2014/main" id="{7E4E1C4B-9C17-6F42-8F88-F958572B6F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0" y="2686050"/>
                        <a:ext cx="25781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2" name="Rectangle 2">
            <a:extLst>
              <a:ext uri="{FF2B5EF4-FFF2-40B4-BE49-F238E27FC236}">
                <a16:creationId xmlns:a16="http://schemas.microsoft.com/office/drawing/2014/main" id="{C5921110-3F6A-A047-98C1-9C736E42C2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400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4 .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比值审敛法 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( </a:t>
            </a:r>
            <a:r>
              <a:rPr lang="en-US" altLang="zh-CN" sz="2800" b="1" dirty="0" err="1">
                <a:solidFill>
                  <a:srgbClr val="C00000"/>
                </a:solidFill>
                <a:ea typeface="楷体_GB2312" pitchFamily="49" charset="-122"/>
              </a:rPr>
              <a:t>D’alembert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判别法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)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D0C7DB61-82C6-E04B-AA1A-C70645585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9144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</a:p>
        </p:txBody>
      </p:sp>
      <p:graphicFrame>
        <p:nvGraphicFramePr>
          <p:cNvPr id="15365" name="Object 5">
            <a:extLst>
              <a:ext uri="{FF2B5EF4-FFF2-40B4-BE49-F238E27FC236}">
                <a16:creationId xmlns:a16="http://schemas.microsoft.com/office/drawing/2014/main" id="{E1BB8930-F9BA-9245-8B8F-27A48D9E35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73350" y="938213"/>
          <a:ext cx="825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2" name="Equation" r:id="rId5" imgW="19011900" imgH="11112500" progId="Equation.3">
                  <p:embed/>
                </p:oleObj>
              </mc:Choice>
              <mc:Fallback>
                <p:oleObj name="Equation" r:id="rId5" imgW="19011900" imgH="11112500" progId="Equation.3">
                  <p:embed/>
                  <p:pic>
                    <p:nvPicPr>
                      <p:cNvPr id="15365" name="Object 5">
                        <a:extLst>
                          <a:ext uri="{FF2B5EF4-FFF2-40B4-BE49-F238E27FC236}">
                            <a16:creationId xmlns:a16="http://schemas.microsoft.com/office/drawing/2014/main" id="{E1BB8930-F9BA-9245-8B8F-27A48D9E35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350" y="938213"/>
                        <a:ext cx="8255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6">
            <a:extLst>
              <a:ext uri="{FF2B5EF4-FFF2-40B4-BE49-F238E27FC236}">
                <a16:creationId xmlns:a16="http://schemas.microsoft.com/office/drawing/2014/main" id="{A3F806BB-6551-8249-9EC6-81286B2B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9144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为正项级数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01C121E5-52CC-DF43-B362-B788A8AF2E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762000"/>
          <a:ext cx="1866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3" name="Equation" r:id="rId7" imgW="43002200" imgH="21069300" progId="Equation.3">
                  <p:embed/>
                </p:oleObj>
              </mc:Choice>
              <mc:Fallback>
                <p:oleObj name="Equation" r:id="rId7" imgW="43002200" imgH="210693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01C121E5-52CC-DF43-B362-B788A8AF2E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762000"/>
                        <a:ext cx="1866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8" name="Text Box 8">
            <a:extLst>
              <a:ext uri="{FF2B5EF4-FFF2-40B4-BE49-F238E27FC236}">
                <a16:creationId xmlns:a16="http://schemas.microsoft.com/office/drawing/2014/main" id="{ACA48399-A6ED-864D-8631-B4A72905E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9144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15369" name="Text Box 9">
            <a:extLst>
              <a:ext uri="{FF2B5EF4-FFF2-40B4-BE49-F238E27FC236}">
                <a16:creationId xmlns:a16="http://schemas.microsoft.com/office/drawing/2014/main" id="{1E83CC6B-96A4-C447-9DCC-E3EF14486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58273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15371" name="Object 11">
            <a:extLst>
              <a:ext uri="{FF2B5EF4-FFF2-40B4-BE49-F238E27FC236}">
                <a16:creationId xmlns:a16="http://schemas.microsoft.com/office/drawing/2014/main" id="{5746914A-DDAA-2648-9637-41FA10BADE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50323" y="1692166"/>
          <a:ext cx="698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4" name="Equation" r:id="rId9" imgW="16090900" imgH="9067800" progId="Equation.3">
                  <p:embed/>
                </p:oleObj>
              </mc:Choice>
              <mc:Fallback>
                <p:oleObj name="Equation" r:id="rId9" imgW="16090900" imgH="9067800" progId="Equation.3">
                  <p:embed/>
                  <p:pic>
                    <p:nvPicPr>
                      <p:cNvPr id="15371" name="Object 11">
                        <a:extLst>
                          <a:ext uri="{FF2B5EF4-FFF2-40B4-BE49-F238E27FC236}">
                            <a16:creationId xmlns:a16="http://schemas.microsoft.com/office/drawing/2014/main" id="{5746914A-DDAA-2648-9637-41FA10BADE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0323" y="1692166"/>
                        <a:ext cx="698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2" name="Text Box 12">
            <a:extLst>
              <a:ext uri="{FF2B5EF4-FFF2-40B4-BE49-F238E27FC236}">
                <a16:creationId xmlns:a16="http://schemas.microsoft.com/office/drawing/2014/main" id="{DACA22EA-C12D-AC45-8F87-676BBA02F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1478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15373" name="Object 13">
            <a:extLst>
              <a:ext uri="{FF2B5EF4-FFF2-40B4-BE49-F238E27FC236}">
                <a16:creationId xmlns:a16="http://schemas.microsoft.com/office/drawing/2014/main" id="{60C66064-E75E-E54D-BBC1-74066CE97C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16300" y="2233613"/>
          <a:ext cx="698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5" name="Equation" r:id="rId11" imgW="16090900" imgH="9067800" progId="Equation.3">
                  <p:embed/>
                </p:oleObj>
              </mc:Choice>
              <mc:Fallback>
                <p:oleObj name="Equation" r:id="rId11" imgW="16090900" imgH="9067800" progId="Equation.3">
                  <p:embed/>
                  <p:pic>
                    <p:nvPicPr>
                      <p:cNvPr id="15373" name="Object 13">
                        <a:extLst>
                          <a:ext uri="{FF2B5EF4-FFF2-40B4-BE49-F238E27FC236}">
                            <a16:creationId xmlns:a16="http://schemas.microsoft.com/office/drawing/2014/main" id="{60C66064-E75E-E54D-BBC1-74066CE97C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2233613"/>
                        <a:ext cx="698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4" name="Text Box 14">
            <a:extLst>
              <a:ext uri="{FF2B5EF4-FFF2-40B4-BE49-F238E27FC236}">
                <a16:creationId xmlns:a16="http://schemas.microsoft.com/office/drawing/2014/main" id="{832CA415-D07F-894B-93D2-4BB40BA4E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7813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(1)</a:t>
            </a:r>
          </a:p>
        </p:txBody>
      </p:sp>
      <p:graphicFrame>
        <p:nvGraphicFramePr>
          <p:cNvPr id="15376" name="Object 16">
            <a:extLst>
              <a:ext uri="{FF2B5EF4-FFF2-40B4-BE49-F238E27FC236}">
                <a16:creationId xmlns:a16="http://schemas.microsoft.com/office/drawing/2014/main" id="{39FECF48-745D-7C40-87A0-F1A7C85FF3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48050" y="2838450"/>
          <a:ext cx="1600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6" name="Equation" r:id="rId13" imgW="36868100" imgH="9944100" progId="Equation.3">
                  <p:embed/>
                </p:oleObj>
              </mc:Choice>
              <mc:Fallback>
                <p:oleObj name="Equation" r:id="rId13" imgW="36868100" imgH="9944100" progId="Equation.3">
                  <p:embed/>
                  <p:pic>
                    <p:nvPicPr>
                      <p:cNvPr id="15376" name="Object 16">
                        <a:extLst>
                          <a:ext uri="{FF2B5EF4-FFF2-40B4-BE49-F238E27FC236}">
                            <a16:creationId xmlns:a16="http://schemas.microsoft.com/office/drawing/2014/main" id="{39FECF48-745D-7C40-87A0-F1A7C85FF3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2838450"/>
                        <a:ext cx="1600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2" name="Object 22">
            <a:extLst>
              <a:ext uri="{FF2B5EF4-FFF2-40B4-BE49-F238E27FC236}">
                <a16:creationId xmlns:a16="http://schemas.microsoft.com/office/drawing/2014/main" id="{D5AF2AA8-6064-7947-912B-FEB2D46297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3429000"/>
          <a:ext cx="2133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7" name="Equation" r:id="rId15" imgW="49149000" imgH="21069300" progId="Equation.3">
                  <p:embed/>
                </p:oleObj>
              </mc:Choice>
              <mc:Fallback>
                <p:oleObj name="Equation" r:id="rId15" imgW="49149000" imgH="21069300" progId="Equation.3">
                  <p:embed/>
                  <p:pic>
                    <p:nvPicPr>
                      <p:cNvPr id="15382" name="Object 22">
                        <a:extLst>
                          <a:ext uri="{FF2B5EF4-FFF2-40B4-BE49-F238E27FC236}">
                            <a16:creationId xmlns:a16="http://schemas.microsoft.com/office/drawing/2014/main" id="{D5AF2AA8-6064-7947-912B-FEB2D46297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429000"/>
                        <a:ext cx="2133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1" name="Object 31">
            <a:extLst>
              <a:ext uri="{FF2B5EF4-FFF2-40B4-BE49-F238E27FC236}">
                <a16:creationId xmlns:a16="http://schemas.microsoft.com/office/drawing/2014/main" id="{D82C3F4C-9AF1-FC41-9F85-DD7B5577748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4445000"/>
          <a:ext cx="265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8" name="Equation" r:id="rId17" imgW="61150500" imgH="9944100" progId="Equation.3">
                  <p:embed/>
                </p:oleObj>
              </mc:Choice>
              <mc:Fallback>
                <p:oleObj name="Equation" r:id="rId17" imgW="61150500" imgH="9944100" progId="Equation.3">
                  <p:embed/>
                  <p:pic>
                    <p:nvPicPr>
                      <p:cNvPr id="15391" name="Object 31">
                        <a:extLst>
                          <a:ext uri="{FF2B5EF4-FFF2-40B4-BE49-F238E27FC236}">
                            <a16:creationId xmlns:a16="http://schemas.microsoft.com/office/drawing/2014/main" id="{D82C3F4C-9AF1-FC41-9F85-DD7B557774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445000"/>
                        <a:ext cx="2654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2" name="Object 32">
            <a:extLst>
              <a:ext uri="{FF2B5EF4-FFF2-40B4-BE49-F238E27FC236}">
                <a16:creationId xmlns:a16="http://schemas.microsoft.com/office/drawing/2014/main" id="{4E05AF2F-C5BA-0F45-BB25-06EA3D587D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0" y="4381500"/>
          <a:ext cx="20320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199" name="Equation" r:id="rId19" imgW="46812200" imgH="11404600" progId="Equation.3">
                  <p:embed/>
                </p:oleObj>
              </mc:Choice>
              <mc:Fallback>
                <p:oleObj name="Equation" r:id="rId19" imgW="46812200" imgH="11404600" progId="Equation.3">
                  <p:embed/>
                  <p:pic>
                    <p:nvPicPr>
                      <p:cNvPr id="15392" name="Object 32">
                        <a:extLst>
                          <a:ext uri="{FF2B5EF4-FFF2-40B4-BE49-F238E27FC236}">
                            <a16:creationId xmlns:a16="http://schemas.microsoft.com/office/drawing/2014/main" id="{4E05AF2F-C5BA-0F45-BB25-06EA3D587D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381500"/>
                        <a:ext cx="20320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3" name="Object 33">
            <a:extLst>
              <a:ext uri="{FF2B5EF4-FFF2-40B4-BE49-F238E27FC236}">
                <a16:creationId xmlns:a16="http://schemas.microsoft.com/office/drawing/2014/main" id="{0B8657AD-4DD0-904C-969B-8DACE08AD7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24800" y="4521200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0" name="Equation" r:id="rId21" imgW="14338300" imgH="5562600" progId="Equation.3">
                  <p:embed/>
                </p:oleObj>
              </mc:Choice>
              <mc:Fallback>
                <p:oleObj name="Equation" r:id="rId21" imgW="14338300" imgH="5562600" progId="Equation.3">
                  <p:embed/>
                  <p:pic>
                    <p:nvPicPr>
                      <p:cNvPr id="15393" name="Object 33">
                        <a:extLst>
                          <a:ext uri="{FF2B5EF4-FFF2-40B4-BE49-F238E27FC236}">
                            <a16:creationId xmlns:a16="http://schemas.microsoft.com/office/drawing/2014/main" id="{0B8657AD-4DD0-904C-969B-8DACE08AD7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521200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94" name="Object 34">
            <a:extLst>
              <a:ext uri="{FF2B5EF4-FFF2-40B4-BE49-F238E27FC236}">
                <a16:creationId xmlns:a16="http://schemas.microsoft.com/office/drawing/2014/main" id="{169FC7A8-6CB5-3F46-8B4D-585AE930163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4991100"/>
          <a:ext cx="24384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1" name="Equation" r:id="rId23" imgW="56172100" imgH="11404600" progId="Equation.3">
                  <p:embed/>
                </p:oleObj>
              </mc:Choice>
              <mc:Fallback>
                <p:oleObj name="Equation" r:id="rId23" imgW="56172100" imgH="11404600" progId="Equation.3">
                  <p:embed/>
                  <p:pic>
                    <p:nvPicPr>
                      <p:cNvPr id="15394" name="Object 34">
                        <a:extLst>
                          <a:ext uri="{FF2B5EF4-FFF2-40B4-BE49-F238E27FC236}">
                            <a16:creationId xmlns:a16="http://schemas.microsoft.com/office/drawing/2014/main" id="{169FC7A8-6CB5-3F46-8B4D-585AE93016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991100"/>
                        <a:ext cx="24384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8" name="Object 28">
            <a:extLst>
              <a:ext uri="{FF2B5EF4-FFF2-40B4-BE49-F238E27FC236}">
                <a16:creationId xmlns:a16="http://schemas.microsoft.com/office/drawing/2014/main" id="{275EE76B-039C-6544-97A5-2BFDD9AA6E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2876550"/>
          <a:ext cx="2349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2" name="Equation" r:id="rId25" imgW="54127400" imgH="9944100" progId="Equation.3">
                  <p:embed/>
                </p:oleObj>
              </mc:Choice>
              <mc:Fallback>
                <p:oleObj name="Equation" r:id="rId25" imgW="54127400" imgH="9944100" progId="Equation.3">
                  <p:embed/>
                  <p:pic>
                    <p:nvPicPr>
                      <p:cNvPr id="15388" name="Object 28">
                        <a:extLst>
                          <a:ext uri="{FF2B5EF4-FFF2-40B4-BE49-F238E27FC236}">
                            <a16:creationId xmlns:a16="http://schemas.microsoft.com/office/drawing/2014/main" id="{275EE76B-039C-6544-97A5-2BFDD9AA6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876550"/>
                        <a:ext cx="2349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00" name="Text Box 40">
            <a:extLst>
              <a:ext uri="{FF2B5EF4-FFF2-40B4-BE49-F238E27FC236}">
                <a16:creationId xmlns:a16="http://schemas.microsoft.com/office/drawing/2014/main" id="{441E39CC-8B51-6148-BC5C-676F9A166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8144" y="562734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5401" name="Object 41">
            <a:extLst>
              <a:ext uri="{FF2B5EF4-FFF2-40B4-BE49-F238E27FC236}">
                <a16:creationId xmlns:a16="http://schemas.microsoft.com/office/drawing/2014/main" id="{2643DAB6-60C9-6048-9174-CFF05E75F1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79444" y="5640040"/>
          <a:ext cx="1612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3" name="Equation" r:id="rId27" imgW="37160200" imgH="12293600" progId="Equation.3">
                  <p:embed/>
                </p:oleObj>
              </mc:Choice>
              <mc:Fallback>
                <p:oleObj name="Equation" r:id="rId27" imgW="37160200" imgH="12293600" progId="Equation.3">
                  <p:embed/>
                  <p:pic>
                    <p:nvPicPr>
                      <p:cNvPr id="15401" name="Object 41">
                        <a:extLst>
                          <a:ext uri="{FF2B5EF4-FFF2-40B4-BE49-F238E27FC236}">
                            <a16:creationId xmlns:a16="http://schemas.microsoft.com/office/drawing/2014/main" id="{2643DAB6-60C9-6048-9174-CFF05E75F1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79444" y="5640040"/>
                        <a:ext cx="1612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10" name="Text Box 50">
            <a:extLst>
              <a:ext uri="{FF2B5EF4-FFF2-40B4-BE49-F238E27FC236}">
                <a16:creationId xmlns:a16="http://schemas.microsoft.com/office/drawing/2014/main" id="{E426C551-F035-3D49-AFA4-ADE54BE79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6144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级数收敛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411" name="Text Box 51">
            <a:extLst>
              <a:ext uri="{FF2B5EF4-FFF2-40B4-BE49-F238E27FC236}">
                <a16:creationId xmlns:a16="http://schemas.microsoft.com/office/drawing/2014/main" id="{6E163276-78F2-114C-B656-5A0F7708A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1478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或</a:t>
            </a:r>
          </a:p>
        </p:txBody>
      </p:sp>
      <p:sp>
        <p:nvSpPr>
          <p:cNvPr id="15412" name="Text Box 52">
            <a:extLst>
              <a:ext uri="{FF2B5EF4-FFF2-40B4-BE49-F238E27FC236}">
                <a16:creationId xmlns:a16="http://schemas.microsoft.com/office/drawing/2014/main" id="{4BD319DD-DAC9-7B41-8F1B-06B4AD38C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2147888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5413" name="Object 53">
            <a:extLst>
              <a:ext uri="{FF2B5EF4-FFF2-40B4-BE49-F238E27FC236}">
                <a16:creationId xmlns:a16="http://schemas.microsoft.com/office/drawing/2014/main" id="{0ED539F4-D8EE-134B-8204-42DE0166B5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91050" y="2286000"/>
          <a:ext cx="850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4" name="Equation" r:id="rId29" imgW="19596100" imgH="7315200" progId="Equation.3">
                  <p:embed/>
                </p:oleObj>
              </mc:Choice>
              <mc:Fallback>
                <p:oleObj name="Equation" r:id="rId29" imgW="19596100" imgH="7315200" progId="Equation.3">
                  <p:embed/>
                  <p:pic>
                    <p:nvPicPr>
                      <p:cNvPr id="15413" name="Object 53">
                        <a:extLst>
                          <a:ext uri="{FF2B5EF4-FFF2-40B4-BE49-F238E27FC236}">
                            <a16:creationId xmlns:a16="http://schemas.microsoft.com/office/drawing/2014/main" id="{0ED539F4-D8EE-134B-8204-42DE0166B5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1050" y="2286000"/>
                        <a:ext cx="850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9" name="Object 19">
            <a:extLst>
              <a:ext uri="{FF2B5EF4-FFF2-40B4-BE49-F238E27FC236}">
                <a16:creationId xmlns:a16="http://schemas.microsoft.com/office/drawing/2014/main" id="{DB5490F9-0AEB-A047-9716-9EF6B00CAD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0" y="3594100"/>
          <a:ext cx="2044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5" name="Equation" r:id="rId31" imgW="47104300" imgH="10236200" progId="Equation.3">
                  <p:embed/>
                </p:oleObj>
              </mc:Choice>
              <mc:Fallback>
                <p:oleObj name="Equation" r:id="rId31" imgW="47104300" imgH="10236200" progId="Equation.3">
                  <p:embed/>
                  <p:pic>
                    <p:nvPicPr>
                      <p:cNvPr id="15379" name="Object 19">
                        <a:extLst>
                          <a:ext uri="{FF2B5EF4-FFF2-40B4-BE49-F238E27FC236}">
                            <a16:creationId xmlns:a16="http://schemas.microsoft.com/office/drawing/2014/main" id="{DB5490F9-0AEB-A047-9716-9EF6B00CAD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594100"/>
                        <a:ext cx="2044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81" name="Object 21">
            <a:extLst>
              <a:ext uri="{FF2B5EF4-FFF2-40B4-BE49-F238E27FC236}">
                <a16:creationId xmlns:a16="http://schemas.microsoft.com/office/drawing/2014/main" id="{664262B9-FCC6-9A42-B7B3-68F6104A9B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3625850"/>
          <a:ext cx="1638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6" name="Equation" r:id="rId33" imgW="37744400" imgH="9944100" progId="Equation.3">
                  <p:embed/>
                </p:oleObj>
              </mc:Choice>
              <mc:Fallback>
                <p:oleObj name="Equation" r:id="rId33" imgW="37744400" imgH="9944100" progId="Equation.3">
                  <p:embed/>
                  <p:pic>
                    <p:nvPicPr>
                      <p:cNvPr id="15381" name="Object 21">
                        <a:extLst>
                          <a:ext uri="{FF2B5EF4-FFF2-40B4-BE49-F238E27FC236}">
                            <a16:creationId xmlns:a16="http://schemas.microsoft.com/office/drawing/2014/main" id="{664262B9-FCC6-9A42-B7B3-68F6104A9B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625850"/>
                        <a:ext cx="1638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18" name="Object 58">
            <a:extLst>
              <a:ext uri="{FF2B5EF4-FFF2-40B4-BE49-F238E27FC236}">
                <a16:creationId xmlns:a16="http://schemas.microsoft.com/office/drawing/2014/main" id="{BA70EE2B-FDA7-8645-A40A-3AE102E58A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40644" y="5589240"/>
          <a:ext cx="16637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3207" name="Equation" r:id="rId35" imgW="38328600" imgH="13462000" progId="Equation.3">
                  <p:embed/>
                </p:oleObj>
              </mc:Choice>
              <mc:Fallback>
                <p:oleObj name="Equation" r:id="rId35" imgW="38328600" imgH="13462000" progId="Equation.3">
                  <p:embed/>
                  <p:pic>
                    <p:nvPicPr>
                      <p:cNvPr id="15418" name="Object 58">
                        <a:extLst>
                          <a:ext uri="{FF2B5EF4-FFF2-40B4-BE49-F238E27FC236}">
                            <a16:creationId xmlns:a16="http://schemas.microsoft.com/office/drawing/2014/main" id="{BA70EE2B-FDA7-8645-A40A-3AE102E58A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0644" y="5589240"/>
                        <a:ext cx="16637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19" name="Text Box 59">
            <a:extLst>
              <a:ext uri="{FF2B5EF4-FFF2-40B4-BE49-F238E27FC236}">
                <a16:creationId xmlns:a16="http://schemas.microsoft.com/office/drawing/2014/main" id="{EF0C871A-D2C4-0C41-8879-BB4D04317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1444" y="5625753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由比较审敛法可知</a:t>
            </a:r>
          </a:p>
        </p:txBody>
      </p:sp>
    </p:spTree>
    <p:extLst>
      <p:ext uri="{BB962C8B-B14F-4D97-AF65-F5344CB8AC3E}">
        <p14:creationId xmlns:p14="http://schemas.microsoft.com/office/powerpoint/2010/main" val="1244331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5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5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6" grpId="0" autoUpdateAnimBg="0"/>
      <p:bldP spid="15368" grpId="0" autoUpdateAnimBg="0"/>
      <p:bldP spid="15369" grpId="0" autoUpdateAnimBg="0"/>
      <p:bldP spid="15372" grpId="0" autoUpdateAnimBg="0"/>
      <p:bldP spid="15374" grpId="0" autoUpdateAnimBg="0"/>
      <p:bldP spid="15400" grpId="0" autoUpdateAnimBg="0"/>
      <p:bldP spid="15410" grpId="0" autoUpdateAnimBg="0"/>
      <p:bldP spid="15411" grpId="0" autoUpdateAnimBg="0"/>
      <p:bldP spid="15412" grpId="0" autoUpdateAnimBg="0"/>
      <p:bldP spid="1541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9" name="Object 5">
            <a:extLst>
              <a:ext uri="{FF2B5EF4-FFF2-40B4-BE49-F238E27FC236}">
                <a16:creationId xmlns:a16="http://schemas.microsoft.com/office/drawing/2014/main" id="{A09EC2C9-89B4-A14A-940C-D437194C18D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9600" y="304800"/>
          <a:ext cx="2641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05" name="Equation" r:id="rId3" imgW="60858400" imgH="10236200" progId="Equation.3">
                  <p:embed/>
                </p:oleObj>
              </mc:Choice>
              <mc:Fallback>
                <p:oleObj name="Equation" r:id="rId3" imgW="60858400" imgH="10236200" progId="Equation.3">
                  <p:embed/>
                  <p:pic>
                    <p:nvPicPr>
                      <p:cNvPr id="16389" name="Object 5">
                        <a:extLst>
                          <a:ext uri="{FF2B5EF4-FFF2-40B4-BE49-F238E27FC236}">
                            <a16:creationId xmlns:a16="http://schemas.microsoft.com/office/drawing/2014/main" id="{A09EC2C9-89B4-A14A-940C-D437194C18D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304800"/>
                        <a:ext cx="2641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9" name="Object 25">
            <a:extLst>
              <a:ext uri="{FF2B5EF4-FFF2-40B4-BE49-F238E27FC236}">
                <a16:creationId xmlns:a16="http://schemas.microsoft.com/office/drawing/2014/main" id="{C356F79D-6746-D246-81E8-0708ED6480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84850" y="330200"/>
          <a:ext cx="3403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06" name="Equation" r:id="rId5" imgW="78409800" imgH="10528300" progId="Equation.3">
                  <p:embed/>
                </p:oleObj>
              </mc:Choice>
              <mc:Fallback>
                <p:oleObj name="Equation" r:id="rId5" imgW="78409800" imgH="10528300" progId="Equation.3">
                  <p:embed/>
                  <p:pic>
                    <p:nvPicPr>
                      <p:cNvPr id="16409" name="Object 25">
                        <a:extLst>
                          <a:ext uri="{FF2B5EF4-FFF2-40B4-BE49-F238E27FC236}">
                            <a16:creationId xmlns:a16="http://schemas.microsoft.com/office/drawing/2014/main" id="{C356F79D-6746-D246-81E8-0708ED6480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330200"/>
                        <a:ext cx="3403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3" name="Object 29">
            <a:extLst>
              <a:ext uri="{FF2B5EF4-FFF2-40B4-BE49-F238E27FC236}">
                <a16:creationId xmlns:a16="http://schemas.microsoft.com/office/drawing/2014/main" id="{B3ABE731-76F5-AA42-8615-9117B91357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819150"/>
          <a:ext cx="1143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07" name="Equation" r:id="rId7" imgW="26327100" imgH="21069300" progId="Equation.3">
                  <p:embed/>
                </p:oleObj>
              </mc:Choice>
              <mc:Fallback>
                <p:oleObj name="Equation" r:id="rId7" imgW="26327100" imgH="21069300" progId="Equation.3">
                  <p:embed/>
                  <p:pic>
                    <p:nvPicPr>
                      <p:cNvPr id="16413" name="Object 29">
                        <a:extLst>
                          <a:ext uri="{FF2B5EF4-FFF2-40B4-BE49-F238E27FC236}">
                            <a16:creationId xmlns:a16="http://schemas.microsoft.com/office/drawing/2014/main" id="{B3ABE731-76F5-AA42-8615-9117B91357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819150"/>
                        <a:ext cx="1143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9" name="Object 35">
            <a:extLst>
              <a:ext uri="{FF2B5EF4-FFF2-40B4-BE49-F238E27FC236}">
                <a16:creationId xmlns:a16="http://schemas.microsoft.com/office/drawing/2014/main" id="{B5042DD2-AF2F-D248-958C-0041C825CB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43200" y="2305050"/>
          <a:ext cx="234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08" name="Equation" r:id="rId9" imgW="54127400" imgH="13169900" progId="Equation.3">
                  <p:embed/>
                </p:oleObj>
              </mc:Choice>
              <mc:Fallback>
                <p:oleObj name="Equation" r:id="rId9" imgW="54127400" imgH="13169900" progId="Equation.3">
                  <p:embed/>
                  <p:pic>
                    <p:nvPicPr>
                      <p:cNvPr id="16419" name="Object 35">
                        <a:extLst>
                          <a:ext uri="{FF2B5EF4-FFF2-40B4-BE49-F238E27FC236}">
                            <a16:creationId xmlns:a16="http://schemas.microsoft.com/office/drawing/2014/main" id="{B5042DD2-AF2F-D248-958C-0041C825CB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305050"/>
                        <a:ext cx="234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20" name="Text Box 36">
            <a:extLst>
              <a:ext uri="{FF2B5EF4-FFF2-40B4-BE49-F238E27FC236}">
                <a16:creationId xmlns:a16="http://schemas.microsoft.com/office/drawing/2014/main" id="{404F1FF1-B862-1248-8AE7-40FCE199A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09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sp>
        <p:nvSpPr>
          <p:cNvPr id="16421" name="Text Box 37">
            <a:extLst>
              <a:ext uri="{FF2B5EF4-FFF2-40B4-BE49-F238E27FC236}">
                <a16:creationId xmlns:a16="http://schemas.microsoft.com/office/drawing/2014/main" id="{11081F46-22FF-A648-A211-964E0FD91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22098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所以级数发散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6412" name="Object 28">
            <a:extLst>
              <a:ext uri="{FF2B5EF4-FFF2-40B4-BE49-F238E27FC236}">
                <a16:creationId xmlns:a16="http://schemas.microsoft.com/office/drawing/2014/main" id="{18F5B58A-0A6E-7E48-9D31-F563F71D69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96400" y="355600"/>
          <a:ext cx="1143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09" name="Equation" r:id="rId11" imgW="26327100" imgH="9652000" progId="Equation.3">
                  <p:embed/>
                </p:oleObj>
              </mc:Choice>
              <mc:Fallback>
                <p:oleObj name="Equation" r:id="rId11" imgW="26327100" imgH="9652000" progId="Equation.3">
                  <p:embed/>
                  <p:pic>
                    <p:nvPicPr>
                      <p:cNvPr id="16412" name="Object 28">
                        <a:extLst>
                          <a:ext uri="{FF2B5EF4-FFF2-40B4-BE49-F238E27FC236}">
                            <a16:creationId xmlns:a16="http://schemas.microsoft.com/office/drawing/2014/main" id="{18F5B58A-0A6E-7E48-9D31-F563F71D69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400" y="355600"/>
                        <a:ext cx="1143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32" name="Text Box 48">
            <a:extLst>
              <a:ext uri="{FF2B5EF4-FFF2-40B4-BE49-F238E27FC236}">
                <a16:creationId xmlns:a16="http://schemas.microsoft.com/office/drawing/2014/main" id="{46A9CBBC-9422-CE4E-8095-5670B7106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9525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sp>
        <p:nvSpPr>
          <p:cNvPr id="16440" name="Rectangle 56">
            <a:extLst>
              <a:ext uri="{FF2B5EF4-FFF2-40B4-BE49-F238E27FC236}">
                <a16:creationId xmlns:a16="http://schemas.microsoft.com/office/drawing/2014/main" id="{957C5224-74A9-914A-97A2-0E44D2D97A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87338"/>
            <a:ext cx="1143000" cy="533400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(2)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当</a:t>
            </a:r>
          </a:p>
        </p:txBody>
      </p:sp>
      <p:graphicFrame>
        <p:nvGraphicFramePr>
          <p:cNvPr id="16443" name="Object 59">
            <a:extLst>
              <a:ext uri="{FF2B5EF4-FFF2-40B4-BE49-F238E27FC236}">
                <a16:creationId xmlns:a16="http://schemas.microsoft.com/office/drawing/2014/main" id="{650F30ED-5481-E24C-9F46-A22FD05AB7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1600200"/>
          <a:ext cx="1358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0" name="Equation" r:id="rId13" imgW="31305500" imgH="10236200" progId="Equation.3">
                  <p:embed/>
                </p:oleObj>
              </mc:Choice>
              <mc:Fallback>
                <p:oleObj name="Equation" r:id="rId13" imgW="31305500" imgH="10236200" progId="Equation.3">
                  <p:embed/>
                  <p:pic>
                    <p:nvPicPr>
                      <p:cNvPr id="16443" name="Object 59">
                        <a:extLst>
                          <a:ext uri="{FF2B5EF4-FFF2-40B4-BE49-F238E27FC236}">
                            <a16:creationId xmlns:a16="http://schemas.microsoft.com/office/drawing/2014/main" id="{650F30ED-5481-E24C-9F46-A22FD05AB7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600200"/>
                        <a:ext cx="1358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44" name="Object 60">
            <a:extLst>
              <a:ext uri="{FF2B5EF4-FFF2-40B4-BE49-F238E27FC236}">
                <a16:creationId xmlns:a16="http://schemas.microsoft.com/office/drawing/2014/main" id="{E2D7C618-1182-BF4C-98A7-77527C3144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11800" y="1587500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1" name="Equation" r:id="rId15" imgW="20485100" imgH="10236200" progId="Equation.3">
                  <p:embed/>
                </p:oleObj>
              </mc:Choice>
              <mc:Fallback>
                <p:oleObj name="Equation" r:id="rId15" imgW="20485100" imgH="10236200" progId="Equation.3">
                  <p:embed/>
                  <p:pic>
                    <p:nvPicPr>
                      <p:cNvPr id="16444" name="Object 60">
                        <a:extLst>
                          <a:ext uri="{FF2B5EF4-FFF2-40B4-BE49-F238E27FC236}">
                            <a16:creationId xmlns:a16="http://schemas.microsoft.com/office/drawing/2014/main" id="{E2D7C618-1182-BF4C-98A7-77527C3144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1587500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45" name="Object 61">
            <a:extLst>
              <a:ext uri="{FF2B5EF4-FFF2-40B4-BE49-F238E27FC236}">
                <a16:creationId xmlns:a16="http://schemas.microsoft.com/office/drawing/2014/main" id="{B978DFBE-F194-5C4D-9D2A-D2A01AADB33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15100" y="1600200"/>
          <a:ext cx="1409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2" name="Equation" r:id="rId17" imgW="32473900" imgH="10236200" progId="Equation.3">
                  <p:embed/>
                </p:oleObj>
              </mc:Choice>
              <mc:Fallback>
                <p:oleObj name="Equation" r:id="rId17" imgW="32473900" imgH="10236200" progId="Equation.3">
                  <p:embed/>
                  <p:pic>
                    <p:nvPicPr>
                      <p:cNvPr id="16445" name="Object 61">
                        <a:extLst>
                          <a:ext uri="{FF2B5EF4-FFF2-40B4-BE49-F238E27FC236}">
                            <a16:creationId xmlns:a16="http://schemas.microsoft.com/office/drawing/2014/main" id="{B978DFBE-F194-5C4D-9D2A-D2A01AADB3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1600200"/>
                        <a:ext cx="1409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47" name="Object 63">
            <a:extLst>
              <a:ext uri="{FF2B5EF4-FFF2-40B4-BE49-F238E27FC236}">
                <a16:creationId xmlns:a16="http://schemas.microsoft.com/office/drawing/2014/main" id="{371ED822-FD9C-C948-964C-853D96E2ED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2914650"/>
          <a:ext cx="1625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3" name="Equation" r:id="rId19" imgW="37452300" imgH="21069300" progId="Equation.3">
                  <p:embed/>
                </p:oleObj>
              </mc:Choice>
              <mc:Fallback>
                <p:oleObj name="Equation" r:id="rId19" imgW="37452300" imgH="21069300" progId="Equation.3">
                  <p:embed/>
                  <p:pic>
                    <p:nvPicPr>
                      <p:cNvPr id="16447" name="Object 63">
                        <a:extLst>
                          <a:ext uri="{FF2B5EF4-FFF2-40B4-BE49-F238E27FC236}">
                            <a16:creationId xmlns:a16="http://schemas.microsoft.com/office/drawing/2014/main" id="{371ED822-FD9C-C948-964C-853D96E2ED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914650"/>
                        <a:ext cx="1625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50" name="Text Box 66">
            <a:extLst>
              <a:ext uri="{FF2B5EF4-FFF2-40B4-BE49-F238E27FC236}">
                <a16:creationId xmlns:a16="http://schemas.microsoft.com/office/drawing/2014/main" id="{BBA63621-3BC6-3546-8DFF-63F78C0A8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4323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当</a:t>
            </a:r>
          </a:p>
        </p:txBody>
      </p:sp>
      <p:sp>
        <p:nvSpPr>
          <p:cNvPr id="16451" name="Text Box 67">
            <a:extLst>
              <a:ext uri="{FF2B5EF4-FFF2-40B4-BE49-F238E27FC236}">
                <a16:creationId xmlns:a16="http://schemas.microsoft.com/office/drawing/2014/main" id="{89779964-D7AD-DE46-8CEF-4305869B4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3024188"/>
            <a:ext cx="49149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时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级数可能收敛也可能发散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sp>
        <p:nvSpPr>
          <p:cNvPr id="16452" name="Text Box 68">
            <a:extLst>
              <a:ext uri="{FF2B5EF4-FFF2-40B4-BE49-F238E27FC236}">
                <a16:creationId xmlns:a16="http://schemas.microsoft.com/office/drawing/2014/main" id="{4EDE752E-8BAF-564C-BCCF-B3C05D415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052888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例如</a:t>
            </a:r>
            <a:r>
              <a:rPr lang="en-US" altLang="zh-CN" b="1" dirty="0">
                <a:solidFill>
                  <a:srgbClr val="000000"/>
                </a:solidFill>
                <a:latin typeface="楷体_GB2312" pitchFamily="49" charset="-122"/>
              </a:rPr>
              <a:t>,</a:t>
            </a:r>
            <a:r>
              <a:rPr lang="en-US" altLang="zh-CN" i="1" dirty="0">
                <a:solidFill>
                  <a:srgbClr val="000000"/>
                </a:solidFill>
                <a:latin typeface="楷体_GB2312" pitchFamily="49" charset="-122"/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p </a:t>
            </a:r>
            <a:r>
              <a:rPr lang="en-US" altLang="zh-CN" dirty="0">
                <a:solidFill>
                  <a:srgbClr val="000000"/>
                </a:solidFill>
              </a:rPr>
              <a:t>– 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级数</a:t>
            </a:r>
          </a:p>
        </p:txBody>
      </p:sp>
      <p:graphicFrame>
        <p:nvGraphicFramePr>
          <p:cNvPr id="16453" name="Object 69">
            <a:extLst>
              <a:ext uri="{FF2B5EF4-FFF2-40B4-BE49-F238E27FC236}">
                <a16:creationId xmlns:a16="http://schemas.microsoft.com/office/drawing/2014/main" id="{AD5D1316-8F2D-EA43-A831-AA5C236754A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79950" y="3835400"/>
          <a:ext cx="990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4" name="Equation" r:id="rId21" imgW="22821900" imgH="22821900" progId="Equation.3">
                  <p:embed/>
                </p:oleObj>
              </mc:Choice>
              <mc:Fallback>
                <p:oleObj name="Equation" r:id="rId21" imgW="22821900" imgH="22821900" progId="Equation.3">
                  <p:embed/>
                  <p:pic>
                    <p:nvPicPr>
                      <p:cNvPr id="16453" name="Object 69">
                        <a:extLst>
                          <a:ext uri="{FF2B5EF4-FFF2-40B4-BE49-F238E27FC236}">
                            <a16:creationId xmlns:a16="http://schemas.microsoft.com/office/drawing/2014/main" id="{AD5D1316-8F2D-EA43-A831-AA5C236754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9950" y="3835400"/>
                        <a:ext cx="990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4" name="Object 70">
            <a:extLst>
              <a:ext uri="{FF2B5EF4-FFF2-40B4-BE49-F238E27FC236}">
                <a16:creationId xmlns:a16="http://schemas.microsoft.com/office/drawing/2014/main" id="{9D73C71E-611A-F14C-BA5D-23E36270724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07100" y="3873500"/>
          <a:ext cx="1155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5" name="Equation" r:id="rId23" imgW="26619200" imgH="21069300" progId="Equation.3">
                  <p:embed/>
                </p:oleObj>
              </mc:Choice>
              <mc:Fallback>
                <p:oleObj name="Equation" r:id="rId23" imgW="26619200" imgH="21069300" progId="Equation.3">
                  <p:embed/>
                  <p:pic>
                    <p:nvPicPr>
                      <p:cNvPr id="16454" name="Object 70">
                        <a:extLst>
                          <a:ext uri="{FF2B5EF4-FFF2-40B4-BE49-F238E27FC236}">
                            <a16:creationId xmlns:a16="http://schemas.microsoft.com/office/drawing/2014/main" id="{9D73C71E-611A-F14C-BA5D-23E3627072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3873500"/>
                        <a:ext cx="11557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5" name="Object 71">
            <a:extLst>
              <a:ext uri="{FF2B5EF4-FFF2-40B4-BE49-F238E27FC236}">
                <a16:creationId xmlns:a16="http://schemas.microsoft.com/office/drawing/2014/main" id="{E1CC3A24-6569-0943-8D71-4A110DD17F8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21550" y="3727450"/>
          <a:ext cx="16002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6" name="Equation" r:id="rId25" imgW="36868100" imgH="27203400" progId="Equation.3">
                  <p:embed/>
                </p:oleObj>
              </mc:Choice>
              <mc:Fallback>
                <p:oleObj name="Equation" r:id="rId25" imgW="36868100" imgH="27203400" progId="Equation.3">
                  <p:embed/>
                  <p:pic>
                    <p:nvPicPr>
                      <p:cNvPr id="16455" name="Object 71">
                        <a:extLst>
                          <a:ext uri="{FF2B5EF4-FFF2-40B4-BE49-F238E27FC236}">
                            <a16:creationId xmlns:a16="http://schemas.microsoft.com/office/drawing/2014/main" id="{E1CC3A24-6569-0943-8D71-4A110DD17F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1550" y="3727450"/>
                        <a:ext cx="1600200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56" name="Object 72">
            <a:extLst>
              <a:ext uri="{FF2B5EF4-FFF2-40B4-BE49-F238E27FC236}">
                <a16:creationId xmlns:a16="http://schemas.microsoft.com/office/drawing/2014/main" id="{FA9385B8-D630-E74D-B439-DE3A5916FB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61450" y="413385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7" name="Equation" r:id="rId27" imgW="9944100" imgH="7023100" progId="Equation.3">
                  <p:embed/>
                </p:oleObj>
              </mc:Choice>
              <mc:Fallback>
                <p:oleObj name="Equation" r:id="rId27" imgW="9944100" imgH="7023100" progId="Equation.3">
                  <p:embed/>
                  <p:pic>
                    <p:nvPicPr>
                      <p:cNvPr id="16456" name="Object 72">
                        <a:extLst>
                          <a:ext uri="{FF2B5EF4-FFF2-40B4-BE49-F238E27FC236}">
                            <a16:creationId xmlns:a16="http://schemas.microsoft.com/office/drawing/2014/main" id="{FA9385B8-D630-E74D-B439-DE3A5916FB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1450" y="413385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57" name="Text Box 73">
            <a:extLst>
              <a:ext uri="{FF2B5EF4-FFF2-40B4-BE49-F238E27FC236}">
                <a16:creationId xmlns:a16="http://schemas.microsoft.com/office/drawing/2014/main" id="{D6A3DDBA-BDA6-E349-9A3C-7FC493FD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364163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但</a:t>
            </a:r>
          </a:p>
        </p:txBody>
      </p:sp>
      <p:sp>
        <p:nvSpPr>
          <p:cNvPr id="16458" name="AutoShape 74">
            <a:extLst>
              <a:ext uri="{FF2B5EF4-FFF2-40B4-BE49-F238E27FC236}">
                <a16:creationId xmlns:a16="http://schemas.microsoft.com/office/drawing/2014/main" id="{D9AC441F-5FD9-6947-84F7-6643CC718C43}"/>
              </a:ext>
            </a:extLst>
          </p:cNvPr>
          <p:cNvSpPr>
            <a:spLocks/>
          </p:cNvSpPr>
          <p:nvPr/>
        </p:nvSpPr>
        <p:spPr bwMode="auto">
          <a:xfrm>
            <a:off x="3776663" y="5257801"/>
            <a:ext cx="152400" cy="885825"/>
          </a:xfrm>
          <a:prstGeom prst="leftBrace">
            <a:avLst>
              <a:gd name="adj1" fmla="val 48437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459" name="Object 75">
            <a:extLst>
              <a:ext uri="{FF2B5EF4-FFF2-40B4-BE49-F238E27FC236}">
                <a16:creationId xmlns:a16="http://schemas.microsoft.com/office/drawing/2014/main" id="{1F449997-051C-6B4E-9156-13A10E6855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75100" y="5153025"/>
          <a:ext cx="889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8" name="Equation" r:id="rId29" imgW="20485100" imgH="9067800" progId="Equation.3">
                  <p:embed/>
                </p:oleObj>
              </mc:Choice>
              <mc:Fallback>
                <p:oleObj name="Equation" r:id="rId29" imgW="20485100" imgH="9067800" progId="Equation.3">
                  <p:embed/>
                  <p:pic>
                    <p:nvPicPr>
                      <p:cNvPr id="16459" name="Object 75">
                        <a:extLst>
                          <a:ext uri="{FF2B5EF4-FFF2-40B4-BE49-F238E27FC236}">
                            <a16:creationId xmlns:a16="http://schemas.microsoft.com/office/drawing/2014/main" id="{1F449997-051C-6B4E-9156-13A10E6855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5153025"/>
                        <a:ext cx="889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60" name="Text Box 76">
            <a:extLst>
              <a:ext uri="{FF2B5EF4-FFF2-40B4-BE49-F238E27FC236}">
                <a16:creationId xmlns:a16="http://schemas.microsoft.com/office/drawing/2014/main" id="{A8C0464F-224D-A447-B308-DF5D5131E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0292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6461" name="Object 77">
            <a:extLst>
              <a:ext uri="{FF2B5EF4-FFF2-40B4-BE49-F238E27FC236}">
                <a16:creationId xmlns:a16="http://schemas.microsoft.com/office/drawing/2014/main" id="{B1CA3826-3ED3-F341-903E-52609E102D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48113" y="5778500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4219" name="Equation" r:id="rId31" imgW="20193000" imgH="9067800" progId="Equation.3">
                  <p:embed/>
                </p:oleObj>
              </mc:Choice>
              <mc:Fallback>
                <p:oleObj name="Equation" r:id="rId31" imgW="20193000" imgH="9067800" progId="Equation.3">
                  <p:embed/>
                  <p:pic>
                    <p:nvPicPr>
                      <p:cNvPr id="16461" name="Object 77">
                        <a:extLst>
                          <a:ext uri="{FF2B5EF4-FFF2-40B4-BE49-F238E27FC236}">
                            <a16:creationId xmlns:a16="http://schemas.microsoft.com/office/drawing/2014/main" id="{B1CA3826-3ED3-F341-903E-52609E102D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5778500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62" name="Text Box 78">
            <a:extLst>
              <a:ext uri="{FF2B5EF4-FFF2-40B4-BE49-F238E27FC236}">
                <a16:creationId xmlns:a16="http://schemas.microsoft.com/office/drawing/2014/main" id="{3D1C1501-D887-3945-9142-5C6416350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668963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465" name="Text Box 81">
            <a:extLst>
              <a:ext uri="{FF2B5EF4-FFF2-40B4-BE49-F238E27FC236}">
                <a16:creationId xmlns:a16="http://schemas.microsoft.com/office/drawing/2014/main" id="{5C9330CA-181C-8546-8B41-6253B85F9F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9588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</p:spTree>
    <p:extLst>
      <p:ext uri="{BB962C8B-B14F-4D97-AF65-F5344CB8AC3E}">
        <p14:creationId xmlns:p14="http://schemas.microsoft.com/office/powerpoint/2010/main" val="320839982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6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20" grpId="0" autoUpdateAnimBg="0"/>
      <p:bldP spid="16421" grpId="0" autoUpdateAnimBg="0"/>
      <p:bldP spid="16432" grpId="0" autoUpdateAnimBg="0"/>
      <p:bldP spid="16450" grpId="0" autoUpdateAnimBg="0"/>
      <p:bldP spid="16451" grpId="0" autoUpdateAnimBg="0"/>
      <p:bldP spid="16452" grpId="0" autoUpdateAnimBg="0"/>
      <p:bldP spid="16457" grpId="0" autoUpdateAnimBg="0"/>
      <p:bldP spid="16460" grpId="0" autoUpdateAnimBg="0"/>
      <p:bldP spid="16462" grpId="0" autoUpdateAnimBg="0"/>
      <p:bldP spid="1646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02" name="Group 86">
            <a:extLst>
              <a:ext uri="{FF2B5EF4-FFF2-40B4-BE49-F238E27FC236}">
                <a16:creationId xmlns:a16="http://schemas.microsoft.com/office/drawing/2014/main" id="{4D32A624-19AC-5347-8961-5DB36672C782}"/>
              </a:ext>
            </a:extLst>
          </p:cNvPr>
          <p:cNvGrpSpPr>
            <a:grpSpLocks/>
          </p:cNvGrpSpPr>
          <p:nvPr/>
        </p:nvGrpSpPr>
        <p:grpSpPr bwMode="auto">
          <a:xfrm>
            <a:off x="7989889" y="3200400"/>
            <a:ext cx="1919287" cy="76200"/>
            <a:chOff x="3921" y="2064"/>
            <a:chExt cx="1209" cy="48"/>
          </a:xfrm>
        </p:grpSpPr>
        <p:sp>
          <p:nvSpPr>
            <p:cNvPr id="7216" name="Rectangle 84">
              <a:extLst>
                <a:ext uri="{FF2B5EF4-FFF2-40B4-BE49-F238E27FC236}">
                  <a16:creationId xmlns:a16="http://schemas.microsoft.com/office/drawing/2014/main" id="{26AE80A1-96DC-CA43-9C3C-56F224E9A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1" y="2064"/>
              <a:ext cx="170" cy="48"/>
            </a:xfrm>
            <a:prstGeom prst="rect">
              <a:avLst/>
            </a:prstGeom>
            <a:solidFill>
              <a:srgbClr val="003CF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217" name="Rectangle 85">
              <a:extLst>
                <a:ext uri="{FF2B5EF4-FFF2-40B4-BE49-F238E27FC236}">
                  <a16:creationId xmlns:a16="http://schemas.microsoft.com/office/drawing/2014/main" id="{5F298E59-3395-AE4C-B28E-FA13312C90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0" y="2064"/>
              <a:ext cx="170" cy="48"/>
            </a:xfrm>
            <a:prstGeom prst="rect">
              <a:avLst/>
            </a:prstGeom>
            <a:solidFill>
              <a:srgbClr val="003CF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292" name="Rectangle 76">
            <a:extLst>
              <a:ext uri="{FF2B5EF4-FFF2-40B4-BE49-F238E27FC236}">
                <a16:creationId xmlns:a16="http://schemas.microsoft.com/office/drawing/2014/main" id="{DE7CF4DE-4E24-1E4A-B7CD-AB1753C0F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7100" y="3200400"/>
            <a:ext cx="820738" cy="76200"/>
          </a:xfrm>
          <a:prstGeom prst="rect">
            <a:avLst/>
          </a:prstGeom>
          <a:solidFill>
            <a:srgbClr val="003CF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6E40CD7E-BCA4-2B40-9387-6A58B2B4D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44196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引例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(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神秘的康托尔尘集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</a:t>
            </a:r>
            <a:endParaRPr lang="en-US" altLang="zh-CN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C87CB471-5C54-284C-9040-614E5F192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28601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把</a:t>
            </a:r>
            <a:r>
              <a:rPr lang="en-US" altLang="zh-CN" dirty="0">
                <a:solidFill>
                  <a:srgbClr val="000000"/>
                </a:solidFill>
              </a:rPr>
              <a:t>[0,1]</a:t>
            </a:r>
            <a:r>
              <a:rPr lang="zh-CN" altLang="en-US" dirty="0">
                <a:solidFill>
                  <a:srgbClr val="000000"/>
                </a:solidFill>
              </a:rPr>
              <a:t>区间三等分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舍弃中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EA9F9376-B9CB-EC43-A458-B2495D46C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747713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间的开区间</a:t>
            </a:r>
          </a:p>
        </p:txBody>
      </p:sp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84387700-FE0E-1543-B42A-DBE1030122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747713"/>
          <a:ext cx="825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95" name="Equation" r:id="rId4" imgW="19011900" imgH="12293600" progId="Equation.3">
                  <p:embed/>
                </p:oleObj>
              </mc:Choice>
              <mc:Fallback>
                <p:oleObj name="Equation" r:id="rId4" imgW="19011900" imgH="12293600" progId="Equation.3">
                  <p:embed/>
                  <p:pic>
                    <p:nvPicPr>
                      <p:cNvPr id="9226" name="Object 10">
                        <a:extLst>
                          <a:ext uri="{FF2B5EF4-FFF2-40B4-BE49-F238E27FC236}">
                            <a16:creationId xmlns:a16="http://schemas.microsoft.com/office/drawing/2014/main" id="{84387700-FE0E-1543-B42A-DBE1030122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747713"/>
                        <a:ext cx="825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>
            <a:extLst>
              <a:ext uri="{FF2B5EF4-FFF2-40B4-BE49-F238E27FC236}">
                <a16:creationId xmlns:a16="http://schemas.microsoft.com/office/drawing/2014/main" id="{51A74EA6-9103-9440-9943-593932C34D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8400" y="2360613"/>
          <a:ext cx="304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96" name="Equation" r:id="rId6" imgW="7023100" imgH="12877800" progId="Equation.3">
                  <p:embed/>
                </p:oleObj>
              </mc:Choice>
              <mc:Fallback>
                <p:oleObj name="Equation" r:id="rId6" imgW="7023100" imgH="12877800" progId="Equation.3">
                  <p:embed/>
                  <p:pic>
                    <p:nvPicPr>
                      <p:cNvPr id="9228" name="Object 12">
                        <a:extLst>
                          <a:ext uri="{FF2B5EF4-FFF2-40B4-BE49-F238E27FC236}">
                            <a16:creationId xmlns:a16="http://schemas.microsoft.com/office/drawing/2014/main" id="{51A74EA6-9103-9440-9943-593932C34D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360613"/>
                        <a:ext cx="304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51" name="Text Box 35">
            <a:extLst>
              <a:ext uri="{FF2B5EF4-FFF2-40B4-BE49-F238E27FC236}">
                <a16:creationId xmlns:a16="http://schemas.microsoft.com/office/drawing/2014/main" id="{4DC02420-8104-304A-9F5A-853F8B7AE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738188"/>
            <a:ext cx="6318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将剩下的两个子区间分别三等分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并舍弃</a:t>
            </a:r>
          </a:p>
        </p:txBody>
      </p:sp>
      <p:sp>
        <p:nvSpPr>
          <p:cNvPr id="9252" name="Text Box 36">
            <a:extLst>
              <a:ext uri="{FF2B5EF4-FFF2-40B4-BE49-F238E27FC236}">
                <a16:creationId xmlns:a16="http://schemas.microsoft.com/office/drawing/2014/main" id="{98347E91-D21C-1943-A933-48C7D8328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317626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在中间的开区间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53" name="Text Box 37">
            <a:extLst>
              <a:ext uri="{FF2B5EF4-FFF2-40B4-BE49-F238E27FC236}">
                <a16:creationId xmlns:a16="http://schemas.microsoft.com/office/drawing/2014/main" id="{6631C361-213B-5F46-A20A-44E151AD0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1325" y="1295400"/>
            <a:ext cx="45833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反复进行这种“弃中”操作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254" name="Text Box 38">
            <a:extLst>
              <a:ext uri="{FF2B5EF4-FFF2-40B4-BE49-F238E27FC236}">
                <a16:creationId xmlns:a16="http://schemas.microsoft.com/office/drawing/2014/main" id="{D4CBEE59-23B3-3B4F-B48E-0BC2F3D3C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7462" y="1295401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问丢弃部</a:t>
            </a:r>
          </a:p>
        </p:txBody>
      </p:sp>
      <p:sp>
        <p:nvSpPr>
          <p:cNvPr id="9255" name="Text Box 39">
            <a:extLst>
              <a:ext uri="{FF2B5EF4-FFF2-40B4-BE49-F238E27FC236}">
                <a16:creationId xmlns:a16="http://schemas.microsoft.com/office/drawing/2014/main" id="{70CA946D-1FBA-EE48-801A-1A6683AEC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814513"/>
            <a:ext cx="6229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分的总长和剩下部分的总长各是多少？</a:t>
            </a:r>
          </a:p>
        </p:txBody>
      </p:sp>
      <p:sp>
        <p:nvSpPr>
          <p:cNvPr id="9256" name="Text Box 40">
            <a:extLst>
              <a:ext uri="{FF2B5EF4-FFF2-40B4-BE49-F238E27FC236}">
                <a16:creationId xmlns:a16="http://schemas.microsoft.com/office/drawing/2014/main" id="{14E7A766-DBCE-9347-9D86-5A964A0F3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347913"/>
            <a:ext cx="4095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丢弃的各开区间长依次为</a:t>
            </a:r>
          </a:p>
        </p:txBody>
      </p:sp>
      <p:graphicFrame>
        <p:nvGraphicFramePr>
          <p:cNvPr id="9257" name="Object 41">
            <a:extLst>
              <a:ext uri="{FF2B5EF4-FFF2-40B4-BE49-F238E27FC236}">
                <a16:creationId xmlns:a16="http://schemas.microsoft.com/office/drawing/2014/main" id="{28E56914-E8EA-C64A-A7F6-2C75A316ED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29400" y="2341563"/>
          <a:ext cx="419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97" name="Equation" r:id="rId8" imgW="9652000" imgH="14046200" progId="Equation.3">
                  <p:embed/>
                </p:oleObj>
              </mc:Choice>
              <mc:Fallback>
                <p:oleObj name="Equation" r:id="rId8" imgW="9652000" imgH="14046200" progId="Equation.3">
                  <p:embed/>
                  <p:pic>
                    <p:nvPicPr>
                      <p:cNvPr id="9257" name="Object 41">
                        <a:extLst>
                          <a:ext uri="{FF2B5EF4-FFF2-40B4-BE49-F238E27FC236}">
                            <a16:creationId xmlns:a16="http://schemas.microsoft.com/office/drawing/2014/main" id="{28E56914-E8EA-C64A-A7F6-2C75A316ED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2341563"/>
                        <a:ext cx="419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8" name="Object 42">
            <a:extLst>
              <a:ext uri="{FF2B5EF4-FFF2-40B4-BE49-F238E27FC236}">
                <a16:creationId xmlns:a16="http://schemas.microsoft.com/office/drawing/2014/main" id="{FAAC7C76-E5D3-6647-AD6D-FB42AF41F0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2309813"/>
          <a:ext cx="4445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98" name="Equation" r:id="rId10" imgW="10236200" imgH="14922500" progId="Equation.3">
                  <p:embed/>
                </p:oleObj>
              </mc:Choice>
              <mc:Fallback>
                <p:oleObj name="Equation" r:id="rId10" imgW="10236200" imgH="14922500" progId="Equation.3">
                  <p:embed/>
                  <p:pic>
                    <p:nvPicPr>
                      <p:cNvPr id="9258" name="Object 42">
                        <a:extLst>
                          <a:ext uri="{FF2B5EF4-FFF2-40B4-BE49-F238E27FC236}">
                            <a16:creationId xmlns:a16="http://schemas.microsoft.com/office/drawing/2014/main" id="{FAAC7C76-E5D3-6647-AD6D-FB42AF41F0A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2309813"/>
                        <a:ext cx="4445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9" name="Object 43">
            <a:extLst>
              <a:ext uri="{FF2B5EF4-FFF2-40B4-BE49-F238E27FC236}">
                <a16:creationId xmlns:a16="http://schemas.microsoft.com/office/drawing/2014/main" id="{0735453D-777D-E24C-92B9-72B59C9220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1600" y="2309813"/>
          <a:ext cx="431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99" name="Equation" r:id="rId12" imgW="9944100" imgH="14922500" progId="Equation.3">
                  <p:embed/>
                </p:oleObj>
              </mc:Choice>
              <mc:Fallback>
                <p:oleObj name="Equation" r:id="rId12" imgW="9944100" imgH="14922500" progId="Equation.3">
                  <p:embed/>
                  <p:pic>
                    <p:nvPicPr>
                      <p:cNvPr id="9259" name="Object 43">
                        <a:extLst>
                          <a:ext uri="{FF2B5EF4-FFF2-40B4-BE49-F238E27FC236}">
                            <a16:creationId xmlns:a16="http://schemas.microsoft.com/office/drawing/2014/main" id="{0735453D-777D-E24C-92B9-72B59C9220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2309813"/>
                        <a:ext cx="4318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60" name="Object 44">
            <a:extLst>
              <a:ext uri="{FF2B5EF4-FFF2-40B4-BE49-F238E27FC236}">
                <a16:creationId xmlns:a16="http://schemas.microsoft.com/office/drawing/2014/main" id="{F51843C5-14DC-4644-8DA5-E301ED114A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29600" y="2309813"/>
          <a:ext cx="15240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00" name="Equation" r:id="rId14" imgW="35102800" imgH="14922500" progId="Equation.3">
                  <p:embed/>
                </p:oleObj>
              </mc:Choice>
              <mc:Fallback>
                <p:oleObj name="Equation" r:id="rId14" imgW="35102800" imgH="14922500" progId="Equation.3">
                  <p:embed/>
                  <p:pic>
                    <p:nvPicPr>
                      <p:cNvPr id="9260" name="Object 44">
                        <a:extLst>
                          <a:ext uri="{FF2B5EF4-FFF2-40B4-BE49-F238E27FC236}">
                            <a16:creationId xmlns:a16="http://schemas.microsoft.com/office/drawing/2014/main" id="{F51843C5-14DC-4644-8DA5-E301ED114A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2309813"/>
                        <a:ext cx="15240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1" name="Text Box 45">
            <a:extLst>
              <a:ext uri="{FF2B5EF4-FFF2-40B4-BE49-F238E27FC236}">
                <a16:creationId xmlns:a16="http://schemas.microsoft.com/office/drawing/2014/main" id="{CBBF5B6D-7038-7A48-BCDB-6C2649A0E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909888"/>
            <a:ext cx="2673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故丢弃部分总长</a:t>
            </a:r>
          </a:p>
        </p:txBody>
      </p:sp>
      <p:graphicFrame>
        <p:nvGraphicFramePr>
          <p:cNvPr id="9262" name="Object 46">
            <a:extLst>
              <a:ext uri="{FF2B5EF4-FFF2-40B4-BE49-F238E27FC236}">
                <a16:creationId xmlns:a16="http://schemas.microsoft.com/office/drawing/2014/main" id="{40B13DA4-D6B2-854C-A288-4E46267FE8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74900" y="3505200"/>
          <a:ext cx="4787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01" name="Equation" r:id="rId16" imgW="110299500" imgH="14922500" progId="Equation.3">
                  <p:embed/>
                </p:oleObj>
              </mc:Choice>
              <mc:Fallback>
                <p:oleObj name="Equation" r:id="rId16" imgW="110299500" imgH="14922500" progId="Equation.3">
                  <p:embed/>
                  <p:pic>
                    <p:nvPicPr>
                      <p:cNvPr id="9262" name="Object 46">
                        <a:extLst>
                          <a:ext uri="{FF2B5EF4-FFF2-40B4-BE49-F238E27FC236}">
                            <a16:creationId xmlns:a16="http://schemas.microsoft.com/office/drawing/2014/main" id="{40B13DA4-D6B2-854C-A288-4E46267FE8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3505200"/>
                        <a:ext cx="47879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63" name="Object 47">
            <a:extLst>
              <a:ext uri="{FF2B5EF4-FFF2-40B4-BE49-F238E27FC236}">
                <a16:creationId xmlns:a16="http://schemas.microsoft.com/office/drawing/2014/main" id="{FEFAFAAD-3BEC-CD44-940F-15B43F4E82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2100" y="4222750"/>
          <a:ext cx="57023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02" name="Equation" r:id="rId18" imgW="131368800" imgH="13754100" progId="Equation.3">
                  <p:embed/>
                </p:oleObj>
              </mc:Choice>
              <mc:Fallback>
                <p:oleObj name="Equation" r:id="rId18" imgW="131368800" imgH="13754100" progId="Equation.3">
                  <p:embed/>
                  <p:pic>
                    <p:nvPicPr>
                      <p:cNvPr id="9263" name="Object 47">
                        <a:extLst>
                          <a:ext uri="{FF2B5EF4-FFF2-40B4-BE49-F238E27FC236}">
                            <a16:creationId xmlns:a16="http://schemas.microsoft.com/office/drawing/2014/main" id="{FEFAFAAD-3BEC-CD44-940F-15B43F4E82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4222750"/>
                        <a:ext cx="57023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64" name="Object 48">
            <a:extLst>
              <a:ext uri="{FF2B5EF4-FFF2-40B4-BE49-F238E27FC236}">
                <a16:creationId xmlns:a16="http://schemas.microsoft.com/office/drawing/2014/main" id="{ABF03E24-2449-DF40-8C23-FFF4DEF618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23300" y="4229100"/>
          <a:ext cx="1511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403" name="Equation" r:id="rId20" imgW="34810700" imgH="14922500" progId="Equation.3">
                  <p:embed/>
                </p:oleObj>
              </mc:Choice>
              <mc:Fallback>
                <p:oleObj name="Equation" r:id="rId20" imgW="34810700" imgH="14922500" progId="Equation.3">
                  <p:embed/>
                  <p:pic>
                    <p:nvPicPr>
                      <p:cNvPr id="9264" name="Object 48">
                        <a:extLst>
                          <a:ext uri="{FF2B5EF4-FFF2-40B4-BE49-F238E27FC236}">
                            <a16:creationId xmlns:a16="http://schemas.microsoft.com/office/drawing/2014/main" id="{ABF03E24-2449-DF40-8C23-FFF4DEF618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0" y="4229100"/>
                        <a:ext cx="15113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65" name="Text Box 49">
            <a:extLst>
              <a:ext uri="{FF2B5EF4-FFF2-40B4-BE49-F238E27FC236}">
                <a16:creationId xmlns:a16="http://schemas.microsoft.com/office/drawing/2014/main" id="{3FE265C2-DEDF-0741-99E0-12764F0A2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027" y="4869160"/>
            <a:ext cx="29674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 dirty="0">
                <a:solidFill>
                  <a:srgbClr val="000000"/>
                </a:solidFill>
              </a:rPr>
              <a:t>剩余部分总长   </a:t>
            </a:r>
            <a:r>
              <a:rPr lang="en-US" altLang="zh-CN" dirty="0">
                <a:solidFill>
                  <a:srgbClr val="000000"/>
                </a:solidFill>
              </a:rPr>
              <a:t>0 .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9267" name="Text Box 51">
            <a:extLst>
              <a:ext uri="{FF2B5EF4-FFF2-40B4-BE49-F238E27FC236}">
                <a16:creationId xmlns:a16="http://schemas.microsoft.com/office/drawing/2014/main" id="{0B1C41CD-52C4-7440-B4C1-74950AB1D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9496" y="5429251"/>
            <a:ext cx="91101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剩余部分总长为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0, 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但康托尔证明了其成员和实数“一样多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”,</a:t>
            </a:r>
          </a:p>
          <a:p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它们像尘埃一样散落在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[0,1]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区间上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人们称其为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康托尔尘集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</a:p>
        </p:txBody>
      </p:sp>
      <p:grpSp>
        <p:nvGrpSpPr>
          <p:cNvPr id="9294" name="Group 78">
            <a:extLst>
              <a:ext uri="{FF2B5EF4-FFF2-40B4-BE49-F238E27FC236}">
                <a16:creationId xmlns:a16="http://schemas.microsoft.com/office/drawing/2014/main" id="{9286BD7C-EBEF-FF45-82B2-9604620C4479}"/>
              </a:ext>
            </a:extLst>
          </p:cNvPr>
          <p:cNvGrpSpPr>
            <a:grpSpLocks/>
          </p:cNvGrpSpPr>
          <p:nvPr/>
        </p:nvGrpSpPr>
        <p:grpSpPr bwMode="auto">
          <a:xfrm>
            <a:off x="7983539" y="3200400"/>
            <a:ext cx="1919287" cy="76200"/>
            <a:chOff x="3917" y="2064"/>
            <a:chExt cx="1209" cy="48"/>
          </a:xfrm>
        </p:grpSpPr>
        <p:sp>
          <p:nvSpPr>
            <p:cNvPr id="7212" name="Line 55">
              <a:extLst>
                <a:ext uri="{FF2B5EF4-FFF2-40B4-BE49-F238E27FC236}">
                  <a16:creationId xmlns:a16="http://schemas.microsoft.com/office/drawing/2014/main" id="{4CB0D220-7BD5-354D-8988-0949576322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7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13" name="Line 56">
              <a:extLst>
                <a:ext uri="{FF2B5EF4-FFF2-40B4-BE49-F238E27FC236}">
                  <a16:creationId xmlns:a16="http://schemas.microsoft.com/office/drawing/2014/main" id="{084D7F0D-44DE-1B48-9610-17A2C447D9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89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14" name="Line 61">
              <a:extLst>
                <a:ext uri="{FF2B5EF4-FFF2-40B4-BE49-F238E27FC236}">
                  <a16:creationId xmlns:a16="http://schemas.microsoft.com/office/drawing/2014/main" id="{5D92A4D7-9E7B-DC49-B9A0-537F29EAE3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53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15" name="Line 66">
              <a:extLst>
                <a:ext uri="{FF2B5EF4-FFF2-40B4-BE49-F238E27FC236}">
                  <a16:creationId xmlns:a16="http://schemas.microsoft.com/office/drawing/2014/main" id="{A49E661B-DEE3-9B4A-B2AB-42BA2083F7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26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9286" name="Group 70">
            <a:extLst>
              <a:ext uri="{FF2B5EF4-FFF2-40B4-BE49-F238E27FC236}">
                <a16:creationId xmlns:a16="http://schemas.microsoft.com/office/drawing/2014/main" id="{BCE325F2-290C-A14C-96C2-BD1EC9245DB3}"/>
              </a:ext>
            </a:extLst>
          </p:cNvPr>
          <p:cNvGrpSpPr>
            <a:grpSpLocks/>
          </p:cNvGrpSpPr>
          <p:nvPr/>
        </p:nvGrpSpPr>
        <p:grpSpPr bwMode="auto">
          <a:xfrm>
            <a:off x="7526338" y="3200400"/>
            <a:ext cx="2989262" cy="439738"/>
            <a:chOff x="3629" y="2064"/>
            <a:chExt cx="1883" cy="277"/>
          </a:xfrm>
        </p:grpSpPr>
        <p:sp>
          <p:nvSpPr>
            <p:cNvPr id="7207" name="Line 52">
              <a:extLst>
                <a:ext uri="{FF2B5EF4-FFF2-40B4-BE49-F238E27FC236}">
                  <a16:creationId xmlns:a16="http://schemas.microsoft.com/office/drawing/2014/main" id="{9626151D-3236-CA42-AB48-1096E1E596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112"/>
              <a:ext cx="176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08" name="Line 53">
              <a:extLst>
                <a:ext uri="{FF2B5EF4-FFF2-40B4-BE49-F238E27FC236}">
                  <a16:creationId xmlns:a16="http://schemas.microsoft.com/office/drawing/2014/main" id="{676FFD63-6842-054F-9519-8BAF8F571C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064"/>
              <a:ext cx="0" cy="4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09" name="Line 54">
              <a:extLst>
                <a:ext uri="{FF2B5EF4-FFF2-40B4-BE49-F238E27FC236}">
                  <a16:creationId xmlns:a16="http://schemas.microsoft.com/office/drawing/2014/main" id="{BAFD3946-953D-0F46-9AF5-B23868E5E2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98" y="2064"/>
              <a:ext cx="0" cy="4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7210" name="Text Box 68">
              <a:extLst>
                <a:ext uri="{FF2B5EF4-FFF2-40B4-BE49-F238E27FC236}">
                  <a16:creationId xmlns:a16="http://schemas.microsoft.com/office/drawing/2014/main" id="{2F2AE066-D2A8-9841-9424-C83FF7A1B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9" y="2091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7211" name="Text Box 69">
              <a:extLst>
                <a:ext uri="{FF2B5EF4-FFF2-40B4-BE49-F238E27FC236}">
                  <a16:creationId xmlns:a16="http://schemas.microsoft.com/office/drawing/2014/main" id="{CD54F33F-7CF9-DB41-BA5E-68A7443E93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8" y="2083"/>
              <a:ext cx="19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1pPr>
              <a:lvl2pPr marL="742950" indent="-28575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2pPr>
              <a:lvl3pPr marL="11430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3pPr>
              <a:lvl4pPr marL="16002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4pPr>
              <a:lvl5pPr marL="2057400" indent="-228600"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楷体_GB2312" pitchFamily="49" charset="-122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</a:rPr>
                <a:t>1</a:t>
              </a:r>
            </a:p>
          </p:txBody>
        </p:sp>
      </p:grpSp>
      <p:grpSp>
        <p:nvGrpSpPr>
          <p:cNvPr id="9293" name="Group 77">
            <a:extLst>
              <a:ext uri="{FF2B5EF4-FFF2-40B4-BE49-F238E27FC236}">
                <a16:creationId xmlns:a16="http://schemas.microsoft.com/office/drawing/2014/main" id="{3EBBB9AD-A3F0-A54E-9E12-7DDE805632CE}"/>
              </a:ext>
            </a:extLst>
          </p:cNvPr>
          <p:cNvGrpSpPr>
            <a:grpSpLocks/>
          </p:cNvGrpSpPr>
          <p:nvPr/>
        </p:nvGrpSpPr>
        <p:grpSpPr bwMode="auto">
          <a:xfrm>
            <a:off x="8477251" y="3200400"/>
            <a:ext cx="982663" cy="533400"/>
            <a:chOff x="4228" y="2064"/>
            <a:chExt cx="619" cy="336"/>
          </a:xfrm>
        </p:grpSpPr>
        <p:sp>
          <p:nvSpPr>
            <p:cNvPr id="7203" name="Line 57">
              <a:extLst>
                <a:ext uri="{FF2B5EF4-FFF2-40B4-BE49-F238E27FC236}">
                  <a16:creationId xmlns:a16="http://schemas.microsoft.com/office/drawing/2014/main" id="{73246E8C-52CA-6544-8B49-E9F20B5128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2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7204" name="Object 71">
              <a:extLst>
                <a:ext uri="{FF2B5EF4-FFF2-40B4-BE49-F238E27FC236}">
                  <a16:creationId xmlns:a16="http://schemas.microsoft.com/office/drawing/2014/main" id="{76D023FA-6C3B-534A-93B8-F82A2F78ED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28" y="2112"/>
            <a:ext cx="104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4" name="Equation" r:id="rId22" imgW="3797300" imgH="10528300" progId="Equation.3">
                    <p:embed/>
                  </p:oleObj>
                </mc:Choice>
                <mc:Fallback>
                  <p:oleObj name="Equation" r:id="rId22" imgW="3797300" imgH="10528300" progId="Equation.3">
                    <p:embed/>
                    <p:pic>
                      <p:nvPicPr>
                        <p:cNvPr id="7204" name="Object 71">
                          <a:extLst>
                            <a:ext uri="{FF2B5EF4-FFF2-40B4-BE49-F238E27FC236}">
                              <a16:creationId xmlns:a16="http://schemas.microsoft.com/office/drawing/2014/main" id="{76D023FA-6C3B-534A-93B8-F82A2F78ED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8" y="2112"/>
                          <a:ext cx="104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5" name="Line 60">
              <a:extLst>
                <a:ext uri="{FF2B5EF4-FFF2-40B4-BE49-F238E27FC236}">
                  <a16:creationId xmlns:a16="http://schemas.microsoft.com/office/drawing/2014/main" id="{4E5B41FE-37BC-EB46-8A2C-CE4D44C7E3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0" y="2064"/>
              <a:ext cx="0" cy="48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7206" name="Object 72">
              <a:extLst>
                <a:ext uri="{FF2B5EF4-FFF2-40B4-BE49-F238E27FC236}">
                  <a16:creationId xmlns:a16="http://schemas.microsoft.com/office/drawing/2014/main" id="{545603FE-DB41-9B4B-A211-897BCDBC30F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35" y="2112"/>
            <a:ext cx="11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5" name="Equation" r:id="rId24" imgW="4102100" imgH="10528300" progId="Equation.3">
                    <p:embed/>
                  </p:oleObj>
                </mc:Choice>
                <mc:Fallback>
                  <p:oleObj name="Equation" r:id="rId24" imgW="4102100" imgH="10528300" progId="Equation.3">
                    <p:embed/>
                    <p:pic>
                      <p:nvPicPr>
                        <p:cNvPr id="7206" name="Object 72">
                          <a:extLst>
                            <a:ext uri="{FF2B5EF4-FFF2-40B4-BE49-F238E27FC236}">
                              <a16:creationId xmlns:a16="http://schemas.microsoft.com/office/drawing/2014/main" id="{545603FE-DB41-9B4B-A211-897BCDBC30F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35" y="2112"/>
                          <a:ext cx="1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299" name="Group 83">
            <a:extLst>
              <a:ext uri="{FF2B5EF4-FFF2-40B4-BE49-F238E27FC236}">
                <a16:creationId xmlns:a16="http://schemas.microsoft.com/office/drawing/2014/main" id="{AF6EEF26-6CA1-E044-A083-1D8AB6165B6B}"/>
              </a:ext>
            </a:extLst>
          </p:cNvPr>
          <p:cNvGrpSpPr>
            <a:grpSpLocks/>
          </p:cNvGrpSpPr>
          <p:nvPr/>
        </p:nvGrpSpPr>
        <p:grpSpPr bwMode="auto">
          <a:xfrm>
            <a:off x="7900989" y="3276600"/>
            <a:ext cx="2103437" cy="457200"/>
            <a:chOff x="3865" y="2112"/>
            <a:chExt cx="1325" cy="288"/>
          </a:xfrm>
        </p:grpSpPr>
        <p:graphicFrame>
          <p:nvGraphicFramePr>
            <p:cNvPr id="7199" name="Object 79">
              <a:extLst>
                <a:ext uri="{FF2B5EF4-FFF2-40B4-BE49-F238E27FC236}">
                  <a16:creationId xmlns:a16="http://schemas.microsoft.com/office/drawing/2014/main" id="{C4BEE4E2-E695-9443-A033-D13879229B5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65" y="2112"/>
            <a:ext cx="11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6" name="Equation" r:id="rId26" imgW="4102100" imgH="10528300" progId="Equation.3">
                    <p:embed/>
                  </p:oleObj>
                </mc:Choice>
                <mc:Fallback>
                  <p:oleObj name="Equation" r:id="rId26" imgW="4102100" imgH="10528300" progId="Equation.3">
                    <p:embed/>
                    <p:pic>
                      <p:nvPicPr>
                        <p:cNvPr id="7199" name="Object 79">
                          <a:extLst>
                            <a:ext uri="{FF2B5EF4-FFF2-40B4-BE49-F238E27FC236}">
                              <a16:creationId xmlns:a16="http://schemas.microsoft.com/office/drawing/2014/main" id="{C4BEE4E2-E695-9443-A033-D13879229B5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5" y="2112"/>
                          <a:ext cx="1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0" name="Object 80">
              <a:extLst>
                <a:ext uri="{FF2B5EF4-FFF2-40B4-BE49-F238E27FC236}">
                  <a16:creationId xmlns:a16="http://schemas.microsoft.com/office/drawing/2014/main" id="{2F10586B-DF04-1145-9106-3C5DB9B150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2" y="2112"/>
            <a:ext cx="11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7" name="Equation" r:id="rId28" imgW="4102100" imgH="10528300" progId="Equation.3">
                    <p:embed/>
                  </p:oleObj>
                </mc:Choice>
                <mc:Fallback>
                  <p:oleObj name="Equation" r:id="rId28" imgW="4102100" imgH="10528300" progId="Equation.3">
                    <p:embed/>
                    <p:pic>
                      <p:nvPicPr>
                        <p:cNvPr id="7200" name="Object 80">
                          <a:extLst>
                            <a:ext uri="{FF2B5EF4-FFF2-40B4-BE49-F238E27FC236}">
                              <a16:creationId xmlns:a16="http://schemas.microsoft.com/office/drawing/2014/main" id="{2F10586B-DF04-1145-9106-3C5DB9B150E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2112"/>
                          <a:ext cx="1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1" name="Object 81">
              <a:extLst>
                <a:ext uri="{FF2B5EF4-FFF2-40B4-BE49-F238E27FC236}">
                  <a16:creationId xmlns:a16="http://schemas.microsoft.com/office/drawing/2014/main" id="{16E44C09-3412-394D-BA4B-FAFCF47B777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96" y="2112"/>
            <a:ext cx="11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8" name="Equation" r:id="rId30" imgW="4102100" imgH="10528300" progId="Equation.3">
                    <p:embed/>
                  </p:oleObj>
                </mc:Choice>
                <mc:Fallback>
                  <p:oleObj name="Equation" r:id="rId30" imgW="4102100" imgH="10528300" progId="Equation.3">
                    <p:embed/>
                    <p:pic>
                      <p:nvPicPr>
                        <p:cNvPr id="7201" name="Object 81">
                          <a:extLst>
                            <a:ext uri="{FF2B5EF4-FFF2-40B4-BE49-F238E27FC236}">
                              <a16:creationId xmlns:a16="http://schemas.microsoft.com/office/drawing/2014/main" id="{16E44C09-3412-394D-BA4B-FAFCF47B777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2112"/>
                          <a:ext cx="1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202" name="Object 82">
              <a:extLst>
                <a:ext uri="{FF2B5EF4-FFF2-40B4-BE49-F238E27FC236}">
                  <a16:creationId xmlns:a16="http://schemas.microsoft.com/office/drawing/2014/main" id="{C3820164-CF51-2446-92EF-09ECE6A3FB2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078" y="2112"/>
            <a:ext cx="11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8409" name="Equation" r:id="rId32" imgW="4102100" imgH="10528300" progId="Equation.3">
                    <p:embed/>
                  </p:oleObj>
                </mc:Choice>
                <mc:Fallback>
                  <p:oleObj name="Equation" r:id="rId32" imgW="4102100" imgH="10528300" progId="Equation.3">
                    <p:embed/>
                    <p:pic>
                      <p:nvPicPr>
                        <p:cNvPr id="7202" name="Object 82">
                          <a:extLst>
                            <a:ext uri="{FF2B5EF4-FFF2-40B4-BE49-F238E27FC236}">
                              <a16:creationId xmlns:a16="http://schemas.microsoft.com/office/drawing/2014/main" id="{C3820164-CF51-2446-92EF-09ECE6A3FB2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8" y="2112"/>
                          <a:ext cx="1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303" name="Text Box 87">
            <a:extLst>
              <a:ext uri="{FF2B5EF4-FFF2-40B4-BE49-F238E27FC236}">
                <a16:creationId xmlns:a16="http://schemas.microsoft.com/office/drawing/2014/main" id="{3B6241AC-AFFA-B647-BC17-24EC12245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1" y="4800601"/>
            <a:ext cx="3019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sz="2000" dirty="0">
                <a:solidFill>
                  <a:srgbClr val="000000"/>
                </a:solidFill>
              </a:rPr>
              <a:t>(</a:t>
            </a:r>
            <a:r>
              <a:rPr lang="zh-CN" altLang="en-US" sz="2000" dirty="0">
                <a:solidFill>
                  <a:srgbClr val="000000"/>
                </a:solidFill>
              </a:rPr>
              <a:t>此式计算用到后面的例</a:t>
            </a:r>
            <a:r>
              <a:rPr lang="en-US" altLang="zh-CN" sz="2000" dirty="0">
                <a:solidFill>
                  <a:srgbClr val="000000"/>
                </a:solidFill>
              </a:rPr>
              <a:t>1)</a:t>
            </a:r>
          </a:p>
        </p:txBody>
      </p:sp>
    </p:spTree>
    <p:extLst>
      <p:ext uri="{BB962C8B-B14F-4D97-AF65-F5344CB8AC3E}">
        <p14:creationId xmlns:p14="http://schemas.microsoft.com/office/powerpoint/2010/main" val="41566044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9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3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  <p:bldP spid="9220" grpId="0" autoUpdateAnimBg="0"/>
      <p:bldP spid="9251" grpId="0" build="p" autoUpdateAnimBg="0"/>
      <p:bldP spid="9252" grpId="0" build="p" autoUpdateAnimBg="0" advAuto="0"/>
      <p:bldP spid="9253" grpId="0" build="p" autoUpdateAnimBg="0"/>
      <p:bldP spid="9254" grpId="0" build="p" autoUpdateAnimBg="0"/>
      <p:bldP spid="9255" grpId="0" build="p" autoUpdateAnimBg="0" advAuto="0"/>
      <p:bldP spid="9256" grpId="0" build="p" autoUpdateAnimBg="0"/>
      <p:bldP spid="9261" grpId="0" build="p" autoUpdateAnimBg="0"/>
      <p:bldP spid="9265" grpId="0" build="p" autoUpdateAnimBg="0"/>
      <p:bldP spid="9267" grpId="0" autoUpdateAnimBg="0"/>
      <p:bldP spid="9303" grpId="0" build="p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58" name="Object 26">
            <a:extLst>
              <a:ext uri="{FF2B5EF4-FFF2-40B4-BE49-F238E27FC236}">
                <a16:creationId xmlns:a16="http://schemas.microsoft.com/office/drawing/2014/main" id="{994E33AA-3268-914E-81D3-E7B09CB152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1358900"/>
          <a:ext cx="22479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4" name="Equation" r:id="rId3" imgW="51790600" imgH="20777200" progId="Equation.3">
                  <p:embed/>
                </p:oleObj>
              </mc:Choice>
              <mc:Fallback>
                <p:oleObj name="Equation" r:id="rId3" imgW="51790600" imgH="20777200" progId="Equation.3">
                  <p:embed/>
                  <p:pic>
                    <p:nvPicPr>
                      <p:cNvPr id="18458" name="Object 26">
                        <a:extLst>
                          <a:ext uri="{FF2B5EF4-FFF2-40B4-BE49-F238E27FC236}">
                            <a16:creationId xmlns:a16="http://schemas.microsoft.com/office/drawing/2014/main" id="{994E33AA-3268-914E-81D3-E7B09CB152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358900"/>
                        <a:ext cx="22479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4" name="Rectangle 2">
            <a:extLst>
              <a:ext uri="{FF2B5EF4-FFF2-40B4-BE49-F238E27FC236}">
                <a16:creationId xmlns:a16="http://schemas.microsoft.com/office/drawing/2014/main" id="{87F2FA5D-1362-3048-8CC5-1D01180EB8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457200"/>
            <a:ext cx="2971800" cy="6858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讨论级数</a:t>
            </a:r>
          </a:p>
        </p:txBody>
      </p:sp>
      <p:graphicFrame>
        <p:nvGraphicFramePr>
          <p:cNvPr id="18435" name="Object 3">
            <a:extLst>
              <a:ext uri="{FF2B5EF4-FFF2-40B4-BE49-F238E27FC236}">
                <a16:creationId xmlns:a16="http://schemas.microsoft.com/office/drawing/2014/main" id="{B1014CCA-B6F1-CD43-AD6C-145258A3997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19600" y="279400"/>
          <a:ext cx="2336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5" name="Equation" r:id="rId5" imgW="53835300" imgH="22821900" progId="Equation.3">
                  <p:embed/>
                </p:oleObj>
              </mc:Choice>
              <mc:Fallback>
                <p:oleObj name="Equation" r:id="rId5" imgW="53835300" imgH="22821900" progId="Equation.3">
                  <p:embed/>
                  <p:pic>
                    <p:nvPicPr>
                      <p:cNvPr id="18435" name="Object 3">
                        <a:extLst>
                          <a:ext uri="{FF2B5EF4-FFF2-40B4-BE49-F238E27FC236}">
                            <a16:creationId xmlns:a16="http://schemas.microsoft.com/office/drawing/2014/main" id="{B1014CCA-B6F1-CD43-AD6C-145258A399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79400"/>
                        <a:ext cx="2336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Text Box 4">
            <a:extLst>
              <a:ext uri="{FF2B5EF4-FFF2-40B4-BE49-F238E27FC236}">
                <a16:creationId xmlns:a16="http://schemas.microsoft.com/office/drawing/2014/main" id="{CD05EF9C-946B-E74C-A205-0FF28B99F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4714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的敛散性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37" name="Text Box 5">
            <a:extLst>
              <a:ext uri="{FF2B5EF4-FFF2-40B4-BE49-F238E27FC236}">
                <a16:creationId xmlns:a16="http://schemas.microsoft.com/office/drawing/2014/main" id="{39B36655-4C3D-604D-BD95-57815057C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49383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18438" name="Object 6">
            <a:extLst>
              <a:ext uri="{FF2B5EF4-FFF2-40B4-BE49-F238E27FC236}">
                <a16:creationId xmlns:a16="http://schemas.microsoft.com/office/drawing/2014/main" id="{DE8A13B6-E2CA-B842-BDE3-10540E4E253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57550" y="1352550"/>
          <a:ext cx="1447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6" name="Equation" r:id="rId7" imgW="33350200" imgH="21069300" progId="Equation.3">
                  <p:embed/>
                </p:oleObj>
              </mc:Choice>
              <mc:Fallback>
                <p:oleObj name="Equation" r:id="rId7" imgW="33350200" imgH="21069300" progId="Equation.3">
                  <p:embed/>
                  <p:pic>
                    <p:nvPicPr>
                      <p:cNvPr id="18438" name="Object 6">
                        <a:extLst>
                          <a:ext uri="{FF2B5EF4-FFF2-40B4-BE49-F238E27FC236}">
                            <a16:creationId xmlns:a16="http://schemas.microsoft.com/office/drawing/2014/main" id="{DE8A13B6-E2CA-B842-BDE3-10540E4E25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1352550"/>
                        <a:ext cx="1447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7">
            <a:extLst>
              <a:ext uri="{FF2B5EF4-FFF2-40B4-BE49-F238E27FC236}">
                <a16:creationId xmlns:a16="http://schemas.microsoft.com/office/drawing/2014/main" id="{88F5D2F1-F070-B643-8299-000B835A623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1295400"/>
          <a:ext cx="1320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7" name="Equation" r:id="rId9" imgW="30429200" imgH="11696700" progId="Equation.3">
                  <p:embed/>
                </p:oleObj>
              </mc:Choice>
              <mc:Fallback>
                <p:oleObj name="Equation" r:id="rId9" imgW="30429200" imgH="11696700" progId="Equation.3">
                  <p:embed/>
                  <p:pic>
                    <p:nvPicPr>
                      <p:cNvPr id="18439" name="Object 7">
                        <a:extLst>
                          <a:ext uri="{FF2B5EF4-FFF2-40B4-BE49-F238E27FC236}">
                            <a16:creationId xmlns:a16="http://schemas.microsoft.com/office/drawing/2014/main" id="{88F5D2F1-F070-B643-8299-000B835A62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1295400"/>
                        <a:ext cx="1320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8">
            <a:extLst>
              <a:ext uri="{FF2B5EF4-FFF2-40B4-BE49-F238E27FC236}">
                <a16:creationId xmlns:a16="http://schemas.microsoft.com/office/drawing/2014/main" id="{7583D5F3-4D4B-A444-A7EE-CBFFD75247B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1803400"/>
          <a:ext cx="7747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8" name="Equation" r:id="rId11" imgW="17843500" imgH="11112500" progId="Equation.3">
                  <p:embed/>
                </p:oleObj>
              </mc:Choice>
              <mc:Fallback>
                <p:oleObj name="Equation" r:id="rId11" imgW="17843500" imgH="11112500" progId="Equation.3">
                  <p:embed/>
                  <p:pic>
                    <p:nvPicPr>
                      <p:cNvPr id="18440" name="Object 8">
                        <a:extLst>
                          <a:ext uri="{FF2B5EF4-FFF2-40B4-BE49-F238E27FC236}">
                            <a16:creationId xmlns:a16="http://schemas.microsoft.com/office/drawing/2014/main" id="{7583D5F3-4D4B-A444-A7EE-CBFFD75247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803400"/>
                        <a:ext cx="7747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1" name="Object 9">
            <a:extLst>
              <a:ext uri="{FF2B5EF4-FFF2-40B4-BE49-F238E27FC236}">
                <a16:creationId xmlns:a16="http://schemas.microsoft.com/office/drawing/2014/main" id="{FB3BCF29-F8C8-784C-8DF7-86D8937B302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1676400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09" name="Equation" r:id="rId13" imgW="11696700" imgH="5562600" progId="Equation.3">
                  <p:embed/>
                </p:oleObj>
              </mc:Choice>
              <mc:Fallback>
                <p:oleObj name="Equation" r:id="rId13" imgW="11696700" imgH="5562600" progId="Equation.3">
                  <p:embed/>
                  <p:pic>
                    <p:nvPicPr>
                      <p:cNvPr id="18441" name="Object 9">
                        <a:extLst>
                          <a:ext uri="{FF2B5EF4-FFF2-40B4-BE49-F238E27FC236}">
                            <a16:creationId xmlns:a16="http://schemas.microsoft.com/office/drawing/2014/main" id="{FB3BCF29-F8C8-784C-8DF7-86D8937B30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676400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2" name="Text Box 10">
            <a:extLst>
              <a:ext uri="{FF2B5EF4-FFF2-40B4-BE49-F238E27FC236}">
                <a16:creationId xmlns:a16="http://schemas.microsoft.com/office/drawing/2014/main" id="{2393FC09-4F0B-AB44-93DA-B3B0BEBA5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392363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根据定理</a:t>
            </a:r>
            <a:r>
              <a:rPr lang="en-US" altLang="zh-CN">
                <a:solidFill>
                  <a:srgbClr val="000000"/>
                </a:solidFill>
              </a:rPr>
              <a:t>4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8444" name="Object 12">
            <a:extLst>
              <a:ext uri="{FF2B5EF4-FFF2-40B4-BE49-F238E27FC236}">
                <a16:creationId xmlns:a16="http://schemas.microsoft.com/office/drawing/2014/main" id="{E9A1A4A9-264C-4A4D-931D-7FE15873DE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3048001"/>
          <a:ext cx="21082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10" name="Equation" r:id="rId15" imgW="48564800" imgH="10236200" progId="Equation.3">
                  <p:embed/>
                </p:oleObj>
              </mc:Choice>
              <mc:Fallback>
                <p:oleObj name="Equation" r:id="rId15" imgW="48564800" imgH="10236200" progId="Equation.3">
                  <p:embed/>
                  <p:pic>
                    <p:nvPicPr>
                      <p:cNvPr id="18444" name="Object 12">
                        <a:extLst>
                          <a:ext uri="{FF2B5EF4-FFF2-40B4-BE49-F238E27FC236}">
                            <a16:creationId xmlns:a16="http://schemas.microsoft.com/office/drawing/2014/main" id="{E9A1A4A9-264C-4A4D-931D-7FE15873DE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048001"/>
                        <a:ext cx="21082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5" name="Text Box 13">
            <a:extLst>
              <a:ext uri="{FF2B5EF4-FFF2-40B4-BE49-F238E27FC236}">
                <a16:creationId xmlns:a16="http://schemas.microsoft.com/office/drawing/2014/main" id="{D23F7830-5785-9944-918B-46A95C690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29718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8447" name="Object 15">
            <a:extLst>
              <a:ext uri="{FF2B5EF4-FFF2-40B4-BE49-F238E27FC236}">
                <a16:creationId xmlns:a16="http://schemas.microsoft.com/office/drawing/2014/main" id="{35F1F488-A43B-9249-9E01-E77DF8215D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3744914"/>
          <a:ext cx="15367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11" name="Equation" r:id="rId17" imgW="35394900" imgH="10236200" progId="Equation.3">
                  <p:embed/>
                </p:oleObj>
              </mc:Choice>
              <mc:Fallback>
                <p:oleObj name="Equation" r:id="rId17" imgW="35394900" imgH="10236200" progId="Equation.3">
                  <p:embed/>
                  <p:pic>
                    <p:nvPicPr>
                      <p:cNvPr id="18447" name="Object 15">
                        <a:extLst>
                          <a:ext uri="{FF2B5EF4-FFF2-40B4-BE49-F238E27FC236}">
                            <a16:creationId xmlns:a16="http://schemas.microsoft.com/office/drawing/2014/main" id="{35F1F488-A43B-9249-9E01-E77DF8215D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744914"/>
                        <a:ext cx="15367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9" name="Text Box 17">
            <a:extLst>
              <a:ext uri="{FF2B5EF4-FFF2-40B4-BE49-F238E27FC236}">
                <a16:creationId xmlns:a16="http://schemas.microsoft.com/office/drawing/2014/main" id="{D8BE98CB-D08C-7E46-975B-417E8AB3B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6576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8455" name="Object 23">
            <a:extLst>
              <a:ext uri="{FF2B5EF4-FFF2-40B4-BE49-F238E27FC236}">
                <a16:creationId xmlns:a16="http://schemas.microsoft.com/office/drawing/2014/main" id="{96C115B7-8ACC-A74A-A975-718000099B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179888"/>
          <a:ext cx="2235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12" name="Equation" r:id="rId19" imgW="51498500" imgH="22821900" progId="Equation.3">
                  <p:embed/>
                </p:oleObj>
              </mc:Choice>
              <mc:Fallback>
                <p:oleObj name="Equation" r:id="rId19" imgW="51498500" imgH="22821900" progId="Equation.3">
                  <p:embed/>
                  <p:pic>
                    <p:nvPicPr>
                      <p:cNvPr id="18455" name="Object 23">
                        <a:extLst>
                          <a:ext uri="{FF2B5EF4-FFF2-40B4-BE49-F238E27FC236}">
                            <a16:creationId xmlns:a16="http://schemas.microsoft.com/office/drawing/2014/main" id="{96C115B7-8ACC-A74A-A975-718000099B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179888"/>
                        <a:ext cx="2235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1" name="Object 19">
            <a:extLst>
              <a:ext uri="{FF2B5EF4-FFF2-40B4-BE49-F238E27FC236}">
                <a16:creationId xmlns:a16="http://schemas.microsoft.com/office/drawing/2014/main" id="{A9C62647-EF51-BE4C-98A9-A3AF91EC7A0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4419600"/>
          <a:ext cx="15367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13" name="Equation" r:id="rId21" imgW="35394900" imgH="10236200" progId="Equation.3">
                  <p:embed/>
                </p:oleObj>
              </mc:Choice>
              <mc:Fallback>
                <p:oleObj name="Equation" r:id="rId21" imgW="35394900" imgH="10236200" progId="Equation.3">
                  <p:embed/>
                  <p:pic>
                    <p:nvPicPr>
                      <p:cNvPr id="18451" name="Object 19">
                        <a:extLst>
                          <a:ext uri="{FF2B5EF4-FFF2-40B4-BE49-F238E27FC236}">
                            <a16:creationId xmlns:a16="http://schemas.microsoft.com/office/drawing/2014/main" id="{A9C62647-EF51-BE4C-98A9-A3AF91EC7A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419600"/>
                        <a:ext cx="15367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223073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42" grpId="0" autoUpdateAnimBg="0"/>
      <p:bldP spid="18445" grpId="0" build="p" autoUpdateAnimBg="0" advAuto="0"/>
      <p:bldP spid="18449" grpId="0" build="p" autoUpdateAnimBg="0" advAuto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>
            <a:extLst>
              <a:ext uri="{FF2B5EF4-FFF2-40B4-BE49-F238E27FC236}">
                <a16:creationId xmlns:a16="http://schemas.microsoft.com/office/drawing/2014/main" id="{C3E3F308-B15B-4E4E-96BA-020A084EC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852936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sym typeface="Symbol" pitchFamily="2" charset="2"/>
              </a:rPr>
              <a:t></a:t>
            </a:r>
            <a:r>
              <a:rPr lang="zh-CN" altLang="en-US">
                <a:solidFill>
                  <a:srgbClr val="000000"/>
                </a:solidFill>
                <a:sym typeface="Symbol" pitchFamily="2" charset="2"/>
              </a:rPr>
              <a:t>对任意给定的正数 </a:t>
            </a:r>
            <a:r>
              <a:rPr lang="zh-CN" altLang="en-US" i="1">
                <a:solidFill>
                  <a:srgbClr val="000000"/>
                </a:solidFill>
                <a:sym typeface="Symbol" pitchFamily="2" charset="2"/>
              </a:rPr>
              <a:t></a:t>
            </a:r>
            <a:endParaRPr lang="zh-CN" altLang="en-US" i="1">
              <a:solidFill>
                <a:srgbClr val="000000"/>
              </a:solidFill>
            </a:endParaRPr>
          </a:p>
        </p:txBody>
      </p:sp>
      <p:graphicFrame>
        <p:nvGraphicFramePr>
          <p:cNvPr id="56323" name="Object 3">
            <a:extLst>
              <a:ext uri="{FF2B5EF4-FFF2-40B4-BE49-F238E27FC236}">
                <a16:creationId xmlns:a16="http://schemas.microsoft.com/office/drawing/2014/main" id="{93F82ED4-93C3-7D4B-B760-4D484FABB59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0350" y="2908498"/>
          <a:ext cx="21717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48" name="Equation" r:id="rId3" imgW="50025300" imgH="13754100" progId="Equation.3">
                  <p:embed/>
                </p:oleObj>
              </mc:Choice>
              <mc:Fallback>
                <p:oleObj name="Equation" r:id="rId3" imgW="50025300" imgH="13754100" progId="Equation.3">
                  <p:embed/>
                  <p:pic>
                    <p:nvPicPr>
                      <p:cNvPr id="56323" name="Object 3">
                        <a:extLst>
                          <a:ext uri="{FF2B5EF4-FFF2-40B4-BE49-F238E27FC236}">
                            <a16:creationId xmlns:a16="http://schemas.microsoft.com/office/drawing/2014/main" id="{93F82ED4-93C3-7D4B-B760-4D484FABB5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0350" y="2908498"/>
                        <a:ext cx="21717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Rectangle 4">
            <a:extLst>
              <a:ext uri="{FF2B5EF4-FFF2-40B4-BE49-F238E27FC236}">
                <a16:creationId xmlns:a16="http://schemas.microsoft.com/office/drawing/2014/main" id="{E9091853-245A-2142-84F3-E49AFC564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9450" y="354683"/>
            <a:ext cx="5715000" cy="60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定理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5.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根值审敛法 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 Cauchy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判别法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)</a:t>
            </a:r>
          </a:p>
        </p:txBody>
      </p:sp>
      <p:sp>
        <p:nvSpPr>
          <p:cNvPr id="56325" name="Text Box 5">
            <a:extLst>
              <a:ext uri="{FF2B5EF4-FFF2-40B4-BE49-F238E27FC236}">
                <a16:creationId xmlns:a16="http://schemas.microsoft.com/office/drawing/2014/main" id="{E30EF610-1FBB-8546-9221-CED180466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111668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</a:p>
        </p:txBody>
      </p:sp>
      <p:graphicFrame>
        <p:nvGraphicFramePr>
          <p:cNvPr id="56326" name="Object 6">
            <a:extLst>
              <a:ext uri="{FF2B5EF4-FFF2-40B4-BE49-F238E27FC236}">
                <a16:creationId xmlns:a16="http://schemas.microsoft.com/office/drawing/2014/main" id="{9CF8700D-A552-B040-B38A-EDB3E72ACC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27835" y="908720"/>
          <a:ext cx="744000" cy="93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49" name="Equation" r:id="rId5" imgW="18135600" imgH="22821900" progId="Equation.3">
                  <p:embed/>
                </p:oleObj>
              </mc:Choice>
              <mc:Fallback>
                <p:oleObj name="Equation" r:id="rId5" imgW="18135600" imgH="22821900" progId="Equation.3">
                  <p:embed/>
                  <p:pic>
                    <p:nvPicPr>
                      <p:cNvPr id="56326" name="Object 6">
                        <a:extLst>
                          <a:ext uri="{FF2B5EF4-FFF2-40B4-BE49-F238E27FC236}">
                            <a16:creationId xmlns:a16="http://schemas.microsoft.com/office/drawing/2014/main" id="{9CF8700D-A552-B040-B38A-EDB3E72ACC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7835" y="908720"/>
                        <a:ext cx="744000" cy="93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7" name="Text Box 7">
            <a:extLst>
              <a:ext uri="{FF2B5EF4-FFF2-40B4-BE49-F238E27FC236}">
                <a16:creationId xmlns:a16="http://schemas.microsoft.com/office/drawing/2014/main" id="{1121828D-CA3E-F242-A60E-9F4359333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6076" y="111827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为正项</a:t>
            </a:r>
          </a:p>
        </p:txBody>
      </p:sp>
      <p:graphicFrame>
        <p:nvGraphicFramePr>
          <p:cNvPr id="56328" name="Object 8">
            <a:extLst>
              <a:ext uri="{FF2B5EF4-FFF2-40B4-BE49-F238E27FC236}">
                <a16:creationId xmlns:a16="http://schemas.microsoft.com/office/drawing/2014/main" id="{6323D0F8-4BA7-2D4A-B46E-4A33119F6B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80832" y="1177082"/>
          <a:ext cx="18796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0" name="Equation" r:id="rId7" imgW="43294300" imgH="13754100" progId="Equation.3">
                  <p:embed/>
                </p:oleObj>
              </mc:Choice>
              <mc:Fallback>
                <p:oleObj name="Equation" r:id="rId7" imgW="43294300" imgH="13754100" progId="Equation.3">
                  <p:embed/>
                  <p:pic>
                    <p:nvPicPr>
                      <p:cNvPr id="56328" name="Object 8">
                        <a:extLst>
                          <a:ext uri="{FF2B5EF4-FFF2-40B4-BE49-F238E27FC236}">
                            <a16:creationId xmlns:a16="http://schemas.microsoft.com/office/drawing/2014/main" id="{6323D0F8-4BA7-2D4A-B46E-4A33119F6B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0832" y="1177082"/>
                        <a:ext cx="18796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9" name="Text Box 9">
            <a:extLst>
              <a:ext uri="{FF2B5EF4-FFF2-40B4-BE49-F238E27FC236}">
                <a16:creationId xmlns:a16="http://schemas.microsoft.com/office/drawing/2014/main" id="{62DC149E-3E86-9942-B6C0-0686D6B42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6632" y="1107233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6332" name="Object 12">
            <a:extLst>
              <a:ext uri="{FF2B5EF4-FFF2-40B4-BE49-F238E27FC236}">
                <a16:creationId xmlns:a16="http://schemas.microsoft.com/office/drawing/2014/main" id="{18AA26F0-7113-AA49-810A-34E4C3E17B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79577" y="2064272"/>
          <a:ext cx="35274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1" name="Equation" r:id="rId9" imgW="81622900" imgH="9944100" progId="Equation.3">
                  <p:embed/>
                </p:oleObj>
              </mc:Choice>
              <mc:Fallback>
                <p:oleObj name="Equation" r:id="rId9" imgW="81622900" imgH="9944100" progId="Equation.3">
                  <p:embed/>
                  <p:pic>
                    <p:nvPicPr>
                      <p:cNvPr id="56332" name="Object 12">
                        <a:extLst>
                          <a:ext uri="{FF2B5EF4-FFF2-40B4-BE49-F238E27FC236}">
                            <a16:creationId xmlns:a16="http://schemas.microsoft.com/office/drawing/2014/main" id="{18AA26F0-7113-AA49-810A-34E4C3E17B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7" y="2064272"/>
                        <a:ext cx="35274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5" name="Object 15">
            <a:extLst>
              <a:ext uri="{FF2B5EF4-FFF2-40B4-BE49-F238E27FC236}">
                <a16:creationId xmlns:a16="http://schemas.microsoft.com/office/drawing/2014/main" id="{982A9E7A-69E5-414A-84C5-3410509AD43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70043" y="2068811"/>
          <a:ext cx="3654425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2" name="Equation" r:id="rId11" imgW="84556600" imgH="9944100" progId="Equation.3">
                  <p:embed/>
                </p:oleObj>
              </mc:Choice>
              <mc:Fallback>
                <p:oleObj name="Equation" r:id="rId11" imgW="84556600" imgH="9944100" progId="Equation.3">
                  <p:embed/>
                  <p:pic>
                    <p:nvPicPr>
                      <p:cNvPr id="56335" name="Object 15">
                        <a:extLst>
                          <a:ext uri="{FF2B5EF4-FFF2-40B4-BE49-F238E27FC236}">
                            <a16:creationId xmlns:a16="http://schemas.microsoft.com/office/drawing/2014/main" id="{982A9E7A-69E5-414A-84C5-3410509AD4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0043" y="2068811"/>
                        <a:ext cx="3654425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6" name="Text Box 16">
            <a:extLst>
              <a:ext uri="{FF2B5EF4-FFF2-40B4-BE49-F238E27FC236}">
                <a16:creationId xmlns:a16="http://schemas.microsoft.com/office/drawing/2014/main" id="{91322DAC-EAC8-0E46-8988-E0B4ED0E0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2852936"/>
            <a:ext cx="2106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证明提示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6340" name="Object 20">
            <a:extLst>
              <a:ext uri="{FF2B5EF4-FFF2-40B4-BE49-F238E27FC236}">
                <a16:creationId xmlns:a16="http://schemas.microsoft.com/office/drawing/2014/main" id="{A4FDD67D-F41B-0841-A283-56F6EB87F9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00500" y="3676848"/>
          <a:ext cx="1955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3" name="Equation" r:id="rId13" imgW="45059600" imgH="10236200" progId="Equation.3">
                  <p:embed/>
                </p:oleObj>
              </mc:Choice>
              <mc:Fallback>
                <p:oleObj name="Equation" r:id="rId13" imgW="45059600" imgH="10236200" progId="Equation.3">
                  <p:embed/>
                  <p:pic>
                    <p:nvPicPr>
                      <p:cNvPr id="56340" name="Object 20">
                        <a:extLst>
                          <a:ext uri="{FF2B5EF4-FFF2-40B4-BE49-F238E27FC236}">
                            <a16:creationId xmlns:a16="http://schemas.microsoft.com/office/drawing/2014/main" id="{A4FDD67D-F41B-0841-A283-56F6EB87F9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3676848"/>
                        <a:ext cx="1955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1" name="Object 21">
            <a:extLst>
              <a:ext uri="{FF2B5EF4-FFF2-40B4-BE49-F238E27FC236}">
                <a16:creationId xmlns:a16="http://schemas.microsoft.com/office/drawing/2014/main" id="{1D662A74-1915-4644-B9C9-B5DEF7950F4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02050" y="4267398"/>
          <a:ext cx="278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4" name="Equation" r:id="rId15" imgW="64071500" imgH="10820400" progId="Equation.3">
                  <p:embed/>
                </p:oleObj>
              </mc:Choice>
              <mc:Fallback>
                <p:oleObj name="Equation" r:id="rId15" imgW="64071500" imgH="10820400" progId="Equation.3">
                  <p:embed/>
                  <p:pic>
                    <p:nvPicPr>
                      <p:cNvPr id="56341" name="Object 21">
                        <a:extLst>
                          <a:ext uri="{FF2B5EF4-FFF2-40B4-BE49-F238E27FC236}">
                            <a16:creationId xmlns:a16="http://schemas.microsoft.com/office/drawing/2014/main" id="{1D662A74-1915-4644-B9C9-B5DEF7950F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0" y="4267398"/>
                        <a:ext cx="278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44" name="Object 24">
            <a:extLst>
              <a:ext uri="{FF2B5EF4-FFF2-40B4-BE49-F238E27FC236}">
                <a16:creationId xmlns:a16="http://schemas.microsoft.com/office/drawing/2014/main" id="{4410FFBB-C932-5D4E-B85E-24A1FC35BB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3683198"/>
          <a:ext cx="213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5" name="Equation" r:id="rId17" imgW="49149000" imgH="10236200" progId="Equation.3">
                  <p:embed/>
                </p:oleObj>
              </mc:Choice>
              <mc:Fallback>
                <p:oleObj name="Equation" r:id="rId17" imgW="49149000" imgH="10236200" progId="Equation.3">
                  <p:embed/>
                  <p:pic>
                    <p:nvPicPr>
                      <p:cNvPr id="56344" name="Object 24">
                        <a:extLst>
                          <a:ext uri="{FF2B5EF4-FFF2-40B4-BE49-F238E27FC236}">
                            <a16:creationId xmlns:a16="http://schemas.microsoft.com/office/drawing/2014/main" id="{4410FFBB-C932-5D4E-B85E-24A1FC35BB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3683198"/>
                        <a:ext cx="213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5" name="Text Box 25">
            <a:extLst>
              <a:ext uri="{FF2B5EF4-FFF2-40B4-BE49-F238E27FC236}">
                <a16:creationId xmlns:a16="http://schemas.microsoft.com/office/drawing/2014/main" id="{F860EC88-F29F-7A4D-872F-EBFBEFA96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2544" y="4834136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6346" name="Object 26">
            <a:extLst>
              <a:ext uri="{FF2B5EF4-FFF2-40B4-BE49-F238E27FC236}">
                <a16:creationId xmlns:a16="http://schemas.microsoft.com/office/drawing/2014/main" id="{179120D8-BEF6-F14F-A3C9-1CD44D5309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43288" y="4845248"/>
          <a:ext cx="34147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6" name="Equation" r:id="rId19" imgW="78701900" imgH="11404600" progId="Equation.3">
                  <p:embed/>
                </p:oleObj>
              </mc:Choice>
              <mc:Fallback>
                <p:oleObj name="Equation" r:id="rId19" imgW="78701900" imgH="11404600" progId="Equation.3">
                  <p:embed/>
                  <p:pic>
                    <p:nvPicPr>
                      <p:cNvPr id="56346" name="Object 26">
                        <a:extLst>
                          <a:ext uri="{FF2B5EF4-FFF2-40B4-BE49-F238E27FC236}">
                            <a16:creationId xmlns:a16="http://schemas.microsoft.com/office/drawing/2014/main" id="{179120D8-BEF6-F14F-A3C9-1CD44D5309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8" y="4845248"/>
                        <a:ext cx="34147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7" name="Text Box 27">
            <a:extLst>
              <a:ext uri="{FF2B5EF4-FFF2-40B4-BE49-F238E27FC236}">
                <a16:creationId xmlns:a16="http://schemas.microsoft.com/office/drawing/2014/main" id="{7C8E94B0-82C0-C54D-BD09-1DA78AA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581849"/>
            <a:ext cx="822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分别利用上述不等式的左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右部分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可推出结论正确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6348" name="Object 28">
            <a:extLst>
              <a:ext uri="{FF2B5EF4-FFF2-40B4-BE49-F238E27FC236}">
                <a16:creationId xmlns:a16="http://schemas.microsoft.com/office/drawing/2014/main" id="{ED9FEE26-D25A-6948-BB71-196F050871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49450" y="3670498"/>
          <a:ext cx="1943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7" name="Equation" r:id="rId21" imgW="44767500" imgH="10528300" progId="Equation.3">
                  <p:embed/>
                </p:oleObj>
              </mc:Choice>
              <mc:Fallback>
                <p:oleObj name="Equation" r:id="rId21" imgW="44767500" imgH="10528300" progId="Equation.3">
                  <p:embed/>
                  <p:pic>
                    <p:nvPicPr>
                      <p:cNvPr id="56348" name="Object 28">
                        <a:extLst>
                          <a:ext uri="{FF2B5EF4-FFF2-40B4-BE49-F238E27FC236}">
                            <a16:creationId xmlns:a16="http://schemas.microsoft.com/office/drawing/2014/main" id="{ED9FEE26-D25A-6948-BB71-196F050871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3670498"/>
                        <a:ext cx="1943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49" name="Rectangle 29">
            <a:extLst>
              <a:ext uri="{FF2B5EF4-FFF2-40B4-BE49-F238E27FC236}">
                <a16:creationId xmlns:a16="http://schemas.microsoft.com/office/drawing/2014/main" id="{13F73650-F876-464C-A2E2-4DAD9AA24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597" y="4155602"/>
            <a:ext cx="2895600" cy="121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50" name="Object 30">
            <a:extLst>
              <a:ext uri="{FF2B5EF4-FFF2-40B4-BE49-F238E27FC236}">
                <a16:creationId xmlns:a16="http://schemas.microsoft.com/office/drawing/2014/main" id="{E6277B42-BDD3-F042-A1A5-BCBAADC300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43800" y="4349948"/>
          <a:ext cx="76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8" name="Equation" r:id="rId23" imgW="17551400" imgH="9067800" progId="Equation.3">
                  <p:embed/>
                </p:oleObj>
              </mc:Choice>
              <mc:Fallback>
                <p:oleObj name="Equation" r:id="rId23" imgW="17551400" imgH="9067800" progId="Equation.3">
                  <p:embed/>
                  <p:pic>
                    <p:nvPicPr>
                      <p:cNvPr id="56350" name="Object 30">
                        <a:extLst>
                          <a:ext uri="{FF2B5EF4-FFF2-40B4-BE49-F238E27FC236}">
                            <a16:creationId xmlns:a16="http://schemas.microsoft.com/office/drawing/2014/main" id="{E6277B42-BDD3-F042-A1A5-BCBAADC300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349948"/>
                        <a:ext cx="76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2" name="AutoShape 32">
            <a:extLst>
              <a:ext uri="{FF2B5EF4-FFF2-40B4-BE49-F238E27FC236}">
                <a16:creationId xmlns:a16="http://schemas.microsoft.com/office/drawing/2014/main" id="{5763CA6D-AE20-9D4B-8D3C-FB694CB42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464248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53" name="Object 33">
            <a:extLst>
              <a:ext uri="{FF2B5EF4-FFF2-40B4-BE49-F238E27FC236}">
                <a16:creationId xmlns:a16="http://schemas.microsoft.com/office/drawing/2014/main" id="{692C9356-99F1-6748-8FEE-ABA7FFA65C2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15400" y="4349948"/>
          <a:ext cx="1295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59" name="Equation" r:id="rId25" imgW="29845000" imgH="9067800" progId="Equation.3">
                  <p:embed/>
                </p:oleObj>
              </mc:Choice>
              <mc:Fallback>
                <p:oleObj name="Equation" r:id="rId25" imgW="29845000" imgH="9067800" progId="Equation.3">
                  <p:embed/>
                  <p:pic>
                    <p:nvPicPr>
                      <p:cNvPr id="56353" name="Object 33">
                        <a:extLst>
                          <a:ext uri="{FF2B5EF4-FFF2-40B4-BE49-F238E27FC236}">
                            <a16:creationId xmlns:a16="http://schemas.microsoft.com/office/drawing/2014/main" id="{692C9356-99F1-6748-8FEE-ABA7FFA65C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4349948"/>
                        <a:ext cx="1295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54" name="Object 34">
            <a:extLst>
              <a:ext uri="{FF2B5EF4-FFF2-40B4-BE49-F238E27FC236}">
                <a16:creationId xmlns:a16="http://schemas.microsoft.com/office/drawing/2014/main" id="{919B78B8-7329-4349-95A2-0A42E359DD9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07300" y="4959548"/>
          <a:ext cx="774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60" name="Equation" r:id="rId27" imgW="17843500" imgH="9067800" progId="Equation.3">
                  <p:embed/>
                </p:oleObj>
              </mc:Choice>
              <mc:Fallback>
                <p:oleObj name="Equation" r:id="rId27" imgW="17843500" imgH="9067800" progId="Equation.3">
                  <p:embed/>
                  <p:pic>
                    <p:nvPicPr>
                      <p:cNvPr id="56354" name="Object 34">
                        <a:extLst>
                          <a:ext uri="{FF2B5EF4-FFF2-40B4-BE49-F238E27FC236}">
                            <a16:creationId xmlns:a16="http://schemas.microsoft.com/office/drawing/2014/main" id="{919B78B8-7329-4349-95A2-0A42E359DD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7300" y="4959548"/>
                        <a:ext cx="774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55" name="AutoShape 35">
            <a:extLst>
              <a:ext uri="{FF2B5EF4-FFF2-40B4-BE49-F238E27FC236}">
                <a16:creationId xmlns:a16="http://schemas.microsoft.com/office/drawing/2014/main" id="{3728619B-E47C-0449-B7FD-F0A3D1E6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048448"/>
            <a:ext cx="457200" cy="152400"/>
          </a:xfrm>
          <a:prstGeom prst="rightArrow">
            <a:avLst>
              <a:gd name="adj1" fmla="val 50000"/>
              <a:gd name="adj2" fmla="val 75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6356" name="Object 36">
            <a:extLst>
              <a:ext uri="{FF2B5EF4-FFF2-40B4-BE49-F238E27FC236}">
                <a16:creationId xmlns:a16="http://schemas.microsoft.com/office/drawing/2014/main" id="{9FF1810C-412A-2144-A26E-AF6568B20B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4883348"/>
          <a:ext cx="1295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6261" name="Equation" r:id="rId29" imgW="29845000" imgH="9067800" progId="Equation.3">
                  <p:embed/>
                </p:oleObj>
              </mc:Choice>
              <mc:Fallback>
                <p:oleObj name="Equation" r:id="rId29" imgW="29845000" imgH="9067800" progId="Equation.3">
                  <p:embed/>
                  <p:pic>
                    <p:nvPicPr>
                      <p:cNvPr id="56356" name="Object 36">
                        <a:extLst>
                          <a:ext uri="{FF2B5EF4-FFF2-40B4-BE49-F238E27FC236}">
                            <a16:creationId xmlns:a16="http://schemas.microsoft.com/office/drawing/2014/main" id="{9FF1810C-412A-2144-A26E-AF6568B20B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4883348"/>
                        <a:ext cx="1295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66" name="Text Box 46">
            <a:extLst>
              <a:ext uri="{FF2B5EF4-FFF2-40B4-BE49-F238E27FC236}">
                <a16:creationId xmlns:a16="http://schemas.microsoft.com/office/drawing/2014/main" id="{FB80A9E8-34E4-2E46-9D01-B9AD1D640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832" y="1121520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</p:spTree>
    <p:extLst>
      <p:ext uri="{BB962C8B-B14F-4D97-AF65-F5344CB8AC3E}">
        <p14:creationId xmlns:p14="http://schemas.microsoft.com/office/powerpoint/2010/main" val="98364160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6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6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6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6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6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utoUpdateAnimBg="0"/>
      <p:bldP spid="56325" grpId="0" autoUpdateAnimBg="0"/>
      <p:bldP spid="56327" grpId="0" autoUpdateAnimBg="0"/>
      <p:bldP spid="56329" grpId="0" autoUpdateAnimBg="0"/>
      <p:bldP spid="56336" grpId="0" autoUpdateAnimBg="0"/>
      <p:bldP spid="56345" grpId="0" autoUpdateAnimBg="0"/>
      <p:bldP spid="56347" grpId="0" build="p" autoUpdateAnimBg="0"/>
      <p:bldP spid="563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8" name="Text Box 1054">
            <a:extLst>
              <a:ext uri="{FF2B5EF4-FFF2-40B4-BE49-F238E27FC236}">
                <a16:creationId xmlns:a16="http://schemas.microsoft.com/office/drawing/2014/main" id="{DBD45063-EAA9-1343-A034-17EEDB357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700088"/>
            <a:ext cx="586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级数可能收敛也可能发散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3039" name="Object 1055">
            <a:extLst>
              <a:ext uri="{FF2B5EF4-FFF2-40B4-BE49-F238E27FC236}">
                <a16:creationId xmlns:a16="http://schemas.microsoft.com/office/drawing/2014/main" id="{95008B69-22DF-5144-A26C-D24B08ECE0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755650"/>
          <a:ext cx="774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7" name="Equation" r:id="rId3" imgW="17843500" imgH="9067800" progId="Equation.3">
                  <p:embed/>
                </p:oleObj>
              </mc:Choice>
              <mc:Fallback>
                <p:oleObj name="Equation" r:id="rId3" imgW="17843500" imgH="9067800" progId="Equation.3">
                  <p:embed/>
                  <p:pic>
                    <p:nvPicPr>
                      <p:cNvPr id="43039" name="Object 1055">
                        <a:extLst>
                          <a:ext uri="{FF2B5EF4-FFF2-40B4-BE49-F238E27FC236}">
                            <a16:creationId xmlns:a16="http://schemas.microsoft.com/office/drawing/2014/main" id="{95008B69-22DF-5144-A26C-D24B08ECE0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755650"/>
                        <a:ext cx="774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0" name="Text Box 1056">
            <a:extLst>
              <a:ext uri="{FF2B5EF4-FFF2-40B4-BE49-F238E27FC236}">
                <a16:creationId xmlns:a16="http://schemas.microsoft.com/office/drawing/2014/main" id="{C23D65B6-94B2-9A46-A52F-08AB44674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988" y="15240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, p </a:t>
            </a:r>
            <a:r>
              <a:rPr lang="en-US" altLang="zh-CN">
                <a:solidFill>
                  <a:srgbClr val="000000"/>
                </a:solidFill>
              </a:rPr>
              <a:t>– </a:t>
            </a:r>
            <a:r>
              <a:rPr lang="zh-CN" altLang="en-US">
                <a:solidFill>
                  <a:srgbClr val="000000"/>
                </a:solidFill>
              </a:rPr>
              <a:t>级数 </a:t>
            </a:r>
          </a:p>
        </p:txBody>
      </p:sp>
      <p:graphicFrame>
        <p:nvGraphicFramePr>
          <p:cNvPr id="43041" name="Object 1057">
            <a:extLst>
              <a:ext uri="{FF2B5EF4-FFF2-40B4-BE49-F238E27FC236}">
                <a16:creationId xmlns:a16="http://schemas.microsoft.com/office/drawing/2014/main" id="{3C6A4E33-16FE-C547-865C-29F8AB8D81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56150" y="1295400"/>
          <a:ext cx="9906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8" name="Equation" r:id="rId5" imgW="22821900" imgH="22821900" progId="Equation.3">
                  <p:embed/>
                </p:oleObj>
              </mc:Choice>
              <mc:Fallback>
                <p:oleObj name="Equation" r:id="rId5" imgW="22821900" imgH="22821900" progId="Equation.3">
                  <p:embed/>
                  <p:pic>
                    <p:nvPicPr>
                      <p:cNvPr id="43041" name="Object 1057">
                        <a:extLst>
                          <a:ext uri="{FF2B5EF4-FFF2-40B4-BE49-F238E27FC236}">
                            <a16:creationId xmlns:a16="http://schemas.microsoft.com/office/drawing/2014/main" id="{3C6A4E33-16FE-C547-865C-29F8AB8D81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1295400"/>
                        <a:ext cx="9906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42" name="Object 1058">
            <a:extLst>
              <a:ext uri="{FF2B5EF4-FFF2-40B4-BE49-F238E27FC236}">
                <a16:creationId xmlns:a16="http://schemas.microsoft.com/office/drawing/2014/main" id="{83372324-F3A7-444E-847F-660F9EAF0C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84750" y="2508250"/>
          <a:ext cx="19177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9" name="Equation" r:id="rId7" imgW="44183300" imgH="22529800" progId="Equation.3">
                  <p:embed/>
                </p:oleObj>
              </mc:Choice>
              <mc:Fallback>
                <p:oleObj name="Equation" r:id="rId7" imgW="44183300" imgH="22529800" progId="Equation.3">
                  <p:embed/>
                  <p:pic>
                    <p:nvPicPr>
                      <p:cNvPr id="43042" name="Object 1058">
                        <a:extLst>
                          <a:ext uri="{FF2B5EF4-FFF2-40B4-BE49-F238E27FC236}">
                            <a16:creationId xmlns:a16="http://schemas.microsoft.com/office/drawing/2014/main" id="{83372324-F3A7-444E-847F-660F9EAF0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2508250"/>
                        <a:ext cx="19177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43" name="Object 1059">
            <a:extLst>
              <a:ext uri="{FF2B5EF4-FFF2-40B4-BE49-F238E27FC236}">
                <a16:creationId xmlns:a16="http://schemas.microsoft.com/office/drawing/2014/main" id="{4BA2692C-EEBE-C94B-BD65-1DA6C4A9CF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2806700"/>
          <a:ext cx="1930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0" name="Equation" r:id="rId9" imgW="44475400" imgH="9067800" progId="Equation.3">
                  <p:embed/>
                </p:oleObj>
              </mc:Choice>
              <mc:Fallback>
                <p:oleObj name="Equation" r:id="rId9" imgW="44475400" imgH="9067800" progId="Equation.3">
                  <p:embed/>
                  <p:pic>
                    <p:nvPicPr>
                      <p:cNvPr id="43043" name="Object 1059">
                        <a:extLst>
                          <a:ext uri="{FF2B5EF4-FFF2-40B4-BE49-F238E27FC236}">
                            <a16:creationId xmlns:a16="http://schemas.microsoft.com/office/drawing/2014/main" id="{4BA2692C-EEBE-C94B-BD65-1DA6C4A9CF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2806700"/>
                        <a:ext cx="1930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0" name="Rectangle 1066">
            <a:extLst>
              <a:ext uri="{FF2B5EF4-FFF2-40B4-BE49-F238E27FC236}">
                <a16:creationId xmlns:a16="http://schemas.microsoft.com/office/drawing/2014/main" id="{90814E70-487D-8342-8B7E-DDEE065950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13716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43051" name="Object 1067">
            <a:extLst>
              <a:ext uri="{FF2B5EF4-FFF2-40B4-BE49-F238E27FC236}">
                <a16:creationId xmlns:a16="http://schemas.microsoft.com/office/drawing/2014/main" id="{A73D1D95-F4B8-9544-82AC-1E36949D5B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32175" y="2566988"/>
          <a:ext cx="1270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1" name="Equation" r:id="rId11" imgW="29260800" imgH="19304000" progId="Equation.3">
                  <p:embed/>
                </p:oleObj>
              </mc:Choice>
              <mc:Fallback>
                <p:oleObj name="Equation" r:id="rId11" imgW="29260800" imgH="19304000" progId="Equation.3">
                  <p:embed/>
                  <p:pic>
                    <p:nvPicPr>
                      <p:cNvPr id="43051" name="Object 1067">
                        <a:extLst>
                          <a:ext uri="{FF2B5EF4-FFF2-40B4-BE49-F238E27FC236}">
                            <a16:creationId xmlns:a16="http://schemas.microsoft.com/office/drawing/2014/main" id="{A73D1D95-F4B8-9544-82AC-1E36949D5B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2566988"/>
                        <a:ext cx="1270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2" name="Text Box 1068">
            <a:extLst>
              <a:ext uri="{FF2B5EF4-FFF2-40B4-BE49-F238E27FC236}">
                <a16:creationId xmlns:a16="http://schemas.microsoft.com/office/drawing/2014/main" id="{125884C4-9C30-FD45-A40B-FBFBCE671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056" y="4256907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</a:t>
            </a:r>
          </a:p>
        </p:txBody>
      </p:sp>
      <p:sp>
        <p:nvSpPr>
          <p:cNvPr id="43053" name="AutoShape 1069">
            <a:extLst>
              <a:ext uri="{FF2B5EF4-FFF2-40B4-BE49-F238E27FC236}">
                <a16:creationId xmlns:a16="http://schemas.microsoft.com/office/drawing/2014/main" id="{69D87339-FFE6-9242-B588-2A16FEE9FF48}"/>
              </a:ext>
            </a:extLst>
          </p:cNvPr>
          <p:cNvSpPr>
            <a:spLocks/>
          </p:cNvSpPr>
          <p:nvPr/>
        </p:nvSpPr>
        <p:spPr bwMode="auto">
          <a:xfrm>
            <a:off x="3475856" y="4166420"/>
            <a:ext cx="152400" cy="885825"/>
          </a:xfrm>
          <a:prstGeom prst="leftBrace">
            <a:avLst>
              <a:gd name="adj1" fmla="val 48437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3054" name="Object 1070">
            <a:extLst>
              <a:ext uri="{FF2B5EF4-FFF2-40B4-BE49-F238E27FC236}">
                <a16:creationId xmlns:a16="http://schemas.microsoft.com/office/drawing/2014/main" id="{4534E49E-97DF-B840-B008-D1D7AF92E0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48906" y="4001319"/>
          <a:ext cx="850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2" name="Equation" r:id="rId13" imgW="19596100" imgH="9067800" progId="Equation.3">
                  <p:embed/>
                </p:oleObj>
              </mc:Choice>
              <mc:Fallback>
                <p:oleObj name="Equation" r:id="rId13" imgW="19596100" imgH="9067800" progId="Equation.3">
                  <p:embed/>
                  <p:pic>
                    <p:nvPicPr>
                      <p:cNvPr id="43054" name="Object 1070">
                        <a:extLst>
                          <a:ext uri="{FF2B5EF4-FFF2-40B4-BE49-F238E27FC236}">
                            <a16:creationId xmlns:a16="http://schemas.microsoft.com/office/drawing/2014/main" id="{4534E49E-97DF-B840-B008-D1D7AF92E0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906" y="4001319"/>
                        <a:ext cx="850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5" name="Text Box 1071">
            <a:extLst>
              <a:ext uri="{FF2B5EF4-FFF2-40B4-BE49-F238E27FC236}">
                <a16:creationId xmlns:a16="http://schemas.microsoft.com/office/drawing/2014/main" id="{878BD3B1-E945-7143-AF36-65A45AF8C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856" y="3933057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43056" name="Object 1072">
            <a:extLst>
              <a:ext uri="{FF2B5EF4-FFF2-40B4-BE49-F238E27FC236}">
                <a16:creationId xmlns:a16="http://schemas.microsoft.com/office/drawing/2014/main" id="{841B9729-67A4-584C-971D-0922E841BE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61606" y="4790306"/>
          <a:ext cx="838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43" name="Equation" r:id="rId15" imgW="19304000" imgH="9067800" progId="Equation.3">
                  <p:embed/>
                </p:oleObj>
              </mc:Choice>
              <mc:Fallback>
                <p:oleObj name="Equation" r:id="rId15" imgW="19304000" imgH="9067800" progId="Equation.3">
                  <p:embed/>
                  <p:pic>
                    <p:nvPicPr>
                      <p:cNvPr id="43056" name="Object 1072">
                        <a:extLst>
                          <a:ext uri="{FF2B5EF4-FFF2-40B4-BE49-F238E27FC236}">
                            <a16:creationId xmlns:a16="http://schemas.microsoft.com/office/drawing/2014/main" id="{841B9729-67A4-584C-971D-0922E841BE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606" y="4790306"/>
                        <a:ext cx="838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57" name="Text Box 1073">
            <a:extLst>
              <a:ext uri="{FF2B5EF4-FFF2-40B4-BE49-F238E27FC236}">
                <a16:creationId xmlns:a16="http://schemas.microsoft.com/office/drawing/2014/main" id="{A7AE4172-A5D6-7947-BC84-8B38EE902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856" y="4728394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891529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3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3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3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3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3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40" grpId="0" autoUpdateAnimBg="0"/>
      <p:bldP spid="43052" grpId="0" autoUpdateAnimBg="0"/>
      <p:bldP spid="43055" grpId="0" autoUpdateAnimBg="0"/>
      <p:bldP spid="43057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0938C8C-F867-8040-AB44-EAE43033DE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88938"/>
            <a:ext cx="273685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证明级数</a:t>
            </a:r>
          </a:p>
        </p:txBody>
      </p:sp>
      <p:graphicFrame>
        <p:nvGraphicFramePr>
          <p:cNvPr id="58371" name="Object 3">
            <a:extLst>
              <a:ext uri="{FF2B5EF4-FFF2-40B4-BE49-F238E27FC236}">
                <a16:creationId xmlns:a16="http://schemas.microsoft.com/office/drawing/2014/main" id="{89678E14-9547-1C43-9E41-18841FB8EBD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89450" y="228600"/>
          <a:ext cx="800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76" name="Equation" r:id="rId3" imgW="18427700" imgH="21653500" progId="Equation.3">
                  <p:embed/>
                </p:oleObj>
              </mc:Choice>
              <mc:Fallback>
                <p:oleObj name="Equation" r:id="rId3" imgW="18427700" imgH="21653500" progId="Equation.3">
                  <p:embed/>
                  <p:pic>
                    <p:nvPicPr>
                      <p:cNvPr id="58371" name="Object 3">
                        <a:extLst>
                          <a:ext uri="{FF2B5EF4-FFF2-40B4-BE49-F238E27FC236}">
                            <a16:creationId xmlns:a16="http://schemas.microsoft.com/office/drawing/2014/main" id="{89678E14-9547-1C43-9E41-18841FB8EB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9450" y="228600"/>
                        <a:ext cx="800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Text Box 4">
            <a:extLst>
              <a:ext uri="{FF2B5EF4-FFF2-40B4-BE49-F238E27FC236}">
                <a16:creationId xmlns:a16="http://schemas.microsoft.com/office/drawing/2014/main" id="{61372CB9-A4C0-F640-B43A-38EF79F10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191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收敛于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sp>
        <p:nvSpPr>
          <p:cNvPr id="58375" name="Text Box 7">
            <a:extLst>
              <a:ext uri="{FF2B5EF4-FFF2-40B4-BE49-F238E27FC236}">
                <a16:creationId xmlns:a16="http://schemas.microsoft.com/office/drawing/2014/main" id="{EBAD4ACF-7DA3-3447-A081-4FAF94E08B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21920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似代替和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时所产生的误差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58377" name="Text Box 9">
            <a:extLst>
              <a:ext uri="{FF2B5EF4-FFF2-40B4-BE49-F238E27FC236}">
                <a16:creationId xmlns:a16="http://schemas.microsoft.com/office/drawing/2014/main" id="{D21FB04F-8F1B-E840-ADA7-F69967C49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3515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  <a:latin typeface="楷体_GB2312" pitchFamily="49" charset="-122"/>
              </a:rPr>
              <a:t>解</a:t>
            </a:r>
            <a:r>
              <a:rPr lang="en-US" altLang="zh-CN" b="1">
                <a:solidFill>
                  <a:srgbClr val="000000"/>
                </a:solidFill>
                <a:latin typeface="楷体_GB2312" pitchFamily="49" charset="-122"/>
              </a:rPr>
              <a:t>: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 </a:t>
            </a:r>
          </a:p>
        </p:txBody>
      </p:sp>
      <p:graphicFrame>
        <p:nvGraphicFramePr>
          <p:cNvPr id="58378" name="Object 10">
            <a:extLst>
              <a:ext uri="{FF2B5EF4-FFF2-40B4-BE49-F238E27FC236}">
                <a16:creationId xmlns:a16="http://schemas.microsoft.com/office/drawing/2014/main" id="{5A9EAF17-16C3-BC43-A636-0DAEE46D403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2100" y="1839913"/>
          <a:ext cx="20320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77" name="Equation" r:id="rId5" imgW="46812200" imgH="15506700" progId="Equation.3">
                  <p:embed/>
                </p:oleObj>
              </mc:Choice>
              <mc:Fallback>
                <p:oleObj name="Equation" r:id="rId5" imgW="46812200" imgH="15506700" progId="Equation.3">
                  <p:embed/>
                  <p:pic>
                    <p:nvPicPr>
                      <p:cNvPr id="58378" name="Object 10">
                        <a:extLst>
                          <a:ext uri="{FF2B5EF4-FFF2-40B4-BE49-F238E27FC236}">
                            <a16:creationId xmlns:a16="http://schemas.microsoft.com/office/drawing/2014/main" id="{5A9EAF17-16C3-BC43-A636-0DAEE46D40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1839913"/>
                        <a:ext cx="20320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9" name="Object 11">
            <a:extLst>
              <a:ext uri="{FF2B5EF4-FFF2-40B4-BE49-F238E27FC236}">
                <a16:creationId xmlns:a16="http://schemas.microsoft.com/office/drawing/2014/main" id="{243E601E-6474-0145-8572-BC555FAEC6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3000" y="1739900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78" name="Equation" r:id="rId7" imgW="12293600" imgH="19596100" progId="Equation.3">
                  <p:embed/>
                </p:oleObj>
              </mc:Choice>
              <mc:Fallback>
                <p:oleObj name="Equation" r:id="rId7" imgW="12293600" imgH="19596100" progId="Equation.3">
                  <p:embed/>
                  <p:pic>
                    <p:nvPicPr>
                      <p:cNvPr id="58379" name="Object 11">
                        <a:extLst>
                          <a:ext uri="{FF2B5EF4-FFF2-40B4-BE49-F238E27FC236}">
                            <a16:creationId xmlns:a16="http://schemas.microsoft.com/office/drawing/2014/main" id="{243E601E-6474-0145-8572-BC555FAEC6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739900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>
            <a:extLst>
              <a:ext uri="{FF2B5EF4-FFF2-40B4-BE49-F238E27FC236}">
                <a16:creationId xmlns:a16="http://schemas.microsoft.com/office/drawing/2014/main" id="{54852F4A-588B-E948-98AF-85DB9653F7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1981200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79" name="Equation" r:id="rId9" imgW="49441100" imgH="9359900" progId="Equation.3">
                  <p:embed/>
                </p:oleObj>
              </mc:Choice>
              <mc:Fallback>
                <p:oleObj name="Equation" r:id="rId9" imgW="49441100" imgH="9359900" progId="Equation.3">
                  <p:embed/>
                  <p:pic>
                    <p:nvPicPr>
                      <p:cNvPr id="58380" name="Object 12">
                        <a:extLst>
                          <a:ext uri="{FF2B5EF4-FFF2-40B4-BE49-F238E27FC236}">
                            <a16:creationId xmlns:a16="http://schemas.microsoft.com/office/drawing/2014/main" id="{54852F4A-588B-E948-98AF-85DB9653F7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981200"/>
                        <a:ext cx="214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1" name="Text Box 13">
            <a:extLst>
              <a:ext uri="{FF2B5EF4-FFF2-40B4-BE49-F238E27FC236}">
                <a16:creationId xmlns:a16="http://schemas.microsoft.com/office/drawing/2014/main" id="{3C2F4C37-EA2D-B448-980F-04A89FE1A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681288"/>
            <a:ext cx="525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由定理</a:t>
            </a:r>
            <a:r>
              <a:rPr lang="en-US" altLang="zh-CN">
                <a:solidFill>
                  <a:srgbClr val="000000"/>
                </a:solidFill>
              </a:rPr>
              <a:t>5</a:t>
            </a:r>
            <a:r>
              <a:rPr lang="zh-CN" altLang="en-US">
                <a:solidFill>
                  <a:srgbClr val="000000"/>
                </a:solidFill>
              </a:rPr>
              <a:t>可知该级数收敛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FA1654AA-46E3-2A4E-9502-0947466C6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6812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58383" name="Object 15">
            <a:extLst>
              <a:ext uri="{FF2B5EF4-FFF2-40B4-BE49-F238E27FC236}">
                <a16:creationId xmlns:a16="http://schemas.microsoft.com/office/drawing/2014/main" id="{ACD23564-9E19-184A-A8DB-EC282120F5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73800" y="2743200"/>
          <a:ext cx="180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0" name="Equation" r:id="rId11" imgW="41541700" imgH="10236200" progId="Equation.3">
                  <p:embed/>
                </p:oleObj>
              </mc:Choice>
              <mc:Fallback>
                <p:oleObj name="Equation" r:id="rId11" imgW="41541700" imgH="10236200" progId="Equation.3">
                  <p:embed/>
                  <p:pic>
                    <p:nvPicPr>
                      <p:cNvPr id="58383" name="Object 15">
                        <a:extLst>
                          <a:ext uri="{FF2B5EF4-FFF2-40B4-BE49-F238E27FC236}">
                            <a16:creationId xmlns:a16="http://schemas.microsoft.com/office/drawing/2014/main" id="{ACD23564-9E19-184A-A8DB-EC282120F5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2743200"/>
                        <a:ext cx="180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4" name="Text Box 16">
            <a:extLst>
              <a:ext uri="{FF2B5EF4-FFF2-40B4-BE49-F238E27FC236}">
                <a16:creationId xmlns:a16="http://schemas.microsoft.com/office/drawing/2014/main" id="{2F48B4C9-F45A-224F-A9DC-06A87EA6B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26670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则所求误差为</a:t>
            </a:r>
          </a:p>
        </p:txBody>
      </p:sp>
      <p:graphicFrame>
        <p:nvGraphicFramePr>
          <p:cNvPr id="58385" name="Object 17">
            <a:extLst>
              <a:ext uri="{FF2B5EF4-FFF2-40B4-BE49-F238E27FC236}">
                <a16:creationId xmlns:a16="http://schemas.microsoft.com/office/drawing/2014/main" id="{03F08D23-4566-894D-885A-7EA2FB06D9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97164" y="3314700"/>
          <a:ext cx="5075237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1" name="Equation" r:id="rId13" imgW="117030500" imgH="21945600" progId="Equation.3">
                  <p:embed/>
                </p:oleObj>
              </mc:Choice>
              <mc:Fallback>
                <p:oleObj name="Equation" r:id="rId13" imgW="117030500" imgH="21945600" progId="Equation.3">
                  <p:embed/>
                  <p:pic>
                    <p:nvPicPr>
                      <p:cNvPr id="58385" name="Object 17">
                        <a:extLst>
                          <a:ext uri="{FF2B5EF4-FFF2-40B4-BE49-F238E27FC236}">
                            <a16:creationId xmlns:a16="http://schemas.microsoft.com/office/drawing/2014/main" id="{03F08D23-4566-894D-885A-7EA2FB06D9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7164" y="3314700"/>
                        <a:ext cx="5075237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6" name="Object 18">
            <a:extLst>
              <a:ext uri="{FF2B5EF4-FFF2-40B4-BE49-F238E27FC236}">
                <a16:creationId xmlns:a16="http://schemas.microsoft.com/office/drawing/2014/main" id="{3B9ED7FE-4829-6441-AE47-AEC85F52E0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6800" y="4343400"/>
          <a:ext cx="40894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2" name="Equation" r:id="rId15" imgW="94208600" imgH="21945600" progId="Equation.3">
                  <p:embed/>
                </p:oleObj>
              </mc:Choice>
              <mc:Fallback>
                <p:oleObj name="Equation" r:id="rId15" imgW="94208600" imgH="21945600" progId="Equation.3">
                  <p:embed/>
                  <p:pic>
                    <p:nvPicPr>
                      <p:cNvPr id="58386" name="Object 18">
                        <a:extLst>
                          <a:ext uri="{FF2B5EF4-FFF2-40B4-BE49-F238E27FC236}">
                            <a16:creationId xmlns:a16="http://schemas.microsoft.com/office/drawing/2014/main" id="{3B9ED7FE-4829-6441-AE47-AEC85F52E0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800" y="4343400"/>
                        <a:ext cx="40894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7" name="Object 19">
            <a:extLst>
              <a:ext uri="{FF2B5EF4-FFF2-40B4-BE49-F238E27FC236}">
                <a16:creationId xmlns:a16="http://schemas.microsoft.com/office/drawing/2014/main" id="{47AD118C-2BB5-B448-8083-9BE3D8F037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09975" y="5345113"/>
          <a:ext cx="1816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3" name="Equation" r:id="rId17" imgW="41833800" imgH="21945600" progId="Equation.3">
                  <p:embed/>
                </p:oleObj>
              </mc:Choice>
              <mc:Fallback>
                <p:oleObj name="Equation" r:id="rId17" imgW="41833800" imgH="21945600" progId="Equation.3">
                  <p:embed/>
                  <p:pic>
                    <p:nvPicPr>
                      <p:cNvPr id="58387" name="Object 19">
                        <a:extLst>
                          <a:ext uri="{FF2B5EF4-FFF2-40B4-BE49-F238E27FC236}">
                            <a16:creationId xmlns:a16="http://schemas.microsoft.com/office/drawing/2014/main" id="{47AD118C-2BB5-B448-8083-9BE3D8F037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9975" y="5345113"/>
                        <a:ext cx="1816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8" name="Object 20">
            <a:extLst>
              <a:ext uri="{FF2B5EF4-FFF2-40B4-BE49-F238E27FC236}">
                <a16:creationId xmlns:a16="http://schemas.microsoft.com/office/drawing/2014/main" id="{4CD605E2-705E-C84C-B071-0D7BE908A0D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53200" y="5335588"/>
          <a:ext cx="1676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4" name="Equation" r:id="rId19" imgW="38620700" imgH="22237700" progId="Equation.3">
                  <p:embed/>
                </p:oleObj>
              </mc:Choice>
              <mc:Fallback>
                <p:oleObj name="Equation" r:id="rId19" imgW="38620700" imgH="22237700" progId="Equation.3">
                  <p:embed/>
                  <p:pic>
                    <p:nvPicPr>
                      <p:cNvPr id="58388" name="Object 20">
                        <a:extLst>
                          <a:ext uri="{FF2B5EF4-FFF2-40B4-BE49-F238E27FC236}">
                            <a16:creationId xmlns:a16="http://schemas.microsoft.com/office/drawing/2014/main" id="{4CD605E2-705E-C84C-B071-0D7BE908A0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335588"/>
                        <a:ext cx="16764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>
            <a:extLst>
              <a:ext uri="{FF2B5EF4-FFF2-40B4-BE49-F238E27FC236}">
                <a16:creationId xmlns:a16="http://schemas.microsoft.com/office/drawing/2014/main" id="{AE12D37E-D26A-0D45-AB8F-3012E360B9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75300" y="5334000"/>
          <a:ext cx="9271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85" name="Equation" r:id="rId21" imgW="21361400" imgH="22821900" progId="Equation.3">
                  <p:embed/>
                </p:oleObj>
              </mc:Choice>
              <mc:Fallback>
                <p:oleObj name="Equation" r:id="rId21" imgW="21361400" imgH="22821900" progId="Equation.3">
                  <p:embed/>
                  <p:pic>
                    <p:nvPicPr>
                      <p:cNvPr id="58389" name="Object 21">
                        <a:extLst>
                          <a:ext uri="{FF2B5EF4-FFF2-40B4-BE49-F238E27FC236}">
                            <a16:creationId xmlns:a16="http://schemas.microsoft.com/office/drawing/2014/main" id="{AE12D37E-D26A-0D45-AB8F-3012E360B9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5334000"/>
                        <a:ext cx="9271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92" name="Text Box 24">
            <a:extLst>
              <a:ext uri="{FF2B5EF4-FFF2-40B4-BE49-F238E27FC236}">
                <a16:creationId xmlns:a16="http://schemas.microsoft.com/office/drawing/2014/main" id="{CFD298B6-F0AC-004E-B8CC-C6ACCAAE3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7850" y="390526"/>
            <a:ext cx="3595856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>
                <a:solidFill>
                  <a:srgbClr val="000000"/>
                </a:solidFill>
              </a:rPr>
              <a:t>并估计以部分和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 i="1" baseline="-25000">
                <a:solidFill>
                  <a:srgbClr val="000000"/>
                </a:solidFill>
              </a:rPr>
              <a:t>n</a:t>
            </a:r>
            <a:r>
              <a:rPr lang="en-US" altLang="zh-CN" baseline="-25000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近 </a:t>
            </a:r>
          </a:p>
        </p:txBody>
      </p:sp>
    </p:spTree>
    <p:extLst>
      <p:ext uri="{BB962C8B-B14F-4D97-AF65-F5344CB8AC3E}">
        <p14:creationId xmlns:p14="http://schemas.microsoft.com/office/powerpoint/2010/main" val="33055366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5" grpId="0" build="p" autoUpdateAnimBg="0" advAuto="0"/>
      <p:bldP spid="58377" grpId="0" autoUpdateAnimBg="0"/>
      <p:bldP spid="58381" grpId="0" autoUpdateAnimBg="0"/>
      <p:bldP spid="58382" grpId="0" autoUpdateAnimBg="0"/>
      <p:bldP spid="58384" grpId="0" autoUpdateAnimBg="0"/>
      <p:bldP spid="58392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332656"/>
            <a:ext cx="10327501" cy="102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1340768"/>
            <a:ext cx="10282501" cy="204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96" y="3332686"/>
            <a:ext cx="5760001" cy="103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506" y="4422590"/>
            <a:ext cx="562500" cy="59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496" y="4293096"/>
            <a:ext cx="1957500" cy="946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6996" y="4357806"/>
            <a:ext cx="1012500" cy="674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9496" y="4283861"/>
            <a:ext cx="1237500" cy="91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2346" y="4445361"/>
            <a:ext cx="4522500" cy="59500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911424" y="5419496"/>
            <a:ext cx="5629540" cy="522123"/>
            <a:chOff x="911424" y="5419496"/>
            <a:chExt cx="5629540" cy="522123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11424" y="5419496"/>
              <a:ext cx="607500" cy="459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45963" y="5420286"/>
              <a:ext cx="4995001" cy="521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3142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>
            <a:extLst>
              <a:ext uri="{FF2B5EF4-FFF2-40B4-BE49-F238E27FC236}">
                <a16:creationId xmlns:a16="http://schemas.microsoft.com/office/drawing/2014/main" id="{ADC5EEB3-45E9-F14C-BF10-761A63758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38201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则各项符号正负相间的级数</a:t>
            </a:r>
          </a:p>
        </p:txBody>
      </p:sp>
      <p:graphicFrame>
        <p:nvGraphicFramePr>
          <p:cNvPr id="21508" name="Object 4">
            <a:extLst>
              <a:ext uri="{FF2B5EF4-FFF2-40B4-BE49-F238E27FC236}">
                <a16:creationId xmlns:a16="http://schemas.microsoft.com/office/drawing/2014/main" id="{9A4F7EB9-16E3-4845-9B19-6197A7076D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63888" y="1447800"/>
          <a:ext cx="4760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85" name="Equation" r:id="rId3" imgW="109715300" imgH="12001500" progId="Equation.3">
                  <p:embed/>
                </p:oleObj>
              </mc:Choice>
              <mc:Fallback>
                <p:oleObj name="Equation" r:id="rId3" imgW="109715300" imgH="12001500" progId="Equation.3">
                  <p:embed/>
                  <p:pic>
                    <p:nvPicPr>
                      <p:cNvPr id="21508" name="Object 4">
                        <a:extLst>
                          <a:ext uri="{FF2B5EF4-FFF2-40B4-BE49-F238E27FC236}">
                            <a16:creationId xmlns:a16="http://schemas.microsoft.com/office/drawing/2014/main" id="{9A4F7EB9-16E3-4845-9B19-6197A7076D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3888" y="1447800"/>
                        <a:ext cx="4760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5">
            <a:extLst>
              <a:ext uri="{FF2B5EF4-FFF2-40B4-BE49-F238E27FC236}">
                <a16:creationId xmlns:a16="http://schemas.microsoft.com/office/drawing/2014/main" id="{751416D4-8A49-604A-AED2-F48E717FE0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0447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交错级数</a:t>
            </a:r>
            <a:r>
              <a:rPr lang="zh-CN" altLang="en-US" b="1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946177D8-F7A0-7B43-ADCE-B63020C29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60824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6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b="1">
                <a:solidFill>
                  <a:srgbClr val="000099">
                    <a:lumMod val="60000"/>
                    <a:lumOff val="40000"/>
                  </a:srgbClr>
                </a:solidFill>
              </a:rPr>
              <a:t>. 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( Leibnitz</a:t>
            </a:r>
            <a:r>
              <a:rPr lang="en-US" altLang="zh-CN" i="1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判别法 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615A1B41-65C2-3147-9151-EE8E12F32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660824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若交错级数满足条件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8D0E8426-DAE5-CA47-88C7-7A5D8B8F2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843463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则级数</a:t>
            </a:r>
          </a:p>
        </p:txBody>
      </p:sp>
      <p:graphicFrame>
        <p:nvGraphicFramePr>
          <p:cNvPr id="21513" name="Object 9">
            <a:extLst>
              <a:ext uri="{FF2B5EF4-FFF2-40B4-BE49-F238E27FC236}">
                <a16:creationId xmlns:a16="http://schemas.microsoft.com/office/drawing/2014/main" id="{BF6941A7-3665-BF42-A63E-CE34561547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06726" y="3316461"/>
          <a:ext cx="42656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86" name="Equation" r:id="rId5" imgW="98298000" imgH="10236200" progId="Equation.3">
                  <p:embed/>
                </p:oleObj>
              </mc:Choice>
              <mc:Fallback>
                <p:oleObj name="Equation" r:id="rId5" imgW="98298000" imgH="10236200" progId="Equation.3">
                  <p:embed/>
                  <p:pic>
                    <p:nvPicPr>
                      <p:cNvPr id="21513" name="Object 9">
                        <a:extLst>
                          <a:ext uri="{FF2B5EF4-FFF2-40B4-BE49-F238E27FC236}">
                            <a16:creationId xmlns:a16="http://schemas.microsoft.com/office/drawing/2014/main" id="{BF6941A7-3665-BF42-A63E-CE34561547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6" y="3316461"/>
                        <a:ext cx="42656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4" name="Object 10">
            <a:extLst>
              <a:ext uri="{FF2B5EF4-FFF2-40B4-BE49-F238E27FC236}">
                <a16:creationId xmlns:a16="http://schemas.microsoft.com/office/drawing/2014/main" id="{F1FEC5F1-62C4-1141-B910-E853A3BE2E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63490" y="3933056"/>
          <a:ext cx="2484438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87" name="Equation" r:id="rId7" imgW="57340500" imgH="15214600" progId="Equation.3">
                  <p:embed/>
                </p:oleObj>
              </mc:Choice>
              <mc:Fallback>
                <p:oleObj name="Equation" r:id="rId7" imgW="57340500" imgH="15214600" progId="Equation.3">
                  <p:embed/>
                  <p:pic>
                    <p:nvPicPr>
                      <p:cNvPr id="21514" name="Object 10">
                        <a:extLst>
                          <a:ext uri="{FF2B5EF4-FFF2-40B4-BE49-F238E27FC236}">
                            <a16:creationId xmlns:a16="http://schemas.microsoft.com/office/drawing/2014/main" id="{F1FEC5F1-62C4-1141-B910-E853A3BE2E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3490" y="3933056"/>
                        <a:ext cx="2484438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>
            <a:extLst>
              <a:ext uri="{FF2B5EF4-FFF2-40B4-BE49-F238E27FC236}">
                <a16:creationId xmlns:a16="http://schemas.microsoft.com/office/drawing/2014/main" id="{8265E063-B209-8F47-8DA9-2FB6318A138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4597400"/>
          <a:ext cx="1828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88" name="Equation" r:id="rId9" imgW="42125900" imgH="23990300" progId="Equation.3">
                  <p:embed/>
                </p:oleObj>
              </mc:Choice>
              <mc:Fallback>
                <p:oleObj name="Equation" r:id="rId9" imgW="42125900" imgH="23990300" progId="Equation.3">
                  <p:embed/>
                  <p:pic>
                    <p:nvPicPr>
                      <p:cNvPr id="21515" name="Object 11">
                        <a:extLst>
                          <a:ext uri="{FF2B5EF4-FFF2-40B4-BE49-F238E27FC236}">
                            <a16:creationId xmlns:a16="http://schemas.microsoft.com/office/drawing/2014/main" id="{8265E063-B209-8F47-8DA9-2FB6318A13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597400"/>
                        <a:ext cx="1828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6" name="Text Box 12">
            <a:extLst>
              <a:ext uri="{FF2B5EF4-FFF2-40B4-BE49-F238E27FC236}">
                <a16:creationId xmlns:a16="http://schemas.microsoft.com/office/drawing/2014/main" id="{EFBF677E-B82F-FD44-89C3-15584F43D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075" y="4843463"/>
            <a:ext cx="2743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且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其和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21517" name="Object 13">
            <a:extLst>
              <a:ext uri="{FF2B5EF4-FFF2-40B4-BE49-F238E27FC236}">
                <a16:creationId xmlns:a16="http://schemas.microsoft.com/office/drawing/2014/main" id="{20BCB83D-731F-A144-8D7A-39BF187E570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00875" y="4889500"/>
          <a:ext cx="101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89" name="Equation" r:id="rId11" imgW="23406100" imgH="10236200" progId="Equation.3">
                  <p:embed/>
                </p:oleObj>
              </mc:Choice>
              <mc:Fallback>
                <p:oleObj name="Equation" r:id="rId11" imgW="23406100" imgH="10236200" progId="Equation.3">
                  <p:embed/>
                  <p:pic>
                    <p:nvPicPr>
                      <p:cNvPr id="21517" name="Object 13">
                        <a:extLst>
                          <a:ext uri="{FF2B5EF4-FFF2-40B4-BE49-F238E27FC236}">
                            <a16:creationId xmlns:a16="http://schemas.microsoft.com/office/drawing/2014/main" id="{20BCB83D-731F-A144-8D7A-39BF187E57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4889500"/>
                        <a:ext cx="101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8" name="Text Box 14">
            <a:extLst>
              <a:ext uri="{FF2B5EF4-FFF2-40B4-BE49-F238E27FC236}">
                <a16:creationId xmlns:a16="http://schemas.microsoft.com/office/drawing/2014/main" id="{6D3D0DE1-C447-EB46-9D6D-908BDC9A3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8006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其余项</a:t>
            </a:r>
            <a:r>
              <a:rPr lang="zh-CN" altLang="en-US" dirty="0">
                <a:solidFill>
                  <a:srgbClr val="000000"/>
                </a:solidFill>
              </a:rPr>
              <a:t>满足</a:t>
            </a:r>
          </a:p>
        </p:txBody>
      </p:sp>
      <p:graphicFrame>
        <p:nvGraphicFramePr>
          <p:cNvPr id="21519" name="Object 15">
            <a:extLst>
              <a:ext uri="{FF2B5EF4-FFF2-40B4-BE49-F238E27FC236}">
                <a16:creationId xmlns:a16="http://schemas.microsoft.com/office/drawing/2014/main" id="{90B56D87-5BDC-4045-A9DF-2CF506948F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46600" y="56261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90" name="Equation" r:id="rId13" imgW="38036500" imgH="10820400" progId="Equation.3">
                  <p:embed/>
                </p:oleObj>
              </mc:Choice>
              <mc:Fallback>
                <p:oleObj name="Equation" r:id="rId13" imgW="38036500" imgH="10820400" progId="Equation.3">
                  <p:embed/>
                  <p:pic>
                    <p:nvPicPr>
                      <p:cNvPr id="21519" name="Object 15">
                        <a:extLst>
                          <a:ext uri="{FF2B5EF4-FFF2-40B4-BE49-F238E27FC236}">
                            <a16:creationId xmlns:a16="http://schemas.microsoft.com/office/drawing/2014/main" id="{90B56D87-5BDC-4045-A9DF-2CF506948F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56261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2" name="Object 18">
            <a:extLst>
              <a:ext uri="{FF2B5EF4-FFF2-40B4-BE49-F238E27FC236}">
                <a16:creationId xmlns:a16="http://schemas.microsoft.com/office/drawing/2014/main" id="{DEC5DD8D-DB7C-5444-9784-E05EF65B62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98688" y="914400"/>
          <a:ext cx="32877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91" name="Equation" r:id="rId15" imgW="75780900" imgH="10236200" progId="Equation.3">
                  <p:embed/>
                </p:oleObj>
              </mc:Choice>
              <mc:Fallback>
                <p:oleObj name="Equation" r:id="rId15" imgW="75780900" imgH="10236200" progId="Equation.3">
                  <p:embed/>
                  <p:pic>
                    <p:nvPicPr>
                      <p:cNvPr id="21522" name="Object 18">
                        <a:extLst>
                          <a:ext uri="{FF2B5EF4-FFF2-40B4-BE49-F238E27FC236}">
                            <a16:creationId xmlns:a16="http://schemas.microsoft.com/office/drawing/2014/main" id="{DEC5DD8D-DB7C-5444-9784-E05EF65B62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8688" y="914400"/>
                        <a:ext cx="32877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文本框 17"/>
          <p:cNvSpPr txBox="1"/>
          <p:nvPr/>
        </p:nvSpPr>
        <p:spPr>
          <a:xfrm>
            <a:off x="2567608" y="260648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10.1.3  </a:t>
            </a:r>
            <a:r>
              <a:rPr lang="zh-CN" altLang="en-US" dirty="0" smtClean="0">
                <a:solidFill>
                  <a:srgbClr val="C00000"/>
                </a:solidFill>
              </a:rPr>
              <a:t>交错级数</a:t>
            </a:r>
            <a:r>
              <a:rPr lang="zh-CN" altLang="en-US" dirty="0">
                <a:solidFill>
                  <a:srgbClr val="C00000"/>
                </a:solidFill>
              </a:rPr>
              <a:t>判敛法</a:t>
            </a:r>
          </a:p>
        </p:txBody>
      </p:sp>
    </p:spTree>
    <p:extLst>
      <p:ext uri="{BB962C8B-B14F-4D97-AF65-F5344CB8AC3E}">
        <p14:creationId xmlns:p14="http://schemas.microsoft.com/office/powerpoint/2010/main" val="8203839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autoUpdateAnimBg="0"/>
      <p:bldP spid="21509" grpId="0" autoUpdateAnimBg="0"/>
      <p:bldP spid="21510" grpId="0" autoUpdateAnimBg="0"/>
      <p:bldP spid="21511" grpId="0" autoUpdateAnimBg="0"/>
      <p:bldP spid="21512" grpId="0" autoUpdateAnimBg="0"/>
      <p:bldP spid="21516" grpId="0" autoUpdateAnimBg="0"/>
      <p:bldP spid="21518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5" name="Text Box 7">
            <a:extLst>
              <a:ext uri="{FF2B5EF4-FFF2-40B4-BE49-F238E27FC236}">
                <a16:creationId xmlns:a16="http://schemas.microsoft.com/office/drawing/2014/main" id="{4D49CA2A-7C7B-2B46-A476-0F8FF14D6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3190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22536" name="Object 8">
            <a:extLst>
              <a:ext uri="{FF2B5EF4-FFF2-40B4-BE49-F238E27FC236}">
                <a16:creationId xmlns:a16="http://schemas.microsoft.com/office/drawing/2014/main" id="{AF07E2BC-8646-BD41-9AD3-1264F835B5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25553" y="393700"/>
          <a:ext cx="69199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4" name="Equation" r:id="rId3" imgW="159448500" imgH="10236200" progId="Equation.3">
                  <p:embed/>
                </p:oleObj>
              </mc:Choice>
              <mc:Fallback>
                <p:oleObj name="Equation" r:id="rId3" imgW="159448500" imgH="10236200" progId="Equation.3">
                  <p:embed/>
                  <p:pic>
                    <p:nvPicPr>
                      <p:cNvPr id="22536" name="Object 8">
                        <a:extLst>
                          <a:ext uri="{FF2B5EF4-FFF2-40B4-BE49-F238E27FC236}">
                            <a16:creationId xmlns:a16="http://schemas.microsoft.com/office/drawing/2014/main" id="{AF07E2BC-8646-BD41-9AD3-1264F835B5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553" y="393700"/>
                        <a:ext cx="69199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9">
            <a:extLst>
              <a:ext uri="{FF2B5EF4-FFF2-40B4-BE49-F238E27FC236}">
                <a16:creationId xmlns:a16="http://schemas.microsoft.com/office/drawing/2014/main" id="{6039B1A2-762A-3F4B-BB59-010CFC71CE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90628" y="1079500"/>
          <a:ext cx="75787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5" name="Equation" r:id="rId5" imgW="174663100" imgH="10236200" progId="Equation.3">
                  <p:embed/>
                </p:oleObj>
              </mc:Choice>
              <mc:Fallback>
                <p:oleObj name="Equation" r:id="rId5" imgW="174663100" imgH="10236200" progId="Equation.3">
                  <p:embed/>
                  <p:pic>
                    <p:nvPicPr>
                      <p:cNvPr id="22537" name="Object 9">
                        <a:extLst>
                          <a:ext uri="{FF2B5EF4-FFF2-40B4-BE49-F238E27FC236}">
                            <a16:creationId xmlns:a16="http://schemas.microsoft.com/office/drawing/2014/main" id="{6039B1A2-762A-3F4B-BB59-010CFC71CE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0628" y="1079500"/>
                        <a:ext cx="75787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10">
            <a:extLst>
              <a:ext uri="{FF2B5EF4-FFF2-40B4-BE49-F238E27FC236}">
                <a16:creationId xmlns:a16="http://schemas.microsoft.com/office/drawing/2014/main" id="{0E37BD1B-DB38-7247-AB38-377B3BE807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28952" y="1771650"/>
          <a:ext cx="58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6" name="Equation" r:id="rId7" imgW="13462000" imgH="10236200" progId="Equation.3">
                  <p:embed/>
                </p:oleObj>
              </mc:Choice>
              <mc:Fallback>
                <p:oleObj name="Equation" r:id="rId7" imgW="13462000" imgH="10236200" progId="Equation.3">
                  <p:embed/>
                  <p:pic>
                    <p:nvPicPr>
                      <p:cNvPr id="22538" name="Object 10">
                        <a:extLst>
                          <a:ext uri="{FF2B5EF4-FFF2-40B4-BE49-F238E27FC236}">
                            <a16:creationId xmlns:a16="http://schemas.microsoft.com/office/drawing/2014/main" id="{0E37BD1B-DB38-7247-AB38-377B3BE807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8952" y="1771650"/>
                        <a:ext cx="58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9" name="Text Box 11">
            <a:extLst>
              <a:ext uri="{FF2B5EF4-FFF2-40B4-BE49-F238E27FC236}">
                <a16:creationId xmlns:a16="http://schemas.microsoft.com/office/drawing/2014/main" id="{074721CD-A30A-4041-8DE9-E0A3ECAA3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5150" y="2373313"/>
            <a:ext cx="3600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是单调递增有界数列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2540" name="Object 12">
            <a:extLst>
              <a:ext uri="{FF2B5EF4-FFF2-40B4-BE49-F238E27FC236}">
                <a16:creationId xmlns:a16="http://schemas.microsoft.com/office/drawing/2014/main" id="{37715C15-61E2-AC49-A848-7039DAD093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05050" y="2457450"/>
          <a:ext cx="825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7" name="Equation" r:id="rId9" imgW="19011900" imgH="10236200" progId="Equation.3">
                  <p:embed/>
                </p:oleObj>
              </mc:Choice>
              <mc:Fallback>
                <p:oleObj name="Equation" r:id="rId9" imgW="19011900" imgH="10236200" progId="Equation.3">
                  <p:embed/>
                  <p:pic>
                    <p:nvPicPr>
                      <p:cNvPr id="22540" name="Object 12">
                        <a:extLst>
                          <a:ext uri="{FF2B5EF4-FFF2-40B4-BE49-F238E27FC236}">
                            <a16:creationId xmlns:a16="http://schemas.microsoft.com/office/drawing/2014/main" id="{37715C15-61E2-AC49-A848-7039DAD093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5050" y="2457450"/>
                        <a:ext cx="825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>
            <a:extLst>
              <a:ext uri="{FF2B5EF4-FFF2-40B4-BE49-F238E27FC236}">
                <a16:creationId xmlns:a16="http://schemas.microsoft.com/office/drawing/2014/main" id="{54DD5EFC-8788-2146-B86F-56A87DF0A4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00901" y="2419350"/>
          <a:ext cx="24749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8" name="Equation" r:id="rId11" imgW="57048400" imgH="14046200" progId="Equation.3">
                  <p:embed/>
                </p:oleObj>
              </mc:Choice>
              <mc:Fallback>
                <p:oleObj name="Equation" r:id="rId11" imgW="57048400" imgH="14046200" progId="Equation.3">
                  <p:embed/>
                  <p:pic>
                    <p:nvPicPr>
                      <p:cNvPr id="22541" name="Object 13">
                        <a:extLst>
                          <a:ext uri="{FF2B5EF4-FFF2-40B4-BE49-F238E27FC236}">
                            <a16:creationId xmlns:a16="http://schemas.microsoft.com/office/drawing/2014/main" id="{54DD5EFC-8788-2146-B86F-56A87DF0A4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901" y="2419350"/>
                        <a:ext cx="24749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Text Box 14">
            <a:extLst>
              <a:ext uri="{FF2B5EF4-FFF2-40B4-BE49-F238E27FC236}">
                <a16:creationId xmlns:a16="http://schemas.microsoft.com/office/drawing/2014/main" id="{61221CED-D5A5-D647-8A4B-D30B30DFE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2146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22543" name="Object 15">
            <a:extLst>
              <a:ext uri="{FF2B5EF4-FFF2-40B4-BE49-F238E27FC236}">
                <a16:creationId xmlns:a16="http://schemas.microsoft.com/office/drawing/2014/main" id="{BF876497-641F-844C-B726-319E52DC4C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1" y="3276600"/>
          <a:ext cx="43164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59" name="Equation" r:id="rId13" imgW="99479100" imgH="14046200" progId="Equation.3">
                  <p:embed/>
                </p:oleObj>
              </mc:Choice>
              <mc:Fallback>
                <p:oleObj name="Equation" r:id="rId13" imgW="99479100" imgH="14046200" progId="Equation.3">
                  <p:embed/>
                  <p:pic>
                    <p:nvPicPr>
                      <p:cNvPr id="22543" name="Object 15">
                        <a:extLst>
                          <a:ext uri="{FF2B5EF4-FFF2-40B4-BE49-F238E27FC236}">
                            <a16:creationId xmlns:a16="http://schemas.microsoft.com/office/drawing/2014/main" id="{BF876497-641F-844C-B726-319E52DC4C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3276600"/>
                        <a:ext cx="43164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5" name="Object 17">
            <a:extLst>
              <a:ext uri="{FF2B5EF4-FFF2-40B4-BE49-F238E27FC236}">
                <a16:creationId xmlns:a16="http://schemas.microsoft.com/office/drawing/2014/main" id="{AFECCC35-4556-D946-A7FD-B690B12AE9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80288" y="3276600"/>
          <a:ext cx="1447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0" name="Equation" r:id="rId15" imgW="33350200" imgH="14046200" progId="Equation.3">
                  <p:embed/>
                </p:oleObj>
              </mc:Choice>
              <mc:Fallback>
                <p:oleObj name="Equation" r:id="rId15" imgW="33350200" imgH="14046200" progId="Equation.3">
                  <p:embed/>
                  <p:pic>
                    <p:nvPicPr>
                      <p:cNvPr id="22545" name="Object 17">
                        <a:extLst>
                          <a:ext uri="{FF2B5EF4-FFF2-40B4-BE49-F238E27FC236}">
                            <a16:creationId xmlns:a16="http://schemas.microsoft.com/office/drawing/2014/main" id="{AFECCC35-4556-D946-A7FD-B690B12AE9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0288" y="3276600"/>
                        <a:ext cx="1447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6" name="Text Box 18">
            <a:extLst>
              <a:ext uri="{FF2B5EF4-FFF2-40B4-BE49-F238E27FC236}">
                <a16:creationId xmlns:a16="http://schemas.microsoft.com/office/drawing/2014/main" id="{C6B1EFD3-4C13-E545-85D0-7C599BC5C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1910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故级数收敛于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22547" name="Object 19">
            <a:extLst>
              <a:ext uri="{FF2B5EF4-FFF2-40B4-BE49-F238E27FC236}">
                <a16:creationId xmlns:a16="http://schemas.microsoft.com/office/drawing/2014/main" id="{2F2A60EA-1181-234B-81E8-FEB1EC6B1A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4267200"/>
          <a:ext cx="1066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1" name="Equation" r:id="rId17" imgW="24574500" imgH="11404600" progId="Equation.3">
                  <p:embed/>
                </p:oleObj>
              </mc:Choice>
              <mc:Fallback>
                <p:oleObj name="Equation" r:id="rId17" imgW="24574500" imgH="11404600" progId="Equation.3">
                  <p:embed/>
                  <p:pic>
                    <p:nvPicPr>
                      <p:cNvPr id="22547" name="Object 19">
                        <a:extLst>
                          <a:ext uri="{FF2B5EF4-FFF2-40B4-BE49-F238E27FC236}">
                            <a16:creationId xmlns:a16="http://schemas.microsoft.com/office/drawing/2014/main" id="{2F2A60EA-1181-234B-81E8-FEB1EC6B1A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267200"/>
                        <a:ext cx="10668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8" name="Object 20">
            <a:extLst>
              <a:ext uri="{FF2B5EF4-FFF2-40B4-BE49-F238E27FC236}">
                <a16:creationId xmlns:a16="http://schemas.microsoft.com/office/drawing/2014/main" id="{A1CDC076-C455-8849-B25E-831DAF7A71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45200" y="4267200"/>
          <a:ext cx="165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2" name="Equation" r:id="rId19" imgW="38036500" imgH="10528300" progId="Equation.3">
                  <p:embed/>
                </p:oleObj>
              </mc:Choice>
              <mc:Fallback>
                <p:oleObj name="Equation" r:id="rId19" imgW="38036500" imgH="10528300" progId="Equation.3">
                  <p:embed/>
                  <p:pic>
                    <p:nvPicPr>
                      <p:cNvPr id="22548" name="Object 20">
                        <a:extLst>
                          <a:ext uri="{FF2B5EF4-FFF2-40B4-BE49-F238E27FC236}">
                            <a16:creationId xmlns:a16="http://schemas.microsoft.com/office/drawing/2014/main" id="{A1CDC076-C455-8849-B25E-831DAF7A71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0" y="4267200"/>
                        <a:ext cx="1651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7" name="Object 29">
            <a:extLst>
              <a:ext uri="{FF2B5EF4-FFF2-40B4-BE49-F238E27FC236}">
                <a16:creationId xmlns:a16="http://schemas.microsoft.com/office/drawing/2014/main" id="{08000276-EE83-4849-AAA6-158B1AE7E5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835952" y="4445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3" name="Equation" r:id="rId21" imgW="11404600" imgH="7315200" progId="Equation.3">
                  <p:embed/>
                </p:oleObj>
              </mc:Choice>
              <mc:Fallback>
                <p:oleObj name="Equation" r:id="rId21" imgW="11404600" imgH="7315200" progId="Equation.3">
                  <p:embed/>
                  <p:pic>
                    <p:nvPicPr>
                      <p:cNvPr id="22557" name="Object 29">
                        <a:extLst>
                          <a:ext uri="{FF2B5EF4-FFF2-40B4-BE49-F238E27FC236}">
                            <a16:creationId xmlns:a16="http://schemas.microsoft.com/office/drawing/2014/main" id="{08000276-EE83-4849-AAA6-158B1AE7E5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5952" y="4445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8" name="Object 40">
            <a:extLst>
              <a:ext uri="{FF2B5EF4-FFF2-40B4-BE49-F238E27FC236}">
                <a16:creationId xmlns:a16="http://schemas.microsoft.com/office/drawing/2014/main" id="{F0E11857-19DC-DF4C-9A9E-356386F746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739952" y="1752600"/>
          <a:ext cx="76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4" name="Equation" r:id="rId23" imgW="17551400" imgH="10236200" progId="Equation.3">
                  <p:embed/>
                </p:oleObj>
              </mc:Choice>
              <mc:Fallback>
                <p:oleObj name="Equation" r:id="rId23" imgW="17551400" imgH="10236200" progId="Equation.3">
                  <p:embed/>
                  <p:pic>
                    <p:nvPicPr>
                      <p:cNvPr id="22568" name="Object 40">
                        <a:extLst>
                          <a:ext uri="{FF2B5EF4-FFF2-40B4-BE49-F238E27FC236}">
                            <a16:creationId xmlns:a16="http://schemas.microsoft.com/office/drawing/2014/main" id="{F0E11857-19DC-DF4C-9A9E-356386F746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9952" y="1752600"/>
                        <a:ext cx="762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0" name="Object 42">
            <a:extLst>
              <a:ext uri="{FF2B5EF4-FFF2-40B4-BE49-F238E27FC236}">
                <a16:creationId xmlns:a16="http://schemas.microsoft.com/office/drawing/2014/main" id="{A95C297D-11A3-034E-AC36-665F12F484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63875" y="495300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5" name="Equation" r:id="rId25" imgW="36868100" imgH="10236200" progId="Equation.3">
                  <p:embed/>
                </p:oleObj>
              </mc:Choice>
              <mc:Fallback>
                <p:oleObj name="Equation" r:id="rId25" imgW="36868100" imgH="10236200" progId="Equation.3">
                  <p:embed/>
                  <p:pic>
                    <p:nvPicPr>
                      <p:cNvPr id="22570" name="Object 42">
                        <a:extLst>
                          <a:ext uri="{FF2B5EF4-FFF2-40B4-BE49-F238E27FC236}">
                            <a16:creationId xmlns:a16="http://schemas.microsoft.com/office/drawing/2014/main" id="{A95C297D-11A3-034E-AC36-665F12F484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3875" y="495300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1" name="Object 43">
            <a:extLst>
              <a:ext uri="{FF2B5EF4-FFF2-40B4-BE49-F238E27FC236}">
                <a16:creationId xmlns:a16="http://schemas.microsoft.com/office/drawing/2014/main" id="{D89C9064-2AE8-1D40-B025-4E03871CD3B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62501" y="4953000"/>
          <a:ext cx="30845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6" name="Equation" r:id="rId27" imgW="71094600" imgH="10236200" progId="Equation.3">
                  <p:embed/>
                </p:oleObj>
              </mc:Choice>
              <mc:Fallback>
                <p:oleObj name="Equation" r:id="rId27" imgW="71094600" imgH="10236200" progId="Equation.3">
                  <p:embed/>
                  <p:pic>
                    <p:nvPicPr>
                      <p:cNvPr id="22571" name="Object 43">
                        <a:extLst>
                          <a:ext uri="{FF2B5EF4-FFF2-40B4-BE49-F238E27FC236}">
                            <a16:creationId xmlns:a16="http://schemas.microsoft.com/office/drawing/2014/main" id="{D89C9064-2AE8-1D40-B025-4E03871CD3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1" y="4953000"/>
                        <a:ext cx="30845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2" name="Object 44">
            <a:extLst>
              <a:ext uri="{FF2B5EF4-FFF2-40B4-BE49-F238E27FC236}">
                <a16:creationId xmlns:a16="http://schemas.microsoft.com/office/drawing/2014/main" id="{1AD1C258-2C4C-8349-A7E3-3C5250BCBCB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1" y="5622925"/>
          <a:ext cx="3783013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7" name="Equation" r:id="rId29" imgW="87185500" imgH="10820400" progId="Equation.3">
                  <p:embed/>
                </p:oleObj>
              </mc:Choice>
              <mc:Fallback>
                <p:oleObj name="Equation" r:id="rId29" imgW="87185500" imgH="10820400" progId="Equation.3">
                  <p:embed/>
                  <p:pic>
                    <p:nvPicPr>
                      <p:cNvPr id="22572" name="Object 44">
                        <a:extLst>
                          <a:ext uri="{FF2B5EF4-FFF2-40B4-BE49-F238E27FC236}">
                            <a16:creationId xmlns:a16="http://schemas.microsoft.com/office/drawing/2014/main" id="{1AD1C258-2C4C-8349-A7E3-3C5250BCBC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1" y="5622925"/>
                        <a:ext cx="3783013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3" name="Object 45">
            <a:extLst>
              <a:ext uri="{FF2B5EF4-FFF2-40B4-BE49-F238E27FC236}">
                <a16:creationId xmlns:a16="http://schemas.microsoft.com/office/drawing/2014/main" id="{64519F86-DA74-A545-9CAC-625CA55EE01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34200" y="5638800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8" name="Equation" r:id="rId31" imgW="20485100" imgH="10236200" progId="Equation.3">
                  <p:embed/>
                </p:oleObj>
              </mc:Choice>
              <mc:Fallback>
                <p:oleObj name="Equation" r:id="rId31" imgW="20485100" imgH="10236200" progId="Equation.3">
                  <p:embed/>
                  <p:pic>
                    <p:nvPicPr>
                      <p:cNvPr id="22573" name="Object 45">
                        <a:extLst>
                          <a:ext uri="{FF2B5EF4-FFF2-40B4-BE49-F238E27FC236}">
                            <a16:creationId xmlns:a16="http://schemas.microsoft.com/office/drawing/2014/main" id="{64519F86-DA74-A545-9CAC-625CA55EE0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5638800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75" name="Text Box 47">
            <a:extLst>
              <a:ext uri="{FF2B5EF4-FFF2-40B4-BE49-F238E27FC236}">
                <a16:creationId xmlns:a16="http://schemas.microsoft.com/office/drawing/2014/main" id="{64D407D5-43FC-4342-B109-6F43F035D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2362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22576" name="Object 48">
            <a:extLst>
              <a:ext uri="{FF2B5EF4-FFF2-40B4-BE49-F238E27FC236}">
                <a16:creationId xmlns:a16="http://schemas.microsoft.com/office/drawing/2014/main" id="{4E45134C-29DF-0E4B-AB92-2FC802FF88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02700" y="3340100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69" name="Equation" r:id="rId33" imgW="12585700" imgH="7315200" progId="Equation.3">
                  <p:embed/>
                </p:oleObj>
              </mc:Choice>
              <mc:Fallback>
                <p:oleObj name="Equation" r:id="rId33" imgW="12585700" imgH="7315200" progId="Equation.3">
                  <p:embed/>
                  <p:pic>
                    <p:nvPicPr>
                      <p:cNvPr id="22576" name="Object 48">
                        <a:extLst>
                          <a:ext uri="{FF2B5EF4-FFF2-40B4-BE49-F238E27FC236}">
                            <a16:creationId xmlns:a16="http://schemas.microsoft.com/office/drawing/2014/main" id="{4E45134C-29DF-0E4B-AB92-2FC802FF88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2700" y="3340100"/>
                        <a:ext cx="546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769075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9" grpId="0" build="p" autoUpdateAnimBg="0" advAuto="0"/>
      <p:bldP spid="22542" grpId="0" autoUpdateAnimBg="0"/>
      <p:bldP spid="22546" grpId="0" autoUpdateAnimBg="0"/>
      <p:bldP spid="22575" grpId="0" build="p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ext Box 6">
            <a:extLst>
              <a:ext uri="{FF2B5EF4-FFF2-40B4-BE49-F238E27FC236}">
                <a16:creationId xmlns:a16="http://schemas.microsoft.com/office/drawing/2014/main" id="{A88BBAF3-CEB3-A643-837B-C1E768ADB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0" y="10668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23559" name="Text Box 7">
            <a:extLst>
              <a:ext uri="{FF2B5EF4-FFF2-40B4-BE49-F238E27FC236}">
                <a16:creationId xmlns:a16="http://schemas.microsoft.com/office/drawing/2014/main" id="{DBA5B95C-69A9-1749-A79A-CF56E54D7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19954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graphicFrame>
        <p:nvGraphicFramePr>
          <p:cNvPr id="23555" name="Object 3">
            <a:extLst>
              <a:ext uri="{FF2B5EF4-FFF2-40B4-BE49-F238E27FC236}">
                <a16:creationId xmlns:a16="http://schemas.microsoft.com/office/drawing/2014/main" id="{10A786F3-9A38-D847-8990-F696A726A7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62201" y="901700"/>
          <a:ext cx="53562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3" name="Equation" r:id="rId3" imgW="123469400" imgH="19596100" progId="Equation.3">
                  <p:embed/>
                </p:oleObj>
              </mc:Choice>
              <mc:Fallback>
                <p:oleObj name="Equation" r:id="rId3" imgW="123469400" imgH="19596100" progId="Equation.3">
                  <p:embed/>
                  <p:pic>
                    <p:nvPicPr>
                      <p:cNvPr id="23555" name="Object 3">
                        <a:extLst>
                          <a:ext uri="{FF2B5EF4-FFF2-40B4-BE49-F238E27FC236}">
                            <a16:creationId xmlns:a16="http://schemas.microsoft.com/office/drawing/2014/main" id="{10A786F3-9A38-D847-8990-F696A726A7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901700"/>
                        <a:ext cx="53562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>
            <a:extLst>
              <a:ext uri="{FF2B5EF4-FFF2-40B4-BE49-F238E27FC236}">
                <a16:creationId xmlns:a16="http://schemas.microsoft.com/office/drawing/2014/main" id="{0A528E96-DB65-2845-A52A-29F1FBE1F9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54264" y="1892300"/>
          <a:ext cx="57991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4" name="Equation" r:id="rId5" imgW="133705600" imgH="21361400" progId="Equation.3">
                  <p:embed/>
                </p:oleObj>
              </mc:Choice>
              <mc:Fallback>
                <p:oleObj name="Equation" r:id="rId5" imgW="133705600" imgH="21361400" progId="Equation.3">
                  <p:embed/>
                  <p:pic>
                    <p:nvPicPr>
                      <p:cNvPr id="23556" name="Object 4">
                        <a:extLst>
                          <a:ext uri="{FF2B5EF4-FFF2-40B4-BE49-F238E27FC236}">
                            <a16:creationId xmlns:a16="http://schemas.microsoft.com/office/drawing/2014/main" id="{0A528E96-DB65-2845-A52A-29F1FBE1F9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4264" y="1892300"/>
                        <a:ext cx="579913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8" name="Rectangle 16">
            <a:extLst>
              <a:ext uri="{FF2B5EF4-FFF2-40B4-BE49-F238E27FC236}">
                <a16:creationId xmlns:a16="http://schemas.microsoft.com/office/drawing/2014/main" id="{EDFEDFA4-6531-B345-872C-DD38E37B7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9300" y="708025"/>
            <a:ext cx="4648200" cy="2209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0A71449D-6E64-E84D-99AC-C6282CB3E8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8305800" cy="6858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用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Leibnitz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判别法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判别下列级数的敛散性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23557" name="Object 5">
            <a:extLst>
              <a:ext uri="{FF2B5EF4-FFF2-40B4-BE49-F238E27FC236}">
                <a16:creationId xmlns:a16="http://schemas.microsoft.com/office/drawing/2014/main" id="{42043017-4BCC-4542-AD13-CFB7E44BEF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59026" y="2952750"/>
          <a:ext cx="7058025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5" name="Equation" r:id="rId7" imgW="162674300" imgH="21069300" progId="Equation.3">
                  <p:embed/>
                </p:oleObj>
              </mc:Choice>
              <mc:Fallback>
                <p:oleObj name="Equation" r:id="rId7" imgW="162674300" imgH="21069300" progId="Equation.3">
                  <p:embed/>
                  <p:pic>
                    <p:nvPicPr>
                      <p:cNvPr id="23557" name="Object 5">
                        <a:extLst>
                          <a:ext uri="{FF2B5EF4-FFF2-40B4-BE49-F238E27FC236}">
                            <a16:creationId xmlns:a16="http://schemas.microsoft.com/office/drawing/2014/main" id="{42043017-4BCC-4542-AD13-CFB7E44BEF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026" y="2952750"/>
                        <a:ext cx="7058025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0" name="Text Box 8">
            <a:extLst>
              <a:ext uri="{FF2B5EF4-FFF2-40B4-BE49-F238E27FC236}">
                <a16:creationId xmlns:a16="http://schemas.microsoft.com/office/drawing/2014/main" id="{E08AB604-00A0-7F47-A36D-E05BA83B1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0" y="31003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23561" name="Text Box 9">
            <a:extLst>
              <a:ext uri="{FF2B5EF4-FFF2-40B4-BE49-F238E27FC236}">
                <a16:creationId xmlns:a16="http://schemas.microsoft.com/office/drawing/2014/main" id="{DD6F8D09-11FA-EC40-8A40-7BE114CED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052888"/>
            <a:ext cx="868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上述级数各项取绝对值后所成的级数是否收敛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23562" name="Object 10">
            <a:extLst>
              <a:ext uri="{FF2B5EF4-FFF2-40B4-BE49-F238E27FC236}">
                <a16:creationId xmlns:a16="http://schemas.microsoft.com/office/drawing/2014/main" id="{1FE99B74-7639-A446-B833-E910DC0444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60700" y="4641850"/>
          <a:ext cx="12827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6" name="Equation" r:id="rId9" imgW="29552900" imgH="23990300" progId="Equation.3">
                  <p:embed/>
                </p:oleObj>
              </mc:Choice>
              <mc:Fallback>
                <p:oleObj name="Equation" r:id="rId9" imgW="29552900" imgH="23990300" progId="Equation.3">
                  <p:embed/>
                  <p:pic>
                    <p:nvPicPr>
                      <p:cNvPr id="23562" name="Object 10">
                        <a:extLst>
                          <a:ext uri="{FF2B5EF4-FFF2-40B4-BE49-F238E27FC236}">
                            <a16:creationId xmlns:a16="http://schemas.microsoft.com/office/drawing/2014/main" id="{1FE99B74-7639-A446-B833-E910DC0444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700" y="4641850"/>
                        <a:ext cx="12827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11">
            <a:extLst>
              <a:ext uri="{FF2B5EF4-FFF2-40B4-BE49-F238E27FC236}">
                <a16:creationId xmlns:a16="http://schemas.microsoft.com/office/drawing/2014/main" id="{2E5C22C9-90EE-F74B-8874-668379ACDDA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4641850"/>
          <a:ext cx="1447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7" name="Equation" r:id="rId11" imgW="33350200" imgH="23990300" progId="Equation.3">
                  <p:embed/>
                </p:oleObj>
              </mc:Choice>
              <mc:Fallback>
                <p:oleObj name="Equation" r:id="rId11" imgW="33350200" imgH="23990300" progId="Equation.3">
                  <p:embed/>
                  <p:pic>
                    <p:nvPicPr>
                      <p:cNvPr id="23563" name="Object 11">
                        <a:extLst>
                          <a:ext uri="{FF2B5EF4-FFF2-40B4-BE49-F238E27FC236}">
                            <a16:creationId xmlns:a16="http://schemas.microsoft.com/office/drawing/2014/main" id="{2E5C22C9-90EE-F74B-8874-668379ACD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641850"/>
                        <a:ext cx="1447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4" name="Object 12">
            <a:extLst>
              <a:ext uri="{FF2B5EF4-FFF2-40B4-BE49-F238E27FC236}">
                <a16:creationId xmlns:a16="http://schemas.microsoft.com/office/drawing/2014/main" id="{F15436C7-32D2-5F47-B2EB-E869300863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42200" y="4641850"/>
          <a:ext cx="16256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8" name="Equation" r:id="rId13" imgW="37452300" imgH="23990300" progId="Equation.3">
                  <p:embed/>
                </p:oleObj>
              </mc:Choice>
              <mc:Fallback>
                <p:oleObj name="Equation" r:id="rId13" imgW="37452300" imgH="23990300" progId="Equation.3">
                  <p:embed/>
                  <p:pic>
                    <p:nvPicPr>
                      <p:cNvPr id="23564" name="Object 12">
                        <a:extLst>
                          <a:ext uri="{FF2B5EF4-FFF2-40B4-BE49-F238E27FC236}">
                            <a16:creationId xmlns:a16="http://schemas.microsoft.com/office/drawing/2014/main" id="{F15436C7-32D2-5F47-B2EB-E869300863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4641850"/>
                        <a:ext cx="16256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5" name="Text Box 13">
            <a:extLst>
              <a:ext uri="{FF2B5EF4-FFF2-40B4-BE49-F238E27FC236}">
                <a16:creationId xmlns:a16="http://schemas.microsoft.com/office/drawing/2014/main" id="{760D8821-9294-ED42-8AE9-17FD7E1E3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7912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</a:t>
            </a:r>
          </a:p>
        </p:txBody>
      </p:sp>
      <p:sp>
        <p:nvSpPr>
          <p:cNvPr id="23566" name="Text Box 14">
            <a:extLst>
              <a:ext uri="{FF2B5EF4-FFF2-40B4-BE49-F238E27FC236}">
                <a16:creationId xmlns:a16="http://schemas.microsoft.com/office/drawing/2014/main" id="{1D109C07-0381-144F-981E-C3AE6FF6D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57912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23567" name="Text Box 15">
            <a:extLst>
              <a:ext uri="{FF2B5EF4-FFF2-40B4-BE49-F238E27FC236}">
                <a16:creationId xmlns:a16="http://schemas.microsoft.com/office/drawing/2014/main" id="{4A7CCF8D-F5F8-9145-B247-1F817224C5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5805488"/>
            <a:ext cx="12398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graphicFrame>
        <p:nvGraphicFramePr>
          <p:cNvPr id="23571" name="Object 19">
            <a:extLst>
              <a:ext uri="{FF2B5EF4-FFF2-40B4-BE49-F238E27FC236}">
                <a16:creationId xmlns:a16="http://schemas.microsoft.com/office/drawing/2014/main" id="{F1106EFF-E938-CD43-BA53-00B65A9040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1988" y="914401"/>
          <a:ext cx="1522412" cy="1490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69" name="Equation" r:id="rId15" imgW="15214600" imgH="14922500" progId="Equation.3">
                  <p:embed/>
                </p:oleObj>
              </mc:Choice>
              <mc:Fallback>
                <p:oleObj name="Equation" r:id="rId15" imgW="15214600" imgH="14922500" progId="Equation.3">
                  <p:embed/>
                  <p:pic>
                    <p:nvPicPr>
                      <p:cNvPr id="23571" name="Object 19">
                        <a:extLst>
                          <a:ext uri="{FF2B5EF4-FFF2-40B4-BE49-F238E27FC236}">
                            <a16:creationId xmlns:a16="http://schemas.microsoft.com/office/drawing/2014/main" id="{F1106EFF-E938-CD43-BA53-00B65A9040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1988" y="914401"/>
                        <a:ext cx="1522412" cy="1490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2" name="Object 20">
            <a:extLst>
              <a:ext uri="{FF2B5EF4-FFF2-40B4-BE49-F238E27FC236}">
                <a16:creationId xmlns:a16="http://schemas.microsoft.com/office/drawing/2014/main" id="{23EBCEDE-1877-234E-9A95-3C0ECD7C48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08888" y="1981200"/>
          <a:ext cx="43656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70" name="Equation" r:id="rId17" imgW="4394200" imgH="9944100" progId="Equation.3">
                  <p:embed/>
                </p:oleObj>
              </mc:Choice>
              <mc:Fallback>
                <p:oleObj name="Equation" r:id="rId17" imgW="4394200" imgH="9944100" progId="Equation.3">
                  <p:embed/>
                  <p:pic>
                    <p:nvPicPr>
                      <p:cNvPr id="23572" name="Object 20">
                        <a:extLst>
                          <a:ext uri="{FF2B5EF4-FFF2-40B4-BE49-F238E27FC236}">
                            <a16:creationId xmlns:a16="http://schemas.microsoft.com/office/drawing/2014/main" id="{23EBCEDE-1877-234E-9A95-3C0ECD7C48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8" y="1981200"/>
                        <a:ext cx="436562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3" name="Object 21">
            <a:extLst>
              <a:ext uri="{FF2B5EF4-FFF2-40B4-BE49-F238E27FC236}">
                <a16:creationId xmlns:a16="http://schemas.microsoft.com/office/drawing/2014/main" id="{369CB857-7744-AD41-B23D-D142B7C014C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1226" y="1390650"/>
          <a:ext cx="12223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71" name="Equation" r:id="rId19" imgW="11404600" imgH="9067800" progId="Equation.3">
                  <p:embed/>
                </p:oleObj>
              </mc:Choice>
              <mc:Fallback>
                <p:oleObj name="Equation" r:id="rId19" imgW="11404600" imgH="9067800" progId="Equation.3">
                  <p:embed/>
                  <p:pic>
                    <p:nvPicPr>
                      <p:cNvPr id="23573" name="Object 21">
                        <a:extLst>
                          <a:ext uri="{FF2B5EF4-FFF2-40B4-BE49-F238E27FC236}">
                            <a16:creationId xmlns:a16="http://schemas.microsoft.com/office/drawing/2014/main" id="{369CB857-7744-AD41-B23D-D142B7C014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1226" y="1390650"/>
                        <a:ext cx="1222375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18">
            <a:extLst>
              <a:ext uri="{FF2B5EF4-FFF2-40B4-BE49-F238E27FC236}">
                <a16:creationId xmlns:a16="http://schemas.microsoft.com/office/drawing/2014/main" id="{2E292161-8B8B-DA4A-A16D-14BEAD5E90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21400" y="1409700"/>
          <a:ext cx="965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72" name="Equation" r:id="rId21" imgW="22237700" imgH="21945600" progId="Equation.3">
                  <p:embed/>
                </p:oleObj>
              </mc:Choice>
              <mc:Fallback>
                <p:oleObj name="Equation" r:id="rId21" imgW="22237700" imgH="21945600" progId="Equation.3">
                  <p:embed/>
                  <p:pic>
                    <p:nvPicPr>
                      <p:cNvPr id="23570" name="Object 18">
                        <a:extLst>
                          <a:ext uri="{FF2B5EF4-FFF2-40B4-BE49-F238E27FC236}">
                            <a16:creationId xmlns:a16="http://schemas.microsoft.com/office/drawing/2014/main" id="{2E292161-8B8B-DA4A-A16D-14BEAD5E90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1400" y="1409700"/>
                        <a:ext cx="965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588" name="Group 36">
            <a:extLst>
              <a:ext uri="{FF2B5EF4-FFF2-40B4-BE49-F238E27FC236}">
                <a16:creationId xmlns:a16="http://schemas.microsoft.com/office/drawing/2014/main" id="{D3249ECB-E610-F84F-AAE1-869D8F8E8466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838200"/>
            <a:ext cx="2819400" cy="1974850"/>
            <a:chOff x="3456" y="580"/>
            <a:chExt cx="1776" cy="1244"/>
          </a:xfrm>
        </p:grpSpPr>
        <p:sp>
          <p:nvSpPr>
            <p:cNvPr id="23574" name="Rectangle 22">
              <a:extLst>
                <a:ext uri="{FF2B5EF4-FFF2-40B4-BE49-F238E27FC236}">
                  <a16:creationId xmlns:a16="http://schemas.microsoft.com/office/drawing/2014/main" id="{9EE368D2-64B6-2E4E-95B9-45C160C2A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624"/>
              <a:ext cx="1776" cy="12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3575" name="Object 23">
              <a:extLst>
                <a:ext uri="{FF2B5EF4-FFF2-40B4-BE49-F238E27FC236}">
                  <a16:creationId xmlns:a16="http://schemas.microsoft.com/office/drawing/2014/main" id="{DF28C6EA-AD58-644D-ADAE-3E2B7A64D9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552" y="580"/>
            <a:ext cx="819" cy="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373" name="公式" r:id="rId23" imgW="11696700" imgH="14338300" progId="Equation.3">
                    <p:embed/>
                  </p:oleObj>
                </mc:Choice>
                <mc:Fallback>
                  <p:oleObj name="公式" r:id="rId23" imgW="11696700" imgH="14338300" progId="Equation.3">
                    <p:embed/>
                    <p:pic>
                      <p:nvPicPr>
                        <p:cNvPr id="23575" name="Object 23">
                          <a:extLst>
                            <a:ext uri="{FF2B5EF4-FFF2-40B4-BE49-F238E27FC236}">
                              <a16:creationId xmlns:a16="http://schemas.microsoft.com/office/drawing/2014/main" id="{DF28C6EA-AD58-644D-ADAE-3E2B7A64D9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580"/>
                          <a:ext cx="819" cy="1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0033CC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3576" name="Object 24">
            <a:extLst>
              <a:ext uri="{FF2B5EF4-FFF2-40B4-BE49-F238E27FC236}">
                <a16:creationId xmlns:a16="http://schemas.microsoft.com/office/drawing/2014/main" id="{A0B0ABFD-E2B2-FA4E-AFBB-BEDFA7AAA96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1754188"/>
          <a:ext cx="844550" cy="100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74" name="公式" r:id="rId25" imgW="7607300" imgH="9067800" progId="Equation.3">
                  <p:embed/>
                </p:oleObj>
              </mc:Choice>
              <mc:Fallback>
                <p:oleObj name="公式" r:id="rId25" imgW="7607300" imgH="9067800" progId="Equation.3">
                  <p:embed/>
                  <p:pic>
                    <p:nvPicPr>
                      <p:cNvPr id="23576" name="Object 24">
                        <a:extLst>
                          <a:ext uri="{FF2B5EF4-FFF2-40B4-BE49-F238E27FC236}">
                            <a16:creationId xmlns:a16="http://schemas.microsoft.com/office/drawing/2014/main" id="{A0B0ABFD-E2B2-FA4E-AFBB-BEDFA7AAA9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1754188"/>
                        <a:ext cx="844550" cy="100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9" name="Object 27">
            <a:extLst>
              <a:ext uri="{FF2B5EF4-FFF2-40B4-BE49-F238E27FC236}">
                <a16:creationId xmlns:a16="http://schemas.microsoft.com/office/drawing/2014/main" id="{1A790B1A-FCBA-6540-B020-B73D2684F06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4400" y="1435100"/>
          <a:ext cx="152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75" name="Equation" r:id="rId27" imgW="35102800" imgH="19596100" progId="Equation.3">
                  <p:embed/>
                </p:oleObj>
              </mc:Choice>
              <mc:Fallback>
                <p:oleObj name="Equation" r:id="rId27" imgW="35102800" imgH="19596100" progId="Equation.3">
                  <p:embed/>
                  <p:pic>
                    <p:nvPicPr>
                      <p:cNvPr id="23579" name="Object 27">
                        <a:extLst>
                          <a:ext uri="{FF2B5EF4-FFF2-40B4-BE49-F238E27FC236}">
                            <a16:creationId xmlns:a16="http://schemas.microsoft.com/office/drawing/2014/main" id="{1A790B1A-FCBA-6540-B020-B73D2684F0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4400" y="1435100"/>
                        <a:ext cx="152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696222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autoUpdateAnimBg="0"/>
      <p:bldP spid="23559" grpId="0" autoUpdateAnimBg="0"/>
      <p:bldP spid="23560" grpId="0" autoUpdateAnimBg="0"/>
      <p:bldP spid="23561" grpId="0" autoUpdateAnimBg="0"/>
      <p:bldP spid="23565" grpId="0" autoUpdateAnimBg="0"/>
      <p:bldP spid="23566" grpId="0" autoUpdateAnimBg="0"/>
      <p:bldP spid="23567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>
            <a:extLst>
              <a:ext uri="{FF2B5EF4-FFF2-40B4-BE49-F238E27FC236}">
                <a16:creationId xmlns:a16="http://schemas.microsoft.com/office/drawing/2014/main" id="{37D796CA-C031-0A41-88F8-2B0689102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033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定义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对任意项级数</a:t>
            </a:r>
          </a:p>
        </p:txBody>
      </p:sp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id="{DB9FFA27-920B-164E-9528-0F2F7FF003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65750" y="717550"/>
          <a:ext cx="952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57" name="Equation" r:id="rId3" imgW="21945600" imgH="23698200" progId="Equation.3">
                  <p:embed/>
                </p:oleObj>
              </mc:Choice>
              <mc:Fallback>
                <p:oleObj name="Equation" r:id="rId3" imgW="21945600" imgH="23698200" progId="Equation.3">
                  <p:embed/>
                  <p:pic>
                    <p:nvPicPr>
                      <p:cNvPr id="24580" name="Object 4">
                        <a:extLst>
                          <a:ext uri="{FF2B5EF4-FFF2-40B4-BE49-F238E27FC236}">
                            <a16:creationId xmlns:a16="http://schemas.microsoft.com/office/drawing/2014/main" id="{DB9FFA27-920B-164E-9528-0F2F7FF003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750" y="717550"/>
                        <a:ext cx="952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5">
            <a:extLst>
              <a:ext uri="{FF2B5EF4-FFF2-40B4-BE49-F238E27FC236}">
                <a16:creationId xmlns:a16="http://schemas.microsoft.com/office/drawing/2014/main" id="{C2C8ACA2-5209-BE46-B008-8C5A1D66F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993776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id="{0BB9373C-2950-3449-9CD2-6A8F0876C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67001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若原级数收敛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但取绝对值以后的级数发散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4587" name="Object 11">
            <a:extLst>
              <a:ext uri="{FF2B5EF4-FFF2-40B4-BE49-F238E27FC236}">
                <a16:creationId xmlns:a16="http://schemas.microsoft.com/office/drawing/2014/main" id="{AE105085-C26B-B24E-AB9C-EE0C8CF05ED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9300" y="4076700"/>
          <a:ext cx="18923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58" name="Equation" r:id="rId5" imgW="43599100" imgH="23698200" progId="Equation.3">
                  <p:embed/>
                </p:oleObj>
              </mc:Choice>
              <mc:Fallback>
                <p:oleObj name="Equation" r:id="rId5" imgW="43599100" imgH="23698200" progId="Equation.3">
                  <p:embed/>
                  <p:pic>
                    <p:nvPicPr>
                      <p:cNvPr id="24587" name="Object 11">
                        <a:extLst>
                          <a:ext uri="{FF2B5EF4-FFF2-40B4-BE49-F238E27FC236}">
                            <a16:creationId xmlns:a16="http://schemas.microsoft.com/office/drawing/2014/main" id="{AE105085-C26B-B24E-AB9C-EE0C8CF05E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076700"/>
                        <a:ext cx="18923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8" name="Object 12">
            <a:extLst>
              <a:ext uri="{FF2B5EF4-FFF2-40B4-BE49-F238E27FC236}">
                <a16:creationId xmlns:a16="http://schemas.microsoft.com/office/drawing/2014/main" id="{03843C77-77E9-7B4C-91EE-9308DC4B9F0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1" y="5181600"/>
          <a:ext cx="2741613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59" name="Equation" r:id="rId7" imgW="63195200" imgH="23698200" progId="Equation.3">
                  <p:embed/>
                </p:oleObj>
              </mc:Choice>
              <mc:Fallback>
                <p:oleObj name="Equation" r:id="rId7" imgW="63195200" imgH="23698200" progId="Equation.3">
                  <p:embed/>
                  <p:pic>
                    <p:nvPicPr>
                      <p:cNvPr id="24588" name="Object 12">
                        <a:extLst>
                          <a:ext uri="{FF2B5EF4-FFF2-40B4-BE49-F238E27FC236}">
                            <a16:creationId xmlns:a16="http://schemas.microsoft.com/office/drawing/2014/main" id="{03843C77-77E9-7B4C-91EE-9308DC4B9F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5181600"/>
                        <a:ext cx="2741613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9" name="Object 13">
            <a:extLst>
              <a:ext uri="{FF2B5EF4-FFF2-40B4-BE49-F238E27FC236}">
                <a16:creationId xmlns:a16="http://schemas.microsoft.com/office/drawing/2014/main" id="{B7809B96-5D4D-6B44-AAD5-57AC7A6F25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07050" y="5181600"/>
          <a:ext cx="2120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60" name="Equation" r:id="rId9" imgW="48856900" imgH="23698200" progId="Equation.3">
                  <p:embed/>
                </p:oleObj>
              </mc:Choice>
              <mc:Fallback>
                <p:oleObj name="Equation" r:id="rId9" imgW="48856900" imgH="23698200" progId="Equation.3">
                  <p:embed/>
                  <p:pic>
                    <p:nvPicPr>
                      <p:cNvPr id="24589" name="Object 13">
                        <a:extLst>
                          <a:ext uri="{FF2B5EF4-FFF2-40B4-BE49-F238E27FC236}">
                            <a16:creationId xmlns:a16="http://schemas.microsoft.com/office/drawing/2014/main" id="{B7809B96-5D4D-6B44-AAD5-57AC7A6F25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7050" y="5181600"/>
                        <a:ext cx="2120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2" name="Object 6">
            <a:extLst>
              <a:ext uri="{FF2B5EF4-FFF2-40B4-BE49-F238E27FC236}">
                <a16:creationId xmlns:a16="http://schemas.microsoft.com/office/drawing/2014/main" id="{CAEC16B6-6E79-7E49-BFCE-2C7B542CD9D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1800" y="768350"/>
          <a:ext cx="10414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61" name="Equation" r:id="rId11" imgW="23990300" imgH="23698200" progId="Equation.3">
                  <p:embed/>
                </p:oleObj>
              </mc:Choice>
              <mc:Fallback>
                <p:oleObj name="Equation" r:id="rId11" imgW="23990300" imgH="23698200" progId="Equation.3">
                  <p:embed/>
                  <p:pic>
                    <p:nvPicPr>
                      <p:cNvPr id="24582" name="Object 6">
                        <a:extLst>
                          <a:ext uri="{FF2B5EF4-FFF2-40B4-BE49-F238E27FC236}">
                            <a16:creationId xmlns:a16="http://schemas.microsoft.com/office/drawing/2014/main" id="{CAEC16B6-6E79-7E49-BFCE-2C7B542CD9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768350"/>
                        <a:ext cx="10414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3" name="Text Box 7">
            <a:extLst>
              <a:ext uri="{FF2B5EF4-FFF2-40B4-BE49-F238E27FC236}">
                <a16:creationId xmlns:a16="http://schemas.microsoft.com/office/drawing/2014/main" id="{1A1A9249-0C67-8640-AD9A-F43A3A356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10048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4590" name="Object 14">
            <a:extLst>
              <a:ext uri="{FF2B5EF4-FFF2-40B4-BE49-F238E27FC236}">
                <a16:creationId xmlns:a16="http://schemas.microsoft.com/office/drawing/2014/main" id="{6BD0E7A6-1049-354B-B8D7-7C23651C6D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1524000"/>
          <a:ext cx="825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62" name="Equation" r:id="rId13" imgW="19011900" imgH="23698200" progId="Equation.3">
                  <p:embed/>
                </p:oleObj>
              </mc:Choice>
              <mc:Fallback>
                <p:oleObj name="Equation" r:id="rId13" imgW="19011900" imgH="23698200" progId="Equation.3">
                  <p:embed/>
                  <p:pic>
                    <p:nvPicPr>
                      <p:cNvPr id="24590" name="Object 14">
                        <a:extLst>
                          <a:ext uri="{FF2B5EF4-FFF2-40B4-BE49-F238E27FC236}">
                            <a16:creationId xmlns:a16="http://schemas.microsoft.com/office/drawing/2014/main" id="{6BD0E7A6-1049-354B-B8D7-7C23651C6D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524000"/>
                        <a:ext cx="825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3" name="Text Box 17">
            <a:extLst>
              <a:ext uri="{FF2B5EF4-FFF2-40B4-BE49-F238E27FC236}">
                <a16:creationId xmlns:a16="http://schemas.microsoft.com/office/drawing/2014/main" id="{5EBBF181-CB97-8F45-BD33-058DB284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357563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数</a:t>
            </a:r>
          </a:p>
        </p:txBody>
      </p:sp>
      <p:graphicFrame>
        <p:nvGraphicFramePr>
          <p:cNvPr id="24591" name="Object 15">
            <a:extLst>
              <a:ext uri="{FF2B5EF4-FFF2-40B4-BE49-F238E27FC236}">
                <a16:creationId xmlns:a16="http://schemas.microsoft.com/office/drawing/2014/main" id="{026DA60C-0E1D-C34D-A039-3542D1CB14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6000" y="3124200"/>
          <a:ext cx="825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363" name="Equation" r:id="rId15" imgW="19011900" imgH="23698200" progId="Equation.3">
                  <p:embed/>
                </p:oleObj>
              </mc:Choice>
              <mc:Fallback>
                <p:oleObj name="Equation" r:id="rId15" imgW="19011900" imgH="23698200" progId="Equation.3">
                  <p:embed/>
                  <p:pic>
                    <p:nvPicPr>
                      <p:cNvPr id="24591" name="Object 15">
                        <a:extLst>
                          <a:ext uri="{FF2B5EF4-FFF2-40B4-BE49-F238E27FC236}">
                            <a16:creationId xmlns:a16="http://schemas.microsoft.com/office/drawing/2014/main" id="{026DA60C-0E1D-C34D-A039-3542D1CB14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124200"/>
                        <a:ext cx="825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5" name="Text Box 19">
            <a:extLst>
              <a:ext uri="{FF2B5EF4-FFF2-40B4-BE49-F238E27FC236}">
                <a16:creationId xmlns:a16="http://schemas.microsoft.com/office/drawing/2014/main" id="{689FF60F-6799-6344-B142-DE1B3DF7A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333876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为条件收敛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596" name="Text Box 20">
            <a:extLst>
              <a:ext uri="{FF2B5EF4-FFF2-40B4-BE49-F238E27FC236}">
                <a16:creationId xmlns:a16="http://schemas.microsoft.com/office/drawing/2014/main" id="{638EB994-D262-164C-B414-04EE1D43E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1600" y="54102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均为绝对收敛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597" name="Text Box 21">
            <a:extLst>
              <a:ext uri="{FF2B5EF4-FFF2-40B4-BE49-F238E27FC236}">
                <a16:creationId xmlns:a16="http://schemas.microsoft.com/office/drawing/2014/main" id="{7EFF5891-C7BE-3A4E-8420-0302FCCA35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3180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例如</a:t>
            </a:r>
            <a:r>
              <a:rPr lang="zh-CN" altLang="en-US">
                <a:solidFill>
                  <a:srgbClr val="000000"/>
                </a:solidFill>
              </a:rPr>
              <a:t> ：</a:t>
            </a:r>
          </a:p>
        </p:txBody>
      </p:sp>
      <p:sp>
        <p:nvSpPr>
          <p:cNvPr id="24599" name="Text Box 23">
            <a:extLst>
              <a:ext uri="{FF2B5EF4-FFF2-40B4-BE49-F238E27FC236}">
                <a16:creationId xmlns:a16="http://schemas.microsoft.com/office/drawing/2014/main" id="{94448862-67CF-6B49-81D6-2DBE39E7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760538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绝对收敛</a:t>
            </a:r>
            <a:r>
              <a:rPr lang="zh-CN" altLang="en-US" dirty="0">
                <a:solidFill>
                  <a:srgbClr val="000000"/>
                </a:solidFill>
              </a:rPr>
              <a:t> ；</a:t>
            </a:r>
          </a:p>
        </p:txBody>
      </p:sp>
      <p:sp>
        <p:nvSpPr>
          <p:cNvPr id="24600" name="Text Box 24">
            <a:extLst>
              <a:ext uri="{FF2B5EF4-FFF2-40B4-BE49-F238E27FC236}">
                <a16:creationId xmlns:a16="http://schemas.microsoft.com/office/drawing/2014/main" id="{8FC489D9-863F-7A49-96BC-D42D1EB9A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99060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则称原级</a:t>
            </a:r>
          </a:p>
        </p:txBody>
      </p:sp>
      <p:sp>
        <p:nvSpPr>
          <p:cNvPr id="24601" name="Text Box 25">
            <a:extLst>
              <a:ext uri="{FF2B5EF4-FFF2-40B4-BE49-F238E27FC236}">
                <a16:creationId xmlns:a16="http://schemas.microsoft.com/office/drawing/2014/main" id="{94E327FC-7CB4-DA49-9DCF-310856915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7541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数</a:t>
            </a:r>
          </a:p>
        </p:txBody>
      </p:sp>
      <p:sp>
        <p:nvSpPr>
          <p:cNvPr id="24602" name="Text Box 26">
            <a:extLst>
              <a:ext uri="{FF2B5EF4-FFF2-40B4-BE49-F238E27FC236}">
                <a16:creationId xmlns:a16="http://schemas.microsoft.com/office/drawing/2014/main" id="{32C3B977-2AE3-CE42-919F-AB1C33A3F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337185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条件收敛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4611" name="Text Box 35">
            <a:extLst>
              <a:ext uri="{FF2B5EF4-FFF2-40B4-BE49-F238E27FC236}">
                <a16:creationId xmlns:a16="http://schemas.microsoft.com/office/drawing/2014/main" id="{71EB82C9-B0A9-7A4F-97D7-3405154E8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263525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则称原级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2567608" y="260648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10.1.4  </a:t>
            </a:r>
            <a:r>
              <a:rPr lang="zh-CN" altLang="en-US" dirty="0" smtClean="0">
                <a:solidFill>
                  <a:srgbClr val="C00000"/>
                </a:solidFill>
              </a:rPr>
              <a:t>任意</a:t>
            </a:r>
            <a:r>
              <a:rPr lang="zh-CN" altLang="en-US" dirty="0">
                <a:solidFill>
                  <a:srgbClr val="C00000"/>
                </a:solidFill>
              </a:rPr>
              <a:t>项级数判敛法</a:t>
            </a:r>
          </a:p>
        </p:txBody>
      </p:sp>
    </p:spTree>
    <p:extLst>
      <p:ext uri="{BB962C8B-B14F-4D97-AF65-F5344CB8AC3E}">
        <p14:creationId xmlns:p14="http://schemas.microsoft.com/office/powerpoint/2010/main" val="18009584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1" grpId="0" autoUpdateAnimBg="0"/>
      <p:bldP spid="24585" grpId="0" autoUpdateAnimBg="0"/>
      <p:bldP spid="24583" grpId="0" autoUpdateAnimBg="0"/>
      <p:bldP spid="24593" grpId="0" autoUpdateAnimBg="0"/>
      <p:bldP spid="24595" grpId="0" autoUpdateAnimBg="0"/>
      <p:bldP spid="24596" grpId="0" autoUpdateAnimBg="0"/>
      <p:bldP spid="24597" grpId="0" autoUpdateAnimBg="0"/>
      <p:bldP spid="24599" grpId="0" autoUpdateAnimBg="0"/>
      <p:bldP spid="24600" grpId="0" autoUpdateAnimBg="0"/>
      <p:bldP spid="24601" grpId="0" autoUpdateAnimBg="0"/>
      <p:bldP spid="24602" grpId="0" autoUpdateAnimBg="0"/>
      <p:bldP spid="24611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E13E729-8A51-8C4F-9573-74DFD9177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6400800" cy="6858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定理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绝对收敛的级数一定收敛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54E5E331-0CDE-AB4B-B4D4-98FE10D85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0668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D517F9A3-9545-A641-9729-C004538735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2950" y="800100"/>
          <a:ext cx="977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06" name="Equation" r:id="rId3" imgW="22529800" imgH="23698200" progId="Equation.3">
                  <p:embed/>
                </p:oleObj>
              </mc:Choice>
              <mc:Fallback>
                <p:oleObj name="Equation" r:id="rId3" imgW="22529800" imgH="23698200" progId="Equation.3">
                  <p:embed/>
                  <p:pic>
                    <p:nvPicPr>
                      <p:cNvPr id="25604" name="Object 4">
                        <a:extLst>
                          <a:ext uri="{FF2B5EF4-FFF2-40B4-BE49-F238E27FC236}">
                            <a16:creationId xmlns:a16="http://schemas.microsoft.com/office/drawing/2014/main" id="{D517F9A3-9545-A641-9729-C004538735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0" y="800100"/>
                        <a:ext cx="977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5">
            <a:extLst>
              <a:ext uri="{FF2B5EF4-FFF2-40B4-BE49-F238E27FC236}">
                <a16:creationId xmlns:a16="http://schemas.microsoft.com/office/drawing/2014/main" id="{DD0A6098-E5A6-E041-B257-3BD0A43D13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75100" y="19050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07" name="Equation" r:id="rId5" imgW="7607300" imgH="10236200" progId="Equation.3">
                  <p:embed/>
                </p:oleObj>
              </mc:Choice>
              <mc:Fallback>
                <p:oleObj name="Equation" r:id="rId5" imgW="7607300" imgH="10236200" progId="Equation.3">
                  <p:embed/>
                  <p:pic>
                    <p:nvPicPr>
                      <p:cNvPr id="25605" name="Object 5">
                        <a:extLst>
                          <a:ext uri="{FF2B5EF4-FFF2-40B4-BE49-F238E27FC236}">
                            <a16:creationId xmlns:a16="http://schemas.microsoft.com/office/drawing/2014/main" id="{DD0A6098-E5A6-E041-B257-3BD0A43D13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19050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>
            <a:extLst>
              <a:ext uri="{FF2B5EF4-FFF2-40B4-BE49-F238E27FC236}">
                <a16:creationId xmlns:a16="http://schemas.microsoft.com/office/drawing/2014/main" id="{04930FA5-F27C-2445-BEE5-8AD991BFC7A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96100" y="1981200"/>
          <a:ext cx="201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08" name="Equation" r:id="rId7" imgW="46520100" imgH="9359900" progId="Equation.3">
                  <p:embed/>
                </p:oleObj>
              </mc:Choice>
              <mc:Fallback>
                <p:oleObj name="Equation" r:id="rId7" imgW="46520100" imgH="9359900" progId="Equation.3">
                  <p:embed/>
                  <p:pic>
                    <p:nvPicPr>
                      <p:cNvPr id="25606" name="Object 6">
                        <a:extLst>
                          <a:ext uri="{FF2B5EF4-FFF2-40B4-BE49-F238E27FC236}">
                            <a16:creationId xmlns:a16="http://schemas.microsoft.com/office/drawing/2014/main" id="{04930FA5-F27C-2445-BEE5-8AD991BFC7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100" y="1981200"/>
                        <a:ext cx="201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Text Box 11">
            <a:extLst>
              <a:ext uri="{FF2B5EF4-FFF2-40B4-BE49-F238E27FC236}">
                <a16:creationId xmlns:a16="http://schemas.microsoft.com/office/drawing/2014/main" id="{94CD8461-D3F7-9640-A779-FC9F90E90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26670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根据比较审敛法</a:t>
            </a:r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1AE04735-8A34-0F42-A68B-AF37C3688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2605088"/>
            <a:ext cx="1139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显然</a:t>
            </a:r>
          </a:p>
        </p:txBody>
      </p:sp>
      <p:graphicFrame>
        <p:nvGraphicFramePr>
          <p:cNvPr id="25608" name="Object 8">
            <a:extLst>
              <a:ext uri="{FF2B5EF4-FFF2-40B4-BE49-F238E27FC236}">
                <a16:creationId xmlns:a16="http://schemas.microsoft.com/office/drawing/2014/main" id="{80755894-5A03-BF4B-AED1-48D4FEBEF8F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2730500"/>
          <a:ext cx="107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09" name="Equation" r:id="rId9" imgW="24866600" imgH="10236200" progId="Equation.3">
                  <p:embed/>
                </p:oleObj>
              </mc:Choice>
              <mc:Fallback>
                <p:oleObj name="Equation" r:id="rId9" imgW="24866600" imgH="10236200" progId="Equation.3">
                  <p:embed/>
                  <p:pic>
                    <p:nvPicPr>
                      <p:cNvPr id="25608" name="Object 8">
                        <a:extLst>
                          <a:ext uri="{FF2B5EF4-FFF2-40B4-BE49-F238E27FC236}">
                            <a16:creationId xmlns:a16="http://schemas.microsoft.com/office/drawing/2014/main" id="{80755894-5A03-BF4B-AED1-48D4FEBEF8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730500"/>
                        <a:ext cx="107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12">
            <a:extLst>
              <a:ext uri="{FF2B5EF4-FFF2-40B4-BE49-F238E27FC236}">
                <a16:creationId xmlns:a16="http://schemas.microsoft.com/office/drawing/2014/main" id="{3B9BA788-81B2-1E40-9C21-B369ACE0F26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05800" y="2438400"/>
          <a:ext cx="800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0" name="Equation" r:id="rId11" imgW="18427700" imgH="23698200" progId="Equation.3">
                  <p:embed/>
                </p:oleObj>
              </mc:Choice>
              <mc:Fallback>
                <p:oleObj name="Equation" r:id="rId11" imgW="18427700" imgH="23698200" progId="Equation.3">
                  <p:embed/>
                  <p:pic>
                    <p:nvPicPr>
                      <p:cNvPr id="25612" name="Object 12">
                        <a:extLst>
                          <a:ext uri="{FF2B5EF4-FFF2-40B4-BE49-F238E27FC236}">
                            <a16:creationId xmlns:a16="http://schemas.microsoft.com/office/drawing/2014/main" id="{3B9BA788-81B2-1E40-9C21-B369ACE0F2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2438400"/>
                        <a:ext cx="800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6" name="Text Box 16">
            <a:extLst>
              <a:ext uri="{FF2B5EF4-FFF2-40B4-BE49-F238E27FC236}">
                <a16:creationId xmlns:a16="http://schemas.microsoft.com/office/drawing/2014/main" id="{C50BC154-7E8C-4B4E-8F60-0D915D354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800" y="26670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5617" name="Text Box 17">
            <a:extLst>
              <a:ext uri="{FF2B5EF4-FFF2-40B4-BE49-F238E27FC236}">
                <a16:creationId xmlns:a16="http://schemas.microsoft.com/office/drawing/2014/main" id="{A0F53FE9-CCCB-7442-88AF-8571A1804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6763" y="42672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graphicFrame>
        <p:nvGraphicFramePr>
          <p:cNvPr id="25618" name="Object 18">
            <a:extLst>
              <a:ext uri="{FF2B5EF4-FFF2-40B4-BE49-F238E27FC236}">
                <a16:creationId xmlns:a16="http://schemas.microsoft.com/office/drawing/2014/main" id="{D8DC1C7B-BF46-E24E-8863-005E4C2411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134100" y="4038600"/>
          <a:ext cx="1028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1" name="Equation" r:id="rId13" imgW="23698200" imgH="23698200" progId="Equation.3">
                  <p:embed/>
                </p:oleObj>
              </mc:Choice>
              <mc:Fallback>
                <p:oleObj name="Equation" r:id="rId13" imgW="23698200" imgH="23698200" progId="Equation.3">
                  <p:embed/>
                  <p:pic>
                    <p:nvPicPr>
                      <p:cNvPr id="25618" name="Object 18">
                        <a:extLst>
                          <a:ext uri="{FF2B5EF4-FFF2-40B4-BE49-F238E27FC236}">
                            <a16:creationId xmlns:a16="http://schemas.microsoft.com/office/drawing/2014/main" id="{D8DC1C7B-BF46-E24E-8863-005E4C2411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100" y="4038600"/>
                        <a:ext cx="10287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9" name="Object 19">
            <a:extLst>
              <a:ext uri="{FF2B5EF4-FFF2-40B4-BE49-F238E27FC236}">
                <a16:creationId xmlns:a16="http://schemas.microsoft.com/office/drawing/2014/main" id="{C854257B-D710-B14F-810B-C13207661C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6700" y="3352800"/>
          <a:ext cx="2247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2" name="Equation" r:id="rId15" imgW="51790600" imgH="10820400" progId="Equation.3">
                  <p:embed/>
                </p:oleObj>
              </mc:Choice>
              <mc:Fallback>
                <p:oleObj name="Equation" r:id="rId15" imgW="51790600" imgH="10820400" progId="Equation.3">
                  <p:embed/>
                  <p:pic>
                    <p:nvPicPr>
                      <p:cNvPr id="25619" name="Object 19">
                        <a:extLst>
                          <a:ext uri="{FF2B5EF4-FFF2-40B4-BE49-F238E27FC236}">
                            <a16:creationId xmlns:a16="http://schemas.microsoft.com/office/drawing/2014/main" id="{C854257B-D710-B14F-810B-C13207661C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6700" y="3352800"/>
                        <a:ext cx="2247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0" name="Object 20">
            <a:extLst>
              <a:ext uri="{FF2B5EF4-FFF2-40B4-BE49-F238E27FC236}">
                <a16:creationId xmlns:a16="http://schemas.microsoft.com/office/drawing/2014/main" id="{F97608C7-93D9-F140-8BFC-2DDF6D7EDD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4038600"/>
          <a:ext cx="1143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3" name="Equation" r:id="rId17" imgW="26327100" imgH="23698200" progId="Equation.3">
                  <p:embed/>
                </p:oleObj>
              </mc:Choice>
              <mc:Fallback>
                <p:oleObj name="Equation" r:id="rId17" imgW="26327100" imgH="23698200" progId="Equation.3">
                  <p:embed/>
                  <p:pic>
                    <p:nvPicPr>
                      <p:cNvPr id="25620" name="Object 20">
                        <a:extLst>
                          <a:ext uri="{FF2B5EF4-FFF2-40B4-BE49-F238E27FC236}">
                            <a16:creationId xmlns:a16="http://schemas.microsoft.com/office/drawing/2014/main" id="{F97608C7-93D9-F140-8BFC-2DDF6D7EDD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038600"/>
                        <a:ext cx="1143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1" name="Line 21">
            <a:extLst>
              <a:ext uri="{FF2B5EF4-FFF2-40B4-BE49-F238E27FC236}">
                <a16:creationId xmlns:a16="http://schemas.microsoft.com/office/drawing/2014/main" id="{050005AF-5E70-A946-B600-75744F2234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4038600"/>
            <a:ext cx="0" cy="1219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5622" name="Object 22">
            <a:extLst>
              <a:ext uri="{FF2B5EF4-FFF2-40B4-BE49-F238E27FC236}">
                <a16:creationId xmlns:a16="http://schemas.microsoft.com/office/drawing/2014/main" id="{1E640956-42A4-D745-9641-3FC6A1A434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22700" y="5105400"/>
          <a:ext cx="825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4" name="Equation" r:id="rId19" imgW="19011900" imgH="23698200" progId="Equation.3">
                  <p:embed/>
                </p:oleObj>
              </mc:Choice>
              <mc:Fallback>
                <p:oleObj name="Equation" r:id="rId19" imgW="19011900" imgH="23698200" progId="Equation.3">
                  <p:embed/>
                  <p:pic>
                    <p:nvPicPr>
                      <p:cNvPr id="25622" name="Object 22">
                        <a:extLst>
                          <a:ext uri="{FF2B5EF4-FFF2-40B4-BE49-F238E27FC236}">
                            <a16:creationId xmlns:a16="http://schemas.microsoft.com/office/drawing/2014/main" id="{1E640956-42A4-D745-9641-3FC6A1A434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5105400"/>
                        <a:ext cx="825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3" name="Text Box 23">
            <a:extLst>
              <a:ext uri="{FF2B5EF4-FFF2-40B4-BE49-F238E27FC236}">
                <a16:creationId xmlns:a16="http://schemas.microsoft.com/office/drawing/2014/main" id="{6B320E0F-9616-9A42-AC15-8B7872DC2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3340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也收敛</a:t>
            </a:r>
          </a:p>
        </p:txBody>
      </p:sp>
      <p:graphicFrame>
        <p:nvGraphicFramePr>
          <p:cNvPr id="25625" name="Object 25">
            <a:extLst>
              <a:ext uri="{FF2B5EF4-FFF2-40B4-BE49-F238E27FC236}">
                <a16:creationId xmlns:a16="http://schemas.microsoft.com/office/drawing/2014/main" id="{F54880CD-8EE6-944D-8562-4BB58D3392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81500" y="1739900"/>
          <a:ext cx="212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5" name="Equation" r:id="rId21" imgW="48856900" imgH="19596100" progId="Equation.3">
                  <p:embed/>
                </p:oleObj>
              </mc:Choice>
              <mc:Fallback>
                <p:oleObj name="Equation" r:id="rId21" imgW="48856900" imgH="19596100" progId="Equation.3">
                  <p:embed/>
                  <p:pic>
                    <p:nvPicPr>
                      <p:cNvPr id="25625" name="Object 25">
                        <a:extLst>
                          <a:ext uri="{FF2B5EF4-FFF2-40B4-BE49-F238E27FC236}">
                            <a16:creationId xmlns:a16="http://schemas.microsoft.com/office/drawing/2014/main" id="{F54880CD-8EE6-944D-8562-4BB58D3392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1739900"/>
                        <a:ext cx="2120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Text Box 9">
            <a:extLst>
              <a:ext uri="{FF2B5EF4-FFF2-40B4-BE49-F238E27FC236}">
                <a16:creationId xmlns:a16="http://schemas.microsoft.com/office/drawing/2014/main" id="{E892BB72-41D8-AA48-A5AD-7CEAB93B1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641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且</a:t>
            </a:r>
          </a:p>
        </p:txBody>
      </p:sp>
      <p:graphicFrame>
        <p:nvGraphicFramePr>
          <p:cNvPr id="25610" name="Object 10">
            <a:extLst>
              <a:ext uri="{FF2B5EF4-FFF2-40B4-BE49-F238E27FC236}">
                <a16:creationId xmlns:a16="http://schemas.microsoft.com/office/drawing/2014/main" id="{3A0B4368-3FBE-8645-AC9C-FBFFE3F5638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2692400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6" name="Equation" r:id="rId23" imgW="7607300" imgH="10236200" progId="Equation.3">
                  <p:embed/>
                </p:oleObj>
              </mc:Choice>
              <mc:Fallback>
                <p:oleObj name="Equation" r:id="rId23" imgW="7607300" imgH="10236200" progId="Equation.3">
                  <p:embed/>
                  <p:pic>
                    <p:nvPicPr>
                      <p:cNvPr id="25610" name="Object 10">
                        <a:extLst>
                          <a:ext uri="{FF2B5EF4-FFF2-40B4-BE49-F238E27FC236}">
                            <a16:creationId xmlns:a16="http://schemas.microsoft.com/office/drawing/2014/main" id="{3A0B4368-3FBE-8645-AC9C-FBFFE3F563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692400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7" name="Object 27">
            <a:extLst>
              <a:ext uri="{FF2B5EF4-FFF2-40B4-BE49-F238E27FC236}">
                <a16:creationId xmlns:a16="http://schemas.microsoft.com/office/drawing/2014/main" id="{1EBA73C9-F6BE-8A44-8DDD-332BEA3471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86300" y="2730500"/>
          <a:ext cx="952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417" name="Equation" r:id="rId24" imgW="21945600" imgH="10820400" progId="Equation.3">
                  <p:embed/>
                </p:oleObj>
              </mc:Choice>
              <mc:Fallback>
                <p:oleObj name="Equation" r:id="rId24" imgW="21945600" imgH="10820400" progId="Equation.3">
                  <p:embed/>
                  <p:pic>
                    <p:nvPicPr>
                      <p:cNvPr id="25627" name="Object 27">
                        <a:extLst>
                          <a:ext uri="{FF2B5EF4-FFF2-40B4-BE49-F238E27FC236}">
                            <a16:creationId xmlns:a16="http://schemas.microsoft.com/office/drawing/2014/main" id="{1EBA73C9-F6BE-8A44-8DDD-332BEA3471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6300" y="2730500"/>
                        <a:ext cx="952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9" name="Text Box 29">
            <a:extLst>
              <a:ext uri="{FF2B5EF4-FFF2-40B4-BE49-F238E27FC236}">
                <a16:creationId xmlns:a16="http://schemas.microsoft.com/office/drawing/2014/main" id="{D59A2940-2B6F-A543-B4EF-AE07A892B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810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5630" name="Text Box 30">
            <a:extLst>
              <a:ext uri="{FF2B5EF4-FFF2-40B4-BE49-F238E27FC236}">
                <a16:creationId xmlns:a16="http://schemas.microsoft.com/office/drawing/2014/main" id="{01D54B24-CB79-0E46-A270-8511EFF28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0810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</p:spTree>
    <p:extLst>
      <p:ext uri="{BB962C8B-B14F-4D97-AF65-F5344CB8AC3E}">
        <p14:creationId xmlns:p14="http://schemas.microsoft.com/office/powerpoint/2010/main" val="13410505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utoUpdateAnimBg="0"/>
      <p:bldP spid="25611" grpId="0" autoUpdateAnimBg="0"/>
      <p:bldP spid="25607" grpId="0" autoUpdateAnimBg="0"/>
      <p:bldP spid="25616" grpId="0" autoUpdateAnimBg="0"/>
      <p:bldP spid="25617" grpId="0" autoUpdateAnimBg="0"/>
      <p:bldP spid="25623" grpId="0" autoUpdateAnimBg="0"/>
      <p:bldP spid="25609" grpId="0" autoUpdateAnimBg="0"/>
      <p:bldP spid="25629" grpId="0" autoUpdateAnimBg="0"/>
      <p:bldP spid="2563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0B870A1-7C68-B442-924C-AE2FB0AAA5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95288"/>
            <a:ext cx="1447800" cy="5334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引例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55299" name="Text Box 3">
            <a:extLst>
              <a:ext uri="{FF2B5EF4-FFF2-40B4-BE49-F238E27FC236}">
                <a16:creationId xmlns:a16="http://schemas.microsoft.com/office/drawing/2014/main" id="{6F0523B9-68A6-A445-A075-34D782DBD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395288"/>
            <a:ext cx="716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小球从 </a:t>
            </a:r>
            <a:r>
              <a:rPr lang="en-US" altLang="zh-CN">
                <a:solidFill>
                  <a:srgbClr val="000000"/>
                </a:solidFill>
              </a:rPr>
              <a:t>1 m </a:t>
            </a:r>
            <a:r>
              <a:rPr lang="zh-CN" altLang="en-US">
                <a:solidFill>
                  <a:srgbClr val="000000"/>
                </a:solidFill>
              </a:rPr>
              <a:t>高处自由落下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每次跳起的高度减</a:t>
            </a:r>
          </a:p>
        </p:txBody>
      </p:sp>
      <p:sp>
        <p:nvSpPr>
          <p:cNvPr id="55300" name="Text Box 4">
            <a:extLst>
              <a:ext uri="{FF2B5EF4-FFF2-40B4-BE49-F238E27FC236}">
                <a16:creationId xmlns:a16="http://schemas.microsoft.com/office/drawing/2014/main" id="{4004BFC2-6E2B-AB4D-81A8-98FA6969CD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004888"/>
            <a:ext cx="693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问小球是否会在某时刻停止运动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  <a:r>
              <a:rPr lang="zh-CN" altLang="en-US">
                <a:solidFill>
                  <a:srgbClr val="000000"/>
                </a:solidFill>
              </a:rPr>
              <a:t>说明道理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5301" name="Text Box 5">
            <a:extLst>
              <a:ext uri="{FF2B5EF4-FFF2-40B4-BE49-F238E27FC236}">
                <a16:creationId xmlns:a16="http://schemas.microsoft.com/office/drawing/2014/main" id="{3CE3E480-09A1-504A-9FCE-99F5CA536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689101"/>
            <a:ext cx="419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由自由落体运动方程</a:t>
            </a:r>
          </a:p>
        </p:txBody>
      </p:sp>
      <p:graphicFrame>
        <p:nvGraphicFramePr>
          <p:cNvPr id="55302" name="Object 6">
            <a:extLst>
              <a:ext uri="{FF2B5EF4-FFF2-40B4-BE49-F238E27FC236}">
                <a16:creationId xmlns:a16="http://schemas.microsoft.com/office/drawing/2014/main" id="{29012052-47F3-1541-9EFE-7C0974337F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37200" y="1524000"/>
          <a:ext cx="1384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19" name="Equation" r:id="rId3" imgW="31889700" imgH="19596100" progId="Equation.3">
                  <p:embed/>
                </p:oleObj>
              </mc:Choice>
              <mc:Fallback>
                <p:oleObj name="Equation" r:id="rId3" imgW="31889700" imgH="19596100" progId="Equation.3">
                  <p:embed/>
                  <p:pic>
                    <p:nvPicPr>
                      <p:cNvPr id="55302" name="Object 6">
                        <a:extLst>
                          <a:ext uri="{FF2B5EF4-FFF2-40B4-BE49-F238E27FC236}">
                            <a16:creationId xmlns:a16="http://schemas.microsoft.com/office/drawing/2014/main" id="{29012052-47F3-1541-9EFE-7C0974337F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1524000"/>
                        <a:ext cx="1384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3" name="Text Box 7">
            <a:extLst>
              <a:ext uri="{FF2B5EF4-FFF2-40B4-BE49-F238E27FC236}">
                <a16:creationId xmlns:a16="http://schemas.microsoft.com/office/drawing/2014/main" id="{4B1FA019-74D3-8A40-8434-5F26639B8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9900" y="16891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知</a:t>
            </a:r>
          </a:p>
        </p:txBody>
      </p:sp>
      <p:graphicFrame>
        <p:nvGraphicFramePr>
          <p:cNvPr id="55304" name="Object 8">
            <a:extLst>
              <a:ext uri="{FF2B5EF4-FFF2-40B4-BE49-F238E27FC236}">
                <a16:creationId xmlns:a16="http://schemas.microsoft.com/office/drawing/2014/main" id="{D6343B64-226B-7C44-A325-CE6CF961EB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6138895"/>
              </p:ext>
            </p:extLst>
          </p:nvPr>
        </p:nvGraphicFramePr>
        <p:xfrm>
          <a:off x="7391401" y="1484782"/>
          <a:ext cx="1193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0" name="Equation" r:id="rId5" imgW="27495500" imgH="22529800" progId="Equation.3">
                  <p:embed/>
                </p:oleObj>
              </mc:Choice>
              <mc:Fallback>
                <p:oleObj name="Equation" r:id="rId5" imgW="27495500" imgH="22529800" progId="Equation.3">
                  <p:embed/>
                  <p:pic>
                    <p:nvPicPr>
                      <p:cNvPr id="55304" name="Object 8">
                        <a:extLst>
                          <a:ext uri="{FF2B5EF4-FFF2-40B4-BE49-F238E27FC236}">
                            <a16:creationId xmlns:a16="http://schemas.microsoft.com/office/drawing/2014/main" id="{D6343B64-226B-7C44-A325-CE6CF961EB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1" y="1484782"/>
                        <a:ext cx="1193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Text Box 9">
            <a:extLst>
              <a:ext uri="{FF2B5EF4-FFF2-40B4-BE49-F238E27FC236}">
                <a16:creationId xmlns:a16="http://schemas.microsoft.com/office/drawing/2014/main" id="{ED200CAD-EE30-CF41-9731-2233E39FE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5146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则小球运动的时间为</a:t>
            </a:r>
          </a:p>
        </p:txBody>
      </p:sp>
      <p:graphicFrame>
        <p:nvGraphicFramePr>
          <p:cNvPr id="55306" name="Object 10">
            <a:extLst>
              <a:ext uri="{FF2B5EF4-FFF2-40B4-BE49-F238E27FC236}">
                <a16:creationId xmlns:a16="http://schemas.microsoft.com/office/drawing/2014/main" id="{566A9E32-AFCD-0E40-984B-89AFF0F26A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9750" y="3352800"/>
          <a:ext cx="825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1" name="Equation" r:id="rId7" imgW="19011900" imgH="10236200" progId="Equation.3">
                  <p:embed/>
                </p:oleObj>
              </mc:Choice>
              <mc:Fallback>
                <p:oleObj name="Equation" r:id="rId7" imgW="19011900" imgH="10236200" progId="Equation.3">
                  <p:embed/>
                  <p:pic>
                    <p:nvPicPr>
                      <p:cNvPr id="55306" name="Object 10">
                        <a:extLst>
                          <a:ext uri="{FF2B5EF4-FFF2-40B4-BE49-F238E27FC236}">
                            <a16:creationId xmlns:a16="http://schemas.microsoft.com/office/drawing/2014/main" id="{566A9E32-AFCD-0E40-984B-89AFF0F26A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9750" y="3352800"/>
                        <a:ext cx="825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7" name="Object 11">
            <a:extLst>
              <a:ext uri="{FF2B5EF4-FFF2-40B4-BE49-F238E27FC236}">
                <a16:creationId xmlns:a16="http://schemas.microsoft.com/office/drawing/2014/main" id="{033B5227-38C6-6C43-9425-AF6C4959EC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3352800"/>
          <a:ext cx="787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2" name="Equation" r:id="rId9" imgW="18135600" imgH="10236200" progId="Equation.3">
                  <p:embed/>
                </p:oleObj>
              </mc:Choice>
              <mc:Fallback>
                <p:oleObj name="Equation" r:id="rId9" imgW="18135600" imgH="10236200" progId="Equation.3">
                  <p:embed/>
                  <p:pic>
                    <p:nvPicPr>
                      <p:cNvPr id="55307" name="Object 11">
                        <a:extLst>
                          <a:ext uri="{FF2B5EF4-FFF2-40B4-BE49-F238E27FC236}">
                            <a16:creationId xmlns:a16="http://schemas.microsoft.com/office/drawing/2014/main" id="{033B5227-38C6-6C43-9425-AF6C4959EC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352800"/>
                        <a:ext cx="787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8" name="Object 12">
            <a:extLst>
              <a:ext uri="{FF2B5EF4-FFF2-40B4-BE49-F238E27FC236}">
                <a16:creationId xmlns:a16="http://schemas.microsoft.com/office/drawing/2014/main" id="{5052C3EE-DEDF-AD47-A76D-8E5935AE03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3359150"/>
          <a:ext cx="762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3" name="Equation" r:id="rId11" imgW="17551400" imgH="10236200" progId="Equation.3">
                  <p:embed/>
                </p:oleObj>
              </mc:Choice>
              <mc:Fallback>
                <p:oleObj name="Equation" r:id="rId11" imgW="17551400" imgH="10236200" progId="Equation.3">
                  <p:embed/>
                  <p:pic>
                    <p:nvPicPr>
                      <p:cNvPr id="55308" name="Object 12">
                        <a:extLst>
                          <a:ext uri="{FF2B5EF4-FFF2-40B4-BE49-F238E27FC236}">
                            <a16:creationId xmlns:a16="http://schemas.microsoft.com/office/drawing/2014/main" id="{5052C3EE-DEDF-AD47-A76D-8E5935AE03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359150"/>
                        <a:ext cx="762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09" name="Object 13">
            <a:extLst>
              <a:ext uri="{FF2B5EF4-FFF2-40B4-BE49-F238E27FC236}">
                <a16:creationId xmlns:a16="http://schemas.microsoft.com/office/drawing/2014/main" id="{A5A09A46-75D1-8D48-8D7F-CC207B5AD2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3429000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4" name="Equation" r:id="rId13" imgW="14338300" imgH="5562600" progId="Equation.3">
                  <p:embed/>
                </p:oleObj>
              </mc:Choice>
              <mc:Fallback>
                <p:oleObj name="Equation" r:id="rId13" imgW="14338300" imgH="5562600" progId="Equation.3">
                  <p:embed/>
                  <p:pic>
                    <p:nvPicPr>
                      <p:cNvPr id="55309" name="Object 13">
                        <a:extLst>
                          <a:ext uri="{FF2B5EF4-FFF2-40B4-BE49-F238E27FC236}">
                            <a16:creationId xmlns:a16="http://schemas.microsoft.com/office/drawing/2014/main" id="{A5A09A46-75D1-8D48-8D7F-CC207B5AD2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429000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0" name="Object 14">
            <a:extLst>
              <a:ext uri="{FF2B5EF4-FFF2-40B4-BE49-F238E27FC236}">
                <a16:creationId xmlns:a16="http://schemas.microsoft.com/office/drawing/2014/main" id="{02B9F537-C2F2-F247-93D7-09496947F4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0100" y="3930650"/>
          <a:ext cx="1320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5" name="Equation" r:id="rId15" imgW="30429200" imgH="28092400" progId="Equation.3">
                  <p:embed/>
                </p:oleObj>
              </mc:Choice>
              <mc:Fallback>
                <p:oleObj name="Equation" r:id="rId15" imgW="30429200" imgH="28092400" progId="Equation.3">
                  <p:embed/>
                  <p:pic>
                    <p:nvPicPr>
                      <p:cNvPr id="55310" name="Object 14">
                        <a:extLst>
                          <a:ext uri="{FF2B5EF4-FFF2-40B4-BE49-F238E27FC236}">
                            <a16:creationId xmlns:a16="http://schemas.microsoft.com/office/drawing/2014/main" id="{02B9F537-C2F2-F247-93D7-09496947F4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3930650"/>
                        <a:ext cx="13208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1" name="Object 15">
            <a:extLst>
              <a:ext uri="{FF2B5EF4-FFF2-40B4-BE49-F238E27FC236}">
                <a16:creationId xmlns:a16="http://schemas.microsoft.com/office/drawing/2014/main" id="{52AEDEE5-C03D-1248-B960-851F103F41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4321175"/>
          <a:ext cx="152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6" name="Equation" r:id="rId17" imgW="3505200" imgH="7023100" progId="Equation.3">
                  <p:embed/>
                </p:oleObj>
              </mc:Choice>
              <mc:Fallback>
                <p:oleObj name="Equation" r:id="rId17" imgW="3505200" imgH="7023100" progId="Equation.3">
                  <p:embed/>
                  <p:pic>
                    <p:nvPicPr>
                      <p:cNvPr id="55311" name="Object 15">
                        <a:extLst>
                          <a:ext uri="{FF2B5EF4-FFF2-40B4-BE49-F238E27FC236}">
                            <a16:creationId xmlns:a16="http://schemas.microsoft.com/office/drawing/2014/main" id="{52AEDEE5-C03D-1248-B960-851F103F41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321175"/>
                        <a:ext cx="152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2" name="Object 16">
            <a:extLst>
              <a:ext uri="{FF2B5EF4-FFF2-40B4-BE49-F238E27FC236}">
                <a16:creationId xmlns:a16="http://schemas.microsoft.com/office/drawing/2014/main" id="{7756F6E4-B506-7348-AAC6-DA951ADA46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4029075"/>
          <a:ext cx="34798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7" name="Equation" r:id="rId19" imgW="80162400" imgH="21069300" progId="Equation.3">
                  <p:embed/>
                </p:oleObj>
              </mc:Choice>
              <mc:Fallback>
                <p:oleObj name="Equation" r:id="rId19" imgW="80162400" imgH="21069300" progId="Equation.3">
                  <p:embed/>
                  <p:pic>
                    <p:nvPicPr>
                      <p:cNvPr id="55312" name="Object 16">
                        <a:extLst>
                          <a:ext uri="{FF2B5EF4-FFF2-40B4-BE49-F238E27FC236}">
                            <a16:creationId xmlns:a16="http://schemas.microsoft.com/office/drawing/2014/main" id="{7756F6E4-B506-7348-AAC6-DA951ADA46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029075"/>
                        <a:ext cx="34798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3" name="Object 17">
            <a:extLst>
              <a:ext uri="{FF2B5EF4-FFF2-40B4-BE49-F238E27FC236}">
                <a16:creationId xmlns:a16="http://schemas.microsoft.com/office/drawing/2014/main" id="{BB5EE870-F432-0847-BC63-2AC0A747EB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038600"/>
          <a:ext cx="12319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8" name="Equation" r:id="rId21" imgW="28384500" imgH="22237700" progId="Equation.3">
                  <p:embed/>
                </p:oleObj>
              </mc:Choice>
              <mc:Fallback>
                <p:oleObj name="Equation" r:id="rId21" imgW="28384500" imgH="22237700" progId="Equation.3">
                  <p:embed/>
                  <p:pic>
                    <p:nvPicPr>
                      <p:cNvPr id="55313" name="Object 17">
                        <a:extLst>
                          <a:ext uri="{FF2B5EF4-FFF2-40B4-BE49-F238E27FC236}">
                            <a16:creationId xmlns:a16="http://schemas.microsoft.com/office/drawing/2014/main" id="{BB5EE870-F432-0847-BC63-2AC0A747EB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038600"/>
                        <a:ext cx="12319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4" name="Object 18">
            <a:extLst>
              <a:ext uri="{FF2B5EF4-FFF2-40B4-BE49-F238E27FC236}">
                <a16:creationId xmlns:a16="http://schemas.microsoft.com/office/drawing/2014/main" id="{2CCA9E77-77C0-B242-8A32-A8169D2A40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91401" y="4406900"/>
          <a:ext cx="6191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29" name="Equation" r:id="rId23" imgW="14338300" imgH="5562600" progId="Equation.3">
                  <p:embed/>
                </p:oleObj>
              </mc:Choice>
              <mc:Fallback>
                <p:oleObj name="Equation" r:id="rId23" imgW="14338300" imgH="5562600" progId="Equation.3">
                  <p:embed/>
                  <p:pic>
                    <p:nvPicPr>
                      <p:cNvPr id="55314" name="Object 18">
                        <a:extLst>
                          <a:ext uri="{FF2B5EF4-FFF2-40B4-BE49-F238E27FC236}">
                            <a16:creationId xmlns:a16="http://schemas.microsoft.com/office/drawing/2014/main" id="{2CCA9E77-77C0-B242-8A32-A8169D2A40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1" y="4406900"/>
                        <a:ext cx="6191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5" name="Object 19">
            <a:extLst>
              <a:ext uri="{FF2B5EF4-FFF2-40B4-BE49-F238E27FC236}">
                <a16:creationId xmlns:a16="http://schemas.microsoft.com/office/drawing/2014/main" id="{FCE16C44-D2E8-5F46-9640-FACEAB07D4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16300" y="5194300"/>
          <a:ext cx="3213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0" name="Equation" r:id="rId25" imgW="74015600" imgH="22529800" progId="Equation.3">
                  <p:embed/>
                </p:oleObj>
              </mc:Choice>
              <mc:Fallback>
                <p:oleObj name="Equation" r:id="rId25" imgW="74015600" imgH="22529800" progId="Equation.3">
                  <p:embed/>
                  <p:pic>
                    <p:nvPicPr>
                      <p:cNvPr id="55315" name="Object 19">
                        <a:extLst>
                          <a:ext uri="{FF2B5EF4-FFF2-40B4-BE49-F238E27FC236}">
                            <a16:creationId xmlns:a16="http://schemas.microsoft.com/office/drawing/2014/main" id="{FCE16C44-D2E8-5F46-9640-FACEAB07D4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5194300"/>
                        <a:ext cx="3213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6" name="Object 20">
            <a:extLst>
              <a:ext uri="{FF2B5EF4-FFF2-40B4-BE49-F238E27FC236}">
                <a16:creationId xmlns:a16="http://schemas.microsoft.com/office/drawing/2014/main" id="{18857C18-C9A2-A243-B35C-6AB5305CF7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5410200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1" name="Equation" r:id="rId27" imgW="26327100" imgH="10236200" progId="Equation.3">
                  <p:embed/>
                </p:oleObj>
              </mc:Choice>
              <mc:Fallback>
                <p:oleObj name="Equation" r:id="rId27" imgW="26327100" imgH="10236200" progId="Equation.3">
                  <p:embed/>
                  <p:pic>
                    <p:nvPicPr>
                      <p:cNvPr id="55316" name="Object 20">
                        <a:extLst>
                          <a:ext uri="{FF2B5EF4-FFF2-40B4-BE49-F238E27FC236}">
                            <a16:creationId xmlns:a16="http://schemas.microsoft.com/office/drawing/2014/main" id="{18857C18-C9A2-A243-B35C-6AB5305CF7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5410200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17" name="Object 21">
            <a:extLst>
              <a:ext uri="{FF2B5EF4-FFF2-40B4-BE49-F238E27FC236}">
                <a16:creationId xmlns:a16="http://schemas.microsoft.com/office/drawing/2014/main" id="{E6A44357-FC0C-C848-A4CF-CCE008359E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05600" y="5486400"/>
          <a:ext cx="952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2" name="Equation" r:id="rId29" imgW="21945600" imgH="7315200" progId="Equation.3">
                  <p:embed/>
                </p:oleObj>
              </mc:Choice>
              <mc:Fallback>
                <p:oleObj name="Equation" r:id="rId29" imgW="21945600" imgH="7315200" progId="Equation.3">
                  <p:embed/>
                  <p:pic>
                    <p:nvPicPr>
                      <p:cNvPr id="55317" name="Object 21">
                        <a:extLst>
                          <a:ext uri="{FF2B5EF4-FFF2-40B4-BE49-F238E27FC236}">
                            <a16:creationId xmlns:a16="http://schemas.microsoft.com/office/drawing/2014/main" id="{E6A44357-FC0C-C848-A4CF-CCE008359E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486400"/>
                        <a:ext cx="952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18" name="Text Box 22">
            <a:extLst>
              <a:ext uri="{FF2B5EF4-FFF2-40B4-BE49-F238E27FC236}">
                <a16:creationId xmlns:a16="http://schemas.microsoft.com/office/drawing/2014/main" id="{7B457A11-E23D-5D49-8C2F-2FFEF5E49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53482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 s )</a:t>
            </a:r>
          </a:p>
        </p:txBody>
      </p:sp>
      <p:graphicFrame>
        <p:nvGraphicFramePr>
          <p:cNvPr id="55319" name="Object 23">
            <a:extLst>
              <a:ext uri="{FF2B5EF4-FFF2-40B4-BE49-F238E27FC236}">
                <a16:creationId xmlns:a16="http://schemas.microsoft.com/office/drawing/2014/main" id="{8666F232-2113-4F4E-8B0F-49E95E6817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67688" y="3898900"/>
          <a:ext cx="442912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433" name="Equation" r:id="rId31" imgW="10236200" imgH="28092400" progId="Equation.3">
                  <p:embed/>
                </p:oleObj>
              </mc:Choice>
              <mc:Fallback>
                <p:oleObj name="Equation" r:id="rId31" imgW="10236200" imgH="28092400" progId="Equation.3">
                  <p:embed/>
                  <p:pic>
                    <p:nvPicPr>
                      <p:cNvPr id="55319" name="Object 23">
                        <a:extLst>
                          <a:ext uri="{FF2B5EF4-FFF2-40B4-BE49-F238E27FC236}">
                            <a16:creationId xmlns:a16="http://schemas.microsoft.com/office/drawing/2014/main" id="{8666F232-2113-4F4E-8B0F-49E95E6817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67688" y="3898900"/>
                        <a:ext cx="442912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20" name="Text Box 24">
            <a:extLst>
              <a:ext uri="{FF2B5EF4-FFF2-40B4-BE49-F238E27FC236}">
                <a16:creationId xmlns:a16="http://schemas.microsoft.com/office/drawing/2014/main" id="{B32FC979-0E08-E84B-8029-1E6FCE953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2528888"/>
            <a:ext cx="5346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设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 i="1" baseline="-25000">
                <a:solidFill>
                  <a:srgbClr val="000000"/>
                </a:solidFill>
              </a:rPr>
              <a:t>k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表示第 </a:t>
            </a:r>
            <a:r>
              <a:rPr lang="en-US" altLang="zh-CN" i="1">
                <a:solidFill>
                  <a:srgbClr val="000000"/>
                </a:solidFill>
              </a:rPr>
              <a:t>k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次小球落地的时间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55321" name="Text Box 25">
            <a:extLst>
              <a:ext uri="{FF2B5EF4-FFF2-40B4-BE49-F238E27FC236}">
                <a16:creationId xmlns:a16="http://schemas.microsoft.com/office/drawing/2014/main" id="{127D809E-C9DF-FB48-932A-993C255F7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7114" y="4022726"/>
            <a:ext cx="17922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en-US" altLang="zh-CN" sz="2000" dirty="0">
                <a:solidFill>
                  <a:srgbClr val="000000"/>
                </a:solidFill>
              </a:rPr>
              <a:t>(</a:t>
            </a:r>
            <a:r>
              <a:rPr lang="zh-CN" altLang="en-US" sz="2000" dirty="0">
                <a:solidFill>
                  <a:srgbClr val="000000"/>
                </a:solidFill>
              </a:rPr>
              <a:t>此式计算用到</a:t>
            </a:r>
          </a:p>
          <a:p>
            <a:r>
              <a:rPr lang="zh-CN" altLang="en-US" sz="2000" dirty="0">
                <a:solidFill>
                  <a:srgbClr val="000000"/>
                </a:solidFill>
              </a:rPr>
              <a:t>  后面的例</a:t>
            </a:r>
            <a:r>
              <a:rPr lang="en-US" altLang="zh-CN" sz="2000" dirty="0">
                <a:solidFill>
                  <a:srgbClr val="000000"/>
                </a:solidFill>
              </a:rPr>
              <a:t>1)</a:t>
            </a:r>
          </a:p>
        </p:txBody>
      </p:sp>
      <p:sp>
        <p:nvSpPr>
          <p:cNvPr id="55322" name="Text Box 26">
            <a:extLst>
              <a:ext uri="{FF2B5EF4-FFF2-40B4-BE49-F238E27FC236}">
                <a16:creationId xmlns:a16="http://schemas.microsoft.com/office/drawing/2014/main" id="{825866AA-AE26-9841-BF57-F71B86A236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1004888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少一半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778991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5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5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5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5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autoUpdateAnimBg="0"/>
      <p:bldP spid="55300" grpId="0" autoUpdateAnimBg="0"/>
      <p:bldP spid="55301" grpId="0" autoUpdateAnimBg="0"/>
      <p:bldP spid="55303" grpId="0" autoUpdateAnimBg="0"/>
      <p:bldP spid="55305" grpId="0" autoUpdateAnimBg="0"/>
      <p:bldP spid="55318" grpId="0" autoUpdateAnimBg="0"/>
      <p:bldP spid="55320" grpId="0" build="p" autoUpdateAnimBg="0"/>
      <p:bldP spid="55321" grpId="0" autoUpdateAnimBg="0"/>
      <p:bldP spid="55322" grpId="0" build="p" autoUpdateAnimBg="0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>
            <a:extLst>
              <a:ext uri="{FF2B5EF4-FFF2-40B4-BE49-F238E27FC236}">
                <a16:creationId xmlns:a16="http://schemas.microsoft.com/office/drawing/2014/main" id="{23FAF0BB-42C3-D940-9514-FAF7A6B00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4876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7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证明下列级数绝对收敛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28675" name="Object 1027">
            <a:extLst>
              <a:ext uri="{FF2B5EF4-FFF2-40B4-BE49-F238E27FC236}">
                <a16:creationId xmlns:a16="http://schemas.microsoft.com/office/drawing/2014/main" id="{82FA0933-1903-BD47-BA8B-84DEA01B74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25751" y="812800"/>
          <a:ext cx="5368925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95" name="Equation" r:id="rId3" imgW="123761500" imgH="25158700" progId="Equation.3">
                  <p:embed/>
                </p:oleObj>
              </mc:Choice>
              <mc:Fallback>
                <p:oleObj name="Equation" r:id="rId3" imgW="123761500" imgH="25158700" progId="Equation.3">
                  <p:embed/>
                  <p:pic>
                    <p:nvPicPr>
                      <p:cNvPr id="28675" name="Object 1027">
                        <a:extLst>
                          <a:ext uri="{FF2B5EF4-FFF2-40B4-BE49-F238E27FC236}">
                            <a16:creationId xmlns:a16="http://schemas.microsoft.com/office/drawing/2014/main" id="{82FA0933-1903-BD47-BA8B-84DEA01B74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1" y="812800"/>
                        <a:ext cx="5368925" cy="109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Text Box 1028">
            <a:extLst>
              <a:ext uri="{FF2B5EF4-FFF2-40B4-BE49-F238E27FC236}">
                <a16:creationId xmlns:a16="http://schemas.microsoft.com/office/drawing/2014/main" id="{3149A78A-1934-6746-96BA-69069850C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3622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证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(1)</a:t>
            </a:r>
          </a:p>
        </p:txBody>
      </p:sp>
      <p:graphicFrame>
        <p:nvGraphicFramePr>
          <p:cNvPr id="28677" name="Object 1029">
            <a:extLst>
              <a:ext uri="{FF2B5EF4-FFF2-40B4-BE49-F238E27FC236}">
                <a16:creationId xmlns:a16="http://schemas.microsoft.com/office/drawing/2014/main" id="{5D77BB55-FF38-D846-AB50-2DE91C274A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35363" y="2209800"/>
          <a:ext cx="25527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96" name="Equation" r:id="rId5" imgW="58801000" imgH="21069300" progId="Equation.3">
                  <p:embed/>
                </p:oleObj>
              </mc:Choice>
              <mc:Fallback>
                <p:oleObj name="Equation" r:id="rId5" imgW="58801000" imgH="21069300" progId="Equation.3">
                  <p:embed/>
                  <p:pic>
                    <p:nvPicPr>
                      <p:cNvPr id="28677" name="Object 1029">
                        <a:extLst>
                          <a:ext uri="{FF2B5EF4-FFF2-40B4-BE49-F238E27FC236}">
                            <a16:creationId xmlns:a16="http://schemas.microsoft.com/office/drawing/2014/main" id="{5D77BB55-FF38-D846-AB50-2DE91C274A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3" y="2209800"/>
                        <a:ext cx="25527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Text Box 1030">
            <a:extLst>
              <a:ext uri="{FF2B5EF4-FFF2-40B4-BE49-F238E27FC236}">
                <a16:creationId xmlns:a16="http://schemas.microsoft.com/office/drawing/2014/main" id="{A3EAA9B6-BBF8-4349-AFE9-A7B54B8AA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38283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graphicFrame>
        <p:nvGraphicFramePr>
          <p:cNvPr id="28679" name="Object 1031">
            <a:extLst>
              <a:ext uri="{FF2B5EF4-FFF2-40B4-BE49-F238E27FC236}">
                <a16:creationId xmlns:a16="http://schemas.microsoft.com/office/drawing/2014/main" id="{2227F918-6152-164A-8ADB-17FEF420E79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42100" y="2133600"/>
          <a:ext cx="9779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97" name="Equation" r:id="rId7" imgW="22529800" imgH="23990300" progId="Equation.3">
                  <p:embed/>
                </p:oleObj>
              </mc:Choice>
              <mc:Fallback>
                <p:oleObj name="Equation" r:id="rId7" imgW="22529800" imgH="23990300" progId="Equation.3">
                  <p:embed/>
                  <p:pic>
                    <p:nvPicPr>
                      <p:cNvPr id="28679" name="Object 1031">
                        <a:extLst>
                          <a:ext uri="{FF2B5EF4-FFF2-40B4-BE49-F238E27FC236}">
                            <a16:creationId xmlns:a16="http://schemas.microsoft.com/office/drawing/2014/main" id="{2227F918-6152-164A-8ADB-17FEF420E7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2133600"/>
                        <a:ext cx="9779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1032">
            <a:extLst>
              <a:ext uri="{FF2B5EF4-FFF2-40B4-BE49-F238E27FC236}">
                <a16:creationId xmlns:a16="http://schemas.microsoft.com/office/drawing/2014/main" id="{B96C1352-BC8F-8849-B6FB-7B15B6091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3764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8682" name="Object 1034">
            <a:extLst>
              <a:ext uri="{FF2B5EF4-FFF2-40B4-BE49-F238E27FC236}">
                <a16:creationId xmlns:a16="http://schemas.microsoft.com/office/drawing/2014/main" id="{7C3AEBFF-16A2-1C4E-BCBA-478CE53398A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3378200"/>
          <a:ext cx="20574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98" name="Equation" r:id="rId9" imgW="47396400" imgH="23990300" progId="Equation.3">
                  <p:embed/>
                </p:oleObj>
              </mc:Choice>
              <mc:Fallback>
                <p:oleObj name="Equation" r:id="rId9" imgW="47396400" imgH="23990300" progId="Equation.3">
                  <p:embed/>
                  <p:pic>
                    <p:nvPicPr>
                      <p:cNvPr id="28682" name="Object 1034">
                        <a:extLst>
                          <a:ext uri="{FF2B5EF4-FFF2-40B4-BE49-F238E27FC236}">
                            <a16:creationId xmlns:a16="http://schemas.microsoft.com/office/drawing/2014/main" id="{7C3AEBFF-16A2-1C4E-BCBA-478CE53398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378200"/>
                        <a:ext cx="20574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3" name="Text Box 1035">
            <a:extLst>
              <a:ext uri="{FF2B5EF4-FFF2-40B4-BE49-F238E27FC236}">
                <a16:creationId xmlns:a16="http://schemas.microsoft.com/office/drawing/2014/main" id="{3E68DFED-6A6E-764C-8F45-AFFA35AE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35956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sp>
        <p:nvSpPr>
          <p:cNvPr id="28684" name="Text Box 1036">
            <a:extLst>
              <a:ext uri="{FF2B5EF4-FFF2-40B4-BE49-F238E27FC236}">
                <a16:creationId xmlns:a16="http://schemas.microsoft.com/office/drawing/2014/main" id="{6055FE57-030A-424D-96B3-9F02C4E5A4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501015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28685" name="Object 1037">
            <a:extLst>
              <a:ext uri="{FF2B5EF4-FFF2-40B4-BE49-F238E27FC236}">
                <a16:creationId xmlns:a16="http://schemas.microsoft.com/office/drawing/2014/main" id="{302E2DFF-8A62-4E45-86D2-17F0301A4F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4800600"/>
          <a:ext cx="1447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399" name="Equation" r:id="rId11" imgW="33350200" imgH="23990300" progId="Equation.3">
                  <p:embed/>
                </p:oleObj>
              </mc:Choice>
              <mc:Fallback>
                <p:oleObj name="Equation" r:id="rId11" imgW="33350200" imgH="23990300" progId="Equation.3">
                  <p:embed/>
                  <p:pic>
                    <p:nvPicPr>
                      <p:cNvPr id="28685" name="Object 1037">
                        <a:extLst>
                          <a:ext uri="{FF2B5EF4-FFF2-40B4-BE49-F238E27FC236}">
                            <a16:creationId xmlns:a16="http://schemas.microsoft.com/office/drawing/2014/main" id="{302E2DFF-8A62-4E45-86D2-17F0301A4F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00600"/>
                        <a:ext cx="1447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6" name="Text Box 1038">
            <a:extLst>
              <a:ext uri="{FF2B5EF4-FFF2-40B4-BE49-F238E27FC236}">
                <a16:creationId xmlns:a16="http://schemas.microsoft.com/office/drawing/2014/main" id="{890835AE-F78C-3748-96B3-40A034AE6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01015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绝对收敛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452706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 autoUpdateAnimBg="0"/>
      <p:bldP spid="28678" grpId="0" autoUpdateAnimBg="0"/>
      <p:bldP spid="28680" grpId="0" autoUpdateAnimBg="0"/>
      <p:bldP spid="28683" grpId="0" autoUpdateAnimBg="0"/>
      <p:bldP spid="28684" grpId="0" autoUpdateAnimBg="0"/>
      <p:bldP spid="28686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4" name="Text Box 14">
            <a:extLst>
              <a:ext uri="{FF2B5EF4-FFF2-40B4-BE49-F238E27FC236}">
                <a16:creationId xmlns:a16="http://schemas.microsoft.com/office/drawing/2014/main" id="{9248C147-B661-C24F-BECF-E1C9E207A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584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46095" name="Object 15">
            <a:extLst>
              <a:ext uri="{FF2B5EF4-FFF2-40B4-BE49-F238E27FC236}">
                <a16:creationId xmlns:a16="http://schemas.microsoft.com/office/drawing/2014/main" id="{6F91A55F-BBBE-C94A-9ECD-09C5FD350DB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40100" y="361950"/>
          <a:ext cx="13589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4" name="Equation" r:id="rId3" imgW="31305500" imgH="23114000" progId="Equation.3">
                  <p:embed/>
                </p:oleObj>
              </mc:Choice>
              <mc:Fallback>
                <p:oleObj name="Equation" r:id="rId3" imgW="31305500" imgH="23114000" progId="Equation.3">
                  <p:embed/>
                  <p:pic>
                    <p:nvPicPr>
                      <p:cNvPr id="46095" name="Object 15">
                        <a:extLst>
                          <a:ext uri="{FF2B5EF4-FFF2-40B4-BE49-F238E27FC236}">
                            <a16:creationId xmlns:a16="http://schemas.microsoft.com/office/drawing/2014/main" id="{6F91A55F-BBBE-C94A-9ECD-09C5FD350DB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361950"/>
                        <a:ext cx="13589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>
            <a:extLst>
              <a:ext uri="{FF2B5EF4-FFF2-40B4-BE49-F238E27FC236}">
                <a16:creationId xmlns:a16="http://schemas.microsoft.com/office/drawing/2014/main" id="{251EC419-953A-BC41-BE4B-3B3DBC3C8C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5125" y="1676400"/>
          <a:ext cx="18796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5" name="Equation" r:id="rId5" imgW="43294300" imgH="21945600" progId="Equation.3">
                  <p:embed/>
                </p:oleObj>
              </mc:Choice>
              <mc:Fallback>
                <p:oleObj name="Equation" r:id="rId5" imgW="43294300" imgH="21945600" progId="Equation.3">
                  <p:embed/>
                  <p:pic>
                    <p:nvPicPr>
                      <p:cNvPr id="46096" name="Object 16">
                        <a:extLst>
                          <a:ext uri="{FF2B5EF4-FFF2-40B4-BE49-F238E27FC236}">
                            <a16:creationId xmlns:a16="http://schemas.microsoft.com/office/drawing/2014/main" id="{251EC419-953A-BC41-BE4B-3B3DBC3C8C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5125" y="1676400"/>
                        <a:ext cx="18796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>
            <a:extLst>
              <a:ext uri="{FF2B5EF4-FFF2-40B4-BE49-F238E27FC236}">
                <a16:creationId xmlns:a16="http://schemas.microsoft.com/office/drawing/2014/main" id="{8CACC401-B665-7D48-AFB6-86E1A00C892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2038" y="1730375"/>
          <a:ext cx="229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6" name="Equation" r:id="rId7" imgW="52959000" imgH="19596100" progId="Equation.3">
                  <p:embed/>
                </p:oleObj>
              </mc:Choice>
              <mc:Fallback>
                <p:oleObj name="Equation" r:id="rId7" imgW="52959000" imgH="19596100" progId="Equation.3">
                  <p:embed/>
                  <p:pic>
                    <p:nvPicPr>
                      <p:cNvPr id="46097" name="Object 17">
                        <a:extLst>
                          <a:ext uri="{FF2B5EF4-FFF2-40B4-BE49-F238E27FC236}">
                            <a16:creationId xmlns:a16="http://schemas.microsoft.com/office/drawing/2014/main" id="{8CACC401-B665-7D48-AFB6-86E1A00C89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2038" y="1730375"/>
                        <a:ext cx="229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8" name="Object 18">
            <a:extLst>
              <a:ext uri="{FF2B5EF4-FFF2-40B4-BE49-F238E27FC236}">
                <a16:creationId xmlns:a16="http://schemas.microsoft.com/office/drawing/2014/main" id="{674754EB-EE21-9444-8696-0E8CEF6A55E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0" y="1231900"/>
          <a:ext cx="1079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7" name="Equation" r:id="rId9" imgW="24866600" imgH="20777200" progId="Equation.3">
                  <p:embed/>
                </p:oleObj>
              </mc:Choice>
              <mc:Fallback>
                <p:oleObj name="Equation" r:id="rId9" imgW="24866600" imgH="20777200" progId="Equation.3">
                  <p:embed/>
                  <p:pic>
                    <p:nvPicPr>
                      <p:cNvPr id="46098" name="Object 18">
                        <a:extLst>
                          <a:ext uri="{FF2B5EF4-FFF2-40B4-BE49-F238E27FC236}">
                            <a16:creationId xmlns:a16="http://schemas.microsoft.com/office/drawing/2014/main" id="{674754EB-EE21-9444-8696-0E8CEF6A55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231900"/>
                        <a:ext cx="1079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9" name="Object 19">
            <a:extLst>
              <a:ext uri="{FF2B5EF4-FFF2-40B4-BE49-F238E27FC236}">
                <a16:creationId xmlns:a16="http://schemas.microsoft.com/office/drawing/2014/main" id="{9ABCFBBA-99E5-244C-8418-B96A908B6C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61100" y="2209800"/>
          <a:ext cx="406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8" name="Equation" r:id="rId11" imgW="9359900" imgH="20777200" progId="Equation.3">
                  <p:embed/>
                </p:oleObj>
              </mc:Choice>
              <mc:Fallback>
                <p:oleObj name="Equation" r:id="rId11" imgW="9359900" imgH="20777200" progId="Equation.3">
                  <p:embed/>
                  <p:pic>
                    <p:nvPicPr>
                      <p:cNvPr id="46099" name="Object 19">
                        <a:extLst>
                          <a:ext uri="{FF2B5EF4-FFF2-40B4-BE49-F238E27FC236}">
                            <a16:creationId xmlns:a16="http://schemas.microsoft.com/office/drawing/2014/main" id="{9ABCFBBA-99E5-244C-8418-B96A908B6C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2209800"/>
                        <a:ext cx="406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0" name="Object 20">
            <a:extLst>
              <a:ext uri="{FF2B5EF4-FFF2-40B4-BE49-F238E27FC236}">
                <a16:creationId xmlns:a16="http://schemas.microsoft.com/office/drawing/2014/main" id="{247351FC-4A89-E54A-A4C7-BBF437C96F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38700" y="3295650"/>
          <a:ext cx="2273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49" name="Equation" r:id="rId13" imgW="52374800" imgH="22529800" progId="Equation.3">
                  <p:embed/>
                </p:oleObj>
              </mc:Choice>
              <mc:Fallback>
                <p:oleObj name="Equation" r:id="rId13" imgW="52374800" imgH="22529800" progId="Equation.3">
                  <p:embed/>
                  <p:pic>
                    <p:nvPicPr>
                      <p:cNvPr id="46100" name="Object 20">
                        <a:extLst>
                          <a:ext uri="{FF2B5EF4-FFF2-40B4-BE49-F238E27FC236}">
                            <a16:creationId xmlns:a16="http://schemas.microsoft.com/office/drawing/2014/main" id="{247351FC-4A89-E54A-A4C7-BBF437C96F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3295650"/>
                        <a:ext cx="2273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1" name="Object 21">
            <a:extLst>
              <a:ext uri="{FF2B5EF4-FFF2-40B4-BE49-F238E27FC236}">
                <a16:creationId xmlns:a16="http://schemas.microsoft.com/office/drawing/2014/main" id="{11D3B9EA-2BFB-8F46-A7ED-813CCF9E7E1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62800" y="3429000"/>
          <a:ext cx="952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50" name="Equation" r:id="rId15" imgW="21945600" imgH="19011900" progId="Equation.3">
                  <p:embed/>
                </p:oleObj>
              </mc:Choice>
              <mc:Fallback>
                <p:oleObj name="Equation" r:id="rId15" imgW="21945600" imgH="19011900" progId="Equation.3">
                  <p:embed/>
                  <p:pic>
                    <p:nvPicPr>
                      <p:cNvPr id="46101" name="Object 21">
                        <a:extLst>
                          <a:ext uri="{FF2B5EF4-FFF2-40B4-BE49-F238E27FC236}">
                            <a16:creationId xmlns:a16="http://schemas.microsoft.com/office/drawing/2014/main" id="{11D3B9EA-2BFB-8F46-A7ED-813CCF9E7E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429000"/>
                        <a:ext cx="952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3" name="Text Box 23">
            <a:extLst>
              <a:ext uri="{FF2B5EF4-FFF2-40B4-BE49-F238E27FC236}">
                <a16:creationId xmlns:a16="http://schemas.microsoft.com/office/drawing/2014/main" id="{83C9C3B8-2ACA-814E-818A-C491FC071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810126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46104" name="Object 24">
            <a:extLst>
              <a:ext uri="{FF2B5EF4-FFF2-40B4-BE49-F238E27FC236}">
                <a16:creationId xmlns:a16="http://schemas.microsoft.com/office/drawing/2014/main" id="{24CC380C-DDEA-EF47-AA78-5E6E1C4E98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0" y="4629150"/>
          <a:ext cx="1689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51" name="Equation" r:id="rId17" imgW="38912800" imgH="22237700" progId="Equation.3">
                  <p:embed/>
                </p:oleObj>
              </mc:Choice>
              <mc:Fallback>
                <p:oleObj name="Equation" r:id="rId17" imgW="38912800" imgH="22237700" progId="Equation.3">
                  <p:embed/>
                  <p:pic>
                    <p:nvPicPr>
                      <p:cNvPr id="46104" name="Object 24">
                        <a:extLst>
                          <a:ext uri="{FF2B5EF4-FFF2-40B4-BE49-F238E27FC236}">
                            <a16:creationId xmlns:a16="http://schemas.microsoft.com/office/drawing/2014/main" id="{24CC380C-DDEA-EF47-AA78-5E6E1C4E98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629150"/>
                        <a:ext cx="1689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06" name="Object 26">
            <a:extLst>
              <a:ext uri="{FF2B5EF4-FFF2-40B4-BE49-F238E27FC236}">
                <a16:creationId xmlns:a16="http://schemas.microsoft.com/office/drawing/2014/main" id="{FC3133E3-D59D-FB46-A2FA-5D6515A9998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374900" y="4537075"/>
          <a:ext cx="2260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52" name="Equation" r:id="rId19" imgW="52082700" imgH="23406100" progId="Equation.3">
                  <p:embed/>
                </p:oleObj>
              </mc:Choice>
              <mc:Fallback>
                <p:oleObj name="Equation" r:id="rId19" imgW="52082700" imgH="23406100" progId="Equation.3">
                  <p:embed/>
                  <p:pic>
                    <p:nvPicPr>
                      <p:cNvPr id="46106" name="Object 26">
                        <a:extLst>
                          <a:ext uri="{FF2B5EF4-FFF2-40B4-BE49-F238E27FC236}">
                            <a16:creationId xmlns:a16="http://schemas.microsoft.com/office/drawing/2014/main" id="{FC3133E3-D59D-FB46-A2FA-5D6515A999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4900" y="4537075"/>
                        <a:ext cx="2260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7" name="Text Box 27">
            <a:extLst>
              <a:ext uri="{FF2B5EF4-FFF2-40B4-BE49-F238E27FC236}">
                <a16:creationId xmlns:a16="http://schemas.microsoft.com/office/drawing/2014/main" id="{5D9508AB-845F-0340-8F4B-3AEB948F0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81965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6109" name="Text Box 29">
            <a:extLst>
              <a:ext uri="{FF2B5EF4-FFF2-40B4-BE49-F238E27FC236}">
                <a16:creationId xmlns:a16="http://schemas.microsoft.com/office/drawing/2014/main" id="{98DB80FE-87E1-A54A-B211-7D9DDE8914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7200" y="482441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绝对收敛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6120" name="Object 40">
            <a:extLst>
              <a:ext uri="{FF2B5EF4-FFF2-40B4-BE49-F238E27FC236}">
                <a16:creationId xmlns:a16="http://schemas.microsoft.com/office/drawing/2014/main" id="{B7C5377C-0365-DB4A-95DB-7A956807FE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24193" y="303560"/>
          <a:ext cx="2386013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53" name="Equation" r:id="rId21" imgW="55003700" imgH="22237700" progId="Equation.3">
                  <p:embed/>
                </p:oleObj>
              </mc:Choice>
              <mc:Fallback>
                <p:oleObj name="Equation" r:id="rId21" imgW="55003700" imgH="22237700" progId="Equation.3">
                  <p:embed/>
                  <p:pic>
                    <p:nvPicPr>
                      <p:cNvPr id="46120" name="Object 40">
                        <a:extLst>
                          <a:ext uri="{FF2B5EF4-FFF2-40B4-BE49-F238E27FC236}">
                            <a16:creationId xmlns:a16="http://schemas.microsoft.com/office/drawing/2014/main" id="{B7C5377C-0365-DB4A-95DB-7A956807FE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193" y="303560"/>
                        <a:ext cx="2386013" cy="965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121" name="Picture 41">
            <a:hlinkClick r:id="rId23" action="ppaction://hlinksldjump"/>
            <a:extLst>
              <a:ext uri="{FF2B5EF4-FFF2-40B4-BE49-F238E27FC236}">
                <a16:creationId xmlns:a16="http://schemas.microsoft.com/office/drawing/2014/main" id="{04E60678-5A9C-A348-92FC-82EBF9327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122" name="Text Box 42">
            <a:extLst>
              <a:ext uri="{FF2B5EF4-FFF2-40B4-BE49-F238E27FC236}">
                <a16:creationId xmlns:a16="http://schemas.microsoft.com/office/drawing/2014/main" id="{59F216B1-D810-B74B-B7F2-07D2E84F9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663" y="6600826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368014711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03" grpId="0" autoUpdateAnimBg="0"/>
      <p:bldP spid="46107" grpId="0" autoUpdateAnimBg="0"/>
      <p:bldP spid="46109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050">
            <a:extLst>
              <a:ext uri="{FF2B5EF4-FFF2-40B4-BE49-F238E27FC236}">
                <a16:creationId xmlns:a16="http://schemas.microsoft.com/office/drawing/2014/main" id="{2E40020E-1B8A-2B4A-9A80-16EF4AE13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4400" y="27813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其和分别为 </a:t>
            </a:r>
          </a:p>
        </p:txBody>
      </p:sp>
      <p:sp>
        <p:nvSpPr>
          <p:cNvPr id="75807" name="Rectangle 2079">
            <a:extLst>
              <a:ext uri="{FF2B5EF4-FFF2-40B4-BE49-F238E27FC236}">
                <a16:creationId xmlns:a16="http://schemas.microsoft.com/office/drawing/2014/main" id="{502F9803-AD8A-A540-87F9-B30FDD6D3E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2013" y="230188"/>
            <a:ext cx="48768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*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四、绝对收敛级数的性质    </a:t>
            </a:r>
          </a:p>
        </p:txBody>
      </p:sp>
      <p:sp>
        <p:nvSpPr>
          <p:cNvPr id="75780" name="Text Box 2052">
            <a:extLst>
              <a:ext uri="{FF2B5EF4-FFF2-40B4-BE49-F238E27FC236}">
                <a16:creationId xmlns:a16="http://schemas.microsoft.com/office/drawing/2014/main" id="{66024451-4539-F241-86F9-F87B797F1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62088"/>
            <a:ext cx="822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*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8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绝对收敛级数不因改变项的位置而改变其和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5781" name="Text Box 2053">
            <a:extLst>
              <a:ext uri="{FF2B5EF4-FFF2-40B4-BE49-F238E27FC236}">
                <a16:creationId xmlns:a16="http://schemas.microsoft.com/office/drawing/2014/main" id="{2DAF7F47-72FB-4A43-9348-A3060E6AF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1843088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(P263 </a:t>
            </a:r>
            <a:r>
              <a:rPr lang="zh-CN" altLang="en-US" sz="2400">
                <a:solidFill>
                  <a:srgbClr val="000000"/>
                </a:solidFill>
              </a:rPr>
              <a:t>定理</a:t>
            </a:r>
            <a:r>
              <a:rPr lang="en-US" altLang="zh-CN" sz="2400">
                <a:solidFill>
                  <a:srgbClr val="000000"/>
                </a:solidFill>
              </a:rPr>
              <a:t>9)</a:t>
            </a:r>
          </a:p>
        </p:txBody>
      </p:sp>
      <p:sp>
        <p:nvSpPr>
          <p:cNvPr id="75782" name="Text Box 2054">
            <a:extLst>
              <a:ext uri="{FF2B5EF4-FFF2-40B4-BE49-F238E27FC236}">
                <a16:creationId xmlns:a16="http://schemas.microsoft.com/office/drawing/2014/main" id="{B011B278-F4DA-E84C-9E26-BCACE386C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47244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证明见 </a:t>
            </a:r>
            <a:r>
              <a:rPr lang="en-US" altLang="zh-CN" sz="2400">
                <a:solidFill>
                  <a:srgbClr val="000000"/>
                </a:solidFill>
              </a:rPr>
              <a:t>P263</a:t>
            </a:r>
            <a:r>
              <a:rPr lang="zh-CN" altLang="en-US" sz="2400">
                <a:solidFill>
                  <a:srgbClr val="000000"/>
                </a:solidFill>
              </a:rPr>
              <a:t>～</a:t>
            </a:r>
            <a:r>
              <a:rPr lang="en-US" altLang="zh-CN" sz="2400">
                <a:solidFill>
                  <a:srgbClr val="000000"/>
                </a:solidFill>
              </a:rPr>
              <a:t>P266)</a:t>
            </a:r>
          </a:p>
        </p:txBody>
      </p:sp>
      <p:sp>
        <p:nvSpPr>
          <p:cNvPr id="75783" name="Text Box 2055">
            <a:extLst>
              <a:ext uri="{FF2B5EF4-FFF2-40B4-BE49-F238E27FC236}">
                <a16:creationId xmlns:a16="http://schemas.microsoft.com/office/drawing/2014/main" id="{B27AFCC9-B75B-1148-919B-5C424FB73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095501"/>
            <a:ext cx="464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*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9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sz="2400" dirty="0">
                <a:solidFill>
                  <a:srgbClr val="000000"/>
                </a:solidFill>
              </a:rPr>
              <a:t>( </a:t>
            </a:r>
            <a:r>
              <a:rPr lang="zh-CN" altLang="en-US" sz="2400" dirty="0">
                <a:solidFill>
                  <a:srgbClr val="000000"/>
                </a:solidFill>
              </a:rPr>
              <a:t>绝对收敛级数的乘法 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75784" name="Object 2056">
            <a:extLst>
              <a:ext uri="{FF2B5EF4-FFF2-40B4-BE49-F238E27FC236}">
                <a16:creationId xmlns:a16="http://schemas.microsoft.com/office/drawing/2014/main" id="{F8FE3E2B-44F6-F84B-81CF-B525F636311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29200" y="4395788"/>
          <a:ext cx="60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48" name="Equation" r:id="rId3" imgW="14046200" imgH="9067800" progId="Equation.3">
                  <p:embed/>
                </p:oleObj>
              </mc:Choice>
              <mc:Fallback>
                <p:oleObj name="Equation" r:id="rId3" imgW="14046200" imgH="9067800" progId="Equation.3">
                  <p:embed/>
                  <p:pic>
                    <p:nvPicPr>
                      <p:cNvPr id="75784" name="Object 2056">
                        <a:extLst>
                          <a:ext uri="{FF2B5EF4-FFF2-40B4-BE49-F238E27FC236}">
                            <a16:creationId xmlns:a16="http://schemas.microsoft.com/office/drawing/2014/main" id="{F8FE3E2B-44F6-F84B-81CF-B525F63631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395788"/>
                        <a:ext cx="60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5" name="Text Box 2057">
            <a:extLst>
              <a:ext uri="{FF2B5EF4-FFF2-40B4-BE49-F238E27FC236}">
                <a16:creationId xmlns:a16="http://schemas.microsoft.com/office/drawing/2014/main" id="{11ADE141-5679-9445-B978-0CFA87C84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5941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则对所有乘积 </a:t>
            </a:r>
          </a:p>
        </p:txBody>
      </p:sp>
      <p:graphicFrame>
        <p:nvGraphicFramePr>
          <p:cNvPr id="75786" name="Object 2058">
            <a:extLst>
              <a:ext uri="{FF2B5EF4-FFF2-40B4-BE49-F238E27FC236}">
                <a16:creationId xmlns:a16="http://schemas.microsoft.com/office/drawing/2014/main" id="{E89FE99D-8A64-3442-9411-86E9005A82F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8300" y="3657600"/>
          <a:ext cx="622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49" name="Equation" r:id="rId5" imgW="14338300" imgH="11404600" progId="Equation.3">
                  <p:embed/>
                </p:oleObj>
              </mc:Choice>
              <mc:Fallback>
                <p:oleObj name="Equation" r:id="rId5" imgW="14338300" imgH="11404600" progId="Equation.3">
                  <p:embed/>
                  <p:pic>
                    <p:nvPicPr>
                      <p:cNvPr id="75786" name="Object 2058">
                        <a:extLst>
                          <a:ext uri="{FF2B5EF4-FFF2-40B4-BE49-F238E27FC236}">
                            <a16:creationId xmlns:a16="http://schemas.microsoft.com/office/drawing/2014/main" id="{E89FE99D-8A64-3442-9411-86E9005A82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3657600"/>
                        <a:ext cx="622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7" name="Object 2059">
            <a:extLst>
              <a:ext uri="{FF2B5EF4-FFF2-40B4-BE49-F238E27FC236}">
                <a16:creationId xmlns:a16="http://schemas.microsoft.com/office/drawing/2014/main" id="{8FE39B87-3515-C94A-94CF-A0FC4FBA9F9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44000" y="3352800"/>
          <a:ext cx="8890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50" name="Equation" r:id="rId7" imgW="20485100" imgH="23698200" progId="Equation.3">
                  <p:embed/>
                </p:oleObj>
              </mc:Choice>
              <mc:Fallback>
                <p:oleObj name="Equation" r:id="rId7" imgW="20485100" imgH="23698200" progId="Equation.3">
                  <p:embed/>
                  <p:pic>
                    <p:nvPicPr>
                      <p:cNvPr id="75787" name="Object 2059">
                        <a:extLst>
                          <a:ext uri="{FF2B5EF4-FFF2-40B4-BE49-F238E27FC236}">
                            <a16:creationId xmlns:a16="http://schemas.microsoft.com/office/drawing/2014/main" id="{8FE39B87-3515-C94A-94CF-A0FC4FBA9F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3352800"/>
                        <a:ext cx="8890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88" name="Text Box 2060">
            <a:extLst>
              <a:ext uri="{FF2B5EF4-FFF2-40B4-BE49-F238E27FC236}">
                <a16:creationId xmlns:a16="http://schemas.microsoft.com/office/drawing/2014/main" id="{60644ABC-3F19-2B4B-AEC2-1317C5E05A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595688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按任意顺序排列得到的级数</a:t>
            </a:r>
          </a:p>
        </p:txBody>
      </p:sp>
      <p:sp>
        <p:nvSpPr>
          <p:cNvPr id="75789" name="Text Box 2061">
            <a:extLst>
              <a:ext uri="{FF2B5EF4-FFF2-40B4-BE49-F238E27FC236}">
                <a16:creationId xmlns:a16="http://schemas.microsoft.com/office/drawing/2014/main" id="{92EB2D13-17E9-874A-9FCD-B7FBE348D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814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也绝对收敛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5790" name="Text Box 2062">
            <a:extLst>
              <a:ext uri="{FF2B5EF4-FFF2-40B4-BE49-F238E27FC236}">
                <a16:creationId xmlns:a16="http://schemas.microsoft.com/office/drawing/2014/main" id="{43E3454E-42D1-C240-8BF1-5C7FDF625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0" y="2795588"/>
            <a:ext cx="1498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设级数</a:t>
            </a:r>
          </a:p>
        </p:txBody>
      </p:sp>
      <p:graphicFrame>
        <p:nvGraphicFramePr>
          <p:cNvPr id="75791" name="Object 2063">
            <a:extLst>
              <a:ext uri="{FF2B5EF4-FFF2-40B4-BE49-F238E27FC236}">
                <a16:creationId xmlns:a16="http://schemas.microsoft.com/office/drawing/2014/main" id="{1006E57E-1E9E-8F4B-906D-456D3912A4B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21201" y="2552701"/>
          <a:ext cx="7969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51" name="Equation" r:id="rId9" imgW="18427700" imgH="23698200" progId="Equation.3">
                  <p:embed/>
                </p:oleObj>
              </mc:Choice>
              <mc:Fallback>
                <p:oleObj name="Equation" r:id="rId9" imgW="18427700" imgH="23698200" progId="Equation.3">
                  <p:embed/>
                  <p:pic>
                    <p:nvPicPr>
                      <p:cNvPr id="75791" name="Object 2063">
                        <a:extLst>
                          <a:ext uri="{FF2B5EF4-FFF2-40B4-BE49-F238E27FC236}">
                            <a16:creationId xmlns:a16="http://schemas.microsoft.com/office/drawing/2014/main" id="{1006E57E-1E9E-8F4B-906D-456D3912A4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1" y="2552701"/>
                        <a:ext cx="796925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2" name="Object 2064">
            <a:extLst>
              <a:ext uri="{FF2B5EF4-FFF2-40B4-BE49-F238E27FC236}">
                <a16:creationId xmlns:a16="http://schemas.microsoft.com/office/drawing/2014/main" id="{D35F8B3D-1A55-0F43-8FEC-3C063D513C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1214" y="2597150"/>
          <a:ext cx="76358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52" name="Equation" r:id="rId11" imgW="17551400" imgH="21653500" progId="Equation.3">
                  <p:embed/>
                </p:oleObj>
              </mc:Choice>
              <mc:Fallback>
                <p:oleObj name="Equation" r:id="rId11" imgW="17551400" imgH="21653500" progId="Equation.3">
                  <p:embed/>
                  <p:pic>
                    <p:nvPicPr>
                      <p:cNvPr id="75792" name="Object 2064">
                        <a:extLst>
                          <a:ext uri="{FF2B5EF4-FFF2-40B4-BE49-F238E27FC236}">
                            <a16:creationId xmlns:a16="http://schemas.microsoft.com/office/drawing/2014/main" id="{D35F8B3D-1A55-0F43-8FEC-3C063D513C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14" y="2597150"/>
                        <a:ext cx="76358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3" name="Text Box 2065">
            <a:extLst>
              <a:ext uri="{FF2B5EF4-FFF2-40B4-BE49-F238E27FC236}">
                <a16:creationId xmlns:a16="http://schemas.microsoft.com/office/drawing/2014/main" id="{A95F018D-9C8E-FB4B-A168-C699A6E21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0" y="2803526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</a:t>
            </a:r>
          </a:p>
        </p:txBody>
      </p:sp>
      <p:sp>
        <p:nvSpPr>
          <p:cNvPr id="75794" name="Text Box 2066">
            <a:extLst>
              <a:ext uri="{FF2B5EF4-FFF2-40B4-BE49-F238E27FC236}">
                <a16:creationId xmlns:a16="http://schemas.microsoft.com/office/drawing/2014/main" id="{3D2B08E3-A41A-7148-A55E-84BE00CE0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200" y="2803526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都绝对收敛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75795" name="Object 2067">
            <a:extLst>
              <a:ext uri="{FF2B5EF4-FFF2-40B4-BE49-F238E27FC236}">
                <a16:creationId xmlns:a16="http://schemas.microsoft.com/office/drawing/2014/main" id="{84662F3E-A76F-6D49-8622-920F2508070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169400" y="2859088"/>
          <a:ext cx="7366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53" name="Equation" r:id="rId13" imgW="16967200" imgH="8483600" progId="Equation.3">
                  <p:embed/>
                </p:oleObj>
              </mc:Choice>
              <mc:Fallback>
                <p:oleObj name="Equation" r:id="rId13" imgW="16967200" imgH="8483600" progId="Equation.3">
                  <p:embed/>
                  <p:pic>
                    <p:nvPicPr>
                      <p:cNvPr id="75795" name="Object 2067">
                        <a:extLst>
                          <a:ext uri="{FF2B5EF4-FFF2-40B4-BE49-F238E27FC236}">
                            <a16:creationId xmlns:a16="http://schemas.microsoft.com/office/drawing/2014/main" id="{84662F3E-A76F-6D49-8622-920F250807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9400" y="2859088"/>
                        <a:ext cx="7366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6" name="Text Box 2068">
            <a:extLst>
              <a:ext uri="{FF2B5EF4-FFF2-40B4-BE49-F238E27FC236}">
                <a16:creationId xmlns:a16="http://schemas.microsoft.com/office/drawing/2014/main" id="{B8FEF731-2F79-3F4E-ACE9-A152117E2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42814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  <p:sp>
        <p:nvSpPr>
          <p:cNvPr id="75797" name="Text Box 2069">
            <a:extLst>
              <a:ext uri="{FF2B5EF4-FFF2-40B4-BE49-F238E27FC236}">
                <a16:creationId xmlns:a16="http://schemas.microsoft.com/office/drawing/2014/main" id="{79E6F451-FF51-4E46-9FD5-D6EE33150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1" y="4318000"/>
            <a:ext cx="20812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(P265 </a:t>
            </a:r>
            <a:r>
              <a:rPr lang="zh-CN" altLang="en-US" sz="2400">
                <a:solidFill>
                  <a:srgbClr val="000000"/>
                </a:solidFill>
              </a:rPr>
              <a:t>定理</a:t>
            </a:r>
            <a:r>
              <a:rPr lang="en-US" altLang="zh-CN" sz="2400">
                <a:solidFill>
                  <a:srgbClr val="000000"/>
                </a:solidFill>
              </a:rPr>
              <a:t>10) </a:t>
            </a:r>
          </a:p>
        </p:txBody>
      </p:sp>
      <p:sp>
        <p:nvSpPr>
          <p:cNvPr id="75805" name="Text Box 2077">
            <a:extLst>
              <a:ext uri="{FF2B5EF4-FFF2-40B4-BE49-F238E27FC236}">
                <a16:creationId xmlns:a16="http://schemas.microsoft.com/office/drawing/2014/main" id="{F447259C-2985-CE45-AC21-7E656A82D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257801"/>
            <a:ext cx="70627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绝对收敛级数有类似有限项和的性质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en-US" altLang="zh-CN" b="1" dirty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75806" name="Rectangle 2078">
            <a:extLst>
              <a:ext uri="{FF2B5EF4-FFF2-40B4-BE49-F238E27FC236}">
                <a16:creationId xmlns:a16="http://schemas.microsoft.com/office/drawing/2014/main" id="{D5E7A42B-03FF-1A43-953D-8A23D69AE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5805264"/>
            <a:ext cx="6629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dirty="0">
                <a:solidFill>
                  <a:srgbClr val="000000"/>
                </a:solidFill>
              </a:rPr>
              <a:t>但条件收敛级数不具有这两条性质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75808" name="Text Box 2080">
            <a:extLst>
              <a:ext uri="{FF2B5EF4-FFF2-40B4-BE49-F238E27FC236}">
                <a16:creationId xmlns:a16="http://schemas.microsoft.com/office/drawing/2014/main" id="{389ECB7C-FDF5-0B4D-B349-0B541CCF5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450" y="838201"/>
            <a:ext cx="818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绝对收敛级数与条件收敛级数具有完全不同的性质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476963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5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5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5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5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58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build="p" autoUpdateAnimBg="0"/>
      <p:bldP spid="75780" grpId="0" autoUpdateAnimBg="0"/>
      <p:bldP spid="75781" grpId="0" autoUpdateAnimBg="0"/>
      <p:bldP spid="75782" grpId="0" autoUpdateAnimBg="0"/>
      <p:bldP spid="75783" grpId="0" autoUpdateAnimBg="0"/>
      <p:bldP spid="75785" grpId="0" build="p" autoUpdateAnimBg="0"/>
      <p:bldP spid="75788" grpId="0" build="p" autoUpdateAnimBg="0"/>
      <p:bldP spid="75789" grpId="0" autoUpdateAnimBg="0"/>
      <p:bldP spid="75790" grpId="0" build="p" autoUpdateAnimBg="0"/>
      <p:bldP spid="75793" grpId="0" build="p" autoUpdateAnimBg="0" advAuto="0"/>
      <p:bldP spid="75794" grpId="0" build="p" autoUpdateAnimBg="0" advAuto="0"/>
      <p:bldP spid="75796" grpId="0" autoUpdateAnimBg="0"/>
      <p:bldP spid="75797" grpId="0" build="p" autoUpdateAnimBg="0" advAuto="0"/>
      <p:bldP spid="75805" grpId="0" build="p" autoUpdateAnimBg="0"/>
      <p:bldP spid="75806" grpId="0" autoUpdateAnimBg="0"/>
      <p:bldP spid="75808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BA4D8228-74BE-DB41-8880-7B4CB116D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476625"/>
            <a:ext cx="4267200" cy="19954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1E47D3B-1899-D347-AF78-E2178AE0E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19088"/>
            <a:ext cx="1981200" cy="609600"/>
          </a:xfr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  <a:endParaRPr lang="zh-CN" altLang="en-US" sz="32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73732" name="Text Box 4">
            <a:extLst>
              <a:ext uri="{FF2B5EF4-FFF2-40B4-BE49-F238E27FC236}">
                <a16:creationId xmlns:a16="http://schemas.microsoft.com/office/drawing/2014/main" id="{074A8109-E76B-C94D-A8BF-D303875C7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600201"/>
            <a:ext cx="647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2. </a:t>
            </a:r>
            <a:r>
              <a:rPr lang="zh-CN" altLang="en-US">
                <a:solidFill>
                  <a:srgbClr val="000000"/>
                </a:solidFill>
              </a:rPr>
              <a:t>判别正项级数敛散性的方法与步骤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7591AE9A-49C8-5244-BAA7-5CFE7846D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209800"/>
            <a:ext cx="3962400" cy="685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34" name="Text Box 6">
            <a:extLst>
              <a:ext uri="{FF2B5EF4-FFF2-40B4-BE49-F238E27FC236}">
                <a16:creationId xmlns:a16="http://schemas.microsoft.com/office/drawing/2014/main" id="{C47D9362-DBE5-EC44-A6F2-2F390C317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2239963"/>
            <a:ext cx="220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必要条件</a:t>
            </a:r>
          </a:p>
        </p:txBody>
      </p:sp>
      <p:graphicFrame>
        <p:nvGraphicFramePr>
          <p:cNvPr id="73735" name="Object 7">
            <a:extLst>
              <a:ext uri="{FF2B5EF4-FFF2-40B4-BE49-F238E27FC236}">
                <a16:creationId xmlns:a16="http://schemas.microsoft.com/office/drawing/2014/main" id="{189EE562-5D26-6A4D-913E-BF60DB0654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64050" y="2286000"/>
          <a:ext cx="1574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2" name="Equation" r:id="rId4" imgW="36283900" imgH="14046200" progId="Equation.3">
                  <p:embed/>
                </p:oleObj>
              </mc:Choice>
              <mc:Fallback>
                <p:oleObj name="Equation" r:id="rId4" imgW="36283900" imgH="14046200" progId="Equation.3">
                  <p:embed/>
                  <p:pic>
                    <p:nvPicPr>
                      <p:cNvPr id="73735" name="Object 7">
                        <a:extLst>
                          <a:ext uri="{FF2B5EF4-FFF2-40B4-BE49-F238E27FC236}">
                            <a16:creationId xmlns:a16="http://schemas.microsoft.com/office/drawing/2014/main" id="{189EE562-5D26-6A4D-913E-BF60DB0654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0" y="2286000"/>
                        <a:ext cx="1574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33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3736" name="Group 8">
            <a:extLst>
              <a:ext uri="{FF2B5EF4-FFF2-40B4-BE49-F238E27FC236}">
                <a16:creationId xmlns:a16="http://schemas.microsoft.com/office/drawing/2014/main" id="{C26B51DF-BBF3-2945-B27F-0AC67C51BBF8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2492376"/>
            <a:ext cx="1835150" cy="461962"/>
            <a:chOff x="3120" y="1138"/>
            <a:chExt cx="1156" cy="291"/>
          </a:xfrm>
        </p:grpSpPr>
        <p:sp>
          <p:nvSpPr>
            <p:cNvPr id="73737" name="Text Box 9">
              <a:extLst>
                <a:ext uri="{FF2B5EF4-FFF2-40B4-BE49-F238E27FC236}">
                  <a16:creationId xmlns:a16="http://schemas.microsoft.com/office/drawing/2014/main" id="{4D40FB8E-37D3-D048-A6F3-A9424CE5E3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20" y="1138"/>
              <a:ext cx="105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000000"/>
                  </a:solidFill>
                </a:rPr>
                <a:t>不满足</a:t>
              </a:r>
            </a:p>
          </p:txBody>
        </p:sp>
        <p:sp>
          <p:nvSpPr>
            <p:cNvPr id="73738" name="Line 10">
              <a:extLst>
                <a:ext uri="{FF2B5EF4-FFF2-40B4-BE49-F238E27FC236}">
                  <a16:creationId xmlns:a16="http://schemas.microsoft.com/office/drawing/2014/main" id="{AD650CED-7562-7544-BA6C-1472923617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20" y="1152"/>
              <a:ext cx="864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3739" name="Text Box 11">
            <a:extLst>
              <a:ext uri="{FF2B5EF4-FFF2-40B4-BE49-F238E27FC236}">
                <a16:creationId xmlns:a16="http://schemas.microsoft.com/office/drawing/2014/main" id="{03A50B94-4356-E742-9468-9A40EFF53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2251076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   散</a:t>
            </a:r>
          </a:p>
        </p:txBody>
      </p:sp>
      <p:sp>
        <p:nvSpPr>
          <p:cNvPr id="73740" name="Line 12">
            <a:extLst>
              <a:ext uri="{FF2B5EF4-FFF2-40B4-BE49-F238E27FC236}">
                <a16:creationId xmlns:a16="http://schemas.microsoft.com/office/drawing/2014/main" id="{91548AED-2ABD-6447-9C94-4770D7B2D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895601"/>
            <a:ext cx="0" cy="56197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41" name="Text Box 13">
            <a:extLst>
              <a:ext uri="{FF2B5EF4-FFF2-40B4-BE49-F238E27FC236}">
                <a16:creationId xmlns:a16="http://schemas.microsoft.com/office/drawing/2014/main" id="{1F4A8D61-B2ED-F740-87AE-75241FCDE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89560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满足</a:t>
            </a:r>
          </a:p>
        </p:txBody>
      </p:sp>
      <p:sp>
        <p:nvSpPr>
          <p:cNvPr id="73742" name="Text Box 14">
            <a:extLst>
              <a:ext uri="{FF2B5EF4-FFF2-40B4-BE49-F238E27FC236}">
                <a16:creationId xmlns:a16="http://schemas.microsoft.com/office/drawing/2014/main" id="{E112CEFE-CAC4-5248-AABB-41757F040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6718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比值审敛法</a:t>
            </a:r>
          </a:p>
        </p:txBody>
      </p:sp>
      <p:graphicFrame>
        <p:nvGraphicFramePr>
          <p:cNvPr id="73743" name="Object 15">
            <a:extLst>
              <a:ext uri="{FF2B5EF4-FFF2-40B4-BE49-F238E27FC236}">
                <a16:creationId xmlns:a16="http://schemas.microsoft.com/office/drawing/2014/main" id="{DA946E24-C4C7-B640-BDA6-5EE262E23CE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67200" y="3505200"/>
          <a:ext cx="1270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3" name="Equation" r:id="rId6" imgW="29260800" imgH="21361400" progId="Equation.3">
                  <p:embed/>
                </p:oleObj>
              </mc:Choice>
              <mc:Fallback>
                <p:oleObj name="Equation" r:id="rId6" imgW="29260800" imgH="21361400" progId="Equation.3">
                  <p:embed/>
                  <p:pic>
                    <p:nvPicPr>
                      <p:cNvPr id="73743" name="Object 15">
                        <a:extLst>
                          <a:ext uri="{FF2B5EF4-FFF2-40B4-BE49-F238E27FC236}">
                            <a16:creationId xmlns:a16="http://schemas.microsoft.com/office/drawing/2014/main" id="{DA946E24-C4C7-B640-BDA6-5EE262E23C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505200"/>
                        <a:ext cx="1270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4" name="Object 16">
            <a:extLst>
              <a:ext uri="{FF2B5EF4-FFF2-40B4-BE49-F238E27FC236}">
                <a16:creationId xmlns:a16="http://schemas.microsoft.com/office/drawing/2014/main" id="{717FDF11-1B1D-CC40-8004-8230289D36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57750" y="3465513"/>
          <a:ext cx="609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4" name="Equation" r:id="rId8" imgW="14046200" imgH="10236200" progId="Equation.3">
                  <p:embed/>
                </p:oleObj>
              </mc:Choice>
              <mc:Fallback>
                <p:oleObj name="Equation" r:id="rId8" imgW="14046200" imgH="10236200" progId="Equation.3">
                  <p:embed/>
                  <p:pic>
                    <p:nvPicPr>
                      <p:cNvPr id="73744" name="Object 16">
                        <a:extLst>
                          <a:ext uri="{FF2B5EF4-FFF2-40B4-BE49-F238E27FC236}">
                            <a16:creationId xmlns:a16="http://schemas.microsoft.com/office/drawing/2014/main" id="{717FDF11-1B1D-CC40-8004-8230289D36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0" y="3465513"/>
                        <a:ext cx="609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5" name="Object 17">
            <a:extLst>
              <a:ext uri="{FF2B5EF4-FFF2-40B4-BE49-F238E27FC236}">
                <a16:creationId xmlns:a16="http://schemas.microsoft.com/office/drawing/2014/main" id="{1F943E83-499E-D649-8851-5A333E0E0E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03800" y="38862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5" name="Equation" r:id="rId10" imgW="8191500" imgH="10236200" progId="Equation.3">
                  <p:embed/>
                </p:oleObj>
              </mc:Choice>
              <mc:Fallback>
                <p:oleObj name="Equation" r:id="rId10" imgW="8191500" imgH="10236200" progId="Equation.3">
                  <p:embed/>
                  <p:pic>
                    <p:nvPicPr>
                      <p:cNvPr id="73745" name="Object 17">
                        <a:extLst>
                          <a:ext uri="{FF2B5EF4-FFF2-40B4-BE49-F238E27FC236}">
                            <a16:creationId xmlns:a16="http://schemas.microsoft.com/office/drawing/2014/main" id="{1F943E83-499E-D649-8851-5A333E0E0E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38862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46" name="Object 18">
            <a:extLst>
              <a:ext uri="{FF2B5EF4-FFF2-40B4-BE49-F238E27FC236}">
                <a16:creationId xmlns:a16="http://schemas.microsoft.com/office/drawing/2014/main" id="{811FCB8D-573F-FE40-912A-9905E4792B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13400" y="38100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6" name="Equation" r:id="rId12" imgW="13169900" imgH="7315200" progId="Equation.3">
                  <p:embed/>
                </p:oleObj>
              </mc:Choice>
              <mc:Fallback>
                <p:oleObj name="Equation" r:id="rId12" imgW="13169900" imgH="7315200" progId="Equation.3">
                  <p:embed/>
                  <p:pic>
                    <p:nvPicPr>
                      <p:cNvPr id="73746" name="Object 18">
                        <a:extLst>
                          <a:ext uri="{FF2B5EF4-FFF2-40B4-BE49-F238E27FC236}">
                            <a16:creationId xmlns:a16="http://schemas.microsoft.com/office/drawing/2014/main" id="{811FCB8D-573F-FE40-912A-9905E4792B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38100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7" name="Text Box 19">
            <a:extLst>
              <a:ext uri="{FF2B5EF4-FFF2-40B4-BE49-F238E27FC236}">
                <a16:creationId xmlns:a16="http://schemas.microsoft.com/office/drawing/2014/main" id="{325B27B3-6554-6A4C-9809-D9F19B6A6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7386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根值审敛法</a:t>
            </a:r>
          </a:p>
        </p:txBody>
      </p:sp>
      <p:graphicFrame>
        <p:nvGraphicFramePr>
          <p:cNvPr id="73748" name="Object 20">
            <a:extLst>
              <a:ext uri="{FF2B5EF4-FFF2-40B4-BE49-F238E27FC236}">
                <a16:creationId xmlns:a16="http://schemas.microsoft.com/office/drawing/2014/main" id="{837C16F7-5CB3-AE4E-8A3E-037AE0BDCC9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54500" y="4775200"/>
          <a:ext cx="19177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7" name="Equation" r:id="rId14" imgW="44183300" imgH="14630400" progId="Equation.3">
                  <p:embed/>
                </p:oleObj>
              </mc:Choice>
              <mc:Fallback>
                <p:oleObj name="Equation" r:id="rId14" imgW="44183300" imgH="14630400" progId="Equation.3">
                  <p:embed/>
                  <p:pic>
                    <p:nvPicPr>
                      <p:cNvPr id="73748" name="Object 20">
                        <a:extLst>
                          <a:ext uri="{FF2B5EF4-FFF2-40B4-BE49-F238E27FC236}">
                            <a16:creationId xmlns:a16="http://schemas.microsoft.com/office/drawing/2014/main" id="{837C16F7-5CB3-AE4E-8A3E-037AE0BDCC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4775200"/>
                        <a:ext cx="19177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9" name="Line 21">
            <a:extLst>
              <a:ext uri="{FF2B5EF4-FFF2-40B4-BE49-F238E27FC236}">
                <a16:creationId xmlns:a16="http://schemas.microsoft.com/office/drawing/2014/main" id="{263D5D4D-05DD-A047-BC11-698DD2B8F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5510213"/>
            <a:ext cx="0" cy="6477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3750" name="Object 22">
            <a:extLst>
              <a:ext uri="{FF2B5EF4-FFF2-40B4-BE49-F238E27FC236}">
                <a16:creationId xmlns:a16="http://schemas.microsoft.com/office/drawing/2014/main" id="{7034A936-EB81-A343-80F4-553F55AE6E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14688" y="5562600"/>
          <a:ext cx="762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8" name="Equation" r:id="rId16" imgW="17551400" imgH="9067800" progId="Equation.3">
                  <p:embed/>
                </p:oleObj>
              </mc:Choice>
              <mc:Fallback>
                <p:oleObj name="Equation" r:id="rId16" imgW="17551400" imgH="9067800" progId="Equation.3">
                  <p:embed/>
                  <p:pic>
                    <p:nvPicPr>
                      <p:cNvPr id="73750" name="Object 22">
                        <a:extLst>
                          <a:ext uri="{FF2B5EF4-FFF2-40B4-BE49-F238E27FC236}">
                            <a16:creationId xmlns:a16="http://schemas.microsoft.com/office/drawing/2014/main" id="{7034A936-EB81-A343-80F4-553F55AE6E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5562600"/>
                        <a:ext cx="762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51" name="Text Box 23">
            <a:extLst>
              <a:ext uri="{FF2B5EF4-FFF2-40B4-BE49-F238E27FC236}">
                <a16:creationId xmlns:a16="http://schemas.microsoft.com/office/drawing/2014/main" id="{BC33716D-587C-9542-9309-746660085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019801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  敛</a:t>
            </a:r>
          </a:p>
        </p:txBody>
      </p:sp>
      <p:sp>
        <p:nvSpPr>
          <p:cNvPr id="73752" name="Text Box 24">
            <a:extLst>
              <a:ext uri="{FF2B5EF4-FFF2-40B4-BE49-F238E27FC236}">
                <a16:creationId xmlns:a16="http://schemas.microsoft.com/office/drawing/2014/main" id="{AE5936C3-2453-4C44-9EC8-A4643BCB9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60198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  散</a:t>
            </a:r>
          </a:p>
        </p:txBody>
      </p:sp>
      <p:grpSp>
        <p:nvGrpSpPr>
          <p:cNvPr id="73753" name="Group 25">
            <a:extLst>
              <a:ext uri="{FF2B5EF4-FFF2-40B4-BE49-F238E27FC236}">
                <a16:creationId xmlns:a16="http://schemas.microsoft.com/office/drawing/2014/main" id="{1AA9AF25-E454-5B43-8E75-802518560C42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4025900"/>
            <a:ext cx="914400" cy="393700"/>
            <a:chOff x="3120" y="2392"/>
            <a:chExt cx="576" cy="248"/>
          </a:xfrm>
        </p:grpSpPr>
        <p:graphicFrame>
          <p:nvGraphicFramePr>
            <p:cNvPr id="73754" name="Object 26">
              <a:extLst>
                <a:ext uri="{FF2B5EF4-FFF2-40B4-BE49-F238E27FC236}">
                  <a16:creationId xmlns:a16="http://schemas.microsoft.com/office/drawing/2014/main" id="{28A12759-EC3C-444F-B32C-C7CF2EE6F3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168" y="2392"/>
            <a:ext cx="48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499" name="Equation" r:id="rId18" imgW="17843500" imgH="9067800" progId="Equation.3">
                    <p:embed/>
                  </p:oleObj>
                </mc:Choice>
                <mc:Fallback>
                  <p:oleObj name="Equation" r:id="rId18" imgW="17843500" imgH="9067800" progId="Equation.3">
                    <p:embed/>
                    <p:pic>
                      <p:nvPicPr>
                        <p:cNvPr id="73754" name="Object 26">
                          <a:extLst>
                            <a:ext uri="{FF2B5EF4-FFF2-40B4-BE49-F238E27FC236}">
                              <a16:creationId xmlns:a16="http://schemas.microsoft.com/office/drawing/2014/main" id="{28A12759-EC3C-444F-B32C-C7CF2EE6F3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2392"/>
                          <a:ext cx="48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755" name="Line 27">
              <a:extLst>
                <a:ext uri="{FF2B5EF4-FFF2-40B4-BE49-F238E27FC236}">
                  <a16:creationId xmlns:a16="http://schemas.microsoft.com/office/drawing/2014/main" id="{6D8EB229-AD98-3444-86FD-CDEF779910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20" y="2640"/>
              <a:ext cx="57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3756" name="Text Box 28">
            <a:extLst>
              <a:ext uri="{FF2B5EF4-FFF2-40B4-BE49-F238E27FC236}">
                <a16:creationId xmlns:a16="http://schemas.microsoft.com/office/drawing/2014/main" id="{BF583635-6A77-2848-9143-FAF1045C8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1148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不定 </a:t>
            </a:r>
          </a:p>
        </p:txBody>
      </p:sp>
      <p:sp>
        <p:nvSpPr>
          <p:cNvPr id="73757" name="Text Box 29">
            <a:extLst>
              <a:ext uri="{FF2B5EF4-FFF2-40B4-BE49-F238E27FC236}">
                <a16:creationId xmlns:a16="http://schemas.microsoft.com/office/drawing/2014/main" id="{F59C3888-3936-4148-9CA6-5BB66A5B5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595688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比较审敛法</a:t>
            </a:r>
          </a:p>
        </p:txBody>
      </p:sp>
      <p:sp>
        <p:nvSpPr>
          <p:cNvPr id="73758" name="Text Box 30">
            <a:extLst>
              <a:ext uri="{FF2B5EF4-FFF2-40B4-BE49-F238E27FC236}">
                <a16:creationId xmlns:a16="http://schemas.microsoft.com/office/drawing/2014/main" id="{DD6E5FB1-21B0-B044-ACA2-BE3CCAE40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572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用它法判别</a:t>
            </a:r>
          </a:p>
        </p:txBody>
      </p:sp>
      <p:sp>
        <p:nvSpPr>
          <p:cNvPr id="73759" name="Text Box 31">
            <a:extLst>
              <a:ext uri="{FF2B5EF4-FFF2-40B4-BE49-F238E27FC236}">
                <a16:creationId xmlns:a16="http://schemas.microsoft.com/office/drawing/2014/main" id="{5104D937-590B-2D43-870A-A0596F46D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6482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积分判别法</a:t>
            </a:r>
          </a:p>
        </p:txBody>
      </p:sp>
      <p:sp>
        <p:nvSpPr>
          <p:cNvPr id="73760" name="Text Box 32">
            <a:extLst>
              <a:ext uri="{FF2B5EF4-FFF2-40B4-BE49-F238E27FC236}">
                <a16:creationId xmlns:a16="http://schemas.microsoft.com/office/drawing/2014/main" id="{E8EABB6F-E06D-934C-B882-9201A0D65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114801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部分和极限</a:t>
            </a:r>
          </a:p>
        </p:txBody>
      </p:sp>
      <p:graphicFrame>
        <p:nvGraphicFramePr>
          <p:cNvPr id="73761" name="Object 33">
            <a:extLst>
              <a:ext uri="{FF2B5EF4-FFF2-40B4-BE49-F238E27FC236}">
                <a16:creationId xmlns:a16="http://schemas.microsoft.com/office/drawing/2014/main" id="{99CBE60B-E2F9-FB49-95C6-5FFC245200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29250" y="5562600"/>
          <a:ext cx="774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0" name="Equation" r:id="rId20" imgW="17843500" imgH="9067800" progId="Equation.3">
                  <p:embed/>
                </p:oleObj>
              </mc:Choice>
              <mc:Fallback>
                <p:oleObj name="Equation" r:id="rId20" imgW="17843500" imgH="9067800" progId="Equation.3">
                  <p:embed/>
                  <p:pic>
                    <p:nvPicPr>
                      <p:cNvPr id="73761" name="Object 33">
                        <a:extLst>
                          <a:ext uri="{FF2B5EF4-FFF2-40B4-BE49-F238E27FC236}">
                            <a16:creationId xmlns:a16="http://schemas.microsoft.com/office/drawing/2014/main" id="{99CBE60B-E2F9-FB49-95C6-5FFC24520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0" y="5562600"/>
                        <a:ext cx="774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62" name="Line 34">
            <a:extLst>
              <a:ext uri="{FF2B5EF4-FFF2-40B4-BE49-F238E27FC236}">
                <a16:creationId xmlns:a16="http://schemas.microsoft.com/office/drawing/2014/main" id="{8727C82E-9CD5-5F44-9E2E-3A42A49274B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5510213"/>
            <a:ext cx="0" cy="6477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70" name="AutoShape 42">
            <a:extLst>
              <a:ext uri="{FF2B5EF4-FFF2-40B4-BE49-F238E27FC236}">
                <a16:creationId xmlns:a16="http://schemas.microsoft.com/office/drawing/2014/main" id="{A68174B3-86B3-4142-A16E-83D5B932A305}"/>
              </a:ext>
            </a:extLst>
          </p:cNvPr>
          <p:cNvSpPr>
            <a:spLocks/>
          </p:cNvSpPr>
          <p:nvPr/>
        </p:nvSpPr>
        <p:spPr bwMode="auto">
          <a:xfrm>
            <a:off x="8229600" y="3643313"/>
            <a:ext cx="228600" cy="1447800"/>
          </a:xfrm>
          <a:prstGeom prst="leftBrace">
            <a:avLst>
              <a:gd name="adj1" fmla="val 527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3771" name="Object 43">
            <a:extLst>
              <a:ext uri="{FF2B5EF4-FFF2-40B4-BE49-F238E27FC236}">
                <a16:creationId xmlns:a16="http://schemas.microsoft.com/office/drawing/2014/main" id="{F7C48DB7-2EFD-3247-8463-7816ED58C9F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00300" y="1066800"/>
          <a:ext cx="6134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01" name="Equation" r:id="rId22" imgW="141312900" imgH="11112500" progId="Equation.3">
                  <p:embed/>
                </p:oleObj>
              </mc:Choice>
              <mc:Fallback>
                <p:oleObj name="Equation" r:id="rId22" imgW="141312900" imgH="11112500" progId="Equation.3">
                  <p:embed/>
                  <p:pic>
                    <p:nvPicPr>
                      <p:cNvPr id="73771" name="Object 43">
                        <a:extLst>
                          <a:ext uri="{FF2B5EF4-FFF2-40B4-BE49-F238E27FC236}">
                            <a16:creationId xmlns:a16="http://schemas.microsoft.com/office/drawing/2014/main" id="{F7C48DB7-2EFD-3247-8463-7816ED58C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1066800"/>
                        <a:ext cx="6134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72" name="Line 44">
            <a:extLst>
              <a:ext uri="{FF2B5EF4-FFF2-40B4-BE49-F238E27FC236}">
                <a16:creationId xmlns:a16="http://schemas.microsoft.com/office/drawing/2014/main" id="{117C00DF-5C9A-EF4A-ABBA-4F94284EB3A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181476"/>
            <a:ext cx="0" cy="619125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73773" name="Group 45">
            <a:extLst>
              <a:ext uri="{FF2B5EF4-FFF2-40B4-BE49-F238E27FC236}">
                <a16:creationId xmlns:a16="http://schemas.microsoft.com/office/drawing/2014/main" id="{EE8E7AB7-D448-C645-816B-90A59D518614}"/>
              </a:ext>
            </a:extLst>
          </p:cNvPr>
          <p:cNvGrpSpPr>
            <a:grpSpLocks/>
          </p:cNvGrpSpPr>
          <p:nvPr/>
        </p:nvGrpSpPr>
        <p:grpSpPr bwMode="auto">
          <a:xfrm>
            <a:off x="3336925" y="4181476"/>
            <a:ext cx="273050" cy="619125"/>
            <a:chOff x="912" y="2352"/>
            <a:chExt cx="192" cy="432"/>
          </a:xfrm>
        </p:grpSpPr>
        <p:sp>
          <p:nvSpPr>
            <p:cNvPr id="73774" name="Line 46">
              <a:extLst>
                <a:ext uri="{FF2B5EF4-FFF2-40B4-BE49-F238E27FC236}">
                  <a16:creationId xmlns:a16="http://schemas.microsoft.com/office/drawing/2014/main" id="{5981D1E4-12AB-4444-B9B5-8AB7EF122F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8" y="2352"/>
              <a:ext cx="0" cy="43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73775" name="Line 47">
              <a:extLst>
                <a:ext uri="{FF2B5EF4-FFF2-40B4-BE49-F238E27FC236}">
                  <a16:creationId xmlns:a16="http://schemas.microsoft.com/office/drawing/2014/main" id="{EFCC0747-0D17-1C4D-9E65-D17157E088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2448"/>
              <a:ext cx="192" cy="240"/>
            </a:xfrm>
            <a:prstGeom prst="line">
              <a:avLst/>
            </a:prstGeom>
            <a:noFill/>
            <a:ln w="381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8460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3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3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3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3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3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3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3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3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3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73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73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73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73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2" grpId="0" autoUpdateAnimBg="0"/>
      <p:bldP spid="73734" grpId="0" build="p" autoUpdateAnimBg="0" advAuto="0"/>
      <p:bldP spid="73739" grpId="0" autoUpdateAnimBg="0"/>
      <p:bldP spid="73741" grpId="0" autoUpdateAnimBg="0"/>
      <p:bldP spid="73742" grpId="0" autoUpdateAnimBg="0"/>
      <p:bldP spid="73747" grpId="0" autoUpdateAnimBg="0"/>
      <p:bldP spid="73751" grpId="0" autoUpdateAnimBg="0"/>
      <p:bldP spid="73752" grpId="0" autoUpdateAnimBg="0"/>
      <p:bldP spid="73756" grpId="0" autoUpdateAnimBg="0"/>
      <p:bldP spid="73757" grpId="0" autoUpdateAnimBg="0"/>
      <p:bldP spid="73758" grpId="0" autoUpdateAnimBg="0"/>
      <p:bldP spid="73759" grpId="0" autoUpdateAnimBg="0"/>
      <p:bldP spid="73760" grpId="0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367930F7-3EC8-0149-B351-79A8B67587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7488" y="296726"/>
            <a:ext cx="3733800" cy="6096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任意项级数审敛法</a:t>
            </a:r>
          </a:p>
        </p:txBody>
      </p:sp>
      <p:sp>
        <p:nvSpPr>
          <p:cNvPr id="34820" name="Text Box 4">
            <a:extLst>
              <a:ext uri="{FF2B5EF4-FFF2-40B4-BE49-F238E27FC236}">
                <a16:creationId xmlns:a16="http://schemas.microsoft.com/office/drawing/2014/main" id="{D7087551-08A9-6B4B-9E6A-8743B8267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2456" y="1801888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为收敛级数</a:t>
            </a:r>
          </a:p>
        </p:txBody>
      </p:sp>
      <p:graphicFrame>
        <p:nvGraphicFramePr>
          <p:cNvPr id="34821" name="Object 5">
            <a:extLst>
              <a:ext uri="{FF2B5EF4-FFF2-40B4-BE49-F238E27FC236}">
                <a16:creationId xmlns:a16="http://schemas.microsoft.com/office/drawing/2014/main" id="{AE4436F9-B406-6F40-A137-BD691B0352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386117"/>
              </p:ext>
            </p:extLst>
          </p:nvPr>
        </p:nvGraphicFramePr>
        <p:xfrm>
          <a:off x="1199456" y="1611387"/>
          <a:ext cx="1244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06" name="Equation" r:id="rId4" imgW="28676600" imgH="23698200" progId="Equation.3">
                  <p:embed/>
                </p:oleObj>
              </mc:Choice>
              <mc:Fallback>
                <p:oleObj name="Equation" r:id="rId4" imgW="28676600" imgH="23698200" progId="Equation.3">
                  <p:embed/>
                  <p:pic>
                    <p:nvPicPr>
                      <p:cNvPr id="34821" name="Object 5">
                        <a:extLst>
                          <a:ext uri="{FF2B5EF4-FFF2-40B4-BE49-F238E27FC236}">
                            <a16:creationId xmlns:a16="http://schemas.microsoft.com/office/drawing/2014/main" id="{AE4436F9-B406-6F40-A137-BD691B0352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9456" y="1611387"/>
                        <a:ext cx="1244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Text Box 20">
            <a:extLst>
              <a:ext uri="{FF2B5EF4-FFF2-40B4-BE49-F238E27FC236}">
                <a16:creationId xmlns:a16="http://schemas.microsoft.com/office/drawing/2014/main" id="{70437C53-5982-A24A-9769-E6D1DDA1C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556" y="3828720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Leibniz</a:t>
            </a:r>
            <a:r>
              <a:rPr lang="zh-CN" altLang="zh-C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判别法:</a:t>
            </a:r>
            <a:endParaRPr lang="en-US" altLang="zh-CN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4837" name="Object 21">
            <a:extLst>
              <a:ext uri="{FF2B5EF4-FFF2-40B4-BE49-F238E27FC236}">
                <a16:creationId xmlns:a16="http://schemas.microsoft.com/office/drawing/2014/main" id="{DFB09DE8-CF9B-7241-B5A7-6333D32356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643102"/>
              </p:ext>
            </p:extLst>
          </p:nvPr>
        </p:nvGraphicFramePr>
        <p:xfrm>
          <a:off x="3901976" y="3501008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07" name="Equation" r:id="rId6" imgW="44767500" imgH="10236200" progId="Equation.3">
                  <p:embed/>
                </p:oleObj>
              </mc:Choice>
              <mc:Fallback>
                <p:oleObj name="Equation" r:id="rId6" imgW="44767500" imgH="10236200" progId="Equation.3">
                  <p:embed/>
                  <p:pic>
                    <p:nvPicPr>
                      <p:cNvPr id="34837" name="Object 21">
                        <a:extLst>
                          <a:ext uri="{FF2B5EF4-FFF2-40B4-BE49-F238E27FC236}">
                            <a16:creationId xmlns:a16="http://schemas.microsoft.com/office/drawing/2014/main" id="{DFB09DE8-CF9B-7241-B5A7-6333D32356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1976" y="3501008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40" name="Object 24">
            <a:extLst>
              <a:ext uri="{FF2B5EF4-FFF2-40B4-BE49-F238E27FC236}">
                <a16:creationId xmlns:a16="http://schemas.microsoft.com/office/drawing/2014/main" id="{7D9C1EC2-3F78-634D-AAED-F5950035AC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546477"/>
              </p:ext>
            </p:extLst>
          </p:nvPr>
        </p:nvGraphicFramePr>
        <p:xfrm>
          <a:off x="3965476" y="4174108"/>
          <a:ext cx="16129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08" name="Equation" r:id="rId8" imgW="37160200" imgH="14338300" progId="Equation.3">
                  <p:embed/>
                </p:oleObj>
              </mc:Choice>
              <mc:Fallback>
                <p:oleObj name="Equation" r:id="rId8" imgW="37160200" imgH="14338300" progId="Equation.3">
                  <p:embed/>
                  <p:pic>
                    <p:nvPicPr>
                      <p:cNvPr id="34840" name="Object 24">
                        <a:extLst>
                          <a:ext uri="{FF2B5EF4-FFF2-40B4-BE49-F238E27FC236}">
                            <a16:creationId xmlns:a16="http://schemas.microsoft.com/office/drawing/2014/main" id="{7D9C1EC2-3F78-634D-AAED-F5950035AC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5476" y="4174108"/>
                        <a:ext cx="16129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2" name="Text Box 26">
            <a:extLst>
              <a:ext uri="{FF2B5EF4-FFF2-40B4-BE49-F238E27FC236}">
                <a16:creationId xmlns:a16="http://schemas.microsoft.com/office/drawing/2014/main" id="{0621085E-8FE5-1740-94B6-120362CAD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776" y="3815334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则交错级数</a:t>
            </a:r>
          </a:p>
        </p:txBody>
      </p:sp>
      <p:graphicFrame>
        <p:nvGraphicFramePr>
          <p:cNvPr id="34843" name="Object 27">
            <a:extLst>
              <a:ext uri="{FF2B5EF4-FFF2-40B4-BE49-F238E27FC236}">
                <a16:creationId xmlns:a16="http://schemas.microsoft.com/office/drawing/2014/main" id="{0409A3D2-4C47-2A43-839B-4D80A90689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028870"/>
              </p:ext>
            </p:extLst>
          </p:nvPr>
        </p:nvGraphicFramePr>
        <p:xfrm>
          <a:off x="8804176" y="3602608"/>
          <a:ext cx="15748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09" name="Equation" r:id="rId10" imgW="36283900" imgH="23990300" progId="Equation.3">
                  <p:embed/>
                </p:oleObj>
              </mc:Choice>
              <mc:Fallback>
                <p:oleObj name="Equation" r:id="rId10" imgW="36283900" imgH="23990300" progId="Equation.3">
                  <p:embed/>
                  <p:pic>
                    <p:nvPicPr>
                      <p:cNvPr id="34843" name="Object 27">
                        <a:extLst>
                          <a:ext uri="{FF2B5EF4-FFF2-40B4-BE49-F238E27FC236}">
                            <a16:creationId xmlns:a16="http://schemas.microsoft.com/office/drawing/2014/main" id="{0409A3D2-4C47-2A43-839B-4D80A90689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4176" y="3602608"/>
                        <a:ext cx="15748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4" name="Text Box 28">
            <a:extLst>
              <a:ext uri="{FF2B5EF4-FFF2-40B4-BE49-F238E27FC236}">
                <a16:creationId xmlns:a16="http://schemas.microsoft.com/office/drawing/2014/main" id="{4AD978C8-2932-9B4C-BDB5-C6B01F374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776" y="3801046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</a:p>
        </p:txBody>
      </p:sp>
      <p:graphicFrame>
        <p:nvGraphicFramePr>
          <p:cNvPr id="34824" name="Object 8">
            <a:extLst>
              <a:ext uri="{FF2B5EF4-FFF2-40B4-BE49-F238E27FC236}">
                <a16:creationId xmlns:a16="http://schemas.microsoft.com/office/drawing/2014/main" id="{5683F239-6E60-3744-B91A-568727CAF5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703848"/>
              </p:ext>
            </p:extLst>
          </p:nvPr>
        </p:nvGraphicFramePr>
        <p:xfrm>
          <a:off x="4717134" y="935500"/>
          <a:ext cx="23637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10" name="Equation" r:id="rId12" imgW="54419500" imgH="23698200" progId="Equation.3">
                  <p:embed/>
                </p:oleObj>
              </mc:Choice>
              <mc:Fallback>
                <p:oleObj name="Equation" r:id="rId12" imgW="54419500" imgH="23698200" progId="Equation.3">
                  <p:embed/>
                  <p:pic>
                    <p:nvPicPr>
                      <p:cNvPr id="34824" name="Object 8">
                        <a:extLst>
                          <a:ext uri="{FF2B5EF4-FFF2-40B4-BE49-F238E27FC236}">
                            <a16:creationId xmlns:a16="http://schemas.microsoft.com/office/drawing/2014/main" id="{5683F239-6E60-3744-B91A-568727CAF5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7134" y="935500"/>
                        <a:ext cx="2363787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7" name="Object 11">
            <a:extLst>
              <a:ext uri="{FF2B5EF4-FFF2-40B4-BE49-F238E27FC236}">
                <a16:creationId xmlns:a16="http://schemas.microsoft.com/office/drawing/2014/main" id="{A721FB5E-C105-EB41-B51F-8345B1D895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333329"/>
              </p:ext>
            </p:extLst>
          </p:nvPr>
        </p:nvGraphicFramePr>
        <p:xfrm>
          <a:off x="7080920" y="935500"/>
          <a:ext cx="1231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11" name="Equation" r:id="rId14" imgW="28384500" imgH="23698200" progId="Equation.3">
                  <p:embed/>
                </p:oleObj>
              </mc:Choice>
              <mc:Fallback>
                <p:oleObj name="Equation" r:id="rId14" imgW="28384500" imgH="23698200" progId="Equation.3">
                  <p:embed/>
                  <p:pic>
                    <p:nvPicPr>
                      <p:cNvPr id="34827" name="Object 11">
                        <a:extLst>
                          <a:ext uri="{FF2B5EF4-FFF2-40B4-BE49-F238E27FC236}">
                            <a16:creationId xmlns:a16="http://schemas.microsoft.com/office/drawing/2014/main" id="{A721FB5E-C105-EB41-B51F-8345B1D895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0920" y="935500"/>
                        <a:ext cx="1231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1" name="Text Box 35">
            <a:extLst>
              <a:ext uri="{FF2B5EF4-FFF2-40B4-BE49-F238E27FC236}">
                <a16:creationId xmlns:a16="http://schemas.microsoft.com/office/drawing/2014/main" id="{F89D68AD-553C-E94A-AA12-C46533419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120" y="1150143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绝对收敛</a:t>
            </a:r>
          </a:p>
        </p:txBody>
      </p:sp>
      <p:graphicFrame>
        <p:nvGraphicFramePr>
          <p:cNvPr id="34830" name="Object 14">
            <a:extLst>
              <a:ext uri="{FF2B5EF4-FFF2-40B4-BE49-F238E27FC236}">
                <a16:creationId xmlns:a16="http://schemas.microsoft.com/office/drawing/2014/main" id="{5EF6D04C-26D8-FD44-B30B-3E7759E927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645837"/>
              </p:ext>
            </p:extLst>
          </p:nvPr>
        </p:nvGraphicFramePr>
        <p:xfrm>
          <a:off x="4655220" y="2154700"/>
          <a:ext cx="2425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12" name="Equation" r:id="rId16" imgW="55880000" imgH="23698200" progId="Equation.3">
                  <p:embed/>
                </p:oleObj>
              </mc:Choice>
              <mc:Fallback>
                <p:oleObj name="Equation" r:id="rId16" imgW="55880000" imgH="23698200" progId="Equation.3">
                  <p:embed/>
                  <p:pic>
                    <p:nvPicPr>
                      <p:cNvPr id="34830" name="Object 14">
                        <a:extLst>
                          <a:ext uri="{FF2B5EF4-FFF2-40B4-BE49-F238E27FC236}">
                            <a16:creationId xmlns:a16="http://schemas.microsoft.com/office/drawing/2014/main" id="{5EF6D04C-26D8-FD44-B30B-3E7759E927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5220" y="2154700"/>
                        <a:ext cx="24257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3" name="Text Box 37">
            <a:extLst>
              <a:ext uri="{FF2B5EF4-FFF2-40B4-BE49-F238E27FC236}">
                <a16:creationId xmlns:a16="http://schemas.microsoft.com/office/drawing/2014/main" id="{BA017B08-143C-F74D-9C0D-79E3A7EEA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0120" y="23833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条件收敛</a:t>
            </a:r>
          </a:p>
        </p:txBody>
      </p:sp>
      <p:sp>
        <p:nvSpPr>
          <p:cNvPr id="34858" name="AutoShape 42">
            <a:extLst>
              <a:ext uri="{FF2B5EF4-FFF2-40B4-BE49-F238E27FC236}">
                <a16:creationId xmlns:a16="http://schemas.microsoft.com/office/drawing/2014/main" id="{215F2703-CFFD-2D4D-816B-108B21ED911F}"/>
              </a:ext>
            </a:extLst>
          </p:cNvPr>
          <p:cNvSpPr>
            <a:spLocks/>
          </p:cNvSpPr>
          <p:nvPr/>
        </p:nvSpPr>
        <p:spPr bwMode="auto">
          <a:xfrm>
            <a:off x="4413920" y="1164100"/>
            <a:ext cx="230188" cy="1828800"/>
          </a:xfrm>
          <a:prstGeom prst="leftBrace">
            <a:avLst>
              <a:gd name="adj1" fmla="val 66207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59" name="Object 43">
            <a:extLst>
              <a:ext uri="{FF2B5EF4-FFF2-40B4-BE49-F238E27FC236}">
                <a16:creationId xmlns:a16="http://schemas.microsoft.com/office/drawing/2014/main" id="{72F26A37-29E7-2C49-A61E-ABD516B3B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8687308"/>
              </p:ext>
            </p:extLst>
          </p:nvPr>
        </p:nvGraphicFramePr>
        <p:xfrm>
          <a:off x="7144420" y="2192800"/>
          <a:ext cx="1231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13" name="Equation" r:id="rId18" imgW="28384500" imgH="23698200" progId="Equation.3">
                  <p:embed/>
                </p:oleObj>
              </mc:Choice>
              <mc:Fallback>
                <p:oleObj name="Equation" r:id="rId18" imgW="28384500" imgH="23698200" progId="Equation.3">
                  <p:embed/>
                  <p:pic>
                    <p:nvPicPr>
                      <p:cNvPr id="34859" name="Object 43">
                        <a:extLst>
                          <a:ext uri="{FF2B5EF4-FFF2-40B4-BE49-F238E27FC236}">
                            <a16:creationId xmlns:a16="http://schemas.microsoft.com/office/drawing/2014/main" id="{72F26A37-29E7-2C49-A61E-ABD516B3B3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4420" y="2192800"/>
                        <a:ext cx="1231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61" name="AutoShape 45">
            <a:extLst>
              <a:ext uri="{FF2B5EF4-FFF2-40B4-BE49-F238E27FC236}">
                <a16:creationId xmlns:a16="http://schemas.microsoft.com/office/drawing/2014/main" id="{21CF2F84-F72D-A446-8499-B7BD761871E2}"/>
              </a:ext>
            </a:extLst>
          </p:cNvPr>
          <p:cNvSpPr>
            <a:spLocks/>
          </p:cNvSpPr>
          <p:nvPr/>
        </p:nvSpPr>
        <p:spPr bwMode="auto">
          <a:xfrm>
            <a:off x="5959376" y="3653408"/>
            <a:ext cx="152400" cy="996950"/>
          </a:xfrm>
          <a:prstGeom prst="rightBrace">
            <a:avLst>
              <a:gd name="adj1" fmla="val 54514"/>
              <a:gd name="adj2" fmla="val 50000"/>
            </a:avLst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62" name="AutoShape 46">
            <a:extLst>
              <a:ext uri="{FF2B5EF4-FFF2-40B4-BE49-F238E27FC236}">
                <a16:creationId xmlns:a16="http://schemas.microsoft.com/office/drawing/2014/main" id="{0444B637-D4FF-FE44-9C40-CF735EF4F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7976" y="4053458"/>
            <a:ext cx="685800" cy="152400"/>
          </a:xfrm>
          <a:prstGeom prst="rightArrow">
            <a:avLst>
              <a:gd name="adj1" fmla="val 50000"/>
              <a:gd name="adj2" fmla="val 1125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551384" y="5076473"/>
            <a:ext cx="11233248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习题</a:t>
            </a:r>
            <a:r>
              <a:rPr lang="en-US" altLang="zh-CN" b="1" dirty="0" smtClean="0">
                <a:solidFill>
                  <a:srgbClr val="C00000"/>
                </a:solidFill>
              </a:rPr>
              <a:t>10.1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1(2,4); 3; 5; 7(</a:t>
            </a:r>
            <a:r>
              <a:rPr lang="zh-CN" altLang="en-US" dirty="0" smtClean="0">
                <a:solidFill>
                  <a:schemeClr val="bg2"/>
                </a:solidFill>
                <a:ea typeface="仿宋_GB2312" pitchFamily="49" charset="-122"/>
              </a:rPr>
              <a:t>奇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); 8(2,4); 9(1,3); 11(1,3); 15;  17(</a:t>
            </a:r>
            <a:r>
              <a:rPr lang="zh-CN" altLang="en-US" dirty="0" smtClean="0">
                <a:solidFill>
                  <a:schemeClr val="bg2"/>
                </a:solidFill>
                <a:ea typeface="仿宋_GB2312" pitchFamily="49" charset="-122"/>
              </a:rPr>
              <a:t>偶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); 18.</a:t>
            </a:r>
            <a:endParaRPr lang="en-US" altLang="zh-CN" sz="3200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43395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4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utoUpdateAnimBg="0"/>
      <p:bldP spid="34836" grpId="0" autoUpdateAnimBg="0"/>
      <p:bldP spid="34842" grpId="0" autoUpdateAnimBg="0"/>
      <p:bldP spid="34844" grpId="0" autoUpdateAnimBg="0"/>
      <p:bldP spid="34851" grpId="0" build="p" autoUpdateAnimBg="0" advAuto="0"/>
      <p:bldP spid="34853" grpId="0" build="p" autoUpdateAnimBg="0" advAuto="0"/>
      <p:bldP spid="2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7452081-C69D-974C-9332-B3E522E4E7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528" y="936874"/>
            <a:ext cx="911337" cy="566019"/>
          </a:xfrm>
          <a:noFill/>
          <a:ln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思考</a:t>
            </a:r>
            <a:endParaRPr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sp>
        <p:nvSpPr>
          <p:cNvPr id="49155" name="Text Box 3">
            <a:extLst>
              <a:ext uri="{FF2B5EF4-FFF2-40B4-BE49-F238E27FC236}">
                <a16:creationId xmlns:a16="http://schemas.microsoft.com/office/drawing/2014/main" id="{AAF8522F-F531-9946-9667-CCF729BF9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688" y="988542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设正项级数</a:t>
            </a:r>
          </a:p>
        </p:txBody>
      </p:sp>
      <p:graphicFrame>
        <p:nvGraphicFramePr>
          <p:cNvPr id="49156" name="Object 4">
            <a:extLst>
              <a:ext uri="{FF2B5EF4-FFF2-40B4-BE49-F238E27FC236}">
                <a16:creationId xmlns:a16="http://schemas.microsoft.com/office/drawing/2014/main" id="{FD0E0C55-858D-E245-819E-1726664F0B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334514"/>
              </p:ext>
            </p:extLst>
          </p:nvPr>
        </p:nvGraphicFramePr>
        <p:xfrm>
          <a:off x="4837038" y="764704"/>
          <a:ext cx="825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0" name="Equation" r:id="rId3" imgW="19011900" imgH="23698200" progId="Equation.3">
                  <p:embed/>
                </p:oleObj>
              </mc:Choice>
              <mc:Fallback>
                <p:oleObj name="Equation" r:id="rId3" imgW="19011900" imgH="23698200" progId="Equation.3">
                  <p:embed/>
                  <p:pic>
                    <p:nvPicPr>
                      <p:cNvPr id="49156" name="Object 4">
                        <a:extLst>
                          <a:ext uri="{FF2B5EF4-FFF2-40B4-BE49-F238E27FC236}">
                            <a16:creationId xmlns:a16="http://schemas.microsoft.com/office/drawing/2014/main" id="{FD0E0C55-858D-E245-819E-1726664F0B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7038" y="764704"/>
                        <a:ext cx="825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7" name="Text Box 5">
            <a:extLst>
              <a:ext uri="{FF2B5EF4-FFF2-40B4-BE49-F238E27FC236}">
                <a16:creationId xmlns:a16="http://schemas.microsoft.com/office/drawing/2014/main" id="{D07DA7B1-4BAB-5544-B6F3-616939894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2688" y="98378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49158" name="Text Box 6">
            <a:extLst>
              <a:ext uri="{FF2B5EF4-FFF2-40B4-BE49-F238E27FC236}">
                <a16:creationId xmlns:a16="http://schemas.microsoft.com/office/drawing/2014/main" id="{7DD86F8E-51DC-3244-83B6-4E21BF499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3288" y="974255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能否推出</a:t>
            </a:r>
          </a:p>
        </p:txBody>
      </p:sp>
      <p:graphicFrame>
        <p:nvGraphicFramePr>
          <p:cNvPr id="49159" name="Object 7">
            <a:extLst>
              <a:ext uri="{FF2B5EF4-FFF2-40B4-BE49-F238E27FC236}">
                <a16:creationId xmlns:a16="http://schemas.microsoft.com/office/drawing/2014/main" id="{7D21F385-FCD9-8743-B887-37B62C4415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6906914"/>
              </p:ext>
            </p:extLst>
          </p:nvPr>
        </p:nvGraphicFramePr>
        <p:xfrm>
          <a:off x="8100938" y="764704"/>
          <a:ext cx="838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1" name="Equation" r:id="rId5" imgW="19304000" imgH="23698200" progId="Equation.3">
                  <p:embed/>
                </p:oleObj>
              </mc:Choice>
              <mc:Fallback>
                <p:oleObj name="Equation" r:id="rId5" imgW="19304000" imgH="23698200" progId="Equation.3">
                  <p:embed/>
                  <p:pic>
                    <p:nvPicPr>
                      <p:cNvPr id="49159" name="Object 7">
                        <a:extLst>
                          <a:ext uri="{FF2B5EF4-FFF2-40B4-BE49-F238E27FC236}">
                            <a16:creationId xmlns:a16="http://schemas.microsoft.com/office/drawing/2014/main" id="{7D21F385-FCD9-8743-B887-37B62C4415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0938" y="764704"/>
                        <a:ext cx="838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1" name="Text Box 9">
            <a:extLst>
              <a:ext uri="{FF2B5EF4-FFF2-40B4-BE49-F238E27FC236}">
                <a16:creationId xmlns:a16="http://schemas.microsoft.com/office/drawing/2014/main" id="{96C1ABB8-F56A-D344-B809-7DAD15E1E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5488" y="969492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49162" name="Text Box 10">
            <a:extLst>
              <a:ext uri="{FF2B5EF4-FFF2-40B4-BE49-F238E27FC236}">
                <a16:creationId xmlns:a16="http://schemas.microsoft.com/office/drawing/2014/main" id="{17F20083-860D-0B41-AC4E-5D88AD284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192" y="217519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提示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9163" name="Object 11">
            <a:extLst>
              <a:ext uri="{FF2B5EF4-FFF2-40B4-BE49-F238E27FC236}">
                <a16:creationId xmlns:a16="http://schemas.microsoft.com/office/drawing/2014/main" id="{3395A115-1F22-E847-B175-C2CB9FE177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096762"/>
              </p:ext>
            </p:extLst>
          </p:nvPr>
        </p:nvGraphicFramePr>
        <p:xfrm>
          <a:off x="2922067" y="1951360"/>
          <a:ext cx="1473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2" name="Equation" r:id="rId7" imgW="33934400" imgH="23698200" progId="Equation.3">
                  <p:embed/>
                </p:oleObj>
              </mc:Choice>
              <mc:Fallback>
                <p:oleObj name="Equation" r:id="rId7" imgW="33934400" imgH="23698200" progId="Equation.3">
                  <p:embed/>
                  <p:pic>
                    <p:nvPicPr>
                      <p:cNvPr id="49163" name="Object 11">
                        <a:extLst>
                          <a:ext uri="{FF2B5EF4-FFF2-40B4-BE49-F238E27FC236}">
                            <a16:creationId xmlns:a16="http://schemas.microsoft.com/office/drawing/2014/main" id="{3395A115-1F22-E847-B175-C2CB9FE177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2067" y="1951360"/>
                        <a:ext cx="1473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12">
            <a:extLst>
              <a:ext uri="{FF2B5EF4-FFF2-40B4-BE49-F238E27FC236}">
                <a16:creationId xmlns:a16="http://schemas.microsoft.com/office/drawing/2014/main" id="{6D89AB1B-63BB-8244-A39B-4A49FBECD0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001603"/>
              </p:ext>
            </p:extLst>
          </p:nvPr>
        </p:nvGraphicFramePr>
        <p:xfrm>
          <a:off x="4557192" y="2237110"/>
          <a:ext cx="1282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3" name="Equation" r:id="rId9" imgW="29552900" imgH="14046200" progId="Equation.3">
                  <p:embed/>
                </p:oleObj>
              </mc:Choice>
              <mc:Fallback>
                <p:oleObj name="Equation" r:id="rId9" imgW="29552900" imgH="14046200" progId="Equation.3">
                  <p:embed/>
                  <p:pic>
                    <p:nvPicPr>
                      <p:cNvPr id="49164" name="Object 12">
                        <a:extLst>
                          <a:ext uri="{FF2B5EF4-FFF2-40B4-BE49-F238E27FC236}">
                            <a16:creationId xmlns:a16="http://schemas.microsoft.com/office/drawing/2014/main" id="{6D89AB1B-63BB-8244-A39B-4A49FBECD0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192" y="2237110"/>
                        <a:ext cx="12827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5" name="Object 13">
            <a:extLst>
              <a:ext uri="{FF2B5EF4-FFF2-40B4-BE49-F238E27FC236}">
                <a16:creationId xmlns:a16="http://schemas.microsoft.com/office/drawing/2014/main" id="{54DC514C-9251-6E45-AD1F-DF3258876E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300092"/>
              </p:ext>
            </p:extLst>
          </p:nvPr>
        </p:nvGraphicFramePr>
        <p:xfrm>
          <a:off x="6014517" y="2302198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4" name="Equation" r:id="rId11" imgW="11404600" imgH="7315200" progId="Equation.3">
                  <p:embed/>
                </p:oleObj>
              </mc:Choice>
              <mc:Fallback>
                <p:oleObj name="Equation" r:id="rId11" imgW="11404600" imgH="7315200" progId="Equation.3">
                  <p:embed/>
                  <p:pic>
                    <p:nvPicPr>
                      <p:cNvPr id="49165" name="Object 13">
                        <a:extLst>
                          <a:ext uri="{FF2B5EF4-FFF2-40B4-BE49-F238E27FC236}">
                            <a16:creationId xmlns:a16="http://schemas.microsoft.com/office/drawing/2014/main" id="{54DC514C-9251-6E45-AD1F-DF3258876E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4517" y="2302198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6" name="Text Box 14">
            <a:extLst>
              <a:ext uri="{FF2B5EF4-FFF2-40B4-BE49-F238E27FC236}">
                <a16:creationId xmlns:a16="http://schemas.microsoft.com/office/drawing/2014/main" id="{29207AC6-486E-6A40-91B5-43C8EBFDE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8392" y="3257873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由比较判敛法可知</a:t>
            </a:r>
          </a:p>
        </p:txBody>
      </p:sp>
      <p:graphicFrame>
        <p:nvGraphicFramePr>
          <p:cNvPr id="49167" name="Object 15">
            <a:extLst>
              <a:ext uri="{FF2B5EF4-FFF2-40B4-BE49-F238E27FC236}">
                <a16:creationId xmlns:a16="http://schemas.microsoft.com/office/drawing/2014/main" id="{A2013416-49B7-704F-87DB-7811268D35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0134242"/>
              </p:ext>
            </p:extLst>
          </p:nvPr>
        </p:nvGraphicFramePr>
        <p:xfrm>
          <a:off x="5700192" y="3030860"/>
          <a:ext cx="838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5" name="Equation" r:id="rId13" imgW="19304000" imgH="23698200" progId="Equation.3">
                  <p:embed/>
                </p:oleObj>
              </mc:Choice>
              <mc:Fallback>
                <p:oleObj name="Equation" r:id="rId13" imgW="19304000" imgH="23698200" progId="Equation.3">
                  <p:embed/>
                  <p:pic>
                    <p:nvPicPr>
                      <p:cNvPr id="49167" name="Object 15">
                        <a:extLst>
                          <a:ext uri="{FF2B5EF4-FFF2-40B4-BE49-F238E27FC236}">
                            <a16:creationId xmlns:a16="http://schemas.microsoft.com/office/drawing/2014/main" id="{A2013416-49B7-704F-87DB-7811268D35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0192" y="3030860"/>
                        <a:ext cx="838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Text Box 16">
            <a:extLst>
              <a:ext uri="{FF2B5EF4-FFF2-40B4-BE49-F238E27FC236}">
                <a16:creationId xmlns:a16="http://schemas.microsoft.com/office/drawing/2014/main" id="{AC0E223E-9D06-EC44-9502-8538542E6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2192" y="323564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9169" name="Text Box 17">
            <a:extLst>
              <a:ext uri="{FF2B5EF4-FFF2-40B4-BE49-F238E27FC236}">
                <a16:creationId xmlns:a16="http://schemas.microsoft.com/office/drawing/2014/main" id="{A00BF8C6-BE35-0143-B794-62FF2F0AA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192" y="407384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注意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49170" name="Text Box 18">
            <a:extLst>
              <a:ext uri="{FF2B5EF4-FFF2-40B4-BE49-F238E27FC236}">
                <a16:creationId xmlns:a16="http://schemas.microsoft.com/office/drawing/2014/main" id="{4927BF2C-4E98-F942-AA6D-16E0455F7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792" y="4073848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反之不成立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9171" name="Text Box 19">
            <a:extLst>
              <a:ext uri="{FF2B5EF4-FFF2-40B4-BE49-F238E27FC236}">
                <a16:creationId xmlns:a16="http://schemas.microsoft.com/office/drawing/2014/main" id="{B3C4F30A-7A73-9944-9BB5-19D3F9EED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1992" y="4048448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例如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9172" name="Object 20">
            <a:extLst>
              <a:ext uri="{FF2B5EF4-FFF2-40B4-BE49-F238E27FC236}">
                <a16:creationId xmlns:a16="http://schemas.microsoft.com/office/drawing/2014/main" id="{7D5E94C6-148D-C44C-B955-294152091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115614"/>
              </p:ext>
            </p:extLst>
          </p:nvPr>
        </p:nvGraphicFramePr>
        <p:xfrm>
          <a:off x="3039542" y="4696148"/>
          <a:ext cx="863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6" name="Equation" r:id="rId14" imgW="19900900" imgH="23698200" progId="Equation.3">
                  <p:embed/>
                </p:oleObj>
              </mc:Choice>
              <mc:Fallback>
                <p:oleObj name="Equation" r:id="rId14" imgW="19900900" imgH="23698200" progId="Equation.3">
                  <p:embed/>
                  <p:pic>
                    <p:nvPicPr>
                      <p:cNvPr id="49172" name="Object 20">
                        <a:extLst>
                          <a:ext uri="{FF2B5EF4-FFF2-40B4-BE49-F238E27FC236}">
                            <a16:creationId xmlns:a16="http://schemas.microsoft.com/office/drawing/2014/main" id="{7D5E94C6-148D-C44C-B955-2941520912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9542" y="4696148"/>
                        <a:ext cx="8636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3" name="Text Box 21">
            <a:extLst>
              <a:ext uri="{FF2B5EF4-FFF2-40B4-BE49-F238E27FC236}">
                <a16:creationId xmlns:a16="http://schemas.microsoft.com/office/drawing/2014/main" id="{2E8367B0-6E36-5343-8CF6-19DCF4527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7592" y="491204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9174" name="Object 22">
            <a:extLst>
              <a:ext uri="{FF2B5EF4-FFF2-40B4-BE49-F238E27FC236}">
                <a16:creationId xmlns:a16="http://schemas.microsoft.com/office/drawing/2014/main" id="{329D1A75-FB9D-7044-A97C-1BCAFEDF80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7536859"/>
              </p:ext>
            </p:extLst>
          </p:nvPr>
        </p:nvGraphicFramePr>
        <p:xfrm>
          <a:off x="5171555" y="4700910"/>
          <a:ext cx="6731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537" name="Equation" r:id="rId16" imgW="15506700" imgH="23698200" progId="Equation.3">
                  <p:embed/>
                </p:oleObj>
              </mc:Choice>
              <mc:Fallback>
                <p:oleObj name="Equation" r:id="rId16" imgW="15506700" imgH="23698200" progId="Equation.3">
                  <p:embed/>
                  <p:pic>
                    <p:nvPicPr>
                      <p:cNvPr id="49174" name="Object 22">
                        <a:extLst>
                          <a:ext uri="{FF2B5EF4-FFF2-40B4-BE49-F238E27FC236}">
                            <a16:creationId xmlns:a16="http://schemas.microsoft.com/office/drawing/2014/main" id="{329D1A75-FB9D-7044-A97C-1BCAFEDF80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1555" y="4700910"/>
                        <a:ext cx="6731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5" name="Text Box 23">
            <a:extLst>
              <a:ext uri="{FF2B5EF4-FFF2-40B4-BE49-F238E27FC236}">
                <a16:creationId xmlns:a16="http://schemas.microsoft.com/office/drawing/2014/main" id="{C48AF343-DC03-1944-9B05-1F690A0CB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592" y="491204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045359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7" grpId="0" autoUpdateAnimBg="0"/>
      <p:bldP spid="49158" grpId="0" autoUpdateAnimBg="0"/>
      <p:bldP spid="49161" grpId="0" autoUpdateAnimBg="0"/>
      <p:bldP spid="49162" grpId="0" autoUpdateAnimBg="0"/>
      <p:bldP spid="49166" grpId="0" autoUpdateAnimBg="0"/>
      <p:bldP spid="49168" grpId="0" autoUpdateAnimBg="0"/>
      <p:bldP spid="49169" grpId="0" autoUpdateAnimBg="0"/>
      <p:bldP spid="49170" grpId="0" autoUpdateAnimBg="0"/>
      <p:bldP spid="49171" grpId="0" autoUpdateAnimBg="0"/>
      <p:bldP spid="49173" grpId="0" autoUpdateAnimBg="0"/>
      <p:bldP spid="49175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59D17A2F-E8CA-FA4F-A0EB-F8A6D68463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18288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练习题</a:t>
            </a:r>
          </a:p>
        </p:txBody>
      </p:sp>
      <p:graphicFrame>
        <p:nvGraphicFramePr>
          <p:cNvPr id="63491" name="Object 3">
            <a:extLst>
              <a:ext uri="{FF2B5EF4-FFF2-40B4-BE49-F238E27FC236}">
                <a16:creationId xmlns:a16="http://schemas.microsoft.com/office/drawing/2014/main" id="{AACEC7BD-8ACF-4B4F-A8A5-8EE17B41EA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40050" y="1243013"/>
          <a:ext cx="23241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4" name="Equation" r:id="rId3" imgW="53543200" imgH="25450800" progId="Equation.3">
                  <p:embed/>
                </p:oleObj>
              </mc:Choice>
              <mc:Fallback>
                <p:oleObj name="Equation" r:id="rId3" imgW="53543200" imgH="25450800" progId="Equation.3">
                  <p:embed/>
                  <p:pic>
                    <p:nvPicPr>
                      <p:cNvPr id="63491" name="Object 3">
                        <a:extLst>
                          <a:ext uri="{FF2B5EF4-FFF2-40B4-BE49-F238E27FC236}">
                            <a16:creationId xmlns:a16="http://schemas.microsoft.com/office/drawing/2014/main" id="{AACEC7BD-8ACF-4B4F-A8A5-8EE17B41EA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1243013"/>
                        <a:ext cx="23241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Text Box 4">
            <a:extLst>
              <a:ext uri="{FF2B5EF4-FFF2-40B4-BE49-F238E27FC236}">
                <a16:creationId xmlns:a16="http://schemas.microsoft.com/office/drawing/2014/main" id="{27B0F65B-4899-9944-93E9-C6D8568B5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1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</a:rPr>
              <a:t>1.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判别级数的敛散性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3493" name="Object 5">
            <a:extLst>
              <a:ext uri="{FF2B5EF4-FFF2-40B4-BE49-F238E27FC236}">
                <a16:creationId xmlns:a16="http://schemas.microsoft.com/office/drawing/2014/main" id="{286E3D58-BFD4-D74C-B6CF-5598B1ADB14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84850" y="1265238"/>
          <a:ext cx="1917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5" name="Equation" r:id="rId5" imgW="44183300" imgH="25450800" progId="Equation.3">
                  <p:embed/>
                </p:oleObj>
              </mc:Choice>
              <mc:Fallback>
                <p:oleObj name="Equation" r:id="rId5" imgW="44183300" imgH="25450800" progId="Equation.3">
                  <p:embed/>
                  <p:pic>
                    <p:nvPicPr>
                      <p:cNvPr id="63493" name="Object 5">
                        <a:extLst>
                          <a:ext uri="{FF2B5EF4-FFF2-40B4-BE49-F238E27FC236}">
                            <a16:creationId xmlns:a16="http://schemas.microsoft.com/office/drawing/2014/main" id="{286E3D58-BFD4-D74C-B6CF-5598B1ADB1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0" y="1265238"/>
                        <a:ext cx="1917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4" name="Text Box 6">
            <a:extLst>
              <a:ext uri="{FF2B5EF4-FFF2-40B4-BE49-F238E27FC236}">
                <a16:creationId xmlns:a16="http://schemas.microsoft.com/office/drawing/2014/main" id="{615DDB48-6C2C-B04D-8A30-EDDA78E2C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605088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  <a:r>
              <a:rPr lang="en-US" altLang="zh-CN">
                <a:solidFill>
                  <a:srgbClr val="000000"/>
                </a:solidFill>
              </a:rPr>
              <a:t>  (1)</a:t>
            </a:r>
          </a:p>
        </p:txBody>
      </p:sp>
      <p:graphicFrame>
        <p:nvGraphicFramePr>
          <p:cNvPr id="63495" name="Object 7">
            <a:extLst>
              <a:ext uri="{FF2B5EF4-FFF2-40B4-BE49-F238E27FC236}">
                <a16:creationId xmlns:a16="http://schemas.microsoft.com/office/drawing/2014/main" id="{DA2B1D69-802A-3247-80AB-9B4042A00C5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2717800"/>
          <a:ext cx="229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6" name="Equation" r:id="rId7" imgW="52959000" imgH="9359900" progId="Equation.3">
                  <p:embed/>
                </p:oleObj>
              </mc:Choice>
              <mc:Fallback>
                <p:oleObj name="Equation" r:id="rId7" imgW="52959000" imgH="9359900" progId="Equation.3">
                  <p:embed/>
                  <p:pic>
                    <p:nvPicPr>
                      <p:cNvPr id="63495" name="Object 7">
                        <a:extLst>
                          <a:ext uri="{FF2B5EF4-FFF2-40B4-BE49-F238E27FC236}">
                            <a16:creationId xmlns:a16="http://schemas.microsoft.com/office/drawing/2014/main" id="{DA2B1D69-802A-3247-80AB-9B4042A00C5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717800"/>
                        <a:ext cx="229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6" name="Object 8">
            <a:extLst>
              <a:ext uri="{FF2B5EF4-FFF2-40B4-BE49-F238E27FC236}">
                <a16:creationId xmlns:a16="http://schemas.microsoft.com/office/drawing/2014/main" id="{34BF5590-A0C4-3C4C-9CBD-C9A067FFF9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43600" y="2501900"/>
          <a:ext cx="2222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7" name="Equation" r:id="rId9" imgW="51206400" imgH="21361400" progId="Equation.3">
                  <p:embed/>
                </p:oleObj>
              </mc:Choice>
              <mc:Fallback>
                <p:oleObj name="Equation" r:id="rId9" imgW="51206400" imgH="21361400" progId="Equation.3">
                  <p:embed/>
                  <p:pic>
                    <p:nvPicPr>
                      <p:cNvPr id="63496" name="Object 8">
                        <a:extLst>
                          <a:ext uri="{FF2B5EF4-FFF2-40B4-BE49-F238E27FC236}">
                            <a16:creationId xmlns:a16="http://schemas.microsoft.com/office/drawing/2014/main" id="{34BF5590-A0C4-3C4C-9CBD-C9A067FFF9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501900"/>
                        <a:ext cx="2222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9">
            <a:extLst>
              <a:ext uri="{FF2B5EF4-FFF2-40B4-BE49-F238E27FC236}">
                <a16:creationId xmlns:a16="http://schemas.microsoft.com/office/drawing/2014/main" id="{27F8D95C-8066-D245-B2D1-4092F8BE3C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2650" y="3244850"/>
          <a:ext cx="698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8" name="Equation" r:id="rId11" imgW="16090900" imgH="25450800" progId="Equation.3">
                  <p:embed/>
                </p:oleObj>
              </mc:Choice>
              <mc:Fallback>
                <p:oleObj name="Equation" r:id="rId11" imgW="16090900" imgH="25450800" progId="Equation.3">
                  <p:embed/>
                  <p:pic>
                    <p:nvPicPr>
                      <p:cNvPr id="63497" name="Object 9">
                        <a:extLst>
                          <a:ext uri="{FF2B5EF4-FFF2-40B4-BE49-F238E27FC236}">
                            <a16:creationId xmlns:a16="http://schemas.microsoft.com/office/drawing/2014/main" id="{27F8D95C-8066-D245-B2D1-4092F8BE3C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2650" y="3244850"/>
                        <a:ext cx="698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8" name="Text Box 10">
            <a:extLst>
              <a:ext uri="{FF2B5EF4-FFF2-40B4-BE49-F238E27FC236}">
                <a16:creationId xmlns:a16="http://schemas.microsoft.com/office/drawing/2014/main" id="{4CA3247B-EFAE-D04B-B28A-7F4FE2E81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540126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3499" name="Text Box 11">
            <a:extLst>
              <a:ext uri="{FF2B5EF4-FFF2-40B4-BE49-F238E27FC236}">
                <a16:creationId xmlns:a16="http://schemas.microsoft.com/office/drawing/2014/main" id="{1B7BF3FB-2A89-B543-B020-E7B5DA35A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3540126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3500" name="Object 12">
            <a:extLst>
              <a:ext uri="{FF2B5EF4-FFF2-40B4-BE49-F238E27FC236}">
                <a16:creationId xmlns:a16="http://schemas.microsoft.com/office/drawing/2014/main" id="{BCD0CE0C-6EFB-1940-AB5C-A377193089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7600" y="304800"/>
          <a:ext cx="2813050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79" name="Equation" r:id="rId13" imgW="25450800" imgH="11112500" progId="Equation.3">
                  <p:embed/>
                </p:oleObj>
              </mc:Choice>
              <mc:Fallback>
                <p:oleObj name="Equation" r:id="rId13" imgW="25450800" imgH="11112500" progId="Equation.3">
                  <p:embed/>
                  <p:pic>
                    <p:nvPicPr>
                      <p:cNvPr id="63500" name="Object 12">
                        <a:extLst>
                          <a:ext uri="{FF2B5EF4-FFF2-40B4-BE49-F238E27FC236}">
                            <a16:creationId xmlns:a16="http://schemas.microsoft.com/office/drawing/2014/main" id="{BCD0CE0C-6EFB-1940-AB5C-A377193089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04800"/>
                        <a:ext cx="2813050" cy="12319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1" name="Text Box 13">
            <a:extLst>
              <a:ext uri="{FF2B5EF4-FFF2-40B4-BE49-F238E27FC236}">
                <a16:creationId xmlns:a16="http://schemas.microsoft.com/office/drawing/2014/main" id="{981860AC-3459-DE49-B2D7-E1E100EF3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0" y="1752600"/>
            <a:ext cx="1911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不是 </a:t>
            </a:r>
            <a:r>
              <a:rPr lang="en-US" altLang="zh-CN" sz="2400" i="1">
                <a:solidFill>
                  <a:srgbClr val="000000"/>
                </a:solidFill>
              </a:rPr>
              <a:t>p</a:t>
            </a:r>
            <a:r>
              <a:rPr lang="en-US" altLang="zh-CN" sz="2400">
                <a:solidFill>
                  <a:srgbClr val="000000"/>
                </a:solidFill>
              </a:rPr>
              <a:t>–</a:t>
            </a:r>
            <a:r>
              <a:rPr lang="zh-CN" altLang="en-US" sz="2400">
                <a:solidFill>
                  <a:srgbClr val="000000"/>
                </a:solidFill>
              </a:rPr>
              <a:t>级数</a:t>
            </a:r>
          </a:p>
        </p:txBody>
      </p:sp>
      <p:sp>
        <p:nvSpPr>
          <p:cNvPr id="63502" name="Line 14">
            <a:extLst>
              <a:ext uri="{FF2B5EF4-FFF2-40B4-BE49-F238E27FC236}">
                <a16:creationId xmlns:a16="http://schemas.microsoft.com/office/drawing/2014/main" id="{03F5D0BC-E4A3-8742-B454-E4231585049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362200"/>
            <a:ext cx="1447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3503" name="Text Box 15">
            <a:extLst>
              <a:ext uri="{FF2B5EF4-FFF2-40B4-BE49-F238E27FC236}">
                <a16:creationId xmlns:a16="http://schemas.microsoft.com/office/drawing/2014/main" id="{093AA12A-E9E9-3E48-800B-E3FF5F3BD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44958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</a:t>
            </a:r>
          </a:p>
        </p:txBody>
      </p:sp>
      <p:graphicFrame>
        <p:nvGraphicFramePr>
          <p:cNvPr id="63504" name="Object 16">
            <a:extLst>
              <a:ext uri="{FF2B5EF4-FFF2-40B4-BE49-F238E27FC236}">
                <a16:creationId xmlns:a16="http://schemas.microsoft.com/office/drawing/2014/main" id="{165BF5C1-057A-E04B-906F-2C068E8FCA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0" y="4578350"/>
          <a:ext cx="1028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0" name="Equation" r:id="rId15" imgW="23698200" imgH="14046200" progId="Equation.3">
                  <p:embed/>
                </p:oleObj>
              </mc:Choice>
              <mc:Fallback>
                <p:oleObj name="Equation" r:id="rId15" imgW="23698200" imgH="14046200" progId="Equation.3">
                  <p:embed/>
                  <p:pic>
                    <p:nvPicPr>
                      <p:cNvPr id="63504" name="Object 16">
                        <a:extLst>
                          <a:ext uri="{FF2B5EF4-FFF2-40B4-BE49-F238E27FC236}">
                            <a16:creationId xmlns:a16="http://schemas.microsoft.com/office/drawing/2014/main" id="{165BF5C1-057A-E04B-906F-2C068E8FCA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78350"/>
                        <a:ext cx="10287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5" name="Object 17">
            <a:extLst>
              <a:ext uri="{FF2B5EF4-FFF2-40B4-BE49-F238E27FC236}">
                <a16:creationId xmlns:a16="http://schemas.microsoft.com/office/drawing/2014/main" id="{26584B5A-2A63-E842-B6AA-50B847B86A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18100" y="4318000"/>
          <a:ext cx="1435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1" name="Equation" r:id="rId17" imgW="33058100" imgH="19900900" progId="Equation.3">
                  <p:embed/>
                </p:oleObj>
              </mc:Choice>
              <mc:Fallback>
                <p:oleObj name="Equation" r:id="rId17" imgW="33058100" imgH="19900900" progId="Equation.3">
                  <p:embed/>
                  <p:pic>
                    <p:nvPicPr>
                      <p:cNvPr id="63505" name="Object 17">
                        <a:extLst>
                          <a:ext uri="{FF2B5EF4-FFF2-40B4-BE49-F238E27FC236}">
                            <a16:creationId xmlns:a16="http://schemas.microsoft.com/office/drawing/2014/main" id="{26584B5A-2A63-E842-B6AA-50B847B86A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4318000"/>
                        <a:ext cx="1435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6" name="Object 18">
            <a:extLst>
              <a:ext uri="{FF2B5EF4-FFF2-40B4-BE49-F238E27FC236}">
                <a16:creationId xmlns:a16="http://schemas.microsoft.com/office/drawing/2014/main" id="{DF82B7E9-8EDA-424E-95C7-B7A3EE7D93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5600" y="45720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2" name="Equation" r:id="rId19" imgW="9944100" imgH="7023100" progId="Equation.3">
                  <p:embed/>
                </p:oleObj>
              </mc:Choice>
              <mc:Fallback>
                <p:oleObj name="Equation" r:id="rId19" imgW="9944100" imgH="7023100" progId="Equation.3">
                  <p:embed/>
                  <p:pic>
                    <p:nvPicPr>
                      <p:cNvPr id="63506" name="Object 18">
                        <a:extLst>
                          <a:ext uri="{FF2B5EF4-FFF2-40B4-BE49-F238E27FC236}">
                            <a16:creationId xmlns:a16="http://schemas.microsoft.com/office/drawing/2014/main" id="{DF82B7E9-8EDA-424E-95C7-B7A3EE7D93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45720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>
            <a:extLst>
              <a:ext uri="{FF2B5EF4-FFF2-40B4-BE49-F238E27FC236}">
                <a16:creationId xmlns:a16="http://schemas.microsoft.com/office/drawing/2014/main" id="{BC5B956C-2607-A546-96F5-2D5494CDDF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76600" y="5251450"/>
          <a:ext cx="698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3" name="Equation" r:id="rId21" imgW="16090900" imgH="25450800" progId="Equation.3">
                  <p:embed/>
                </p:oleObj>
              </mc:Choice>
              <mc:Fallback>
                <p:oleObj name="Equation" r:id="rId21" imgW="16090900" imgH="25450800" progId="Equation.3">
                  <p:embed/>
                  <p:pic>
                    <p:nvPicPr>
                      <p:cNvPr id="63508" name="Object 20">
                        <a:extLst>
                          <a:ext uri="{FF2B5EF4-FFF2-40B4-BE49-F238E27FC236}">
                            <a16:creationId xmlns:a16="http://schemas.microsoft.com/office/drawing/2014/main" id="{BC5B956C-2607-A546-96F5-2D5494CDDF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251450"/>
                        <a:ext cx="698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9" name="Text Box 21">
            <a:extLst>
              <a:ext uri="{FF2B5EF4-FFF2-40B4-BE49-F238E27FC236}">
                <a16:creationId xmlns:a16="http://schemas.microsoft.com/office/drawing/2014/main" id="{18A2C6FF-A14F-A148-A890-72C735F4D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5562601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3510" name="Text Box 22">
            <a:extLst>
              <a:ext uri="{FF2B5EF4-FFF2-40B4-BE49-F238E27FC236}">
                <a16:creationId xmlns:a16="http://schemas.microsoft.com/office/drawing/2014/main" id="{115586C8-C455-5543-9116-8D7078F3D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0" y="5562601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63511" name="Object 23">
            <a:extLst>
              <a:ext uri="{FF2B5EF4-FFF2-40B4-BE49-F238E27FC236}">
                <a16:creationId xmlns:a16="http://schemas.microsoft.com/office/drawing/2014/main" id="{3284739F-D997-5C41-BDF4-684A49636A9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4454525"/>
          <a:ext cx="6350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4" name="Equation" r:id="rId23" imgW="14630400" imgH="16675100" progId="Equation.3">
                  <p:embed/>
                </p:oleObj>
              </mc:Choice>
              <mc:Fallback>
                <p:oleObj name="Equation" r:id="rId23" imgW="14630400" imgH="16675100" progId="Equation.3">
                  <p:embed/>
                  <p:pic>
                    <p:nvPicPr>
                      <p:cNvPr id="63511" name="Object 23">
                        <a:extLst>
                          <a:ext uri="{FF2B5EF4-FFF2-40B4-BE49-F238E27FC236}">
                            <a16:creationId xmlns:a16="http://schemas.microsoft.com/office/drawing/2014/main" id="{3284739F-D997-5C41-BDF4-684A49636A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454525"/>
                        <a:ext cx="6350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2" name="Line 24">
            <a:extLst>
              <a:ext uri="{FF2B5EF4-FFF2-40B4-BE49-F238E27FC236}">
                <a16:creationId xmlns:a16="http://schemas.microsoft.com/office/drawing/2014/main" id="{87D3FDB4-D43D-1A4E-9BAA-F592295AF8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2000" y="4495800"/>
            <a:ext cx="304800" cy="762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513" name="Object 25">
            <a:extLst>
              <a:ext uri="{FF2B5EF4-FFF2-40B4-BE49-F238E27FC236}">
                <a16:creationId xmlns:a16="http://schemas.microsoft.com/office/drawing/2014/main" id="{B4D34DC2-6D34-6048-9FD4-FE0D7D6E6C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4724400"/>
          <a:ext cx="21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585" name="Equation" r:id="rId25" imgW="4978400" imgH="14046200" progId="Equation.3">
                  <p:embed/>
                </p:oleObj>
              </mc:Choice>
              <mc:Fallback>
                <p:oleObj name="Equation" r:id="rId25" imgW="4978400" imgH="14046200" progId="Equation.3">
                  <p:embed/>
                  <p:pic>
                    <p:nvPicPr>
                      <p:cNvPr id="63513" name="Object 25">
                        <a:extLst>
                          <a:ext uri="{FF2B5EF4-FFF2-40B4-BE49-F238E27FC236}">
                            <a16:creationId xmlns:a16="http://schemas.microsoft.com/office/drawing/2014/main" id="{B4D34DC2-6D34-6048-9FD4-FE0D7D6E6C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724400"/>
                        <a:ext cx="215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430156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3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3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3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3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3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3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2" grpId="0" build="p" autoUpdateAnimBg="0" advAuto="0"/>
      <p:bldP spid="63494" grpId="0" autoUpdateAnimBg="0"/>
      <p:bldP spid="63498" grpId="0" build="p" autoUpdateAnimBg="0" advAuto="0"/>
      <p:bldP spid="63499" grpId="0" autoUpdateAnimBg="0"/>
      <p:bldP spid="63501" grpId="0" build="p" autoUpdateAnimBg="0" advAuto="0"/>
      <p:bldP spid="63503" grpId="0" autoUpdateAnimBg="0"/>
      <p:bldP spid="63509" grpId="0" build="p" autoUpdateAnimBg="0" advAuto="0"/>
      <p:bldP spid="63510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069BD0A8-89A6-7A4C-9603-8BE0BA1A5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609600" cy="533400"/>
          </a:xfrm>
        </p:spPr>
        <p:txBody>
          <a:bodyPr/>
          <a:lstStyle/>
          <a:p>
            <a:pPr algn="l"/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64516" name="Object 4">
            <a:extLst>
              <a:ext uri="{FF2B5EF4-FFF2-40B4-BE49-F238E27FC236}">
                <a16:creationId xmlns:a16="http://schemas.microsoft.com/office/drawing/2014/main" id="{E8C043B3-6E3A-FC4C-BE17-033B40AFF15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317500"/>
          <a:ext cx="365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08" name="Equation" r:id="rId3" imgW="84264500" imgH="10236200" progId="Equation.3">
                  <p:embed/>
                </p:oleObj>
              </mc:Choice>
              <mc:Fallback>
                <p:oleObj name="Equation" r:id="rId3" imgW="84264500" imgH="10236200" progId="Equation.3">
                  <p:embed/>
                  <p:pic>
                    <p:nvPicPr>
                      <p:cNvPr id="64516" name="Object 4">
                        <a:extLst>
                          <a:ext uri="{FF2B5EF4-FFF2-40B4-BE49-F238E27FC236}">
                            <a16:creationId xmlns:a16="http://schemas.microsoft.com/office/drawing/2014/main" id="{E8C043B3-6E3A-FC4C-BE17-033B40AFF15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17500"/>
                        <a:ext cx="365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6">
            <a:extLst>
              <a:ext uri="{FF2B5EF4-FFF2-40B4-BE49-F238E27FC236}">
                <a16:creationId xmlns:a16="http://schemas.microsoft.com/office/drawing/2014/main" id="{EC5BFF07-BB33-044D-96E1-0F24154B40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77001" y="252414"/>
          <a:ext cx="2079625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09" name="Equation" r:id="rId5" imgW="47980600" imgH="16967200" progId="Equation.3">
                  <p:embed/>
                </p:oleObj>
              </mc:Choice>
              <mc:Fallback>
                <p:oleObj name="Equation" r:id="rId5" imgW="47980600" imgH="16967200" progId="Equation.3">
                  <p:embed/>
                  <p:pic>
                    <p:nvPicPr>
                      <p:cNvPr id="64518" name="Object 6">
                        <a:extLst>
                          <a:ext uri="{FF2B5EF4-FFF2-40B4-BE49-F238E27FC236}">
                            <a16:creationId xmlns:a16="http://schemas.microsoft.com/office/drawing/2014/main" id="{EC5BFF07-BB33-044D-96E1-0F24154B40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1" y="252414"/>
                        <a:ext cx="2079625" cy="738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Text Box 7">
            <a:extLst>
              <a:ext uri="{FF2B5EF4-FFF2-40B4-BE49-F238E27FC236}">
                <a16:creationId xmlns:a16="http://schemas.microsoft.com/office/drawing/2014/main" id="{C1156941-B5F3-D242-AAAD-B169B942E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22860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则级数</a:t>
            </a:r>
          </a:p>
        </p:txBody>
      </p:sp>
      <p:graphicFrame>
        <p:nvGraphicFramePr>
          <p:cNvPr id="64520" name="Object 8">
            <a:extLst>
              <a:ext uri="{FF2B5EF4-FFF2-40B4-BE49-F238E27FC236}">
                <a16:creationId xmlns:a16="http://schemas.microsoft.com/office/drawing/2014/main" id="{3A5905E8-1D85-AB4F-A60E-ECC77F9A93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05001" y="685800"/>
          <a:ext cx="46196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0" name="Equation" r:id="rId7" imgW="106502200" imgH="25450800" progId="Equation.3">
                  <p:embed/>
                </p:oleObj>
              </mc:Choice>
              <mc:Fallback>
                <p:oleObj name="Equation" r:id="rId7" imgW="106502200" imgH="25450800" progId="Equation.3">
                  <p:embed/>
                  <p:pic>
                    <p:nvPicPr>
                      <p:cNvPr id="64520" name="Object 8">
                        <a:extLst>
                          <a:ext uri="{FF2B5EF4-FFF2-40B4-BE49-F238E27FC236}">
                            <a16:creationId xmlns:a16="http://schemas.microsoft.com/office/drawing/2014/main" id="{3A5905E8-1D85-AB4F-A60E-ECC77F9A93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1" y="685800"/>
                        <a:ext cx="46196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1" name="Text Box 9">
            <a:extLst>
              <a:ext uri="{FF2B5EF4-FFF2-40B4-BE49-F238E27FC236}">
                <a16:creationId xmlns:a16="http://schemas.microsoft.com/office/drawing/2014/main" id="{C9B57D8C-97D1-004D-83F5-15E4211AE1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3350" y="1752601"/>
            <a:ext cx="502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发散 </a:t>
            </a:r>
            <a:r>
              <a:rPr lang="en-US" altLang="zh-CN">
                <a:solidFill>
                  <a:srgbClr val="000000"/>
                </a:solidFill>
              </a:rPr>
              <a:t>;            (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绝对收敛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64522" name="Text Box 10">
            <a:extLst>
              <a:ext uri="{FF2B5EF4-FFF2-40B4-BE49-F238E27FC236}">
                <a16:creationId xmlns:a16="http://schemas.microsoft.com/office/drawing/2014/main" id="{D80E1DED-8FB2-1E4D-B22F-9158EBCC2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3350" y="2392363"/>
            <a:ext cx="7461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条件收敛 </a:t>
            </a:r>
            <a:r>
              <a:rPr lang="en-US" altLang="zh-CN">
                <a:solidFill>
                  <a:srgbClr val="000000"/>
                </a:solidFill>
              </a:rPr>
              <a:t>;    (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收敛性根据条件不能确定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4523" name="Text Box 11">
            <a:extLst>
              <a:ext uri="{FF2B5EF4-FFF2-40B4-BE49-F238E27FC236}">
                <a16:creationId xmlns:a16="http://schemas.microsoft.com/office/drawing/2014/main" id="{731CB273-5B03-2C40-B1FE-839869C7A8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054351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分析</a:t>
            </a:r>
            <a:r>
              <a:rPr lang="en-US" altLang="zh-CN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4525" name="Object 13">
            <a:extLst>
              <a:ext uri="{FF2B5EF4-FFF2-40B4-BE49-F238E27FC236}">
                <a16:creationId xmlns:a16="http://schemas.microsoft.com/office/drawing/2014/main" id="{4159546D-3C42-D440-89E7-A854ADDDB80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3048000"/>
          <a:ext cx="20066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1" name="Equation" r:id="rId9" imgW="46228000" imgH="16967200" progId="Equation.3">
                  <p:embed/>
                </p:oleObj>
              </mc:Choice>
              <mc:Fallback>
                <p:oleObj name="Equation" r:id="rId9" imgW="46228000" imgH="16967200" progId="Equation.3">
                  <p:embed/>
                  <p:pic>
                    <p:nvPicPr>
                      <p:cNvPr id="64525" name="Object 13">
                        <a:extLst>
                          <a:ext uri="{FF2B5EF4-FFF2-40B4-BE49-F238E27FC236}">
                            <a16:creationId xmlns:a16="http://schemas.microsoft.com/office/drawing/2014/main" id="{4159546D-3C42-D440-89E7-A854ADDDB8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048000"/>
                        <a:ext cx="20066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17">
            <a:extLst>
              <a:ext uri="{FF2B5EF4-FFF2-40B4-BE49-F238E27FC236}">
                <a16:creationId xmlns:a16="http://schemas.microsoft.com/office/drawing/2014/main" id="{709ED20B-D1C4-5D4F-BB39-9E7729F3E76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57800" y="3067050"/>
          <a:ext cx="14732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2" name="Equation" r:id="rId11" imgW="33934400" imgH="15506700" progId="Equation.3">
                  <p:embed/>
                </p:oleObj>
              </mc:Choice>
              <mc:Fallback>
                <p:oleObj name="Equation" r:id="rId11" imgW="33934400" imgH="15506700" progId="Equation.3">
                  <p:embed/>
                  <p:pic>
                    <p:nvPicPr>
                      <p:cNvPr id="64529" name="Object 17">
                        <a:extLst>
                          <a:ext uri="{FF2B5EF4-FFF2-40B4-BE49-F238E27FC236}">
                            <a16:creationId xmlns:a16="http://schemas.microsoft.com/office/drawing/2014/main" id="{709ED20B-D1C4-5D4F-BB39-9E7729F3E7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067050"/>
                        <a:ext cx="14732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1" name="Text Box 19">
            <a:extLst>
              <a:ext uri="{FF2B5EF4-FFF2-40B4-BE49-F238E27FC236}">
                <a16:creationId xmlns:a16="http://schemas.microsoft.com/office/drawing/2014/main" id="{5F10E2D6-CC29-584B-9852-311FA2350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068638"/>
            <a:ext cx="198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(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错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pSp>
        <p:nvGrpSpPr>
          <p:cNvPr id="64532" name="Group 20">
            <a:extLst>
              <a:ext uri="{FF2B5EF4-FFF2-40B4-BE49-F238E27FC236}">
                <a16:creationId xmlns:a16="http://schemas.microsoft.com/office/drawing/2014/main" id="{E147F7ED-FC7F-A144-A29E-2C1A5C8DE271}"/>
              </a:ext>
            </a:extLst>
          </p:cNvPr>
          <p:cNvGrpSpPr>
            <a:grpSpLocks/>
          </p:cNvGrpSpPr>
          <p:nvPr/>
        </p:nvGrpSpPr>
        <p:grpSpPr bwMode="auto">
          <a:xfrm>
            <a:off x="5721350" y="1828800"/>
            <a:ext cx="457200" cy="457200"/>
            <a:chOff x="1776" y="1200"/>
            <a:chExt cx="288" cy="288"/>
          </a:xfrm>
        </p:grpSpPr>
        <p:sp>
          <p:nvSpPr>
            <p:cNvPr id="64533" name="Line 21">
              <a:extLst>
                <a:ext uri="{FF2B5EF4-FFF2-40B4-BE49-F238E27FC236}">
                  <a16:creationId xmlns:a16="http://schemas.microsoft.com/office/drawing/2014/main" id="{AF3BEEB4-DEF9-A44D-8C45-4FCF8CE630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1200"/>
              <a:ext cx="288" cy="2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4534" name="Line 22">
              <a:extLst>
                <a:ext uri="{FF2B5EF4-FFF2-40B4-BE49-F238E27FC236}">
                  <a16:creationId xmlns:a16="http://schemas.microsoft.com/office/drawing/2014/main" id="{02CF92CA-D25A-BA4D-A30E-6BE0FD8C6F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200"/>
              <a:ext cx="288" cy="28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4535" name="Object 23">
            <a:extLst>
              <a:ext uri="{FF2B5EF4-FFF2-40B4-BE49-F238E27FC236}">
                <a16:creationId xmlns:a16="http://schemas.microsoft.com/office/drawing/2014/main" id="{EBFD9B7C-E206-A34C-A11E-67B7473B554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514600" y="3943350"/>
          <a:ext cx="22225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3" name="Equation" r:id="rId13" imgW="51206400" imgH="15506700" progId="Equation.3">
                  <p:embed/>
                </p:oleObj>
              </mc:Choice>
              <mc:Fallback>
                <p:oleObj name="Equation" r:id="rId13" imgW="51206400" imgH="15506700" progId="Equation.3">
                  <p:embed/>
                  <p:pic>
                    <p:nvPicPr>
                      <p:cNvPr id="64535" name="Object 23">
                        <a:extLst>
                          <a:ext uri="{FF2B5EF4-FFF2-40B4-BE49-F238E27FC236}">
                            <a16:creationId xmlns:a16="http://schemas.microsoft.com/office/drawing/2014/main" id="{EBFD9B7C-E206-A34C-A11E-67B7473B55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943350"/>
                        <a:ext cx="22225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6" name="Text Box 24">
            <a:extLst>
              <a:ext uri="{FF2B5EF4-FFF2-40B4-BE49-F238E27FC236}">
                <a16:creationId xmlns:a16="http://schemas.microsoft.com/office/drawing/2014/main" id="{0C808AE8-CA13-F944-BD46-29D2473F4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9624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64537" name="Object 25">
            <a:extLst>
              <a:ext uri="{FF2B5EF4-FFF2-40B4-BE49-F238E27FC236}">
                <a16:creationId xmlns:a16="http://schemas.microsoft.com/office/drawing/2014/main" id="{5F7C506C-9365-7F44-BD62-92B18254123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00600" y="3962400"/>
          <a:ext cx="15240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4" name="Equation" r:id="rId15" imgW="35102800" imgH="15506700" progId="Equation.3">
                  <p:embed/>
                </p:oleObj>
              </mc:Choice>
              <mc:Fallback>
                <p:oleObj name="Equation" r:id="rId15" imgW="35102800" imgH="15506700" progId="Equation.3">
                  <p:embed/>
                  <p:pic>
                    <p:nvPicPr>
                      <p:cNvPr id="64537" name="Object 25">
                        <a:extLst>
                          <a:ext uri="{FF2B5EF4-FFF2-40B4-BE49-F238E27FC236}">
                            <a16:creationId xmlns:a16="http://schemas.microsoft.com/office/drawing/2014/main" id="{5F7C506C-9365-7F44-BD62-92B1825412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962400"/>
                        <a:ext cx="15240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8" name="Text Box 26">
            <a:extLst>
              <a:ext uri="{FF2B5EF4-FFF2-40B4-BE49-F238E27FC236}">
                <a16:creationId xmlns:a16="http://schemas.microsoft.com/office/drawing/2014/main" id="{BFA03DAC-DBF2-ED4B-A36C-7DDE8FCE5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882650"/>
            <a:ext cx="1060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600" i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64539" name="Line 27">
            <a:extLst>
              <a:ext uri="{FF2B5EF4-FFF2-40B4-BE49-F238E27FC236}">
                <a16:creationId xmlns:a16="http://schemas.microsoft.com/office/drawing/2014/main" id="{E9F35CE6-AA68-5546-8EA4-6A29FB1A3F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9624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0" name="Line 28">
            <a:extLst>
              <a:ext uri="{FF2B5EF4-FFF2-40B4-BE49-F238E27FC236}">
                <a16:creationId xmlns:a16="http://schemas.microsoft.com/office/drawing/2014/main" id="{1EF68F9E-5938-5B40-83D4-3C529D23D9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40386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4541" name="Object 29">
            <a:extLst>
              <a:ext uri="{FF2B5EF4-FFF2-40B4-BE49-F238E27FC236}">
                <a16:creationId xmlns:a16="http://schemas.microsoft.com/office/drawing/2014/main" id="{134ECD51-A108-4C43-8590-1746241379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400800" y="3962400"/>
          <a:ext cx="15240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5" name="Equation" r:id="rId17" imgW="35102800" imgH="15506700" progId="Equation.3">
                  <p:embed/>
                </p:oleObj>
              </mc:Choice>
              <mc:Fallback>
                <p:oleObj name="Equation" r:id="rId17" imgW="35102800" imgH="15506700" progId="Equation.3">
                  <p:embed/>
                  <p:pic>
                    <p:nvPicPr>
                      <p:cNvPr id="64541" name="Object 29">
                        <a:extLst>
                          <a:ext uri="{FF2B5EF4-FFF2-40B4-BE49-F238E27FC236}">
                            <a16:creationId xmlns:a16="http://schemas.microsoft.com/office/drawing/2014/main" id="{134ECD51-A108-4C43-8590-1746241379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962400"/>
                        <a:ext cx="15240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2" name="Object 30">
            <a:extLst>
              <a:ext uri="{FF2B5EF4-FFF2-40B4-BE49-F238E27FC236}">
                <a16:creationId xmlns:a16="http://schemas.microsoft.com/office/drawing/2014/main" id="{D142D799-515F-EA48-A1E4-0DFC0891C0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988300" y="3962400"/>
          <a:ext cx="15367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6" name="Equation" r:id="rId19" imgW="35394900" imgH="15506700" progId="Equation.3">
                  <p:embed/>
                </p:oleObj>
              </mc:Choice>
              <mc:Fallback>
                <p:oleObj name="Equation" r:id="rId19" imgW="35394900" imgH="15506700" progId="Equation.3">
                  <p:embed/>
                  <p:pic>
                    <p:nvPicPr>
                      <p:cNvPr id="64542" name="Object 30">
                        <a:extLst>
                          <a:ext uri="{FF2B5EF4-FFF2-40B4-BE49-F238E27FC236}">
                            <a16:creationId xmlns:a16="http://schemas.microsoft.com/office/drawing/2014/main" id="{D142D799-515F-EA48-A1E4-0DFC0891C0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3962400"/>
                        <a:ext cx="15367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3" name="Object 31">
            <a:extLst>
              <a:ext uri="{FF2B5EF4-FFF2-40B4-BE49-F238E27FC236}">
                <a16:creationId xmlns:a16="http://schemas.microsoft.com/office/drawing/2014/main" id="{599067D1-0A15-2C45-A3CF-8164E5BD4AD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9300" y="4748213"/>
          <a:ext cx="35306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7" name="Equation" r:id="rId21" imgW="81330800" imgH="16383000" progId="Equation.3">
                  <p:embed/>
                </p:oleObj>
              </mc:Choice>
              <mc:Fallback>
                <p:oleObj name="Equation" r:id="rId21" imgW="81330800" imgH="16383000" progId="Equation.3">
                  <p:embed/>
                  <p:pic>
                    <p:nvPicPr>
                      <p:cNvPr id="64543" name="Object 31">
                        <a:extLst>
                          <a:ext uri="{FF2B5EF4-FFF2-40B4-BE49-F238E27FC236}">
                            <a16:creationId xmlns:a16="http://schemas.microsoft.com/office/drawing/2014/main" id="{599067D1-0A15-2C45-A3CF-8164E5BD4A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4748213"/>
                        <a:ext cx="35306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4" name="Line 32">
            <a:extLst>
              <a:ext uri="{FF2B5EF4-FFF2-40B4-BE49-F238E27FC236}">
                <a16:creationId xmlns:a16="http://schemas.microsoft.com/office/drawing/2014/main" id="{93CE233C-80F4-A446-89C7-8B8671006B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0386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5" name="Line 33">
            <a:extLst>
              <a:ext uri="{FF2B5EF4-FFF2-40B4-BE49-F238E27FC236}">
                <a16:creationId xmlns:a16="http://schemas.microsoft.com/office/drawing/2014/main" id="{DCBA19BF-1786-2F40-A46C-606AB7507F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40386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6" name="Line 34">
            <a:extLst>
              <a:ext uri="{FF2B5EF4-FFF2-40B4-BE49-F238E27FC236}">
                <a16:creationId xmlns:a16="http://schemas.microsoft.com/office/drawing/2014/main" id="{C612A175-22D4-B84F-85E2-52D7A6777785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40386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7" name="Line 35">
            <a:extLst>
              <a:ext uri="{FF2B5EF4-FFF2-40B4-BE49-F238E27FC236}">
                <a16:creationId xmlns:a16="http://schemas.microsoft.com/office/drawing/2014/main" id="{457EB718-F511-DF4F-9E8B-DA3566EBB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05800" y="40386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8" name="Line 36">
            <a:extLst>
              <a:ext uri="{FF2B5EF4-FFF2-40B4-BE49-F238E27FC236}">
                <a16:creationId xmlns:a16="http://schemas.microsoft.com/office/drawing/2014/main" id="{D918FFB5-0F6D-0241-99A1-9787FA8F2DD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4876800"/>
            <a:ext cx="457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4549" name="Object 37">
            <a:extLst>
              <a:ext uri="{FF2B5EF4-FFF2-40B4-BE49-F238E27FC236}">
                <a16:creationId xmlns:a16="http://schemas.microsoft.com/office/drawing/2014/main" id="{B1A7FB86-1FA8-0048-869C-32C1A3AB0F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5594350"/>
          <a:ext cx="2882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8" name="Equation" r:id="rId23" imgW="66408300" imgH="16383000" progId="Equation.3">
                  <p:embed/>
                </p:oleObj>
              </mc:Choice>
              <mc:Fallback>
                <p:oleObj name="Equation" r:id="rId23" imgW="66408300" imgH="16383000" progId="Equation.3">
                  <p:embed/>
                  <p:pic>
                    <p:nvPicPr>
                      <p:cNvPr id="64549" name="Object 37">
                        <a:extLst>
                          <a:ext uri="{FF2B5EF4-FFF2-40B4-BE49-F238E27FC236}">
                            <a16:creationId xmlns:a16="http://schemas.microsoft.com/office/drawing/2014/main" id="{B1A7FB86-1FA8-0048-869C-32C1A3AB0F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594350"/>
                        <a:ext cx="2882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58" name="Object 46">
            <a:extLst>
              <a:ext uri="{FF2B5EF4-FFF2-40B4-BE49-F238E27FC236}">
                <a16:creationId xmlns:a16="http://schemas.microsoft.com/office/drawing/2014/main" id="{ABABFE08-991B-964D-BAF8-0E00FFA2197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981700" y="5600700"/>
          <a:ext cx="14351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19" name="Equation" r:id="rId25" imgW="33058100" imgH="11404600" progId="Equation.3">
                  <p:embed/>
                </p:oleObj>
              </mc:Choice>
              <mc:Fallback>
                <p:oleObj name="Equation" r:id="rId25" imgW="33058100" imgH="11404600" progId="Equation.3">
                  <p:embed/>
                  <p:pic>
                    <p:nvPicPr>
                      <p:cNvPr id="64558" name="Object 46">
                        <a:extLst>
                          <a:ext uri="{FF2B5EF4-FFF2-40B4-BE49-F238E27FC236}">
                            <a16:creationId xmlns:a16="http://schemas.microsoft.com/office/drawing/2014/main" id="{ABABFE08-991B-964D-BAF8-0E00FFA219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1700" y="5600700"/>
                        <a:ext cx="14351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59" name="Line 47">
            <a:extLst>
              <a:ext uri="{FF2B5EF4-FFF2-40B4-BE49-F238E27FC236}">
                <a16:creationId xmlns:a16="http://schemas.microsoft.com/office/drawing/2014/main" id="{6D591739-2B73-E64F-876E-46F59C001E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990600"/>
            <a:ext cx="1600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4560" name="Object 48">
            <a:extLst>
              <a:ext uri="{FF2B5EF4-FFF2-40B4-BE49-F238E27FC236}">
                <a16:creationId xmlns:a16="http://schemas.microsoft.com/office/drawing/2014/main" id="{D07214F0-6176-1744-993D-A104EBD25FB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767764" y="5664200"/>
          <a:ext cx="169068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20" name="Equation" r:id="rId27" imgW="38912800" imgH="9944100" progId="Equation.3">
                  <p:embed/>
                </p:oleObj>
              </mc:Choice>
              <mc:Fallback>
                <p:oleObj name="Equation" r:id="rId27" imgW="38912800" imgH="9944100" progId="Equation.3">
                  <p:embed/>
                  <p:pic>
                    <p:nvPicPr>
                      <p:cNvPr id="64560" name="Object 48">
                        <a:extLst>
                          <a:ext uri="{FF2B5EF4-FFF2-40B4-BE49-F238E27FC236}">
                            <a16:creationId xmlns:a16="http://schemas.microsoft.com/office/drawing/2014/main" id="{D07214F0-6176-1744-993D-A104EBD25F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7764" y="5664200"/>
                        <a:ext cx="1690687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61" name="Object 49">
            <a:extLst>
              <a:ext uri="{FF2B5EF4-FFF2-40B4-BE49-F238E27FC236}">
                <a16:creationId xmlns:a16="http://schemas.microsoft.com/office/drawing/2014/main" id="{0E91791B-6E8C-D84E-B103-2B3DC3856A6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80300" y="5689600"/>
          <a:ext cx="5969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21" name="Equation" r:id="rId29" imgW="13754100" imgH="16383000" progId="Equation.3">
                  <p:embed/>
                </p:oleObj>
              </mc:Choice>
              <mc:Fallback>
                <p:oleObj name="Equation" r:id="rId29" imgW="13754100" imgH="16383000" progId="Equation.3">
                  <p:embed/>
                  <p:pic>
                    <p:nvPicPr>
                      <p:cNvPr id="64561" name="Object 49">
                        <a:extLst>
                          <a:ext uri="{FF2B5EF4-FFF2-40B4-BE49-F238E27FC236}">
                            <a16:creationId xmlns:a16="http://schemas.microsoft.com/office/drawing/2014/main" id="{0E91791B-6E8C-D84E-B103-2B3DC3856A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0300" y="5689600"/>
                        <a:ext cx="5969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638875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4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4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4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6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4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64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4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64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64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4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 build="p" autoUpdateAnimBg="0"/>
      <p:bldP spid="64521" grpId="0" build="p" autoUpdateAnimBg="0"/>
      <p:bldP spid="64522" grpId="0" build="p" autoUpdateAnimBg="0"/>
      <p:bldP spid="64523" grpId="0" build="p" autoUpdateAnimBg="0"/>
      <p:bldP spid="64531" grpId="0" build="p" autoUpdateAnimBg="0"/>
      <p:bldP spid="64536" grpId="0" build="p" autoUpdateAnimBg="0"/>
      <p:bldP spid="6453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074">
            <a:extLst>
              <a:ext uri="{FF2B5EF4-FFF2-40B4-BE49-F238E27FC236}">
                <a16:creationId xmlns:a16="http://schemas.microsoft.com/office/drawing/2014/main" id="{F161D724-FE01-6649-B51F-3A1A3100F8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1371600" cy="609600"/>
          </a:xfrm>
        </p:spPr>
        <p:txBody>
          <a:bodyPr/>
          <a:lstStyle/>
          <a:p>
            <a:pPr algn="l"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定义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：</a:t>
            </a:r>
          </a:p>
        </p:txBody>
      </p:sp>
      <p:sp>
        <p:nvSpPr>
          <p:cNvPr id="10243" name="Text Box 3075">
            <a:extLst>
              <a:ext uri="{FF2B5EF4-FFF2-40B4-BE49-F238E27FC236}">
                <a16:creationId xmlns:a16="http://schemas.microsoft.com/office/drawing/2014/main" id="{3BEF1BC3-021F-F249-A108-2D6AB1F62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2428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给定一个数列</a:t>
            </a:r>
          </a:p>
        </p:txBody>
      </p:sp>
      <p:graphicFrame>
        <p:nvGraphicFramePr>
          <p:cNvPr id="10244" name="Object 3076">
            <a:extLst>
              <a:ext uri="{FF2B5EF4-FFF2-40B4-BE49-F238E27FC236}">
                <a16:creationId xmlns:a16="http://schemas.microsoft.com/office/drawing/2014/main" id="{38732455-71DB-0847-9591-E192E7F97C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22900" y="304800"/>
          <a:ext cx="3263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1" name="Equation" r:id="rId3" imgW="75196700" imgH="10236200" progId="Equation.3">
                  <p:embed/>
                </p:oleObj>
              </mc:Choice>
              <mc:Fallback>
                <p:oleObj name="Equation" r:id="rId3" imgW="75196700" imgH="10236200" progId="Equation.3">
                  <p:embed/>
                  <p:pic>
                    <p:nvPicPr>
                      <p:cNvPr id="10244" name="Object 3076">
                        <a:extLst>
                          <a:ext uri="{FF2B5EF4-FFF2-40B4-BE49-F238E27FC236}">
                            <a16:creationId xmlns:a16="http://schemas.microsoft.com/office/drawing/2014/main" id="{38732455-71DB-0847-9591-E192E7F97C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304800"/>
                        <a:ext cx="3263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3077">
            <a:extLst>
              <a:ext uri="{FF2B5EF4-FFF2-40B4-BE49-F238E27FC236}">
                <a16:creationId xmlns:a16="http://schemas.microsoft.com/office/drawing/2014/main" id="{4AD3C88B-70ED-5E4F-BCC9-26F2E0D0D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2428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将各项依</a:t>
            </a:r>
          </a:p>
        </p:txBody>
      </p:sp>
      <p:graphicFrame>
        <p:nvGraphicFramePr>
          <p:cNvPr id="10246" name="Object 3078">
            <a:extLst>
              <a:ext uri="{FF2B5EF4-FFF2-40B4-BE49-F238E27FC236}">
                <a16:creationId xmlns:a16="http://schemas.microsoft.com/office/drawing/2014/main" id="{9552EDF9-43F0-0A47-9A00-30EAC570F8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3550" y="704850"/>
          <a:ext cx="952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2" name="Equation" r:id="rId5" imgW="21945600" imgH="25450800" progId="Equation.3">
                  <p:embed/>
                </p:oleObj>
              </mc:Choice>
              <mc:Fallback>
                <p:oleObj name="Equation" r:id="rId5" imgW="21945600" imgH="25450800" progId="Equation.3">
                  <p:embed/>
                  <p:pic>
                    <p:nvPicPr>
                      <p:cNvPr id="10246" name="Object 3078">
                        <a:extLst>
                          <a:ext uri="{FF2B5EF4-FFF2-40B4-BE49-F238E27FC236}">
                            <a16:creationId xmlns:a16="http://schemas.microsoft.com/office/drawing/2014/main" id="{9552EDF9-43F0-0A47-9A00-30EAC570F8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704850"/>
                        <a:ext cx="952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3079">
            <a:extLst>
              <a:ext uri="{FF2B5EF4-FFF2-40B4-BE49-F238E27FC236}">
                <a16:creationId xmlns:a16="http://schemas.microsoft.com/office/drawing/2014/main" id="{F56C339A-CE1C-784A-B2EF-21F1440A9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9906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0248" name="Object 3080">
            <a:extLst>
              <a:ext uri="{FF2B5EF4-FFF2-40B4-BE49-F238E27FC236}">
                <a16:creationId xmlns:a16="http://schemas.microsoft.com/office/drawing/2014/main" id="{D4446406-4E77-9A48-BCC4-482C5FF9445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29000" y="1772816"/>
          <a:ext cx="863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3" name="Equation" r:id="rId7" imgW="19900900" imgH="25450800" progId="Equation.3">
                  <p:embed/>
                </p:oleObj>
              </mc:Choice>
              <mc:Fallback>
                <p:oleObj name="Equation" r:id="rId7" imgW="19900900" imgH="25450800" progId="Equation.3">
                  <p:embed/>
                  <p:pic>
                    <p:nvPicPr>
                      <p:cNvPr id="10248" name="Object 3080">
                        <a:extLst>
                          <a:ext uri="{FF2B5EF4-FFF2-40B4-BE49-F238E27FC236}">
                            <a16:creationId xmlns:a16="http://schemas.microsoft.com/office/drawing/2014/main" id="{D4446406-4E77-9A48-BCC4-482C5FF944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772816"/>
                        <a:ext cx="863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3081">
            <a:extLst>
              <a:ext uri="{FF2B5EF4-FFF2-40B4-BE49-F238E27FC236}">
                <a16:creationId xmlns:a16="http://schemas.microsoft.com/office/drawing/2014/main" id="{E786DB1F-72AE-8F43-9065-822D5043241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79900" y="2109366"/>
          <a:ext cx="4076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4" name="Equation" r:id="rId9" imgW="93916500" imgH="10236200" progId="Equation.3">
                  <p:embed/>
                </p:oleObj>
              </mc:Choice>
              <mc:Fallback>
                <p:oleObj name="Equation" r:id="rId9" imgW="93916500" imgH="10236200" progId="Equation.3">
                  <p:embed/>
                  <p:pic>
                    <p:nvPicPr>
                      <p:cNvPr id="10249" name="Object 3081">
                        <a:extLst>
                          <a:ext uri="{FF2B5EF4-FFF2-40B4-BE49-F238E27FC236}">
                            <a16:creationId xmlns:a16="http://schemas.microsoft.com/office/drawing/2014/main" id="{E786DB1F-72AE-8F43-9065-822D504324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2109366"/>
                        <a:ext cx="4076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3082">
            <a:extLst>
              <a:ext uri="{FF2B5EF4-FFF2-40B4-BE49-F238E27FC236}">
                <a16:creationId xmlns:a16="http://schemas.microsoft.com/office/drawing/2014/main" id="{5F09F5F2-0053-E94A-942F-79B3AFA48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917404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称上式为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无穷级数</a:t>
            </a:r>
            <a:r>
              <a:rPr lang="zh-CN" altLang="en-US" dirty="0">
                <a:solidFill>
                  <a:srgbClr val="000000"/>
                </a:solidFill>
              </a:rPr>
              <a:t>，</a:t>
            </a:r>
          </a:p>
        </p:txBody>
      </p:sp>
      <p:sp>
        <p:nvSpPr>
          <p:cNvPr id="10251" name="Text Box 3083">
            <a:extLst>
              <a:ext uri="{FF2B5EF4-FFF2-40B4-BE49-F238E27FC236}">
                <a16:creationId xmlns:a16="http://schemas.microsoft.com/office/drawing/2014/main" id="{39BBA060-B4E2-B342-8C5D-433D8CA39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1400" y="2931692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其中第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项</a:t>
            </a:r>
          </a:p>
        </p:txBody>
      </p:sp>
      <p:graphicFrame>
        <p:nvGraphicFramePr>
          <p:cNvPr id="10252" name="Object 3084">
            <a:extLst>
              <a:ext uri="{FF2B5EF4-FFF2-40B4-BE49-F238E27FC236}">
                <a16:creationId xmlns:a16="http://schemas.microsoft.com/office/drawing/2014/main" id="{05843B39-D1DC-F948-94D1-E8964CE218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08800" y="2945979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5" name="Equation" r:id="rId11" imgW="8483600" imgH="10236200" progId="Equation.3">
                  <p:embed/>
                </p:oleObj>
              </mc:Choice>
              <mc:Fallback>
                <p:oleObj name="Equation" r:id="rId11" imgW="8483600" imgH="10236200" progId="Equation.3">
                  <p:embed/>
                  <p:pic>
                    <p:nvPicPr>
                      <p:cNvPr id="10252" name="Object 3084">
                        <a:extLst>
                          <a:ext uri="{FF2B5EF4-FFF2-40B4-BE49-F238E27FC236}">
                            <a16:creationId xmlns:a16="http://schemas.microsoft.com/office/drawing/2014/main" id="{05843B39-D1DC-F948-94D1-E8964CE218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8800" y="2945979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3" name="Text Box 3085">
            <a:extLst>
              <a:ext uri="{FF2B5EF4-FFF2-40B4-BE49-F238E27FC236}">
                <a16:creationId xmlns:a16="http://schemas.microsoft.com/office/drawing/2014/main" id="{761CD713-EDAE-1549-807E-0C0789EF6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915817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叫做级数的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一般项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55" name="Text Box 3087">
            <a:extLst>
              <a:ext uri="{FF2B5EF4-FFF2-40B4-BE49-F238E27FC236}">
                <a16:creationId xmlns:a16="http://schemas.microsoft.com/office/drawing/2014/main" id="{D35E8355-9E5F-B24F-9F50-2EA7B9CB3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79000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级数的</a:t>
            </a:r>
            <a:r>
              <a:rPr lang="zh-CN" altLang="en-US" dirty="0">
                <a:solidFill>
                  <a:srgbClr val="C00000"/>
                </a:solidFill>
              </a:rPr>
              <a:t>前</a:t>
            </a:r>
            <a:r>
              <a:rPr lang="zh-CN" altLang="en-US" i="1" dirty="0">
                <a:solidFill>
                  <a:srgbClr val="C00000"/>
                </a:solidFill>
              </a:rPr>
              <a:t> </a:t>
            </a:r>
            <a:r>
              <a:rPr lang="en-US" altLang="zh-CN" i="1" dirty="0">
                <a:solidFill>
                  <a:srgbClr val="C00000"/>
                </a:solidFill>
              </a:rPr>
              <a:t>n</a:t>
            </a:r>
            <a:r>
              <a:rPr lang="en-US" altLang="zh-CN" dirty="0">
                <a:solidFill>
                  <a:srgbClr val="C00000"/>
                </a:solidFill>
              </a:rPr>
              <a:t> </a:t>
            </a:r>
            <a:r>
              <a:rPr lang="zh-CN" altLang="en-US" dirty="0">
                <a:solidFill>
                  <a:srgbClr val="C00000"/>
                </a:solidFill>
              </a:rPr>
              <a:t>项和</a:t>
            </a:r>
          </a:p>
        </p:txBody>
      </p:sp>
      <p:graphicFrame>
        <p:nvGraphicFramePr>
          <p:cNvPr id="10256" name="Object 3088">
            <a:extLst>
              <a:ext uri="{FF2B5EF4-FFF2-40B4-BE49-F238E27FC236}">
                <a16:creationId xmlns:a16="http://schemas.microsoft.com/office/drawing/2014/main" id="{8337EC25-4E9F-144C-9363-EC93E622E7D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1864" y="3530352"/>
          <a:ext cx="16129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6" name="Equation" r:id="rId13" imgW="37160200" imgH="24574500" progId="Equation.3">
                  <p:embed/>
                </p:oleObj>
              </mc:Choice>
              <mc:Fallback>
                <p:oleObj name="Equation" r:id="rId13" imgW="37160200" imgH="24574500" progId="Equation.3">
                  <p:embed/>
                  <p:pic>
                    <p:nvPicPr>
                      <p:cNvPr id="10256" name="Object 3088">
                        <a:extLst>
                          <a:ext uri="{FF2B5EF4-FFF2-40B4-BE49-F238E27FC236}">
                            <a16:creationId xmlns:a16="http://schemas.microsoft.com/office/drawing/2014/main" id="{8337EC25-4E9F-144C-9363-EC93E622E7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1864" y="3530352"/>
                        <a:ext cx="16129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7" name="Text Box 3089">
            <a:extLst>
              <a:ext uri="{FF2B5EF4-FFF2-40B4-BE49-F238E27FC236}">
                <a16:creationId xmlns:a16="http://schemas.microsoft.com/office/drawing/2014/main" id="{88E6AEE5-5AB2-684C-8D03-FBCAE05C1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684192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部分和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275" name="Object 3107">
            <a:extLst>
              <a:ext uri="{FF2B5EF4-FFF2-40B4-BE49-F238E27FC236}">
                <a16:creationId xmlns:a16="http://schemas.microsoft.com/office/drawing/2014/main" id="{B484A7C3-E304-E043-916B-A632E584159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548264" y="3862140"/>
          <a:ext cx="3340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7" name="Equation" r:id="rId15" imgW="76949300" imgH="10236200" progId="Equation.3">
                  <p:embed/>
                </p:oleObj>
              </mc:Choice>
              <mc:Fallback>
                <p:oleObj name="Equation" r:id="rId15" imgW="76949300" imgH="10236200" progId="Equation.3">
                  <p:embed/>
                  <p:pic>
                    <p:nvPicPr>
                      <p:cNvPr id="10275" name="Object 3107">
                        <a:extLst>
                          <a:ext uri="{FF2B5EF4-FFF2-40B4-BE49-F238E27FC236}">
                            <a16:creationId xmlns:a16="http://schemas.microsoft.com/office/drawing/2014/main" id="{B484A7C3-E304-E043-916B-A632E58415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8264" y="3862140"/>
                        <a:ext cx="3340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0" name="Text Box 3112">
            <a:extLst>
              <a:ext uri="{FF2B5EF4-FFF2-40B4-BE49-F238E27FC236}">
                <a16:creationId xmlns:a16="http://schemas.microsoft.com/office/drawing/2014/main" id="{6B259D40-4AC6-504E-922C-A1584E44D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04888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次相加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简记为</a:t>
            </a:r>
          </a:p>
        </p:txBody>
      </p:sp>
      <p:graphicFrame>
        <p:nvGraphicFramePr>
          <p:cNvPr id="10281" name="Object 3113">
            <a:extLst>
              <a:ext uri="{FF2B5EF4-FFF2-40B4-BE49-F238E27FC236}">
                <a16:creationId xmlns:a16="http://schemas.microsoft.com/office/drawing/2014/main" id="{1AE51846-1E95-0545-84CE-F1922E31CD6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3000" y="4746104"/>
          <a:ext cx="30353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8" name="Equation" r:id="rId17" imgW="69926200" imgH="15798800" progId="Equation.3">
                  <p:embed/>
                </p:oleObj>
              </mc:Choice>
              <mc:Fallback>
                <p:oleObj name="Equation" r:id="rId17" imgW="69926200" imgH="15798800" progId="Equation.3">
                  <p:embed/>
                  <p:pic>
                    <p:nvPicPr>
                      <p:cNvPr id="10281" name="Object 3113">
                        <a:extLst>
                          <a:ext uri="{FF2B5EF4-FFF2-40B4-BE49-F238E27FC236}">
                            <a16:creationId xmlns:a16="http://schemas.microsoft.com/office/drawing/2014/main" id="{1AE51846-1E95-0545-84CE-F1922E31CD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4746104"/>
                        <a:ext cx="30353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4" name="Text Box 3116">
            <a:extLst>
              <a:ext uri="{FF2B5EF4-FFF2-40B4-BE49-F238E27FC236}">
                <a16:creationId xmlns:a16="http://schemas.microsoft.com/office/drawing/2014/main" id="{5850BCA6-BADC-784C-8EC5-F81668B44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46192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收敛</a:t>
            </a:r>
            <a:r>
              <a:rPr lang="zh-CN" altLang="en-US" b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85" name="Text Box 3117">
            <a:extLst>
              <a:ext uri="{FF2B5EF4-FFF2-40B4-BE49-F238E27FC236}">
                <a16:creationId xmlns:a16="http://schemas.microsoft.com/office/drawing/2014/main" id="{4BB79D00-6148-F24A-978F-7242AF4C4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4669905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则称无穷级数</a:t>
            </a:r>
          </a:p>
        </p:txBody>
      </p:sp>
      <p:sp>
        <p:nvSpPr>
          <p:cNvPr id="10287" name="Text Box 3119">
            <a:extLst>
              <a:ext uri="{FF2B5EF4-FFF2-40B4-BE49-F238E27FC236}">
                <a16:creationId xmlns:a16="http://schemas.microsoft.com/office/drawing/2014/main" id="{BDF58961-AA7B-C34C-90D1-5B41B3D18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446192"/>
            <a:ext cx="3429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并称 </a:t>
            </a:r>
            <a:r>
              <a:rPr lang="en-US" altLang="zh-CN" i="1" dirty="0">
                <a:solidFill>
                  <a:srgbClr val="000000"/>
                </a:solidFill>
              </a:rPr>
              <a:t>S </a:t>
            </a:r>
            <a:r>
              <a:rPr lang="zh-CN" altLang="en-US" dirty="0">
                <a:solidFill>
                  <a:srgbClr val="000000"/>
                </a:solidFill>
              </a:rPr>
              <a:t>为级数的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和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288" name="Text Box 3120">
            <a:extLst>
              <a:ext uri="{FF2B5EF4-FFF2-40B4-BE49-F238E27FC236}">
                <a16:creationId xmlns:a16="http://schemas.microsoft.com/office/drawing/2014/main" id="{661A2D26-8FAB-7B44-988D-30567B233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446192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记作</a:t>
            </a:r>
          </a:p>
        </p:txBody>
      </p:sp>
      <p:graphicFrame>
        <p:nvGraphicFramePr>
          <p:cNvPr id="24" name="Object 22">
            <a:extLst>
              <a:ext uri="{FF2B5EF4-FFF2-40B4-BE49-F238E27FC236}">
                <a16:creationId xmlns:a16="http://schemas.microsoft.com/office/drawing/2014/main" id="{3C53C540-3A99-FF45-B196-C42F9F8CF62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960096" y="5173216"/>
          <a:ext cx="1460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409" name="Equation" r:id="rId19" imgW="33642300" imgH="25450800" progId="Equation.3">
                  <p:embed/>
                </p:oleObj>
              </mc:Choice>
              <mc:Fallback>
                <p:oleObj name="Equation" r:id="rId19" imgW="33642300" imgH="25450800" progId="Equation.3">
                  <p:embed/>
                  <p:pic>
                    <p:nvPicPr>
                      <p:cNvPr id="24" name="Object 22">
                        <a:extLst>
                          <a:ext uri="{FF2B5EF4-FFF2-40B4-BE49-F238E27FC236}">
                            <a16:creationId xmlns:a16="http://schemas.microsoft.com/office/drawing/2014/main" id="{3C53C540-3A99-FF45-B196-C42F9F8CF6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5173216"/>
                        <a:ext cx="14605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45662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5" grpId="0" autoUpdateAnimBg="0"/>
      <p:bldP spid="10247" grpId="0" autoUpdateAnimBg="0"/>
      <p:bldP spid="10250" grpId="0" autoUpdateAnimBg="0"/>
      <p:bldP spid="10251" grpId="0" autoUpdateAnimBg="0"/>
      <p:bldP spid="10253" grpId="0" autoUpdateAnimBg="0"/>
      <p:bldP spid="10255" grpId="0" autoUpdateAnimBg="0"/>
      <p:bldP spid="10257" grpId="0" autoUpdateAnimBg="0"/>
      <p:bldP spid="10280" grpId="0" autoUpdateAnimBg="0"/>
      <p:bldP spid="10284" grpId="0" autoUpdateAnimBg="0"/>
      <p:bldP spid="10285" grpId="0" autoUpdateAnimBg="0"/>
      <p:bldP spid="10287" grpId="0" autoUpdateAnimBg="0"/>
      <p:bldP spid="1028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36" name="Text Box 28">
            <a:extLst>
              <a:ext uri="{FF2B5EF4-FFF2-40B4-BE49-F238E27FC236}">
                <a16:creationId xmlns:a16="http://schemas.microsoft.com/office/drawing/2014/main" id="{7D4BBE33-46BC-244F-9CF5-1A485551C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6320" y="2151956"/>
            <a:ext cx="411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当级数收敛时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称差值</a:t>
            </a:r>
          </a:p>
        </p:txBody>
      </p:sp>
      <p:graphicFrame>
        <p:nvGraphicFramePr>
          <p:cNvPr id="43037" name="Object 29">
            <a:extLst>
              <a:ext uri="{FF2B5EF4-FFF2-40B4-BE49-F238E27FC236}">
                <a16:creationId xmlns:a16="http://schemas.microsoft.com/office/drawing/2014/main" id="{66E74BA0-FFB2-AE4F-BD1D-FE2FDB7166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23320" y="2823468"/>
          <a:ext cx="4267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83" name="Equation" r:id="rId3" imgW="98298000" imgH="10236200" progId="Equation.3">
                  <p:embed/>
                </p:oleObj>
              </mc:Choice>
              <mc:Fallback>
                <p:oleObj name="Equation" r:id="rId3" imgW="98298000" imgH="10236200" progId="Equation.3">
                  <p:embed/>
                  <p:pic>
                    <p:nvPicPr>
                      <p:cNvPr id="43037" name="Object 29">
                        <a:extLst>
                          <a:ext uri="{FF2B5EF4-FFF2-40B4-BE49-F238E27FC236}">
                            <a16:creationId xmlns:a16="http://schemas.microsoft.com/office/drawing/2014/main" id="{66E74BA0-FFB2-AE4F-BD1D-FE2FDB7166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3320" y="2823468"/>
                        <a:ext cx="4267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38" name="Text Box 30">
            <a:extLst>
              <a:ext uri="{FF2B5EF4-FFF2-40B4-BE49-F238E27FC236}">
                <a16:creationId xmlns:a16="http://schemas.microsoft.com/office/drawing/2014/main" id="{9EA482E1-F746-9646-90A8-6841D0358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1520" y="3447356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为级数的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余项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43045" name="Object 37">
            <a:extLst>
              <a:ext uri="{FF2B5EF4-FFF2-40B4-BE49-F238E27FC236}">
                <a16:creationId xmlns:a16="http://schemas.microsoft.com/office/drawing/2014/main" id="{4D31E65C-BAAC-334D-A8C5-939A97CF73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13595" y="1322215"/>
          <a:ext cx="2717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84" name="Equation" r:id="rId5" imgW="62611000" imgH="14922500" progId="Equation.3">
                  <p:embed/>
                </p:oleObj>
              </mc:Choice>
              <mc:Fallback>
                <p:oleObj name="Equation" r:id="rId5" imgW="62611000" imgH="14922500" progId="Equation.3">
                  <p:embed/>
                  <p:pic>
                    <p:nvPicPr>
                      <p:cNvPr id="43045" name="Object 37">
                        <a:extLst>
                          <a:ext uri="{FF2B5EF4-FFF2-40B4-BE49-F238E27FC236}">
                            <a16:creationId xmlns:a16="http://schemas.microsoft.com/office/drawing/2014/main" id="{4D31E65C-BAAC-334D-A8C5-939A97CF73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595" y="1322215"/>
                        <a:ext cx="27178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46" name="Text Box 38">
            <a:extLst>
              <a:ext uri="{FF2B5EF4-FFF2-40B4-BE49-F238E27FC236}">
                <a16:creationId xmlns:a16="http://schemas.microsoft.com/office/drawing/2014/main" id="{B9A3D928-3B65-B644-B17E-C5DF73F9C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488" y="126876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则称无穷级数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发散</a:t>
            </a:r>
            <a:r>
              <a:rPr lang="zh-CN" altLang="en-US" b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3047" name="Text Box 39">
            <a:extLst>
              <a:ext uri="{FF2B5EF4-FFF2-40B4-BE49-F238E27FC236}">
                <a16:creationId xmlns:a16="http://schemas.microsoft.com/office/drawing/2014/main" id="{C9C897D9-919B-214E-BD3A-0621C104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720" y="3447356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r>
              <a:rPr lang="zh-CN" altLang="en-US">
                <a:solidFill>
                  <a:srgbClr val="000000"/>
                </a:solidFill>
              </a:rPr>
              <a:t>显然</a:t>
            </a:r>
          </a:p>
        </p:txBody>
      </p:sp>
      <p:graphicFrame>
        <p:nvGraphicFramePr>
          <p:cNvPr id="43048" name="Object 40">
            <a:extLst>
              <a:ext uri="{FF2B5EF4-FFF2-40B4-BE49-F238E27FC236}">
                <a16:creationId xmlns:a16="http://schemas.microsoft.com/office/drawing/2014/main" id="{24376910-5126-334C-BF5B-0B04FFE817E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36120" y="4195068"/>
          <a:ext cx="15367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85" name="Equation" r:id="rId7" imgW="35394900" imgH="14338300" progId="Equation.3">
                  <p:embed/>
                </p:oleObj>
              </mc:Choice>
              <mc:Fallback>
                <p:oleObj name="Equation" r:id="rId7" imgW="35394900" imgH="14338300" progId="Equation.3">
                  <p:embed/>
                  <p:pic>
                    <p:nvPicPr>
                      <p:cNvPr id="43048" name="Object 40">
                        <a:extLst>
                          <a:ext uri="{FF2B5EF4-FFF2-40B4-BE49-F238E27FC236}">
                            <a16:creationId xmlns:a16="http://schemas.microsoft.com/office/drawing/2014/main" id="{24376910-5126-334C-BF5B-0B04FFE817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6120" y="4195068"/>
                        <a:ext cx="15367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12485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3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30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36" grpId="0" autoUpdateAnimBg="0"/>
      <p:bldP spid="43038" grpId="0" autoUpdateAnimBg="0"/>
      <p:bldP spid="43046" grpId="0" autoUpdateAnimBg="0"/>
      <p:bldP spid="430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3803C7B2-108E-D34E-9CF3-410AB72A74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3505200" cy="609600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讨论等比级数</a:t>
            </a:r>
          </a:p>
        </p:txBody>
      </p:sp>
      <p:sp>
        <p:nvSpPr>
          <p:cNvPr id="12291" name="Text Box 6">
            <a:extLst>
              <a:ext uri="{FF2B5EF4-FFF2-40B4-BE49-F238E27FC236}">
                <a16:creationId xmlns:a16="http://schemas.microsoft.com/office/drawing/2014/main" id="{F2BFE7D8-479E-5F4D-A44E-7CAE34512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428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zh-CN" altLang="en-US">
                <a:solidFill>
                  <a:srgbClr val="000000"/>
                </a:solidFill>
              </a:rPr>
              <a:t>又称几何级数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DF3603B9-5639-D045-BF35-D9CF8D33AD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35276" y="723900"/>
          <a:ext cx="7070725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3" name="Equation" r:id="rId3" imgW="162966400" imgH="25450800" progId="Equation.3">
                  <p:embed/>
                </p:oleObj>
              </mc:Choice>
              <mc:Fallback>
                <p:oleObj name="Equation" r:id="rId3" imgW="162966400" imgH="25450800" progId="Equation.3">
                  <p:embed/>
                  <p:pic>
                    <p:nvPicPr>
                      <p:cNvPr id="11271" name="Object 7">
                        <a:extLst>
                          <a:ext uri="{FF2B5EF4-FFF2-40B4-BE49-F238E27FC236}">
                            <a16:creationId xmlns:a16="http://schemas.microsoft.com/office/drawing/2014/main" id="{DF3603B9-5639-D045-BF35-D9CF8D33AD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276" y="723900"/>
                        <a:ext cx="7070725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8">
            <a:extLst>
              <a:ext uri="{FF2B5EF4-FFF2-40B4-BE49-F238E27FC236}">
                <a16:creationId xmlns:a16="http://schemas.microsoft.com/office/drawing/2014/main" id="{642EBB55-FEA6-6444-B7B4-E08B1A6E7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919288"/>
            <a:ext cx="647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 q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称为公比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的敛散性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7D94E587-9B7E-F54A-AC62-749387F92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5146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1) </a:t>
            </a:r>
            <a:r>
              <a:rPr lang="zh-CN" altLang="en-US" dirty="0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1277" name="Object 13">
            <a:extLst>
              <a:ext uri="{FF2B5EF4-FFF2-40B4-BE49-F238E27FC236}">
                <a16:creationId xmlns:a16="http://schemas.microsoft.com/office/drawing/2014/main" id="{C8BA4901-9190-7443-8A1C-9BFC0D43F62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30600" y="2590800"/>
          <a:ext cx="889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4" name="Equation" r:id="rId5" imgW="20485100" imgH="9067800" progId="Equation.3">
                  <p:embed/>
                </p:oleObj>
              </mc:Choice>
              <mc:Fallback>
                <p:oleObj name="Equation" r:id="rId5" imgW="20485100" imgH="9067800" progId="Equation.3">
                  <p:embed/>
                  <p:pic>
                    <p:nvPicPr>
                      <p:cNvPr id="11277" name="Object 13">
                        <a:extLst>
                          <a:ext uri="{FF2B5EF4-FFF2-40B4-BE49-F238E27FC236}">
                            <a16:creationId xmlns:a16="http://schemas.microsoft.com/office/drawing/2014/main" id="{C8BA4901-9190-7443-8A1C-9BFC0D43F6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2590800"/>
                        <a:ext cx="889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8" name="Object 14">
            <a:extLst>
              <a:ext uri="{FF2B5EF4-FFF2-40B4-BE49-F238E27FC236}">
                <a16:creationId xmlns:a16="http://schemas.microsoft.com/office/drawing/2014/main" id="{CFF55204-38F3-664E-B27B-8A439AF94A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7376" y="3124200"/>
          <a:ext cx="4568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5" name="Equation" r:id="rId7" imgW="105321100" imgH="12293600" progId="Equation.3">
                  <p:embed/>
                </p:oleObj>
              </mc:Choice>
              <mc:Fallback>
                <p:oleObj name="Equation" r:id="rId7" imgW="105321100" imgH="12293600" progId="Equation.3">
                  <p:embed/>
                  <p:pic>
                    <p:nvPicPr>
                      <p:cNvPr id="11278" name="Object 14">
                        <a:extLst>
                          <a:ext uri="{FF2B5EF4-FFF2-40B4-BE49-F238E27FC236}">
                            <a16:creationId xmlns:a16="http://schemas.microsoft.com/office/drawing/2014/main" id="{CFF55204-38F3-664E-B27B-8A439AF94A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6" y="3124200"/>
                        <a:ext cx="4568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9" name="Object 15">
            <a:extLst>
              <a:ext uri="{FF2B5EF4-FFF2-40B4-BE49-F238E27FC236}">
                <a16:creationId xmlns:a16="http://schemas.microsoft.com/office/drawing/2014/main" id="{9FAACF88-43E1-C54E-9A8E-0FE9D98344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2400" y="3009900"/>
          <a:ext cx="1219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6" name="Equation" r:id="rId9" imgW="28092400" imgH="18427700" progId="Equation.3">
                  <p:embed/>
                </p:oleObj>
              </mc:Choice>
              <mc:Fallback>
                <p:oleObj name="Equation" r:id="rId9" imgW="28092400" imgH="18427700" progId="Equation.3">
                  <p:embed/>
                  <p:pic>
                    <p:nvPicPr>
                      <p:cNvPr id="11279" name="Object 15">
                        <a:extLst>
                          <a:ext uri="{FF2B5EF4-FFF2-40B4-BE49-F238E27FC236}">
                            <a16:creationId xmlns:a16="http://schemas.microsoft.com/office/drawing/2014/main" id="{9FAACF88-43E1-C54E-9A8E-0FE9D98344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3009900"/>
                        <a:ext cx="1219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17">
            <a:extLst>
              <a:ext uri="{FF2B5EF4-FFF2-40B4-BE49-F238E27FC236}">
                <a16:creationId xmlns:a16="http://schemas.microsoft.com/office/drawing/2014/main" id="{118FCF14-8088-0044-8C54-822424F19C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2500" y="3949700"/>
          <a:ext cx="1816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7" name="Equation" r:id="rId11" imgW="41833800" imgH="10820400" progId="Equation.3">
                  <p:embed/>
                </p:oleObj>
              </mc:Choice>
              <mc:Fallback>
                <p:oleObj name="Equation" r:id="rId11" imgW="41833800" imgH="10820400" progId="Equation.3">
                  <p:embed/>
                  <p:pic>
                    <p:nvPicPr>
                      <p:cNvPr id="11281" name="Object 17">
                        <a:extLst>
                          <a:ext uri="{FF2B5EF4-FFF2-40B4-BE49-F238E27FC236}">
                            <a16:creationId xmlns:a16="http://schemas.microsoft.com/office/drawing/2014/main" id="{118FCF14-8088-0044-8C54-822424F19C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2500" y="3949700"/>
                        <a:ext cx="1816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3" name="Object 19">
            <a:extLst>
              <a:ext uri="{FF2B5EF4-FFF2-40B4-BE49-F238E27FC236}">
                <a16:creationId xmlns:a16="http://schemas.microsoft.com/office/drawing/2014/main" id="{11AB8BCD-2465-9E4B-A120-846BCD4231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3829050"/>
          <a:ext cx="2540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8" name="Equation" r:id="rId13" imgW="58508900" imgH="17843500" progId="Equation.3">
                  <p:embed/>
                </p:oleObj>
              </mc:Choice>
              <mc:Fallback>
                <p:oleObj name="Equation" r:id="rId13" imgW="58508900" imgH="17843500" progId="Equation.3">
                  <p:embed/>
                  <p:pic>
                    <p:nvPicPr>
                      <p:cNvPr id="11283" name="Object 19">
                        <a:extLst>
                          <a:ext uri="{FF2B5EF4-FFF2-40B4-BE49-F238E27FC236}">
                            <a16:creationId xmlns:a16="http://schemas.microsoft.com/office/drawing/2014/main" id="{11AB8BCD-2465-9E4B-A120-846BCD4231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829050"/>
                        <a:ext cx="2540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4" name="Text Box 20">
            <a:extLst>
              <a:ext uri="{FF2B5EF4-FFF2-40B4-BE49-F238E27FC236}">
                <a16:creationId xmlns:a16="http://schemas.microsoft.com/office/drawing/2014/main" id="{E7CF0D11-8BC4-DF4F-B593-DAC413E39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8862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11285" name="Object 21">
            <a:extLst>
              <a:ext uri="{FF2B5EF4-FFF2-40B4-BE49-F238E27FC236}">
                <a16:creationId xmlns:a16="http://schemas.microsoft.com/office/drawing/2014/main" id="{AD3CE740-2417-2145-B392-09C8C8184E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67600" y="3886200"/>
          <a:ext cx="20320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69" name="Equation" r:id="rId15" imgW="46812200" imgH="16967200" progId="Equation.3">
                  <p:embed/>
                </p:oleObj>
              </mc:Choice>
              <mc:Fallback>
                <p:oleObj name="Equation" r:id="rId15" imgW="46812200" imgH="16967200" progId="Equation.3">
                  <p:embed/>
                  <p:pic>
                    <p:nvPicPr>
                      <p:cNvPr id="11285" name="Object 21">
                        <a:extLst>
                          <a:ext uri="{FF2B5EF4-FFF2-40B4-BE49-F238E27FC236}">
                            <a16:creationId xmlns:a16="http://schemas.microsoft.com/office/drawing/2014/main" id="{AD3CE740-2417-2145-B392-09C8C8184E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886200"/>
                        <a:ext cx="20320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6" name="Text Box 22">
            <a:extLst>
              <a:ext uri="{FF2B5EF4-FFF2-40B4-BE49-F238E27FC236}">
                <a16:creationId xmlns:a16="http://schemas.microsoft.com/office/drawing/2014/main" id="{89314C8F-83A8-CE40-9900-474F07468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2614" y="4572001"/>
            <a:ext cx="2795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因此级数收敛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1287" name="Object 23">
            <a:extLst>
              <a:ext uri="{FF2B5EF4-FFF2-40B4-BE49-F238E27FC236}">
                <a16:creationId xmlns:a16="http://schemas.microsoft.com/office/drawing/2014/main" id="{84D7CABF-8A61-5843-B93D-A1AB31D884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4597400"/>
          <a:ext cx="6731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70" name="Equation" r:id="rId17" imgW="15506700" imgH="15214600" progId="Equation.3">
                  <p:embed/>
                </p:oleObj>
              </mc:Choice>
              <mc:Fallback>
                <p:oleObj name="Equation" r:id="rId17" imgW="15506700" imgH="15214600" progId="Equation.3">
                  <p:embed/>
                  <p:pic>
                    <p:nvPicPr>
                      <p:cNvPr id="11287" name="Object 23">
                        <a:extLst>
                          <a:ext uri="{FF2B5EF4-FFF2-40B4-BE49-F238E27FC236}">
                            <a16:creationId xmlns:a16="http://schemas.microsoft.com/office/drawing/2014/main" id="{84D7CABF-8A61-5843-B93D-A1AB31D884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597400"/>
                        <a:ext cx="6731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9" name="Object 25">
            <a:extLst>
              <a:ext uri="{FF2B5EF4-FFF2-40B4-BE49-F238E27FC236}">
                <a16:creationId xmlns:a16="http://schemas.microsoft.com/office/drawing/2014/main" id="{006379D0-652C-8E4D-99E3-09FA2E195F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5321300"/>
          <a:ext cx="1790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71" name="Equation" r:id="rId19" imgW="41249600" imgH="10820400" progId="Equation.3">
                  <p:embed/>
                </p:oleObj>
              </mc:Choice>
              <mc:Fallback>
                <p:oleObj name="Equation" r:id="rId19" imgW="41249600" imgH="10820400" progId="Equation.3">
                  <p:embed/>
                  <p:pic>
                    <p:nvPicPr>
                      <p:cNvPr id="11289" name="Object 25">
                        <a:extLst>
                          <a:ext uri="{FF2B5EF4-FFF2-40B4-BE49-F238E27FC236}">
                            <a16:creationId xmlns:a16="http://schemas.microsoft.com/office/drawing/2014/main" id="{006379D0-652C-8E4D-99E3-09FA2E195F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5321300"/>
                        <a:ext cx="17907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91" name="Object 27">
            <a:extLst>
              <a:ext uri="{FF2B5EF4-FFF2-40B4-BE49-F238E27FC236}">
                <a16:creationId xmlns:a16="http://schemas.microsoft.com/office/drawing/2014/main" id="{166214ED-4BBC-A84B-A017-846BDB2F4F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5245100"/>
          <a:ext cx="26924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72" name="Equation" r:id="rId21" imgW="62026800" imgH="17843500" progId="Equation.3">
                  <p:embed/>
                </p:oleObj>
              </mc:Choice>
              <mc:Fallback>
                <p:oleObj name="Equation" r:id="rId21" imgW="62026800" imgH="17843500" progId="Equation.3">
                  <p:embed/>
                  <p:pic>
                    <p:nvPicPr>
                      <p:cNvPr id="11291" name="Object 27">
                        <a:extLst>
                          <a:ext uri="{FF2B5EF4-FFF2-40B4-BE49-F238E27FC236}">
                            <a16:creationId xmlns:a16="http://schemas.microsoft.com/office/drawing/2014/main" id="{166214ED-4BBC-A84B-A017-846BDB2F4F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245100"/>
                        <a:ext cx="26924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92" name="Text Box 28">
            <a:extLst>
              <a:ext uri="{FF2B5EF4-FFF2-40B4-BE49-F238E27FC236}">
                <a16:creationId xmlns:a16="http://schemas.microsoft.com/office/drawing/2014/main" id="{413417FF-0605-1D4A-8275-FA6FA71B4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272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11293" name="Object 29">
            <a:extLst>
              <a:ext uri="{FF2B5EF4-FFF2-40B4-BE49-F238E27FC236}">
                <a16:creationId xmlns:a16="http://schemas.microsoft.com/office/drawing/2014/main" id="{BA3E78C7-4126-F34D-9231-CD6029DA0F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43800" y="5321300"/>
          <a:ext cx="18796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73" name="Equation" r:id="rId23" imgW="43294300" imgH="14338300" progId="Equation.3">
                  <p:embed/>
                </p:oleObj>
              </mc:Choice>
              <mc:Fallback>
                <p:oleObj name="Equation" r:id="rId23" imgW="43294300" imgH="14338300" progId="Equation.3">
                  <p:embed/>
                  <p:pic>
                    <p:nvPicPr>
                      <p:cNvPr id="11293" name="Object 29">
                        <a:extLst>
                          <a:ext uri="{FF2B5EF4-FFF2-40B4-BE49-F238E27FC236}">
                            <a16:creationId xmlns:a16="http://schemas.microsoft.com/office/drawing/2014/main" id="{BA3E78C7-4126-F34D-9231-CD6029DA0F5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5321300"/>
                        <a:ext cx="18796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01" name="Text Box 37">
            <a:extLst>
              <a:ext uri="{FF2B5EF4-FFF2-40B4-BE49-F238E27FC236}">
                <a16:creationId xmlns:a16="http://schemas.microsoft.com/office/drawing/2014/main" id="{3684C629-6112-4545-BF0B-F01BDD375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45268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则部分和</a:t>
            </a:r>
          </a:p>
        </p:txBody>
      </p:sp>
      <p:sp>
        <p:nvSpPr>
          <p:cNvPr id="11302" name="Text Box 38">
            <a:extLst>
              <a:ext uri="{FF2B5EF4-FFF2-40B4-BE49-F238E27FC236}">
                <a16:creationId xmlns:a16="http://schemas.microsoft.com/office/drawing/2014/main" id="{CB7753E3-78DB-1747-9594-D4ACC2AC8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8928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1304" name="Text Box 40">
            <a:extLst>
              <a:ext uri="{FF2B5EF4-FFF2-40B4-BE49-F238E27FC236}">
                <a16:creationId xmlns:a16="http://schemas.microsoft.com/office/drawing/2014/main" id="{CA25708A-1905-274C-BCE5-804628EE1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3388" y="4586288"/>
            <a:ext cx="17002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其和为</a:t>
            </a:r>
          </a:p>
        </p:txBody>
      </p:sp>
    </p:spTree>
    <p:extLst>
      <p:ext uri="{BB962C8B-B14F-4D97-AF65-F5344CB8AC3E}">
        <p14:creationId xmlns:p14="http://schemas.microsoft.com/office/powerpoint/2010/main" val="18853409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  <p:bldP spid="11276" grpId="0" autoUpdateAnimBg="0"/>
      <p:bldP spid="11284" grpId="0" autoUpdateAnimBg="0"/>
      <p:bldP spid="11286" grpId="0" autoUpdateAnimBg="0"/>
      <p:bldP spid="11292" grpId="0" autoUpdateAnimBg="0"/>
      <p:bldP spid="11301" grpId="0" autoUpdateAnimBg="0"/>
      <p:bldP spid="11302" grpId="0" autoUpdateAnimBg="0"/>
      <p:bldP spid="1130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4799856" y="5022850"/>
            <a:ext cx="4104456" cy="1286469"/>
          </a:xfrm>
          <a:prstGeom prst="rect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 w="19050"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3314" name="Text Box 3">
            <a:extLst>
              <a:ext uri="{FF2B5EF4-FFF2-40B4-BE49-F238E27FC236}">
                <a16:creationId xmlns:a16="http://schemas.microsoft.com/office/drawing/2014/main" id="{84DFB583-A36F-0845-9D8D-6B360A0AD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63023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2). </a:t>
            </a:r>
            <a:r>
              <a:rPr lang="zh-CN" altLang="en-US">
                <a:solidFill>
                  <a:srgbClr val="000000"/>
                </a:solidFill>
              </a:rPr>
              <a:t>若</a:t>
            </a:r>
          </a:p>
        </p:txBody>
      </p:sp>
      <p:graphicFrame>
        <p:nvGraphicFramePr>
          <p:cNvPr id="13315" name="Object 4">
            <a:extLst>
              <a:ext uri="{FF2B5EF4-FFF2-40B4-BE49-F238E27FC236}">
                <a16:creationId xmlns:a16="http://schemas.microsoft.com/office/drawing/2014/main" id="{70279E7F-E8EF-6748-9C7E-B3AA178A7E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9088" y="647700"/>
          <a:ext cx="1092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1" name="Equation" r:id="rId3" imgW="25158700" imgH="10820400" progId="Equation.3">
                  <p:embed/>
                </p:oleObj>
              </mc:Choice>
              <mc:Fallback>
                <p:oleObj name="Equation" r:id="rId3" imgW="25158700" imgH="10820400" progId="Equation.3">
                  <p:embed/>
                  <p:pic>
                    <p:nvPicPr>
                      <p:cNvPr id="13315" name="Object 4">
                        <a:extLst>
                          <a:ext uri="{FF2B5EF4-FFF2-40B4-BE49-F238E27FC236}">
                            <a16:creationId xmlns:a16="http://schemas.microsoft.com/office/drawing/2014/main" id="{70279E7F-E8EF-6748-9C7E-B3AA178A7E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9088" y="647700"/>
                        <a:ext cx="1092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>
            <a:extLst>
              <a:ext uri="{FF2B5EF4-FFF2-40B4-BE49-F238E27FC236}">
                <a16:creationId xmlns:a16="http://schemas.microsoft.com/office/drawing/2014/main" id="{645017EE-E258-F544-9AD7-CCE003F9D7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1100" y="129540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2" name="Equation" r:id="rId5" imgW="36868100" imgH="10236200" progId="Equation.3">
                  <p:embed/>
                </p:oleObj>
              </mc:Choice>
              <mc:Fallback>
                <p:oleObj name="Equation" r:id="rId5" imgW="36868100" imgH="10236200" progId="Equation.3">
                  <p:embed/>
                  <p:pic>
                    <p:nvPicPr>
                      <p:cNvPr id="12293" name="Object 5">
                        <a:extLst>
                          <a:ext uri="{FF2B5EF4-FFF2-40B4-BE49-F238E27FC236}">
                            <a16:creationId xmlns:a16="http://schemas.microsoft.com/office/drawing/2014/main" id="{645017EE-E258-F544-9AD7-CCE003F9D7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129540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D528B87F-9F78-074B-B260-860790A98A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92576" y="1295401"/>
          <a:ext cx="12414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3" name="Equation" r:id="rId7" imgW="28676600" imgH="10236200" progId="Equation.3">
                  <p:embed/>
                </p:oleObj>
              </mc:Choice>
              <mc:Fallback>
                <p:oleObj name="Equation" r:id="rId7" imgW="28676600" imgH="10236200" progId="Equation.3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D528B87F-9F78-074B-B260-860790A98A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2576" y="1295401"/>
                        <a:ext cx="124142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Text Box 8">
            <a:extLst>
              <a:ext uri="{FF2B5EF4-FFF2-40B4-BE49-F238E27FC236}">
                <a16:creationId xmlns:a16="http://schemas.microsoft.com/office/drawing/2014/main" id="{BD28C3E3-5EDE-FF46-A26A-159EC4E7D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3800" y="1233488"/>
            <a:ext cx="271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因此级数发散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2299" name="Object 11">
            <a:extLst>
              <a:ext uri="{FF2B5EF4-FFF2-40B4-BE49-F238E27FC236}">
                <a16:creationId xmlns:a16="http://schemas.microsoft.com/office/drawing/2014/main" id="{51B654C5-E9B9-5740-843B-34462FB6F7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1" y="2006600"/>
          <a:ext cx="18145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4" name="Equation" r:id="rId9" imgW="41833800" imgH="10236200" progId="Equation.3">
                  <p:embed/>
                </p:oleObj>
              </mc:Choice>
              <mc:Fallback>
                <p:oleObj name="Equation" r:id="rId9" imgW="41833800" imgH="10236200" progId="Equation.3">
                  <p:embed/>
                  <p:pic>
                    <p:nvPicPr>
                      <p:cNvPr id="12299" name="Object 11">
                        <a:extLst>
                          <a:ext uri="{FF2B5EF4-FFF2-40B4-BE49-F238E27FC236}">
                            <a16:creationId xmlns:a16="http://schemas.microsoft.com/office/drawing/2014/main" id="{51B654C5-E9B9-5740-843B-34462FB6F7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2006600"/>
                        <a:ext cx="18145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>
            <a:extLst>
              <a:ext uri="{FF2B5EF4-FFF2-40B4-BE49-F238E27FC236}">
                <a16:creationId xmlns:a16="http://schemas.microsoft.com/office/drawing/2014/main" id="{A56EC4AE-5DB0-4046-BFC5-F182E17611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8888" y="2527300"/>
          <a:ext cx="47228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5" name="Equation" r:id="rId11" imgW="108839000" imgH="12001500" progId="Equation.3">
                  <p:embed/>
                </p:oleObj>
              </mc:Choice>
              <mc:Fallback>
                <p:oleObj name="Equation" r:id="rId11" imgW="108839000" imgH="12001500" progId="Equation.3">
                  <p:embed/>
                  <p:pic>
                    <p:nvPicPr>
                      <p:cNvPr id="12301" name="Object 13">
                        <a:extLst>
                          <a:ext uri="{FF2B5EF4-FFF2-40B4-BE49-F238E27FC236}">
                            <a16:creationId xmlns:a16="http://schemas.microsoft.com/office/drawing/2014/main" id="{A56EC4AE-5DB0-4046-BFC5-F182E17611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888" y="2527300"/>
                        <a:ext cx="47228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Text Box 14">
            <a:extLst>
              <a:ext uri="{FF2B5EF4-FFF2-40B4-BE49-F238E27FC236}">
                <a16:creationId xmlns:a16="http://schemas.microsoft.com/office/drawing/2014/main" id="{AF224B03-B575-1944-AA4C-822F5FCC2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342265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12303" name="Object 15">
            <a:extLst>
              <a:ext uri="{FF2B5EF4-FFF2-40B4-BE49-F238E27FC236}">
                <a16:creationId xmlns:a16="http://schemas.microsoft.com/office/drawing/2014/main" id="{727E381C-9E99-744E-9A71-4426A2E920F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2025" y="3260725"/>
          <a:ext cx="977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6" name="Equation" r:id="rId13" imgW="22529800" imgH="21069300" progId="Equation.3">
                  <p:embed/>
                </p:oleObj>
              </mc:Choice>
              <mc:Fallback>
                <p:oleObj name="Equation" r:id="rId13" imgW="22529800" imgH="21069300" progId="Equation.3">
                  <p:embed/>
                  <p:pic>
                    <p:nvPicPr>
                      <p:cNvPr id="12303" name="Object 15">
                        <a:extLst>
                          <a:ext uri="{FF2B5EF4-FFF2-40B4-BE49-F238E27FC236}">
                            <a16:creationId xmlns:a16="http://schemas.microsoft.com/office/drawing/2014/main" id="{727E381C-9E99-744E-9A71-4426A2E920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2025" y="3260725"/>
                        <a:ext cx="977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4" name="Text Box 16">
            <a:extLst>
              <a:ext uri="{FF2B5EF4-FFF2-40B4-BE49-F238E27FC236}">
                <a16:creationId xmlns:a16="http://schemas.microsoft.com/office/drawing/2014/main" id="{B35B26F8-F4C0-1443-8FBC-A719CC305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904" y="3117851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为奇数</a:t>
            </a:r>
          </a:p>
        </p:txBody>
      </p:sp>
      <p:sp>
        <p:nvSpPr>
          <p:cNvPr id="12308" name="Text Box 20">
            <a:extLst>
              <a:ext uri="{FF2B5EF4-FFF2-40B4-BE49-F238E27FC236}">
                <a16:creationId xmlns:a16="http://schemas.microsoft.com/office/drawing/2014/main" id="{6FD47B50-6F5B-3B42-8427-E87EBA5D2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1904" y="366553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为偶数</a:t>
            </a:r>
          </a:p>
        </p:txBody>
      </p:sp>
      <p:sp>
        <p:nvSpPr>
          <p:cNvPr id="12309" name="Text Box 21">
            <a:extLst>
              <a:ext uri="{FF2B5EF4-FFF2-40B4-BE49-F238E27FC236}">
                <a16:creationId xmlns:a16="http://schemas.microsoft.com/office/drawing/2014/main" id="{B3C65BE9-869B-804E-A384-D96A0A02C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2775" y="436245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从而</a:t>
            </a:r>
          </a:p>
        </p:txBody>
      </p:sp>
      <p:graphicFrame>
        <p:nvGraphicFramePr>
          <p:cNvPr id="12310" name="Object 22">
            <a:extLst>
              <a:ext uri="{FF2B5EF4-FFF2-40B4-BE49-F238E27FC236}">
                <a16:creationId xmlns:a16="http://schemas.microsoft.com/office/drawing/2014/main" id="{0D43CA25-5441-934F-A6B0-A86714618F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438650"/>
          <a:ext cx="1041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7" name="Equation" r:id="rId15" imgW="23990300" imgH="14338300" progId="Equation.3">
                  <p:embed/>
                </p:oleObj>
              </mc:Choice>
              <mc:Fallback>
                <p:oleObj name="Equation" r:id="rId15" imgW="23990300" imgH="14338300" progId="Equation.3">
                  <p:embed/>
                  <p:pic>
                    <p:nvPicPr>
                      <p:cNvPr id="12310" name="Object 22">
                        <a:extLst>
                          <a:ext uri="{FF2B5EF4-FFF2-40B4-BE49-F238E27FC236}">
                            <a16:creationId xmlns:a16="http://schemas.microsoft.com/office/drawing/2014/main" id="{0D43CA25-5441-934F-A6B0-A86714618F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438650"/>
                        <a:ext cx="1041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4" name="Text Box 26">
            <a:extLst>
              <a:ext uri="{FF2B5EF4-FFF2-40B4-BE49-F238E27FC236}">
                <a16:creationId xmlns:a16="http://schemas.microsoft.com/office/drawing/2014/main" id="{226AFDBB-03CF-BD4D-9047-590046699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11333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综合 </a:t>
            </a:r>
            <a:r>
              <a:rPr lang="en-US" altLang="zh-CN">
                <a:solidFill>
                  <a:srgbClr val="000000"/>
                </a:solidFill>
              </a:rPr>
              <a:t>1)</a:t>
            </a:r>
            <a:r>
              <a:rPr lang="zh-CN" altLang="en-US">
                <a:solidFill>
                  <a:srgbClr val="000000"/>
                </a:solidFill>
              </a:rPr>
              <a:t>、</a:t>
            </a:r>
            <a:r>
              <a:rPr lang="en-US" altLang="zh-CN">
                <a:solidFill>
                  <a:srgbClr val="000000"/>
                </a:solidFill>
              </a:rPr>
              <a:t>2)</a:t>
            </a:r>
            <a:r>
              <a:rPr lang="zh-CN" altLang="en-US">
                <a:solidFill>
                  <a:srgbClr val="000000"/>
                </a:solidFill>
              </a:rPr>
              <a:t>可知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315" name="Object 27">
            <a:extLst>
              <a:ext uri="{FF2B5EF4-FFF2-40B4-BE49-F238E27FC236}">
                <a16:creationId xmlns:a16="http://schemas.microsoft.com/office/drawing/2014/main" id="{5C03C8C1-112D-D840-9C30-92553A1619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5162550"/>
          <a:ext cx="914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8" name="Equation" r:id="rId17" imgW="21069300" imgH="10820400" progId="Equation.3">
                  <p:embed/>
                </p:oleObj>
              </mc:Choice>
              <mc:Fallback>
                <p:oleObj name="Equation" r:id="rId17" imgW="21069300" imgH="10820400" progId="Equation.3">
                  <p:embed/>
                  <p:pic>
                    <p:nvPicPr>
                      <p:cNvPr id="12315" name="Object 27">
                        <a:extLst>
                          <a:ext uri="{FF2B5EF4-FFF2-40B4-BE49-F238E27FC236}">
                            <a16:creationId xmlns:a16="http://schemas.microsoft.com/office/drawing/2014/main" id="{5C03C8C1-112D-D840-9C30-92553A1619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162550"/>
                        <a:ext cx="914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6" name="Text Box 28">
            <a:extLst>
              <a:ext uri="{FF2B5EF4-FFF2-40B4-BE49-F238E27FC236}">
                <a16:creationId xmlns:a16="http://schemas.microsoft.com/office/drawing/2014/main" id="{99F81745-C33E-024D-875F-E2D9EB221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0927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等比级数收敛 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graphicFrame>
        <p:nvGraphicFramePr>
          <p:cNvPr id="12317" name="Object 29">
            <a:extLst>
              <a:ext uri="{FF2B5EF4-FFF2-40B4-BE49-F238E27FC236}">
                <a16:creationId xmlns:a16="http://schemas.microsoft.com/office/drawing/2014/main" id="{A30F2196-7C70-9A46-8FF7-30ED57616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94263" y="5778500"/>
          <a:ext cx="914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09" name="Equation" r:id="rId19" imgW="21069300" imgH="10820400" progId="Equation.3">
                  <p:embed/>
                </p:oleObj>
              </mc:Choice>
              <mc:Fallback>
                <p:oleObj name="Equation" r:id="rId19" imgW="21069300" imgH="10820400" progId="Equation.3">
                  <p:embed/>
                  <p:pic>
                    <p:nvPicPr>
                      <p:cNvPr id="12317" name="Object 29">
                        <a:extLst>
                          <a:ext uri="{FF2B5EF4-FFF2-40B4-BE49-F238E27FC236}">
                            <a16:creationId xmlns:a16="http://schemas.microsoft.com/office/drawing/2014/main" id="{A30F2196-7C70-9A46-8FF7-30ED576163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4263" y="5778500"/>
                        <a:ext cx="914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8" name="Text Box 30">
            <a:extLst>
              <a:ext uri="{FF2B5EF4-FFF2-40B4-BE49-F238E27FC236}">
                <a16:creationId xmlns:a16="http://schemas.microsoft.com/office/drawing/2014/main" id="{9257FF3C-8150-5041-B666-CA3424D8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5708651"/>
            <a:ext cx="320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等比级数发散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3332" name="Text Box 36">
            <a:extLst>
              <a:ext uri="{FF2B5EF4-FFF2-40B4-BE49-F238E27FC236}">
                <a16:creationId xmlns:a16="http://schemas.microsoft.com/office/drawing/2014/main" id="{394B9AD6-68C2-C04B-9F2D-2D5F7E9D7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68326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2326" name="Object 38">
            <a:extLst>
              <a:ext uri="{FF2B5EF4-FFF2-40B4-BE49-F238E27FC236}">
                <a16:creationId xmlns:a16="http://schemas.microsoft.com/office/drawing/2014/main" id="{CCC72CDA-75BD-8A45-B1E8-9B4D64C1C4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0676" y="1371600"/>
          <a:ext cx="949325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10" name="Equation" r:id="rId21" imgW="19011900" imgH="7023100" progId="Equation.3">
                  <p:embed/>
                </p:oleObj>
              </mc:Choice>
              <mc:Fallback>
                <p:oleObj name="Equation" r:id="rId21" imgW="19011900" imgH="7023100" progId="Equation.3">
                  <p:embed/>
                  <p:pic>
                    <p:nvPicPr>
                      <p:cNvPr id="12326" name="Object 38">
                        <a:extLst>
                          <a:ext uri="{FF2B5EF4-FFF2-40B4-BE49-F238E27FC236}">
                            <a16:creationId xmlns:a16="http://schemas.microsoft.com/office/drawing/2014/main" id="{CCC72CDA-75BD-8A45-B1E8-9B4D64C1C4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6" y="1371600"/>
                        <a:ext cx="949325" cy="35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7" name="Text Box 39">
            <a:extLst>
              <a:ext uri="{FF2B5EF4-FFF2-40B4-BE49-F238E27FC236}">
                <a16:creationId xmlns:a16="http://schemas.microsoft.com/office/drawing/2014/main" id="{AC90D562-0D9B-864B-9F5D-52C4A96E3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19431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级数成为</a:t>
            </a:r>
          </a:p>
        </p:txBody>
      </p:sp>
      <p:graphicFrame>
        <p:nvGraphicFramePr>
          <p:cNvPr id="12328" name="Object 40">
            <a:extLst>
              <a:ext uri="{FF2B5EF4-FFF2-40B4-BE49-F238E27FC236}">
                <a16:creationId xmlns:a16="http://schemas.microsoft.com/office/drawing/2014/main" id="{162262F8-A47F-034A-BEC8-49C8DAF725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3270250"/>
          <a:ext cx="355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11" name="Equation" r:id="rId23" imgW="8191500" imgH="7315200" progId="Equation.3">
                  <p:embed/>
                </p:oleObj>
              </mc:Choice>
              <mc:Fallback>
                <p:oleObj name="Equation" r:id="rId23" imgW="8191500" imgH="7315200" progId="Equation.3">
                  <p:embed/>
                  <p:pic>
                    <p:nvPicPr>
                      <p:cNvPr id="12328" name="Object 40">
                        <a:extLst>
                          <a:ext uri="{FF2B5EF4-FFF2-40B4-BE49-F238E27FC236}">
                            <a16:creationId xmlns:a16="http://schemas.microsoft.com/office/drawing/2014/main" id="{162262F8-A47F-034A-BEC8-49C8DAF725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270250"/>
                        <a:ext cx="355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9" name="Object 41">
            <a:extLst>
              <a:ext uri="{FF2B5EF4-FFF2-40B4-BE49-F238E27FC236}">
                <a16:creationId xmlns:a16="http://schemas.microsoft.com/office/drawing/2014/main" id="{B8EBA32A-6AA0-E042-B4C5-6F894EDCC7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3803650"/>
          <a:ext cx="33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12" name="Equation" r:id="rId25" imgW="7607300" imgH="9067800" progId="Equation.3">
                  <p:embed/>
                </p:oleObj>
              </mc:Choice>
              <mc:Fallback>
                <p:oleObj name="Equation" r:id="rId25" imgW="7607300" imgH="9067800" progId="Equation.3">
                  <p:embed/>
                  <p:pic>
                    <p:nvPicPr>
                      <p:cNvPr id="12329" name="Object 41">
                        <a:extLst>
                          <a:ext uri="{FF2B5EF4-FFF2-40B4-BE49-F238E27FC236}">
                            <a16:creationId xmlns:a16="http://schemas.microsoft.com/office/drawing/2014/main" id="{B8EBA32A-6AA0-E042-B4C5-6F894EDCC7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803650"/>
                        <a:ext cx="33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0" name="Text Box 42">
            <a:extLst>
              <a:ext uri="{FF2B5EF4-FFF2-40B4-BE49-F238E27FC236}">
                <a16:creationId xmlns:a16="http://schemas.microsoft.com/office/drawing/2014/main" id="{B60D7415-4A08-0E48-B12D-B2584574A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413251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不存在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因此级数发散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3338" name="Object 51">
            <a:extLst>
              <a:ext uri="{FF2B5EF4-FFF2-40B4-BE49-F238E27FC236}">
                <a16:creationId xmlns:a16="http://schemas.microsoft.com/office/drawing/2014/main" id="{671A29AA-4851-B643-9C69-104F4C7A63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3083762"/>
              </p:ext>
            </p:extLst>
          </p:nvPr>
        </p:nvGraphicFramePr>
        <p:xfrm>
          <a:off x="8229601" y="228601"/>
          <a:ext cx="2187575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513" name="Equation" r:id="rId27" imgW="55880000" imgH="22821900" progId="Equation.3">
                  <p:embed/>
                </p:oleObj>
              </mc:Choice>
              <mc:Fallback>
                <p:oleObj name="Equation" r:id="rId27" imgW="55880000" imgH="22821900" progId="Equation.3">
                  <p:embed/>
                  <p:pic>
                    <p:nvPicPr>
                      <p:cNvPr id="13338" name="Object 51">
                        <a:extLst>
                          <a:ext uri="{FF2B5EF4-FFF2-40B4-BE49-F238E27FC236}">
                            <a16:creationId xmlns:a16="http://schemas.microsoft.com/office/drawing/2014/main" id="{671A29AA-4851-B643-9C69-104F4C7A63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1" y="228601"/>
                        <a:ext cx="2187575" cy="893763"/>
                      </a:xfrm>
                      <a:prstGeom prst="rect">
                        <a:avLst/>
                      </a:prstGeom>
                      <a:solidFill>
                        <a:schemeClr val="tx2">
                          <a:lumMod val="20000"/>
                          <a:lumOff val="80000"/>
                          <a:alpha val="50000"/>
                        </a:schemeClr>
                      </a:solidFill>
                      <a:ln w="19050">
                        <a:solidFill>
                          <a:schemeClr val="accent1"/>
                        </a:solidFill>
                        <a:miter lim="800000"/>
                        <a:headEnd/>
                        <a:tailEnd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61029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2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6" grpId="0" autoUpdateAnimBg="0"/>
      <p:bldP spid="12302" grpId="0" autoUpdateAnimBg="0"/>
      <p:bldP spid="12304" grpId="0" autoUpdateAnimBg="0"/>
      <p:bldP spid="12308" grpId="0" autoUpdateAnimBg="0"/>
      <p:bldP spid="12309" grpId="0" autoUpdateAnimBg="0"/>
      <p:bldP spid="12314" grpId="0" autoUpdateAnimBg="0"/>
      <p:bldP spid="12316" grpId="0" autoUpdateAnimBg="0"/>
      <p:bldP spid="12318" grpId="0" autoUpdateAnimBg="0"/>
      <p:bldP spid="12327" grpId="0" autoUpdateAnimBg="0"/>
      <p:bldP spid="12330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6631</TotalTime>
  <Words>2390</Words>
  <Application>Microsoft Office PowerPoint</Application>
  <PresentationFormat>宽屏</PresentationFormat>
  <Paragraphs>529</Paragraphs>
  <Slides>57</Slides>
  <Notes>3</Notes>
  <HiddenSlides>3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57</vt:i4>
      </vt:variant>
    </vt:vector>
  </HeadingPairs>
  <TitlesOfParts>
    <vt:vector size="72" baseType="lpstr"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10_空演示文稿</vt:lpstr>
      <vt:lpstr>2_空演示文稿</vt:lpstr>
      <vt:lpstr>Equation</vt:lpstr>
      <vt:lpstr>公式</vt:lpstr>
      <vt:lpstr>第十章  级数</vt:lpstr>
      <vt:lpstr>PowerPoint 演示文稿</vt:lpstr>
      <vt:lpstr>一、常数项级数的概念 </vt:lpstr>
      <vt:lpstr>引例2. (神秘的康托尔尘集)</vt:lpstr>
      <vt:lpstr>引例3.</vt:lpstr>
      <vt:lpstr>定义：</vt:lpstr>
      <vt:lpstr>PowerPoint 演示文稿</vt:lpstr>
      <vt:lpstr>例1. 讨论等比级数</vt:lpstr>
      <vt:lpstr>PowerPoint 演示文稿</vt:lpstr>
      <vt:lpstr>例2. 判别下列级数的敛散性:</vt:lpstr>
      <vt:lpstr>PowerPoint 演示文稿</vt:lpstr>
      <vt:lpstr> 例3.</vt:lpstr>
      <vt:lpstr>二、无穷级数的基本性质  </vt:lpstr>
      <vt:lpstr>性质2.  设有两个收敛级数</vt:lpstr>
      <vt:lpstr>PowerPoint 演示文稿</vt:lpstr>
      <vt:lpstr>性质3.</vt:lpstr>
      <vt:lpstr>性质4. </vt:lpstr>
      <vt:lpstr>三、级数收敛的必要条件  </vt:lpstr>
      <vt:lpstr>注意:</vt:lpstr>
      <vt:lpstr>例4.  判断级数的敛散性:</vt:lpstr>
      <vt:lpstr>例5. 判断下列级数的敛散性, 若收敛求其和:</vt:lpstr>
      <vt:lpstr>PowerPoint 演示文稿</vt:lpstr>
      <vt:lpstr>PowerPoint 演示文稿</vt:lpstr>
      <vt:lpstr>*四、柯西审敛原理 </vt:lpstr>
      <vt:lpstr>例6. </vt:lpstr>
      <vt:lpstr>PowerPoint 演示文稿</vt:lpstr>
      <vt:lpstr>一、正项级数及其审敛法</vt:lpstr>
      <vt:lpstr>定理2 (比较审敛法)</vt:lpstr>
      <vt:lpstr>PowerPoint 演示文稿</vt:lpstr>
      <vt:lpstr>例1. 讨论 p 级数</vt:lpstr>
      <vt:lpstr>2) 若</vt:lpstr>
      <vt:lpstr>调和级数与 p 级数是两个常用的比较级数.</vt:lpstr>
      <vt:lpstr>例2.</vt:lpstr>
      <vt:lpstr>定理3. (比较审敛法的极限形式)</vt:lpstr>
      <vt:lpstr>PowerPoint 演示文稿</vt:lpstr>
      <vt:lpstr>PowerPoint 演示文稿</vt:lpstr>
      <vt:lpstr>例3. 判别级数</vt:lpstr>
      <vt:lpstr>定理4 . 比值审敛法 ( D’alembert 判别法)</vt:lpstr>
      <vt:lpstr>(2) 当</vt:lpstr>
      <vt:lpstr>例5. 讨论级数</vt:lpstr>
      <vt:lpstr>定理5. 根值审敛法 ( Cauchy判别法)</vt:lpstr>
      <vt:lpstr>说明 :</vt:lpstr>
      <vt:lpstr>例6. 证明级数</vt:lpstr>
      <vt:lpstr>PowerPoint 演示文稿</vt:lpstr>
      <vt:lpstr>PowerPoint 演示文稿</vt:lpstr>
      <vt:lpstr>PowerPoint 演示文稿</vt:lpstr>
      <vt:lpstr>用Leibnitz 判别法判别下列级数的敛散性:</vt:lpstr>
      <vt:lpstr>PowerPoint 演示文稿</vt:lpstr>
      <vt:lpstr>定理7.  绝对收敛的级数一定收敛 .</vt:lpstr>
      <vt:lpstr>例7. 证明下列级数绝对收敛 :</vt:lpstr>
      <vt:lpstr>PowerPoint 演示文稿</vt:lpstr>
      <vt:lpstr>*四、绝对收敛级数的性质    </vt:lpstr>
      <vt:lpstr>内容小结</vt:lpstr>
      <vt:lpstr>3. 任意项级数审敛法</vt:lpstr>
      <vt:lpstr>思考</vt:lpstr>
      <vt:lpstr>练习题</vt:lpstr>
      <vt:lpstr>2. 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248</cp:revision>
  <cp:lastPrinted>2025-05-21T01:05:05Z</cp:lastPrinted>
  <dcterms:created xsi:type="dcterms:W3CDTF">2000-10-11T02:23:36Z</dcterms:created>
  <dcterms:modified xsi:type="dcterms:W3CDTF">2026-05-25T01:28:18Z</dcterms:modified>
</cp:coreProperties>
</file>