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12" r:id="rId2"/>
  </p:sldMasterIdLst>
  <p:notesMasterIdLst>
    <p:notesMasterId r:id="rId34"/>
  </p:notesMasterIdLst>
  <p:handoutMasterIdLst>
    <p:handoutMasterId r:id="rId35"/>
  </p:handoutMasterIdLst>
  <p:sldIdLst>
    <p:sldId id="281" r:id="rId3"/>
    <p:sldId id="692" r:id="rId4"/>
    <p:sldId id="693" r:id="rId5"/>
    <p:sldId id="694" r:id="rId6"/>
    <p:sldId id="695" r:id="rId7"/>
    <p:sldId id="696" r:id="rId8"/>
    <p:sldId id="697" r:id="rId9"/>
    <p:sldId id="698" r:id="rId10"/>
    <p:sldId id="699" r:id="rId11"/>
    <p:sldId id="700" r:id="rId12"/>
    <p:sldId id="701" r:id="rId13"/>
    <p:sldId id="702" r:id="rId14"/>
    <p:sldId id="703" r:id="rId15"/>
    <p:sldId id="704" r:id="rId16"/>
    <p:sldId id="705" r:id="rId17"/>
    <p:sldId id="720" r:id="rId18"/>
    <p:sldId id="721" r:id="rId19"/>
    <p:sldId id="722" r:id="rId20"/>
    <p:sldId id="706" r:id="rId21"/>
    <p:sldId id="707" r:id="rId22"/>
    <p:sldId id="708" r:id="rId23"/>
    <p:sldId id="709" r:id="rId24"/>
    <p:sldId id="710" r:id="rId25"/>
    <p:sldId id="711" r:id="rId26"/>
    <p:sldId id="712" r:id="rId27"/>
    <p:sldId id="713" r:id="rId28"/>
    <p:sldId id="714" r:id="rId29"/>
    <p:sldId id="715" r:id="rId30"/>
    <p:sldId id="716" r:id="rId31"/>
    <p:sldId id="717" r:id="rId32"/>
    <p:sldId id="719" r:id="rId33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3" Type="http://schemas.openxmlformats.org/officeDocument/2006/relationships/image" Target="../media/image86.emf"/><Relationship Id="rId7" Type="http://schemas.openxmlformats.org/officeDocument/2006/relationships/image" Target="../media/image90.emf"/><Relationship Id="rId2" Type="http://schemas.openxmlformats.org/officeDocument/2006/relationships/image" Target="../media/image85.emf"/><Relationship Id="rId1" Type="http://schemas.openxmlformats.org/officeDocument/2006/relationships/image" Target="../media/image84.emf"/><Relationship Id="rId6" Type="http://schemas.openxmlformats.org/officeDocument/2006/relationships/image" Target="../media/image89.emf"/><Relationship Id="rId5" Type="http://schemas.openxmlformats.org/officeDocument/2006/relationships/image" Target="../media/image88.emf"/><Relationship Id="rId4" Type="http://schemas.openxmlformats.org/officeDocument/2006/relationships/image" Target="../media/image87.emf"/><Relationship Id="rId9" Type="http://schemas.openxmlformats.org/officeDocument/2006/relationships/image" Target="../media/image92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emf"/><Relationship Id="rId3" Type="http://schemas.openxmlformats.org/officeDocument/2006/relationships/image" Target="../media/image95.emf"/><Relationship Id="rId7" Type="http://schemas.openxmlformats.org/officeDocument/2006/relationships/image" Target="../media/image99.emf"/><Relationship Id="rId12" Type="http://schemas.openxmlformats.org/officeDocument/2006/relationships/image" Target="../media/image104.emf"/><Relationship Id="rId2" Type="http://schemas.openxmlformats.org/officeDocument/2006/relationships/image" Target="../media/image94.emf"/><Relationship Id="rId1" Type="http://schemas.openxmlformats.org/officeDocument/2006/relationships/image" Target="../media/image93.emf"/><Relationship Id="rId6" Type="http://schemas.openxmlformats.org/officeDocument/2006/relationships/image" Target="../media/image98.emf"/><Relationship Id="rId11" Type="http://schemas.openxmlformats.org/officeDocument/2006/relationships/image" Target="../media/image103.emf"/><Relationship Id="rId5" Type="http://schemas.openxmlformats.org/officeDocument/2006/relationships/image" Target="../media/image97.emf"/><Relationship Id="rId10" Type="http://schemas.openxmlformats.org/officeDocument/2006/relationships/image" Target="../media/image102.emf"/><Relationship Id="rId4" Type="http://schemas.openxmlformats.org/officeDocument/2006/relationships/image" Target="../media/image96.emf"/><Relationship Id="rId9" Type="http://schemas.openxmlformats.org/officeDocument/2006/relationships/image" Target="../media/image101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13" Type="http://schemas.openxmlformats.org/officeDocument/2006/relationships/image" Target="../media/image117.emf"/><Relationship Id="rId3" Type="http://schemas.openxmlformats.org/officeDocument/2006/relationships/image" Target="../media/image107.emf"/><Relationship Id="rId7" Type="http://schemas.openxmlformats.org/officeDocument/2006/relationships/image" Target="../media/image111.emf"/><Relationship Id="rId12" Type="http://schemas.openxmlformats.org/officeDocument/2006/relationships/image" Target="../media/image116.emf"/><Relationship Id="rId2" Type="http://schemas.openxmlformats.org/officeDocument/2006/relationships/image" Target="../media/image106.emf"/><Relationship Id="rId1" Type="http://schemas.openxmlformats.org/officeDocument/2006/relationships/image" Target="../media/image105.emf"/><Relationship Id="rId6" Type="http://schemas.openxmlformats.org/officeDocument/2006/relationships/image" Target="../media/image110.emf"/><Relationship Id="rId11" Type="http://schemas.openxmlformats.org/officeDocument/2006/relationships/image" Target="../media/image115.emf"/><Relationship Id="rId5" Type="http://schemas.openxmlformats.org/officeDocument/2006/relationships/image" Target="../media/image109.emf"/><Relationship Id="rId10" Type="http://schemas.openxmlformats.org/officeDocument/2006/relationships/image" Target="../media/image114.emf"/><Relationship Id="rId4" Type="http://schemas.openxmlformats.org/officeDocument/2006/relationships/image" Target="../media/image108.emf"/><Relationship Id="rId9" Type="http://schemas.openxmlformats.org/officeDocument/2006/relationships/image" Target="../media/image113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emf"/><Relationship Id="rId13" Type="http://schemas.openxmlformats.org/officeDocument/2006/relationships/image" Target="../media/image130.emf"/><Relationship Id="rId3" Type="http://schemas.openxmlformats.org/officeDocument/2006/relationships/image" Target="../media/image120.emf"/><Relationship Id="rId7" Type="http://schemas.openxmlformats.org/officeDocument/2006/relationships/image" Target="../media/image124.emf"/><Relationship Id="rId12" Type="http://schemas.openxmlformats.org/officeDocument/2006/relationships/image" Target="../media/image129.emf"/><Relationship Id="rId2" Type="http://schemas.openxmlformats.org/officeDocument/2006/relationships/image" Target="../media/image119.emf"/><Relationship Id="rId1" Type="http://schemas.openxmlformats.org/officeDocument/2006/relationships/image" Target="../media/image118.emf"/><Relationship Id="rId6" Type="http://schemas.openxmlformats.org/officeDocument/2006/relationships/image" Target="../media/image123.emf"/><Relationship Id="rId11" Type="http://schemas.openxmlformats.org/officeDocument/2006/relationships/image" Target="../media/image128.emf"/><Relationship Id="rId5" Type="http://schemas.openxmlformats.org/officeDocument/2006/relationships/image" Target="../media/image122.emf"/><Relationship Id="rId10" Type="http://schemas.openxmlformats.org/officeDocument/2006/relationships/image" Target="../media/image127.emf"/><Relationship Id="rId4" Type="http://schemas.openxmlformats.org/officeDocument/2006/relationships/image" Target="../media/image121.emf"/><Relationship Id="rId9" Type="http://schemas.openxmlformats.org/officeDocument/2006/relationships/image" Target="../media/image126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emf"/><Relationship Id="rId13" Type="http://schemas.openxmlformats.org/officeDocument/2006/relationships/image" Target="../media/image153.emf"/><Relationship Id="rId3" Type="http://schemas.openxmlformats.org/officeDocument/2006/relationships/image" Target="../media/image143.emf"/><Relationship Id="rId7" Type="http://schemas.openxmlformats.org/officeDocument/2006/relationships/image" Target="../media/image147.emf"/><Relationship Id="rId12" Type="http://schemas.openxmlformats.org/officeDocument/2006/relationships/image" Target="../media/image152.emf"/><Relationship Id="rId2" Type="http://schemas.openxmlformats.org/officeDocument/2006/relationships/image" Target="../media/image142.emf"/><Relationship Id="rId1" Type="http://schemas.openxmlformats.org/officeDocument/2006/relationships/image" Target="../media/image141.emf"/><Relationship Id="rId6" Type="http://schemas.openxmlformats.org/officeDocument/2006/relationships/image" Target="../media/image146.emf"/><Relationship Id="rId11" Type="http://schemas.openxmlformats.org/officeDocument/2006/relationships/image" Target="../media/image151.emf"/><Relationship Id="rId5" Type="http://schemas.openxmlformats.org/officeDocument/2006/relationships/image" Target="../media/image145.emf"/><Relationship Id="rId10" Type="http://schemas.openxmlformats.org/officeDocument/2006/relationships/image" Target="../media/image150.emf"/><Relationship Id="rId4" Type="http://schemas.openxmlformats.org/officeDocument/2006/relationships/image" Target="../media/image144.emf"/><Relationship Id="rId9" Type="http://schemas.openxmlformats.org/officeDocument/2006/relationships/image" Target="../media/image149.emf"/><Relationship Id="rId14" Type="http://schemas.openxmlformats.org/officeDocument/2006/relationships/image" Target="../media/image154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emf"/><Relationship Id="rId3" Type="http://schemas.openxmlformats.org/officeDocument/2006/relationships/image" Target="../media/image157.emf"/><Relationship Id="rId7" Type="http://schemas.openxmlformats.org/officeDocument/2006/relationships/image" Target="../media/image161.emf"/><Relationship Id="rId12" Type="http://schemas.openxmlformats.org/officeDocument/2006/relationships/image" Target="../media/image166.emf"/><Relationship Id="rId2" Type="http://schemas.openxmlformats.org/officeDocument/2006/relationships/image" Target="../media/image156.emf"/><Relationship Id="rId1" Type="http://schemas.openxmlformats.org/officeDocument/2006/relationships/image" Target="../media/image155.emf"/><Relationship Id="rId6" Type="http://schemas.openxmlformats.org/officeDocument/2006/relationships/image" Target="../media/image160.emf"/><Relationship Id="rId11" Type="http://schemas.openxmlformats.org/officeDocument/2006/relationships/image" Target="../media/image165.emf"/><Relationship Id="rId5" Type="http://schemas.openxmlformats.org/officeDocument/2006/relationships/image" Target="../media/image159.emf"/><Relationship Id="rId10" Type="http://schemas.openxmlformats.org/officeDocument/2006/relationships/image" Target="../media/image164.emf"/><Relationship Id="rId4" Type="http://schemas.openxmlformats.org/officeDocument/2006/relationships/image" Target="../media/image158.emf"/><Relationship Id="rId9" Type="http://schemas.openxmlformats.org/officeDocument/2006/relationships/image" Target="../media/image163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emf"/><Relationship Id="rId3" Type="http://schemas.openxmlformats.org/officeDocument/2006/relationships/image" Target="../media/image169.emf"/><Relationship Id="rId7" Type="http://schemas.openxmlformats.org/officeDocument/2006/relationships/image" Target="../media/image173.emf"/><Relationship Id="rId2" Type="http://schemas.openxmlformats.org/officeDocument/2006/relationships/image" Target="../media/image168.emf"/><Relationship Id="rId1" Type="http://schemas.openxmlformats.org/officeDocument/2006/relationships/image" Target="../media/image167.emf"/><Relationship Id="rId6" Type="http://schemas.openxmlformats.org/officeDocument/2006/relationships/image" Target="../media/image172.emf"/><Relationship Id="rId5" Type="http://schemas.openxmlformats.org/officeDocument/2006/relationships/image" Target="../media/image171.emf"/><Relationship Id="rId4" Type="http://schemas.openxmlformats.org/officeDocument/2006/relationships/image" Target="../media/image170.emf"/><Relationship Id="rId9" Type="http://schemas.openxmlformats.org/officeDocument/2006/relationships/image" Target="../media/image175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emf"/><Relationship Id="rId3" Type="http://schemas.openxmlformats.org/officeDocument/2006/relationships/image" Target="../media/image178.emf"/><Relationship Id="rId7" Type="http://schemas.openxmlformats.org/officeDocument/2006/relationships/image" Target="../media/image182.emf"/><Relationship Id="rId2" Type="http://schemas.openxmlformats.org/officeDocument/2006/relationships/image" Target="../media/image177.emf"/><Relationship Id="rId1" Type="http://schemas.openxmlformats.org/officeDocument/2006/relationships/image" Target="../media/image176.emf"/><Relationship Id="rId6" Type="http://schemas.openxmlformats.org/officeDocument/2006/relationships/image" Target="../media/image181.emf"/><Relationship Id="rId11" Type="http://schemas.openxmlformats.org/officeDocument/2006/relationships/image" Target="../media/image186.emf"/><Relationship Id="rId5" Type="http://schemas.openxmlformats.org/officeDocument/2006/relationships/image" Target="../media/image180.emf"/><Relationship Id="rId10" Type="http://schemas.openxmlformats.org/officeDocument/2006/relationships/image" Target="../media/image185.emf"/><Relationship Id="rId4" Type="http://schemas.openxmlformats.org/officeDocument/2006/relationships/image" Target="../media/image179.emf"/><Relationship Id="rId9" Type="http://schemas.openxmlformats.org/officeDocument/2006/relationships/image" Target="../media/image184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emf"/><Relationship Id="rId3" Type="http://schemas.openxmlformats.org/officeDocument/2006/relationships/image" Target="../media/image189.emf"/><Relationship Id="rId7" Type="http://schemas.openxmlformats.org/officeDocument/2006/relationships/image" Target="../media/image193.emf"/><Relationship Id="rId2" Type="http://schemas.openxmlformats.org/officeDocument/2006/relationships/image" Target="../media/image188.emf"/><Relationship Id="rId1" Type="http://schemas.openxmlformats.org/officeDocument/2006/relationships/image" Target="../media/image187.emf"/><Relationship Id="rId6" Type="http://schemas.openxmlformats.org/officeDocument/2006/relationships/image" Target="../media/image192.emf"/><Relationship Id="rId5" Type="http://schemas.openxmlformats.org/officeDocument/2006/relationships/image" Target="../media/image191.emf"/><Relationship Id="rId4" Type="http://schemas.openxmlformats.org/officeDocument/2006/relationships/image" Target="../media/image190.emf"/><Relationship Id="rId9" Type="http://schemas.openxmlformats.org/officeDocument/2006/relationships/image" Target="../media/image195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emf"/><Relationship Id="rId13" Type="http://schemas.openxmlformats.org/officeDocument/2006/relationships/image" Target="../media/image207.emf"/><Relationship Id="rId3" Type="http://schemas.openxmlformats.org/officeDocument/2006/relationships/image" Target="../media/image197.emf"/><Relationship Id="rId7" Type="http://schemas.openxmlformats.org/officeDocument/2006/relationships/image" Target="../media/image201.emf"/><Relationship Id="rId12" Type="http://schemas.openxmlformats.org/officeDocument/2006/relationships/image" Target="../media/image206.emf"/><Relationship Id="rId2" Type="http://schemas.openxmlformats.org/officeDocument/2006/relationships/image" Target="../media/image193.emf"/><Relationship Id="rId1" Type="http://schemas.openxmlformats.org/officeDocument/2006/relationships/image" Target="../media/image196.emf"/><Relationship Id="rId6" Type="http://schemas.openxmlformats.org/officeDocument/2006/relationships/image" Target="../media/image200.emf"/><Relationship Id="rId11" Type="http://schemas.openxmlformats.org/officeDocument/2006/relationships/image" Target="../media/image205.emf"/><Relationship Id="rId5" Type="http://schemas.openxmlformats.org/officeDocument/2006/relationships/image" Target="../media/image199.emf"/><Relationship Id="rId10" Type="http://schemas.openxmlformats.org/officeDocument/2006/relationships/image" Target="../media/image204.emf"/><Relationship Id="rId4" Type="http://schemas.openxmlformats.org/officeDocument/2006/relationships/image" Target="../media/image198.emf"/><Relationship Id="rId9" Type="http://schemas.openxmlformats.org/officeDocument/2006/relationships/image" Target="../media/image20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emf"/><Relationship Id="rId3" Type="http://schemas.openxmlformats.org/officeDocument/2006/relationships/image" Target="../media/image210.emf"/><Relationship Id="rId7" Type="http://schemas.openxmlformats.org/officeDocument/2006/relationships/image" Target="../media/image214.emf"/><Relationship Id="rId2" Type="http://schemas.openxmlformats.org/officeDocument/2006/relationships/image" Target="../media/image209.emf"/><Relationship Id="rId1" Type="http://schemas.openxmlformats.org/officeDocument/2006/relationships/image" Target="../media/image208.emf"/><Relationship Id="rId6" Type="http://schemas.openxmlformats.org/officeDocument/2006/relationships/image" Target="../media/image213.emf"/><Relationship Id="rId5" Type="http://schemas.openxmlformats.org/officeDocument/2006/relationships/image" Target="../media/image212.emf"/><Relationship Id="rId10" Type="http://schemas.openxmlformats.org/officeDocument/2006/relationships/image" Target="../media/image215.emf"/><Relationship Id="rId4" Type="http://schemas.openxmlformats.org/officeDocument/2006/relationships/image" Target="../media/image211.emf"/><Relationship Id="rId9" Type="http://schemas.openxmlformats.org/officeDocument/2006/relationships/image" Target="../media/image203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emf"/><Relationship Id="rId3" Type="http://schemas.openxmlformats.org/officeDocument/2006/relationships/image" Target="../media/image218.emf"/><Relationship Id="rId7" Type="http://schemas.openxmlformats.org/officeDocument/2006/relationships/image" Target="../media/image222.emf"/><Relationship Id="rId2" Type="http://schemas.openxmlformats.org/officeDocument/2006/relationships/image" Target="../media/image217.emf"/><Relationship Id="rId1" Type="http://schemas.openxmlformats.org/officeDocument/2006/relationships/image" Target="../media/image216.emf"/><Relationship Id="rId6" Type="http://schemas.openxmlformats.org/officeDocument/2006/relationships/image" Target="../media/image221.emf"/><Relationship Id="rId5" Type="http://schemas.openxmlformats.org/officeDocument/2006/relationships/image" Target="../media/image220.emf"/><Relationship Id="rId4" Type="http://schemas.openxmlformats.org/officeDocument/2006/relationships/image" Target="../media/image219.emf"/><Relationship Id="rId9" Type="http://schemas.openxmlformats.org/officeDocument/2006/relationships/image" Target="../media/image224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emf"/><Relationship Id="rId13" Type="http://schemas.openxmlformats.org/officeDocument/2006/relationships/image" Target="../media/image237.emf"/><Relationship Id="rId3" Type="http://schemas.openxmlformats.org/officeDocument/2006/relationships/image" Target="../media/image227.emf"/><Relationship Id="rId7" Type="http://schemas.openxmlformats.org/officeDocument/2006/relationships/image" Target="../media/image231.emf"/><Relationship Id="rId12" Type="http://schemas.openxmlformats.org/officeDocument/2006/relationships/image" Target="../media/image236.emf"/><Relationship Id="rId2" Type="http://schemas.openxmlformats.org/officeDocument/2006/relationships/image" Target="../media/image226.emf"/><Relationship Id="rId1" Type="http://schemas.openxmlformats.org/officeDocument/2006/relationships/image" Target="../media/image225.emf"/><Relationship Id="rId6" Type="http://schemas.openxmlformats.org/officeDocument/2006/relationships/image" Target="../media/image230.emf"/><Relationship Id="rId11" Type="http://schemas.openxmlformats.org/officeDocument/2006/relationships/image" Target="../media/image235.emf"/><Relationship Id="rId5" Type="http://schemas.openxmlformats.org/officeDocument/2006/relationships/image" Target="../media/image229.emf"/><Relationship Id="rId10" Type="http://schemas.openxmlformats.org/officeDocument/2006/relationships/image" Target="../media/image234.emf"/><Relationship Id="rId4" Type="http://schemas.openxmlformats.org/officeDocument/2006/relationships/image" Target="../media/image228.emf"/><Relationship Id="rId9" Type="http://schemas.openxmlformats.org/officeDocument/2006/relationships/image" Target="../media/image233.emf"/><Relationship Id="rId14" Type="http://schemas.openxmlformats.org/officeDocument/2006/relationships/image" Target="../media/image238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9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emf"/><Relationship Id="rId2" Type="http://schemas.openxmlformats.org/officeDocument/2006/relationships/image" Target="../media/image241.emf"/><Relationship Id="rId1" Type="http://schemas.openxmlformats.org/officeDocument/2006/relationships/image" Target="../media/image240.emf"/><Relationship Id="rId5" Type="http://schemas.openxmlformats.org/officeDocument/2006/relationships/image" Target="../media/image244.emf"/><Relationship Id="rId4" Type="http://schemas.openxmlformats.org/officeDocument/2006/relationships/image" Target="../media/image243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emf"/><Relationship Id="rId3" Type="http://schemas.openxmlformats.org/officeDocument/2006/relationships/image" Target="../media/image247.emf"/><Relationship Id="rId7" Type="http://schemas.openxmlformats.org/officeDocument/2006/relationships/image" Target="../media/image251.emf"/><Relationship Id="rId2" Type="http://schemas.openxmlformats.org/officeDocument/2006/relationships/image" Target="../media/image246.emf"/><Relationship Id="rId1" Type="http://schemas.openxmlformats.org/officeDocument/2006/relationships/image" Target="../media/image245.emf"/><Relationship Id="rId6" Type="http://schemas.openxmlformats.org/officeDocument/2006/relationships/image" Target="../media/image250.emf"/><Relationship Id="rId11" Type="http://schemas.openxmlformats.org/officeDocument/2006/relationships/image" Target="../media/image255.emf"/><Relationship Id="rId5" Type="http://schemas.openxmlformats.org/officeDocument/2006/relationships/image" Target="../media/image249.emf"/><Relationship Id="rId10" Type="http://schemas.openxmlformats.org/officeDocument/2006/relationships/image" Target="../media/image254.emf"/><Relationship Id="rId4" Type="http://schemas.openxmlformats.org/officeDocument/2006/relationships/image" Target="../media/image248.emf"/><Relationship Id="rId9" Type="http://schemas.openxmlformats.org/officeDocument/2006/relationships/image" Target="../media/image253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emf"/><Relationship Id="rId13" Type="http://schemas.openxmlformats.org/officeDocument/2006/relationships/image" Target="../media/image268.emf"/><Relationship Id="rId3" Type="http://schemas.openxmlformats.org/officeDocument/2006/relationships/image" Target="../media/image258.emf"/><Relationship Id="rId7" Type="http://schemas.openxmlformats.org/officeDocument/2006/relationships/image" Target="../media/image262.emf"/><Relationship Id="rId12" Type="http://schemas.openxmlformats.org/officeDocument/2006/relationships/image" Target="../media/image267.emf"/><Relationship Id="rId2" Type="http://schemas.openxmlformats.org/officeDocument/2006/relationships/image" Target="../media/image257.emf"/><Relationship Id="rId1" Type="http://schemas.openxmlformats.org/officeDocument/2006/relationships/image" Target="../media/image256.emf"/><Relationship Id="rId6" Type="http://schemas.openxmlformats.org/officeDocument/2006/relationships/image" Target="../media/image261.emf"/><Relationship Id="rId11" Type="http://schemas.openxmlformats.org/officeDocument/2006/relationships/image" Target="../media/image266.emf"/><Relationship Id="rId5" Type="http://schemas.openxmlformats.org/officeDocument/2006/relationships/image" Target="../media/image260.emf"/><Relationship Id="rId10" Type="http://schemas.openxmlformats.org/officeDocument/2006/relationships/image" Target="../media/image265.emf"/><Relationship Id="rId4" Type="http://schemas.openxmlformats.org/officeDocument/2006/relationships/image" Target="../media/image259.emf"/><Relationship Id="rId9" Type="http://schemas.openxmlformats.org/officeDocument/2006/relationships/image" Target="../media/image264.emf"/><Relationship Id="rId14" Type="http://schemas.openxmlformats.org/officeDocument/2006/relationships/image" Target="../media/image269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6" Type="http://schemas.openxmlformats.org/officeDocument/2006/relationships/image" Target="../media/image26.emf"/><Relationship Id="rId11" Type="http://schemas.openxmlformats.org/officeDocument/2006/relationships/image" Target="../media/image31.emf"/><Relationship Id="rId5" Type="http://schemas.openxmlformats.org/officeDocument/2006/relationships/image" Target="../media/image25.emf"/><Relationship Id="rId10" Type="http://schemas.openxmlformats.org/officeDocument/2006/relationships/image" Target="../media/image30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2.emf"/><Relationship Id="rId7" Type="http://schemas.openxmlformats.org/officeDocument/2006/relationships/image" Target="../media/image46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10" Type="http://schemas.openxmlformats.org/officeDocument/2006/relationships/image" Target="../media/image49.emf"/><Relationship Id="rId4" Type="http://schemas.openxmlformats.org/officeDocument/2006/relationships/image" Target="../media/image43.emf"/><Relationship Id="rId9" Type="http://schemas.openxmlformats.org/officeDocument/2006/relationships/image" Target="../media/image48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image" Target="../media/image54.emf"/><Relationship Id="rId7" Type="http://schemas.openxmlformats.org/officeDocument/2006/relationships/image" Target="../media/image58.emf"/><Relationship Id="rId12" Type="http://schemas.openxmlformats.org/officeDocument/2006/relationships/image" Target="../media/image63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Relationship Id="rId6" Type="http://schemas.openxmlformats.org/officeDocument/2006/relationships/image" Target="../media/image57.emf"/><Relationship Id="rId11" Type="http://schemas.openxmlformats.org/officeDocument/2006/relationships/image" Target="../media/image62.emf"/><Relationship Id="rId5" Type="http://schemas.openxmlformats.org/officeDocument/2006/relationships/image" Target="../media/image56.emf"/><Relationship Id="rId10" Type="http://schemas.openxmlformats.org/officeDocument/2006/relationships/image" Target="../media/image61.emf"/><Relationship Id="rId4" Type="http://schemas.openxmlformats.org/officeDocument/2006/relationships/image" Target="../media/image55.emf"/><Relationship Id="rId9" Type="http://schemas.openxmlformats.org/officeDocument/2006/relationships/image" Target="../media/image60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2" Type="http://schemas.openxmlformats.org/officeDocument/2006/relationships/image" Target="../media/image64.emf"/><Relationship Id="rId1" Type="http://schemas.openxmlformats.org/officeDocument/2006/relationships/image" Target="../media/image67.emf"/><Relationship Id="rId6" Type="http://schemas.openxmlformats.org/officeDocument/2006/relationships/image" Target="../media/image71.emf"/><Relationship Id="rId11" Type="http://schemas.openxmlformats.org/officeDocument/2006/relationships/image" Target="../media/image76.emf"/><Relationship Id="rId5" Type="http://schemas.openxmlformats.org/officeDocument/2006/relationships/image" Target="../media/image70.emf"/><Relationship Id="rId10" Type="http://schemas.openxmlformats.org/officeDocument/2006/relationships/image" Target="../media/image75.emf"/><Relationship Id="rId4" Type="http://schemas.openxmlformats.org/officeDocument/2006/relationships/image" Target="../media/image69.emf"/><Relationship Id="rId9" Type="http://schemas.openxmlformats.org/officeDocument/2006/relationships/image" Target="../media/image74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7" Type="http://schemas.openxmlformats.org/officeDocument/2006/relationships/image" Target="../media/image83.emf"/><Relationship Id="rId2" Type="http://schemas.openxmlformats.org/officeDocument/2006/relationships/image" Target="../media/image78.emf"/><Relationship Id="rId1" Type="http://schemas.openxmlformats.org/officeDocument/2006/relationships/image" Target="../media/image77.emf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4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4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5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BE97C42-6EEF-814D-8FEC-66997A3403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1B0D8D-9A5C-9743-AEA7-ABCD156CEA88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F6F04DE5-F9F1-E046-B5A0-E019651CF6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B1DB06D9-70CE-9A45-9E3D-28ABB2329D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点击相片</a:t>
            </a:r>
            <a:r>
              <a:rPr lang="en-US" altLang="zh-CN"/>
              <a:t>, </a:t>
            </a:r>
            <a:r>
              <a:rPr lang="zh-CN" altLang="en-US"/>
              <a:t>或按钮“阿贝尔” 可显示阿贝尔简介</a:t>
            </a:r>
            <a:r>
              <a:rPr lang="en-US" altLang="zh-CN"/>
              <a:t>, </a:t>
            </a:r>
            <a:r>
              <a:rPr lang="zh-CN" altLang="en-US"/>
              <a:t>并自动返回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7350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254BFE-D630-6344-B185-968FB1A03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66033CB-FE21-F145-A15F-EBAB196F4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C25BB9-E77C-EA4C-8D36-B53E3E818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B6F345-22ED-0B40-850B-7CE63AD65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D80984-4BDD-784D-BC75-9D8B773A9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A8DB9D-58E0-294F-BB9F-65177D7ED3B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26033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43E42-990C-5441-AC27-049460EBB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B6CD3F-76F5-C540-AA80-B5C460ABB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FDCC82-15DA-5345-80AC-2F8DC6031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53FF00-AB7D-E04F-8217-86E1E41E8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051C26-2FA4-7046-898B-E250ECC23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D9049-1EB3-B940-93A5-1F25A9E8FED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37314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162A28-F2E8-1A42-A948-5D82902D8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472FD7-7D34-AA42-9BA4-BF552199C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F29A6C-99D1-884B-971B-D2C4F86E3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F1D6D7-A219-C64B-9CB3-6DD8276AD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023493-1949-8044-B12D-5C6F344B6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EBF2C-876A-A14D-808B-7F1897F2DC4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767189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C465D5-1459-A743-B140-3C6636BDB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D67201-E364-1D49-9A2E-91D976D40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03556F2-5C62-8E4D-A52B-75E08976E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F02F00-E73F-1444-AA91-BD887A899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137234-5F8C-8344-AFC1-3C78776AD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015B72-6A10-F94A-B449-1B755A80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F5E64-D5C0-7D44-B34E-E4A633E011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87538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151CE5-1693-0A4F-95BC-5703A294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07DFAE2-A6A2-F24F-AA97-2938F3AB0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99E0D8-F011-364C-909E-09C8F2EAD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61A1E21-7181-C24E-AA41-F5366C8F64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B1D3903-8600-9F41-8868-CDFF17E0BA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DBA94A3-88C0-1141-90F0-901739239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CD294F4-C651-F94C-838F-9F1529A42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50DB187-C388-C145-8A57-105FCC93A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F76D7-4E3F-4C4A-9723-46F6B98724C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1961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83E517-E5B7-6C4F-A59C-0B849A627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0A0263F-8E2F-E649-BD42-7D6110F3E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9D80C2A-BFDF-604B-8082-B4D80E49A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3D92276-FA07-D945-B062-5965F8098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3FCD6-F7B9-3E4D-A432-75FDCFA9FF5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781169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234054B-F74A-2F43-B976-A7C43552C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1336F52-C576-DD43-AF1A-7AA5B940A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875E3F-DFD7-4241-956F-B4ADCAB7B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F1626-B3D8-DF4E-9FF9-C9E387FC072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867753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545D59-4795-3744-87D4-CB201A6FF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148051-D327-B84F-8FA7-5675B7D95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B1605DD-E16C-924A-AE84-285EB3DB7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96738D-B5E1-6D42-A2F2-85FCED28E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A899A6-EF97-F945-837E-4A95A6A4F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AD7FCF-0033-A34E-84E1-157017751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4E848-D7AB-C04E-AC8B-B12ECCB0965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3458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EF0112-45DD-A742-9AA0-2DC96341A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6136726-60EE-1C4D-8F8B-1A411723D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0BED94A-694E-D447-8EE4-BD229D71B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B926B0E-7D62-2645-9EB3-974492A6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290550-2A2F-C246-B485-C0C305BC8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FF95EF-99AB-534B-85D0-3664A727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A200B-2CCB-2744-8C25-7BEBAF59726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41309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DF9FBF-D1D7-AE48-B928-DABDCC693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6883A3D-B198-244C-ACE6-FA44E9B3B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2E2DF0-835F-D04A-82C3-79F56871C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9D9B53-9DB5-1D40-ACCC-81D69CA7F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41B554-FE1C-DB4B-BCFE-D4F96BD2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EA481-1BBE-3144-910D-94B23B3C70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35555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4C3CFC7-D989-194D-8F6C-A465AC57BE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43C1527-1272-5F4A-A53E-64A16CC2A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281906-2BBD-4344-BD77-50466DC8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12AF44-3811-9143-913D-C4042633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79D125-D752-EC49-A283-F9C046E5D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C345C-3978-E34D-AD14-16F5E62D56C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41649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7EEFF09-C44F-6449-9EB5-3BC68CB24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E121565-5237-3A40-AEB5-3BDE31C00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674B9B9-3F5B-1745-A886-D52B79873CF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287FBE2-74F7-444F-817A-2F0D0AE890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BAC0DCA-0613-0F4B-8E85-E71AD315C96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2C1AA0D2-DD21-7E44-9BE3-D71DF80C357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07EE8A0B-F84B-6E41-B92E-866BDF2A00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805A978F-1F8E-0D41-909A-E3332B4DF1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C7F6154-5060-4944-A5A6-A2424F5611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EBC28B0-5838-E148-A0E3-60F0FF37C4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61E953E-C8E2-FF40-9351-36EECF376D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30FE4D-7403-304A-B5A8-1F149E3AD0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7461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13" Type="http://schemas.openxmlformats.org/officeDocument/2006/relationships/oleObject" Target="../embeddings/oleObject66.bin"/><Relationship Id="rId18" Type="http://schemas.openxmlformats.org/officeDocument/2006/relationships/image" Target="../media/image73.emf"/><Relationship Id="rId3" Type="http://schemas.openxmlformats.org/officeDocument/2006/relationships/oleObject" Target="../embeddings/oleObject61.bin"/><Relationship Id="rId21" Type="http://schemas.openxmlformats.org/officeDocument/2006/relationships/oleObject" Target="../embeddings/oleObject70.bin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70.emf"/><Relationship Id="rId17" Type="http://schemas.openxmlformats.org/officeDocument/2006/relationships/oleObject" Target="../embeddings/oleObject6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2.emf"/><Relationship Id="rId20" Type="http://schemas.openxmlformats.org/officeDocument/2006/relationships/image" Target="../media/image74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4.emf"/><Relationship Id="rId11" Type="http://schemas.openxmlformats.org/officeDocument/2006/relationships/oleObject" Target="../embeddings/oleObject65.bin"/><Relationship Id="rId24" Type="http://schemas.openxmlformats.org/officeDocument/2006/relationships/image" Target="../media/image76.emf"/><Relationship Id="rId5" Type="http://schemas.openxmlformats.org/officeDocument/2006/relationships/oleObject" Target="../embeddings/oleObject62.bin"/><Relationship Id="rId15" Type="http://schemas.openxmlformats.org/officeDocument/2006/relationships/oleObject" Target="../embeddings/oleObject67.bin"/><Relationship Id="rId23" Type="http://schemas.openxmlformats.org/officeDocument/2006/relationships/oleObject" Target="../embeddings/oleObject71.bin"/><Relationship Id="rId10" Type="http://schemas.openxmlformats.org/officeDocument/2006/relationships/image" Target="../media/image69.emf"/><Relationship Id="rId19" Type="http://schemas.openxmlformats.org/officeDocument/2006/relationships/oleObject" Target="../embeddings/oleObject69.bin"/><Relationship Id="rId4" Type="http://schemas.openxmlformats.org/officeDocument/2006/relationships/image" Target="../media/image67.emf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71.emf"/><Relationship Id="rId22" Type="http://schemas.openxmlformats.org/officeDocument/2006/relationships/image" Target="../media/image75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13" Type="http://schemas.openxmlformats.org/officeDocument/2006/relationships/oleObject" Target="../embeddings/oleObject77.bin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12" Type="http://schemas.openxmlformats.org/officeDocument/2006/relationships/image" Target="../media/image81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83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78.emf"/><Relationship Id="rId11" Type="http://schemas.openxmlformats.org/officeDocument/2006/relationships/oleObject" Target="../embeddings/oleObject76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78.bin"/><Relationship Id="rId10" Type="http://schemas.openxmlformats.org/officeDocument/2006/relationships/image" Target="../media/image80.emf"/><Relationship Id="rId4" Type="http://schemas.openxmlformats.org/officeDocument/2006/relationships/image" Target="../media/image77.emf"/><Relationship Id="rId9" Type="http://schemas.openxmlformats.org/officeDocument/2006/relationships/oleObject" Target="../embeddings/oleObject75.bin"/><Relationship Id="rId14" Type="http://schemas.openxmlformats.org/officeDocument/2006/relationships/image" Target="../media/image8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13" Type="http://schemas.openxmlformats.org/officeDocument/2006/relationships/oleObject" Target="../embeddings/oleObject84.bin"/><Relationship Id="rId18" Type="http://schemas.openxmlformats.org/officeDocument/2006/relationships/image" Target="../media/image91.emf"/><Relationship Id="rId3" Type="http://schemas.openxmlformats.org/officeDocument/2006/relationships/oleObject" Target="../embeddings/oleObject79.bin"/><Relationship Id="rId7" Type="http://schemas.openxmlformats.org/officeDocument/2006/relationships/oleObject" Target="../embeddings/oleObject81.bin"/><Relationship Id="rId12" Type="http://schemas.openxmlformats.org/officeDocument/2006/relationships/image" Target="../media/image88.emf"/><Relationship Id="rId17" Type="http://schemas.openxmlformats.org/officeDocument/2006/relationships/oleObject" Target="../embeddings/oleObject86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0.emf"/><Relationship Id="rId20" Type="http://schemas.openxmlformats.org/officeDocument/2006/relationships/image" Target="../media/image92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5.emf"/><Relationship Id="rId11" Type="http://schemas.openxmlformats.org/officeDocument/2006/relationships/oleObject" Target="../embeddings/oleObject83.bin"/><Relationship Id="rId5" Type="http://schemas.openxmlformats.org/officeDocument/2006/relationships/oleObject" Target="../embeddings/oleObject80.bin"/><Relationship Id="rId15" Type="http://schemas.openxmlformats.org/officeDocument/2006/relationships/oleObject" Target="../embeddings/oleObject85.bin"/><Relationship Id="rId10" Type="http://schemas.openxmlformats.org/officeDocument/2006/relationships/image" Target="../media/image87.emf"/><Relationship Id="rId19" Type="http://schemas.openxmlformats.org/officeDocument/2006/relationships/oleObject" Target="../embeddings/oleObject87.bin"/><Relationship Id="rId4" Type="http://schemas.openxmlformats.org/officeDocument/2006/relationships/image" Target="../media/image84.emf"/><Relationship Id="rId9" Type="http://schemas.openxmlformats.org/officeDocument/2006/relationships/oleObject" Target="../embeddings/oleObject82.bin"/><Relationship Id="rId14" Type="http://schemas.openxmlformats.org/officeDocument/2006/relationships/image" Target="../media/image89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13" Type="http://schemas.openxmlformats.org/officeDocument/2006/relationships/oleObject" Target="../embeddings/oleObject93.bin"/><Relationship Id="rId18" Type="http://schemas.openxmlformats.org/officeDocument/2006/relationships/image" Target="../media/image100.emf"/><Relationship Id="rId26" Type="http://schemas.openxmlformats.org/officeDocument/2006/relationships/image" Target="../media/image104.emf"/><Relationship Id="rId3" Type="http://schemas.openxmlformats.org/officeDocument/2006/relationships/oleObject" Target="../embeddings/oleObject88.bin"/><Relationship Id="rId21" Type="http://schemas.openxmlformats.org/officeDocument/2006/relationships/oleObject" Target="../embeddings/oleObject97.bin"/><Relationship Id="rId7" Type="http://schemas.openxmlformats.org/officeDocument/2006/relationships/oleObject" Target="../embeddings/oleObject90.bin"/><Relationship Id="rId12" Type="http://schemas.openxmlformats.org/officeDocument/2006/relationships/image" Target="../media/image97.emf"/><Relationship Id="rId17" Type="http://schemas.openxmlformats.org/officeDocument/2006/relationships/oleObject" Target="../embeddings/oleObject95.bin"/><Relationship Id="rId25" Type="http://schemas.openxmlformats.org/officeDocument/2006/relationships/oleObject" Target="../embeddings/oleObject9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9.emf"/><Relationship Id="rId20" Type="http://schemas.openxmlformats.org/officeDocument/2006/relationships/image" Target="../media/image101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4.emf"/><Relationship Id="rId11" Type="http://schemas.openxmlformats.org/officeDocument/2006/relationships/oleObject" Target="../embeddings/oleObject92.bin"/><Relationship Id="rId24" Type="http://schemas.openxmlformats.org/officeDocument/2006/relationships/image" Target="../media/image103.emf"/><Relationship Id="rId5" Type="http://schemas.openxmlformats.org/officeDocument/2006/relationships/oleObject" Target="../embeddings/oleObject89.bin"/><Relationship Id="rId15" Type="http://schemas.openxmlformats.org/officeDocument/2006/relationships/oleObject" Target="../embeddings/oleObject94.bin"/><Relationship Id="rId23" Type="http://schemas.openxmlformats.org/officeDocument/2006/relationships/oleObject" Target="../embeddings/oleObject98.bin"/><Relationship Id="rId10" Type="http://schemas.openxmlformats.org/officeDocument/2006/relationships/image" Target="../media/image96.emf"/><Relationship Id="rId19" Type="http://schemas.openxmlformats.org/officeDocument/2006/relationships/oleObject" Target="../embeddings/oleObject96.bin"/><Relationship Id="rId4" Type="http://schemas.openxmlformats.org/officeDocument/2006/relationships/image" Target="../media/image93.emf"/><Relationship Id="rId9" Type="http://schemas.openxmlformats.org/officeDocument/2006/relationships/oleObject" Target="../embeddings/oleObject91.bin"/><Relationship Id="rId14" Type="http://schemas.openxmlformats.org/officeDocument/2006/relationships/image" Target="../media/image98.emf"/><Relationship Id="rId22" Type="http://schemas.openxmlformats.org/officeDocument/2006/relationships/image" Target="../media/image10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emf"/><Relationship Id="rId13" Type="http://schemas.openxmlformats.org/officeDocument/2006/relationships/oleObject" Target="../embeddings/oleObject105.bin"/><Relationship Id="rId18" Type="http://schemas.openxmlformats.org/officeDocument/2006/relationships/image" Target="../media/image112.emf"/><Relationship Id="rId26" Type="http://schemas.openxmlformats.org/officeDocument/2006/relationships/image" Target="../media/image116.emf"/><Relationship Id="rId3" Type="http://schemas.openxmlformats.org/officeDocument/2006/relationships/oleObject" Target="../embeddings/oleObject100.bin"/><Relationship Id="rId21" Type="http://schemas.openxmlformats.org/officeDocument/2006/relationships/oleObject" Target="../embeddings/oleObject109.bin"/><Relationship Id="rId7" Type="http://schemas.openxmlformats.org/officeDocument/2006/relationships/oleObject" Target="../embeddings/oleObject102.bin"/><Relationship Id="rId12" Type="http://schemas.openxmlformats.org/officeDocument/2006/relationships/image" Target="../media/image109.emf"/><Relationship Id="rId17" Type="http://schemas.openxmlformats.org/officeDocument/2006/relationships/oleObject" Target="../embeddings/oleObject107.bin"/><Relationship Id="rId25" Type="http://schemas.openxmlformats.org/officeDocument/2006/relationships/oleObject" Target="../embeddings/oleObject11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11.emf"/><Relationship Id="rId20" Type="http://schemas.openxmlformats.org/officeDocument/2006/relationships/image" Target="../media/image113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06.emf"/><Relationship Id="rId11" Type="http://schemas.openxmlformats.org/officeDocument/2006/relationships/oleObject" Target="../embeddings/oleObject104.bin"/><Relationship Id="rId24" Type="http://schemas.openxmlformats.org/officeDocument/2006/relationships/image" Target="../media/image115.emf"/><Relationship Id="rId5" Type="http://schemas.openxmlformats.org/officeDocument/2006/relationships/oleObject" Target="../embeddings/oleObject101.bin"/><Relationship Id="rId15" Type="http://schemas.openxmlformats.org/officeDocument/2006/relationships/oleObject" Target="../embeddings/oleObject106.bin"/><Relationship Id="rId23" Type="http://schemas.openxmlformats.org/officeDocument/2006/relationships/oleObject" Target="../embeddings/oleObject110.bin"/><Relationship Id="rId28" Type="http://schemas.openxmlformats.org/officeDocument/2006/relationships/image" Target="../media/image117.emf"/><Relationship Id="rId10" Type="http://schemas.openxmlformats.org/officeDocument/2006/relationships/image" Target="../media/image108.emf"/><Relationship Id="rId19" Type="http://schemas.openxmlformats.org/officeDocument/2006/relationships/oleObject" Target="../embeddings/oleObject108.bin"/><Relationship Id="rId4" Type="http://schemas.openxmlformats.org/officeDocument/2006/relationships/image" Target="../media/image105.emf"/><Relationship Id="rId9" Type="http://schemas.openxmlformats.org/officeDocument/2006/relationships/oleObject" Target="../embeddings/oleObject103.bin"/><Relationship Id="rId14" Type="http://schemas.openxmlformats.org/officeDocument/2006/relationships/image" Target="../media/image110.emf"/><Relationship Id="rId22" Type="http://schemas.openxmlformats.org/officeDocument/2006/relationships/image" Target="../media/image114.emf"/><Relationship Id="rId27" Type="http://schemas.openxmlformats.org/officeDocument/2006/relationships/oleObject" Target="../embeddings/oleObject11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emf"/><Relationship Id="rId13" Type="http://schemas.openxmlformats.org/officeDocument/2006/relationships/oleObject" Target="../embeddings/oleObject118.bin"/><Relationship Id="rId18" Type="http://schemas.openxmlformats.org/officeDocument/2006/relationships/image" Target="../media/image125.emf"/><Relationship Id="rId26" Type="http://schemas.openxmlformats.org/officeDocument/2006/relationships/image" Target="../media/image129.emf"/><Relationship Id="rId3" Type="http://schemas.openxmlformats.org/officeDocument/2006/relationships/oleObject" Target="../embeddings/oleObject113.bin"/><Relationship Id="rId21" Type="http://schemas.openxmlformats.org/officeDocument/2006/relationships/oleObject" Target="../embeddings/oleObject122.bin"/><Relationship Id="rId7" Type="http://schemas.openxmlformats.org/officeDocument/2006/relationships/oleObject" Target="../embeddings/oleObject115.bin"/><Relationship Id="rId12" Type="http://schemas.openxmlformats.org/officeDocument/2006/relationships/image" Target="../media/image122.emf"/><Relationship Id="rId17" Type="http://schemas.openxmlformats.org/officeDocument/2006/relationships/oleObject" Target="../embeddings/oleObject120.bin"/><Relationship Id="rId25" Type="http://schemas.openxmlformats.org/officeDocument/2006/relationships/oleObject" Target="../embeddings/oleObject12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4.emf"/><Relationship Id="rId20" Type="http://schemas.openxmlformats.org/officeDocument/2006/relationships/image" Target="../media/image126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19.emf"/><Relationship Id="rId11" Type="http://schemas.openxmlformats.org/officeDocument/2006/relationships/oleObject" Target="../embeddings/oleObject117.bin"/><Relationship Id="rId24" Type="http://schemas.openxmlformats.org/officeDocument/2006/relationships/image" Target="../media/image128.emf"/><Relationship Id="rId5" Type="http://schemas.openxmlformats.org/officeDocument/2006/relationships/oleObject" Target="../embeddings/oleObject114.bin"/><Relationship Id="rId15" Type="http://schemas.openxmlformats.org/officeDocument/2006/relationships/oleObject" Target="../embeddings/oleObject119.bin"/><Relationship Id="rId23" Type="http://schemas.openxmlformats.org/officeDocument/2006/relationships/oleObject" Target="../embeddings/oleObject123.bin"/><Relationship Id="rId28" Type="http://schemas.openxmlformats.org/officeDocument/2006/relationships/image" Target="../media/image130.emf"/><Relationship Id="rId10" Type="http://schemas.openxmlformats.org/officeDocument/2006/relationships/image" Target="../media/image121.emf"/><Relationship Id="rId19" Type="http://schemas.openxmlformats.org/officeDocument/2006/relationships/oleObject" Target="../embeddings/oleObject121.bin"/><Relationship Id="rId4" Type="http://schemas.openxmlformats.org/officeDocument/2006/relationships/image" Target="../media/image118.emf"/><Relationship Id="rId9" Type="http://schemas.openxmlformats.org/officeDocument/2006/relationships/oleObject" Target="../embeddings/oleObject116.bin"/><Relationship Id="rId14" Type="http://schemas.openxmlformats.org/officeDocument/2006/relationships/image" Target="../media/image123.emf"/><Relationship Id="rId22" Type="http://schemas.openxmlformats.org/officeDocument/2006/relationships/image" Target="../media/image127.emf"/><Relationship Id="rId27" Type="http://schemas.openxmlformats.org/officeDocument/2006/relationships/oleObject" Target="../embeddings/oleObject125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emf"/><Relationship Id="rId4" Type="http://schemas.openxmlformats.org/officeDocument/2006/relationships/image" Target="../media/image13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7" Type="http://schemas.openxmlformats.org/officeDocument/2006/relationships/image" Target="../media/image140.png"/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emf"/><Relationship Id="rId5" Type="http://schemas.openxmlformats.org/officeDocument/2006/relationships/image" Target="../media/image138.emf"/><Relationship Id="rId4" Type="http://schemas.openxmlformats.org/officeDocument/2006/relationships/image" Target="../media/image137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emf"/><Relationship Id="rId13" Type="http://schemas.openxmlformats.org/officeDocument/2006/relationships/oleObject" Target="../embeddings/oleObject131.bin"/><Relationship Id="rId18" Type="http://schemas.openxmlformats.org/officeDocument/2006/relationships/image" Target="../media/image148.emf"/><Relationship Id="rId26" Type="http://schemas.openxmlformats.org/officeDocument/2006/relationships/image" Target="../media/image152.emf"/><Relationship Id="rId3" Type="http://schemas.openxmlformats.org/officeDocument/2006/relationships/oleObject" Target="../embeddings/oleObject126.bin"/><Relationship Id="rId21" Type="http://schemas.openxmlformats.org/officeDocument/2006/relationships/oleObject" Target="../embeddings/oleObject135.bin"/><Relationship Id="rId7" Type="http://schemas.openxmlformats.org/officeDocument/2006/relationships/oleObject" Target="../embeddings/oleObject128.bin"/><Relationship Id="rId12" Type="http://schemas.openxmlformats.org/officeDocument/2006/relationships/image" Target="../media/image145.emf"/><Relationship Id="rId17" Type="http://schemas.openxmlformats.org/officeDocument/2006/relationships/oleObject" Target="../embeddings/oleObject133.bin"/><Relationship Id="rId25" Type="http://schemas.openxmlformats.org/officeDocument/2006/relationships/oleObject" Target="../embeddings/oleObject13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47.emf"/><Relationship Id="rId20" Type="http://schemas.openxmlformats.org/officeDocument/2006/relationships/image" Target="../media/image149.emf"/><Relationship Id="rId29" Type="http://schemas.openxmlformats.org/officeDocument/2006/relationships/oleObject" Target="../embeddings/oleObject139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42.emf"/><Relationship Id="rId11" Type="http://schemas.openxmlformats.org/officeDocument/2006/relationships/oleObject" Target="../embeddings/oleObject130.bin"/><Relationship Id="rId24" Type="http://schemas.openxmlformats.org/officeDocument/2006/relationships/image" Target="../media/image151.emf"/><Relationship Id="rId5" Type="http://schemas.openxmlformats.org/officeDocument/2006/relationships/oleObject" Target="../embeddings/oleObject127.bin"/><Relationship Id="rId15" Type="http://schemas.openxmlformats.org/officeDocument/2006/relationships/oleObject" Target="../embeddings/oleObject132.bin"/><Relationship Id="rId23" Type="http://schemas.openxmlformats.org/officeDocument/2006/relationships/oleObject" Target="../embeddings/oleObject136.bin"/><Relationship Id="rId28" Type="http://schemas.openxmlformats.org/officeDocument/2006/relationships/image" Target="../media/image153.emf"/><Relationship Id="rId10" Type="http://schemas.openxmlformats.org/officeDocument/2006/relationships/image" Target="../media/image144.emf"/><Relationship Id="rId19" Type="http://schemas.openxmlformats.org/officeDocument/2006/relationships/oleObject" Target="../embeddings/oleObject134.bin"/><Relationship Id="rId4" Type="http://schemas.openxmlformats.org/officeDocument/2006/relationships/image" Target="../media/image141.emf"/><Relationship Id="rId9" Type="http://schemas.openxmlformats.org/officeDocument/2006/relationships/oleObject" Target="../embeddings/oleObject129.bin"/><Relationship Id="rId14" Type="http://schemas.openxmlformats.org/officeDocument/2006/relationships/image" Target="../media/image146.emf"/><Relationship Id="rId22" Type="http://schemas.openxmlformats.org/officeDocument/2006/relationships/image" Target="../media/image150.emf"/><Relationship Id="rId27" Type="http://schemas.openxmlformats.org/officeDocument/2006/relationships/oleObject" Target="../embeddings/oleObject138.bin"/><Relationship Id="rId30" Type="http://schemas.openxmlformats.org/officeDocument/2006/relationships/image" Target="../media/image15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emf"/><Relationship Id="rId13" Type="http://schemas.openxmlformats.org/officeDocument/2006/relationships/oleObject" Target="../embeddings/oleObject145.bin"/><Relationship Id="rId18" Type="http://schemas.openxmlformats.org/officeDocument/2006/relationships/image" Target="../media/image162.emf"/><Relationship Id="rId26" Type="http://schemas.openxmlformats.org/officeDocument/2006/relationships/image" Target="../media/image166.emf"/><Relationship Id="rId3" Type="http://schemas.openxmlformats.org/officeDocument/2006/relationships/oleObject" Target="../embeddings/oleObject140.bin"/><Relationship Id="rId21" Type="http://schemas.openxmlformats.org/officeDocument/2006/relationships/oleObject" Target="../embeddings/oleObject149.bin"/><Relationship Id="rId7" Type="http://schemas.openxmlformats.org/officeDocument/2006/relationships/oleObject" Target="../embeddings/oleObject142.bin"/><Relationship Id="rId12" Type="http://schemas.openxmlformats.org/officeDocument/2006/relationships/image" Target="../media/image159.emf"/><Relationship Id="rId17" Type="http://schemas.openxmlformats.org/officeDocument/2006/relationships/oleObject" Target="../embeddings/oleObject147.bin"/><Relationship Id="rId25" Type="http://schemas.openxmlformats.org/officeDocument/2006/relationships/oleObject" Target="../embeddings/oleObject15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61.emf"/><Relationship Id="rId20" Type="http://schemas.openxmlformats.org/officeDocument/2006/relationships/image" Target="../media/image163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56.emf"/><Relationship Id="rId11" Type="http://schemas.openxmlformats.org/officeDocument/2006/relationships/oleObject" Target="../embeddings/oleObject144.bin"/><Relationship Id="rId24" Type="http://schemas.openxmlformats.org/officeDocument/2006/relationships/image" Target="../media/image165.emf"/><Relationship Id="rId5" Type="http://schemas.openxmlformats.org/officeDocument/2006/relationships/oleObject" Target="../embeddings/oleObject141.bin"/><Relationship Id="rId15" Type="http://schemas.openxmlformats.org/officeDocument/2006/relationships/oleObject" Target="../embeddings/oleObject146.bin"/><Relationship Id="rId23" Type="http://schemas.openxmlformats.org/officeDocument/2006/relationships/oleObject" Target="../embeddings/oleObject150.bin"/><Relationship Id="rId10" Type="http://schemas.openxmlformats.org/officeDocument/2006/relationships/image" Target="../media/image158.emf"/><Relationship Id="rId19" Type="http://schemas.openxmlformats.org/officeDocument/2006/relationships/oleObject" Target="../embeddings/oleObject148.bin"/><Relationship Id="rId4" Type="http://schemas.openxmlformats.org/officeDocument/2006/relationships/image" Target="../media/image155.emf"/><Relationship Id="rId9" Type="http://schemas.openxmlformats.org/officeDocument/2006/relationships/oleObject" Target="../embeddings/oleObject143.bin"/><Relationship Id="rId14" Type="http://schemas.openxmlformats.org/officeDocument/2006/relationships/image" Target="../media/image160.emf"/><Relationship Id="rId22" Type="http://schemas.openxmlformats.org/officeDocument/2006/relationships/image" Target="../media/image164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emf"/><Relationship Id="rId13" Type="http://schemas.openxmlformats.org/officeDocument/2006/relationships/oleObject" Target="../embeddings/oleObject157.bin"/><Relationship Id="rId18" Type="http://schemas.openxmlformats.org/officeDocument/2006/relationships/image" Target="../media/image174.emf"/><Relationship Id="rId3" Type="http://schemas.openxmlformats.org/officeDocument/2006/relationships/oleObject" Target="../embeddings/oleObject152.bin"/><Relationship Id="rId7" Type="http://schemas.openxmlformats.org/officeDocument/2006/relationships/oleObject" Target="../embeddings/oleObject154.bin"/><Relationship Id="rId12" Type="http://schemas.openxmlformats.org/officeDocument/2006/relationships/image" Target="../media/image171.emf"/><Relationship Id="rId17" Type="http://schemas.openxmlformats.org/officeDocument/2006/relationships/oleObject" Target="../embeddings/oleObject15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73.emf"/><Relationship Id="rId20" Type="http://schemas.openxmlformats.org/officeDocument/2006/relationships/image" Target="../media/image175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68.emf"/><Relationship Id="rId11" Type="http://schemas.openxmlformats.org/officeDocument/2006/relationships/oleObject" Target="../embeddings/oleObject156.bin"/><Relationship Id="rId5" Type="http://schemas.openxmlformats.org/officeDocument/2006/relationships/oleObject" Target="../embeddings/oleObject153.bin"/><Relationship Id="rId15" Type="http://schemas.openxmlformats.org/officeDocument/2006/relationships/oleObject" Target="../embeddings/oleObject158.bin"/><Relationship Id="rId10" Type="http://schemas.openxmlformats.org/officeDocument/2006/relationships/image" Target="../media/image170.emf"/><Relationship Id="rId19" Type="http://schemas.openxmlformats.org/officeDocument/2006/relationships/oleObject" Target="../embeddings/oleObject160.bin"/><Relationship Id="rId4" Type="http://schemas.openxmlformats.org/officeDocument/2006/relationships/image" Target="../media/image167.emf"/><Relationship Id="rId9" Type="http://schemas.openxmlformats.org/officeDocument/2006/relationships/oleObject" Target="../embeddings/oleObject155.bin"/><Relationship Id="rId14" Type="http://schemas.openxmlformats.org/officeDocument/2006/relationships/image" Target="../media/image172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emf"/><Relationship Id="rId13" Type="http://schemas.openxmlformats.org/officeDocument/2006/relationships/oleObject" Target="../embeddings/oleObject166.bin"/><Relationship Id="rId18" Type="http://schemas.openxmlformats.org/officeDocument/2006/relationships/image" Target="../media/image183.emf"/><Relationship Id="rId3" Type="http://schemas.openxmlformats.org/officeDocument/2006/relationships/oleObject" Target="../embeddings/oleObject161.bin"/><Relationship Id="rId21" Type="http://schemas.openxmlformats.org/officeDocument/2006/relationships/oleObject" Target="../embeddings/oleObject170.bin"/><Relationship Id="rId7" Type="http://schemas.openxmlformats.org/officeDocument/2006/relationships/oleObject" Target="../embeddings/oleObject163.bin"/><Relationship Id="rId12" Type="http://schemas.openxmlformats.org/officeDocument/2006/relationships/image" Target="../media/image180.emf"/><Relationship Id="rId17" Type="http://schemas.openxmlformats.org/officeDocument/2006/relationships/oleObject" Target="../embeddings/oleObject16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82.emf"/><Relationship Id="rId20" Type="http://schemas.openxmlformats.org/officeDocument/2006/relationships/image" Target="../media/image184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77.emf"/><Relationship Id="rId11" Type="http://schemas.openxmlformats.org/officeDocument/2006/relationships/oleObject" Target="../embeddings/oleObject165.bin"/><Relationship Id="rId24" Type="http://schemas.openxmlformats.org/officeDocument/2006/relationships/image" Target="../media/image186.emf"/><Relationship Id="rId5" Type="http://schemas.openxmlformats.org/officeDocument/2006/relationships/oleObject" Target="../embeddings/oleObject162.bin"/><Relationship Id="rId15" Type="http://schemas.openxmlformats.org/officeDocument/2006/relationships/oleObject" Target="../embeddings/oleObject167.bin"/><Relationship Id="rId23" Type="http://schemas.openxmlformats.org/officeDocument/2006/relationships/oleObject" Target="../embeddings/oleObject171.bin"/><Relationship Id="rId10" Type="http://schemas.openxmlformats.org/officeDocument/2006/relationships/image" Target="../media/image179.emf"/><Relationship Id="rId19" Type="http://schemas.openxmlformats.org/officeDocument/2006/relationships/oleObject" Target="../embeddings/oleObject169.bin"/><Relationship Id="rId4" Type="http://schemas.openxmlformats.org/officeDocument/2006/relationships/image" Target="../media/image176.emf"/><Relationship Id="rId9" Type="http://schemas.openxmlformats.org/officeDocument/2006/relationships/oleObject" Target="../embeddings/oleObject164.bin"/><Relationship Id="rId14" Type="http://schemas.openxmlformats.org/officeDocument/2006/relationships/image" Target="../media/image181.emf"/><Relationship Id="rId22" Type="http://schemas.openxmlformats.org/officeDocument/2006/relationships/image" Target="../media/image185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emf"/><Relationship Id="rId13" Type="http://schemas.openxmlformats.org/officeDocument/2006/relationships/oleObject" Target="../embeddings/oleObject177.bin"/><Relationship Id="rId18" Type="http://schemas.openxmlformats.org/officeDocument/2006/relationships/image" Target="../media/image194.emf"/><Relationship Id="rId3" Type="http://schemas.openxmlformats.org/officeDocument/2006/relationships/oleObject" Target="../embeddings/oleObject172.bin"/><Relationship Id="rId7" Type="http://schemas.openxmlformats.org/officeDocument/2006/relationships/oleObject" Target="../embeddings/oleObject174.bin"/><Relationship Id="rId12" Type="http://schemas.openxmlformats.org/officeDocument/2006/relationships/image" Target="../media/image191.emf"/><Relationship Id="rId17" Type="http://schemas.openxmlformats.org/officeDocument/2006/relationships/oleObject" Target="../embeddings/oleObject17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93.emf"/><Relationship Id="rId20" Type="http://schemas.openxmlformats.org/officeDocument/2006/relationships/image" Target="../media/image195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88.emf"/><Relationship Id="rId11" Type="http://schemas.openxmlformats.org/officeDocument/2006/relationships/oleObject" Target="../embeddings/oleObject176.bin"/><Relationship Id="rId5" Type="http://schemas.openxmlformats.org/officeDocument/2006/relationships/oleObject" Target="../embeddings/oleObject173.bin"/><Relationship Id="rId15" Type="http://schemas.openxmlformats.org/officeDocument/2006/relationships/oleObject" Target="../embeddings/oleObject178.bin"/><Relationship Id="rId10" Type="http://schemas.openxmlformats.org/officeDocument/2006/relationships/image" Target="../media/image190.emf"/><Relationship Id="rId19" Type="http://schemas.openxmlformats.org/officeDocument/2006/relationships/oleObject" Target="../embeddings/oleObject180.bin"/><Relationship Id="rId4" Type="http://schemas.openxmlformats.org/officeDocument/2006/relationships/image" Target="../media/image187.emf"/><Relationship Id="rId9" Type="http://schemas.openxmlformats.org/officeDocument/2006/relationships/oleObject" Target="../embeddings/oleObject175.bin"/><Relationship Id="rId14" Type="http://schemas.openxmlformats.org/officeDocument/2006/relationships/image" Target="../media/image192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emf"/><Relationship Id="rId13" Type="http://schemas.openxmlformats.org/officeDocument/2006/relationships/oleObject" Target="../embeddings/oleObject186.bin"/><Relationship Id="rId18" Type="http://schemas.openxmlformats.org/officeDocument/2006/relationships/image" Target="../media/image202.emf"/><Relationship Id="rId26" Type="http://schemas.openxmlformats.org/officeDocument/2006/relationships/image" Target="../media/image206.emf"/><Relationship Id="rId3" Type="http://schemas.openxmlformats.org/officeDocument/2006/relationships/oleObject" Target="../embeddings/oleObject181.bin"/><Relationship Id="rId21" Type="http://schemas.openxmlformats.org/officeDocument/2006/relationships/oleObject" Target="../embeddings/oleObject190.bin"/><Relationship Id="rId7" Type="http://schemas.openxmlformats.org/officeDocument/2006/relationships/oleObject" Target="../embeddings/oleObject183.bin"/><Relationship Id="rId12" Type="http://schemas.openxmlformats.org/officeDocument/2006/relationships/image" Target="../media/image199.emf"/><Relationship Id="rId17" Type="http://schemas.openxmlformats.org/officeDocument/2006/relationships/oleObject" Target="../embeddings/oleObject188.bin"/><Relationship Id="rId25" Type="http://schemas.openxmlformats.org/officeDocument/2006/relationships/oleObject" Target="../embeddings/oleObject19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01.emf"/><Relationship Id="rId20" Type="http://schemas.openxmlformats.org/officeDocument/2006/relationships/image" Target="../media/image203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93.emf"/><Relationship Id="rId11" Type="http://schemas.openxmlformats.org/officeDocument/2006/relationships/oleObject" Target="../embeddings/oleObject185.bin"/><Relationship Id="rId24" Type="http://schemas.openxmlformats.org/officeDocument/2006/relationships/image" Target="../media/image205.emf"/><Relationship Id="rId5" Type="http://schemas.openxmlformats.org/officeDocument/2006/relationships/oleObject" Target="../embeddings/oleObject182.bin"/><Relationship Id="rId15" Type="http://schemas.openxmlformats.org/officeDocument/2006/relationships/oleObject" Target="../embeddings/oleObject187.bin"/><Relationship Id="rId23" Type="http://schemas.openxmlformats.org/officeDocument/2006/relationships/oleObject" Target="../embeddings/oleObject191.bin"/><Relationship Id="rId28" Type="http://schemas.openxmlformats.org/officeDocument/2006/relationships/image" Target="../media/image207.emf"/><Relationship Id="rId10" Type="http://schemas.openxmlformats.org/officeDocument/2006/relationships/image" Target="../media/image198.emf"/><Relationship Id="rId19" Type="http://schemas.openxmlformats.org/officeDocument/2006/relationships/oleObject" Target="../embeddings/oleObject189.bin"/><Relationship Id="rId4" Type="http://schemas.openxmlformats.org/officeDocument/2006/relationships/image" Target="../media/image196.emf"/><Relationship Id="rId9" Type="http://schemas.openxmlformats.org/officeDocument/2006/relationships/oleObject" Target="../embeddings/oleObject184.bin"/><Relationship Id="rId14" Type="http://schemas.openxmlformats.org/officeDocument/2006/relationships/image" Target="../media/image200.emf"/><Relationship Id="rId22" Type="http://schemas.openxmlformats.org/officeDocument/2006/relationships/image" Target="../media/image204.emf"/><Relationship Id="rId27" Type="http://schemas.openxmlformats.org/officeDocument/2006/relationships/oleObject" Target="../embeddings/oleObject193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emf"/><Relationship Id="rId13" Type="http://schemas.openxmlformats.org/officeDocument/2006/relationships/oleObject" Target="../embeddings/oleObject199.bin"/><Relationship Id="rId18" Type="http://schemas.openxmlformats.org/officeDocument/2006/relationships/image" Target="../media/image202.emf"/><Relationship Id="rId3" Type="http://schemas.openxmlformats.org/officeDocument/2006/relationships/oleObject" Target="../embeddings/oleObject194.bin"/><Relationship Id="rId21" Type="http://schemas.openxmlformats.org/officeDocument/2006/relationships/oleObject" Target="../embeddings/oleObject203.bin"/><Relationship Id="rId7" Type="http://schemas.openxmlformats.org/officeDocument/2006/relationships/oleObject" Target="../embeddings/oleObject196.bin"/><Relationship Id="rId12" Type="http://schemas.openxmlformats.org/officeDocument/2006/relationships/image" Target="../media/image212.emf"/><Relationship Id="rId17" Type="http://schemas.openxmlformats.org/officeDocument/2006/relationships/oleObject" Target="../embeddings/oleObject20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14.emf"/><Relationship Id="rId20" Type="http://schemas.openxmlformats.org/officeDocument/2006/relationships/image" Target="../media/image203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09.emf"/><Relationship Id="rId11" Type="http://schemas.openxmlformats.org/officeDocument/2006/relationships/oleObject" Target="../embeddings/oleObject198.bin"/><Relationship Id="rId5" Type="http://schemas.openxmlformats.org/officeDocument/2006/relationships/oleObject" Target="../embeddings/oleObject195.bin"/><Relationship Id="rId15" Type="http://schemas.openxmlformats.org/officeDocument/2006/relationships/oleObject" Target="../embeddings/oleObject200.bin"/><Relationship Id="rId10" Type="http://schemas.openxmlformats.org/officeDocument/2006/relationships/image" Target="../media/image211.emf"/><Relationship Id="rId19" Type="http://schemas.openxmlformats.org/officeDocument/2006/relationships/oleObject" Target="../embeddings/oleObject202.bin"/><Relationship Id="rId4" Type="http://schemas.openxmlformats.org/officeDocument/2006/relationships/image" Target="../media/image208.emf"/><Relationship Id="rId9" Type="http://schemas.openxmlformats.org/officeDocument/2006/relationships/oleObject" Target="../embeddings/oleObject197.bin"/><Relationship Id="rId14" Type="http://schemas.openxmlformats.org/officeDocument/2006/relationships/image" Target="../media/image213.emf"/><Relationship Id="rId22" Type="http://schemas.openxmlformats.org/officeDocument/2006/relationships/image" Target="../media/image215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emf"/><Relationship Id="rId13" Type="http://schemas.openxmlformats.org/officeDocument/2006/relationships/oleObject" Target="../embeddings/oleObject209.bin"/><Relationship Id="rId18" Type="http://schemas.openxmlformats.org/officeDocument/2006/relationships/image" Target="../media/image223.emf"/><Relationship Id="rId3" Type="http://schemas.openxmlformats.org/officeDocument/2006/relationships/oleObject" Target="../embeddings/oleObject204.bin"/><Relationship Id="rId7" Type="http://schemas.openxmlformats.org/officeDocument/2006/relationships/oleObject" Target="../embeddings/oleObject206.bin"/><Relationship Id="rId12" Type="http://schemas.openxmlformats.org/officeDocument/2006/relationships/image" Target="../media/image220.emf"/><Relationship Id="rId17" Type="http://schemas.openxmlformats.org/officeDocument/2006/relationships/oleObject" Target="../embeddings/oleObject21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22.emf"/><Relationship Id="rId20" Type="http://schemas.openxmlformats.org/officeDocument/2006/relationships/image" Target="../media/image224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17.emf"/><Relationship Id="rId11" Type="http://schemas.openxmlformats.org/officeDocument/2006/relationships/oleObject" Target="../embeddings/oleObject208.bin"/><Relationship Id="rId5" Type="http://schemas.openxmlformats.org/officeDocument/2006/relationships/oleObject" Target="../embeddings/oleObject205.bin"/><Relationship Id="rId15" Type="http://schemas.openxmlformats.org/officeDocument/2006/relationships/oleObject" Target="../embeddings/oleObject210.bin"/><Relationship Id="rId10" Type="http://schemas.openxmlformats.org/officeDocument/2006/relationships/image" Target="../media/image219.emf"/><Relationship Id="rId19" Type="http://schemas.openxmlformats.org/officeDocument/2006/relationships/oleObject" Target="../embeddings/oleObject212.bin"/><Relationship Id="rId4" Type="http://schemas.openxmlformats.org/officeDocument/2006/relationships/image" Target="../media/image216.emf"/><Relationship Id="rId9" Type="http://schemas.openxmlformats.org/officeDocument/2006/relationships/oleObject" Target="../embeddings/oleObject207.bin"/><Relationship Id="rId14" Type="http://schemas.openxmlformats.org/officeDocument/2006/relationships/image" Target="../media/image221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emf"/><Relationship Id="rId13" Type="http://schemas.openxmlformats.org/officeDocument/2006/relationships/oleObject" Target="../embeddings/oleObject218.bin"/><Relationship Id="rId18" Type="http://schemas.openxmlformats.org/officeDocument/2006/relationships/image" Target="../media/image232.emf"/><Relationship Id="rId26" Type="http://schemas.openxmlformats.org/officeDocument/2006/relationships/image" Target="../media/image236.emf"/><Relationship Id="rId3" Type="http://schemas.openxmlformats.org/officeDocument/2006/relationships/oleObject" Target="../embeddings/oleObject213.bin"/><Relationship Id="rId21" Type="http://schemas.openxmlformats.org/officeDocument/2006/relationships/oleObject" Target="../embeddings/oleObject222.bin"/><Relationship Id="rId7" Type="http://schemas.openxmlformats.org/officeDocument/2006/relationships/oleObject" Target="../embeddings/oleObject215.bin"/><Relationship Id="rId12" Type="http://schemas.openxmlformats.org/officeDocument/2006/relationships/image" Target="../media/image229.emf"/><Relationship Id="rId17" Type="http://schemas.openxmlformats.org/officeDocument/2006/relationships/oleObject" Target="../embeddings/oleObject220.bin"/><Relationship Id="rId25" Type="http://schemas.openxmlformats.org/officeDocument/2006/relationships/oleObject" Target="../embeddings/oleObject22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31.emf"/><Relationship Id="rId20" Type="http://schemas.openxmlformats.org/officeDocument/2006/relationships/image" Target="../media/image233.emf"/><Relationship Id="rId29" Type="http://schemas.openxmlformats.org/officeDocument/2006/relationships/oleObject" Target="../embeddings/oleObject226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26.emf"/><Relationship Id="rId11" Type="http://schemas.openxmlformats.org/officeDocument/2006/relationships/oleObject" Target="../embeddings/oleObject217.bin"/><Relationship Id="rId24" Type="http://schemas.openxmlformats.org/officeDocument/2006/relationships/image" Target="../media/image235.emf"/><Relationship Id="rId5" Type="http://schemas.openxmlformats.org/officeDocument/2006/relationships/oleObject" Target="../embeddings/oleObject214.bin"/><Relationship Id="rId15" Type="http://schemas.openxmlformats.org/officeDocument/2006/relationships/oleObject" Target="../embeddings/oleObject219.bin"/><Relationship Id="rId23" Type="http://schemas.openxmlformats.org/officeDocument/2006/relationships/oleObject" Target="../embeddings/oleObject223.bin"/><Relationship Id="rId28" Type="http://schemas.openxmlformats.org/officeDocument/2006/relationships/image" Target="../media/image237.emf"/><Relationship Id="rId10" Type="http://schemas.openxmlformats.org/officeDocument/2006/relationships/image" Target="../media/image228.emf"/><Relationship Id="rId19" Type="http://schemas.openxmlformats.org/officeDocument/2006/relationships/oleObject" Target="../embeddings/oleObject221.bin"/><Relationship Id="rId4" Type="http://schemas.openxmlformats.org/officeDocument/2006/relationships/image" Target="../media/image225.emf"/><Relationship Id="rId9" Type="http://schemas.openxmlformats.org/officeDocument/2006/relationships/oleObject" Target="../embeddings/oleObject216.bin"/><Relationship Id="rId14" Type="http://schemas.openxmlformats.org/officeDocument/2006/relationships/image" Target="../media/image230.emf"/><Relationship Id="rId22" Type="http://schemas.openxmlformats.org/officeDocument/2006/relationships/image" Target="../media/image234.emf"/><Relationship Id="rId27" Type="http://schemas.openxmlformats.org/officeDocument/2006/relationships/oleObject" Target="../embeddings/oleObject225.bin"/><Relationship Id="rId30" Type="http://schemas.openxmlformats.org/officeDocument/2006/relationships/image" Target="../media/image23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7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3.vml"/><Relationship Id="rId6" Type="http://schemas.openxmlformats.org/officeDocument/2006/relationships/slide" Target="slide22.xml"/><Relationship Id="rId5" Type="http://schemas.openxmlformats.org/officeDocument/2006/relationships/slide" Target="slide14.xml"/><Relationship Id="rId4" Type="http://schemas.openxmlformats.org/officeDocument/2006/relationships/image" Target="../media/image239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emf"/><Relationship Id="rId13" Type="http://schemas.openxmlformats.org/officeDocument/2006/relationships/slide" Target="slide1.xml"/><Relationship Id="rId3" Type="http://schemas.openxmlformats.org/officeDocument/2006/relationships/oleObject" Target="../embeddings/oleObject228.bin"/><Relationship Id="rId7" Type="http://schemas.openxmlformats.org/officeDocument/2006/relationships/oleObject" Target="../embeddings/oleObject230.bin"/><Relationship Id="rId12" Type="http://schemas.openxmlformats.org/officeDocument/2006/relationships/image" Target="../media/image244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41.emf"/><Relationship Id="rId11" Type="http://schemas.openxmlformats.org/officeDocument/2006/relationships/oleObject" Target="../embeddings/oleObject232.bin"/><Relationship Id="rId5" Type="http://schemas.openxmlformats.org/officeDocument/2006/relationships/oleObject" Target="../embeddings/oleObject229.bin"/><Relationship Id="rId10" Type="http://schemas.openxmlformats.org/officeDocument/2006/relationships/image" Target="../media/image243.emf"/><Relationship Id="rId4" Type="http://schemas.openxmlformats.org/officeDocument/2006/relationships/image" Target="../media/image240.emf"/><Relationship Id="rId9" Type="http://schemas.openxmlformats.org/officeDocument/2006/relationships/oleObject" Target="../embeddings/oleObject23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3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emf"/><Relationship Id="rId13" Type="http://schemas.openxmlformats.org/officeDocument/2006/relationships/oleObject" Target="../embeddings/oleObject238.bin"/><Relationship Id="rId18" Type="http://schemas.openxmlformats.org/officeDocument/2006/relationships/image" Target="../media/image252.emf"/><Relationship Id="rId3" Type="http://schemas.openxmlformats.org/officeDocument/2006/relationships/oleObject" Target="../embeddings/oleObject233.bin"/><Relationship Id="rId21" Type="http://schemas.openxmlformats.org/officeDocument/2006/relationships/oleObject" Target="../embeddings/oleObject242.bin"/><Relationship Id="rId7" Type="http://schemas.openxmlformats.org/officeDocument/2006/relationships/oleObject" Target="../embeddings/oleObject235.bin"/><Relationship Id="rId12" Type="http://schemas.openxmlformats.org/officeDocument/2006/relationships/image" Target="../media/image249.emf"/><Relationship Id="rId17" Type="http://schemas.openxmlformats.org/officeDocument/2006/relationships/oleObject" Target="../embeddings/oleObject24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51.emf"/><Relationship Id="rId20" Type="http://schemas.openxmlformats.org/officeDocument/2006/relationships/image" Target="../media/image253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46.emf"/><Relationship Id="rId11" Type="http://schemas.openxmlformats.org/officeDocument/2006/relationships/oleObject" Target="../embeddings/oleObject237.bin"/><Relationship Id="rId24" Type="http://schemas.openxmlformats.org/officeDocument/2006/relationships/image" Target="../media/image255.emf"/><Relationship Id="rId5" Type="http://schemas.openxmlformats.org/officeDocument/2006/relationships/oleObject" Target="../embeddings/oleObject234.bin"/><Relationship Id="rId15" Type="http://schemas.openxmlformats.org/officeDocument/2006/relationships/oleObject" Target="../embeddings/oleObject239.bin"/><Relationship Id="rId23" Type="http://schemas.openxmlformats.org/officeDocument/2006/relationships/oleObject" Target="../embeddings/oleObject243.bin"/><Relationship Id="rId10" Type="http://schemas.openxmlformats.org/officeDocument/2006/relationships/image" Target="../media/image248.emf"/><Relationship Id="rId19" Type="http://schemas.openxmlformats.org/officeDocument/2006/relationships/oleObject" Target="../embeddings/oleObject241.bin"/><Relationship Id="rId4" Type="http://schemas.openxmlformats.org/officeDocument/2006/relationships/image" Target="../media/image245.emf"/><Relationship Id="rId9" Type="http://schemas.openxmlformats.org/officeDocument/2006/relationships/oleObject" Target="../embeddings/oleObject236.bin"/><Relationship Id="rId14" Type="http://schemas.openxmlformats.org/officeDocument/2006/relationships/image" Target="../media/image250.emf"/><Relationship Id="rId22" Type="http://schemas.openxmlformats.org/officeDocument/2006/relationships/image" Target="../media/image254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emf"/><Relationship Id="rId13" Type="http://schemas.openxmlformats.org/officeDocument/2006/relationships/oleObject" Target="../embeddings/oleObject249.bin"/><Relationship Id="rId18" Type="http://schemas.openxmlformats.org/officeDocument/2006/relationships/image" Target="../media/image263.emf"/><Relationship Id="rId26" Type="http://schemas.openxmlformats.org/officeDocument/2006/relationships/image" Target="../media/image267.emf"/><Relationship Id="rId3" Type="http://schemas.openxmlformats.org/officeDocument/2006/relationships/oleObject" Target="../embeddings/oleObject244.bin"/><Relationship Id="rId21" Type="http://schemas.openxmlformats.org/officeDocument/2006/relationships/oleObject" Target="../embeddings/oleObject253.bin"/><Relationship Id="rId7" Type="http://schemas.openxmlformats.org/officeDocument/2006/relationships/oleObject" Target="../embeddings/oleObject246.bin"/><Relationship Id="rId12" Type="http://schemas.openxmlformats.org/officeDocument/2006/relationships/image" Target="../media/image260.emf"/><Relationship Id="rId17" Type="http://schemas.openxmlformats.org/officeDocument/2006/relationships/oleObject" Target="../embeddings/oleObject251.bin"/><Relationship Id="rId25" Type="http://schemas.openxmlformats.org/officeDocument/2006/relationships/oleObject" Target="../embeddings/oleObject25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62.emf"/><Relationship Id="rId20" Type="http://schemas.openxmlformats.org/officeDocument/2006/relationships/image" Target="../media/image264.emf"/><Relationship Id="rId29" Type="http://schemas.openxmlformats.org/officeDocument/2006/relationships/oleObject" Target="../embeddings/oleObject257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57.emf"/><Relationship Id="rId11" Type="http://schemas.openxmlformats.org/officeDocument/2006/relationships/oleObject" Target="../embeddings/oleObject248.bin"/><Relationship Id="rId24" Type="http://schemas.openxmlformats.org/officeDocument/2006/relationships/image" Target="../media/image266.emf"/><Relationship Id="rId5" Type="http://schemas.openxmlformats.org/officeDocument/2006/relationships/oleObject" Target="../embeddings/oleObject245.bin"/><Relationship Id="rId15" Type="http://schemas.openxmlformats.org/officeDocument/2006/relationships/oleObject" Target="../embeddings/oleObject250.bin"/><Relationship Id="rId23" Type="http://schemas.openxmlformats.org/officeDocument/2006/relationships/oleObject" Target="../embeddings/oleObject254.bin"/><Relationship Id="rId28" Type="http://schemas.openxmlformats.org/officeDocument/2006/relationships/image" Target="../media/image268.emf"/><Relationship Id="rId10" Type="http://schemas.openxmlformats.org/officeDocument/2006/relationships/image" Target="../media/image259.emf"/><Relationship Id="rId19" Type="http://schemas.openxmlformats.org/officeDocument/2006/relationships/oleObject" Target="../embeddings/oleObject252.bin"/><Relationship Id="rId4" Type="http://schemas.openxmlformats.org/officeDocument/2006/relationships/image" Target="../media/image256.emf"/><Relationship Id="rId9" Type="http://schemas.openxmlformats.org/officeDocument/2006/relationships/oleObject" Target="../embeddings/oleObject247.bin"/><Relationship Id="rId14" Type="http://schemas.openxmlformats.org/officeDocument/2006/relationships/image" Target="../media/image261.emf"/><Relationship Id="rId22" Type="http://schemas.openxmlformats.org/officeDocument/2006/relationships/image" Target="../media/image265.emf"/><Relationship Id="rId27" Type="http://schemas.openxmlformats.org/officeDocument/2006/relationships/oleObject" Target="../embeddings/oleObject256.bin"/><Relationship Id="rId30" Type="http://schemas.openxmlformats.org/officeDocument/2006/relationships/image" Target="../media/image26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8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0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e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8.emf"/><Relationship Id="rId3" Type="http://schemas.openxmlformats.org/officeDocument/2006/relationships/oleObject" Target="../embeddings/oleObject15.bin"/><Relationship Id="rId21" Type="http://schemas.openxmlformats.org/officeDocument/2006/relationships/oleObject" Target="../embeddings/oleObject24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5.e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7.emf"/><Relationship Id="rId20" Type="http://schemas.openxmlformats.org/officeDocument/2006/relationships/image" Target="../media/image29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19.bin"/><Relationship Id="rId24" Type="http://schemas.openxmlformats.org/officeDocument/2006/relationships/image" Target="../media/image31.emf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23" Type="http://schemas.openxmlformats.org/officeDocument/2006/relationships/oleObject" Target="../embeddings/oleObject25.bin"/><Relationship Id="rId10" Type="http://schemas.openxmlformats.org/officeDocument/2006/relationships/image" Target="../media/image24.e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21.e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6.emf"/><Relationship Id="rId22" Type="http://schemas.openxmlformats.org/officeDocument/2006/relationships/image" Target="../media/image3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oleObject" Target="../embeddings/oleObject31.bin"/><Relationship Id="rId18" Type="http://schemas.openxmlformats.org/officeDocument/2006/relationships/image" Target="../media/image39.e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6.emf"/><Relationship Id="rId17" Type="http://schemas.openxmlformats.org/officeDocument/2006/relationships/oleObject" Target="../embeddings/oleObject3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8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3.e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5" Type="http://schemas.openxmlformats.org/officeDocument/2006/relationships/oleObject" Target="../embeddings/oleObject32.bin"/><Relationship Id="rId10" Type="http://schemas.openxmlformats.org/officeDocument/2006/relationships/image" Target="../media/image35.emf"/><Relationship Id="rId4" Type="http://schemas.openxmlformats.org/officeDocument/2006/relationships/image" Target="../media/image32.e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image" Target="../media/image44.emf"/><Relationship Id="rId18" Type="http://schemas.openxmlformats.org/officeDocument/2006/relationships/oleObject" Target="../embeddings/oleObject41.bin"/><Relationship Id="rId3" Type="http://schemas.openxmlformats.org/officeDocument/2006/relationships/notesSlide" Target="../notesSlides/notesSlide1.xml"/><Relationship Id="rId21" Type="http://schemas.openxmlformats.org/officeDocument/2006/relationships/oleObject" Target="../embeddings/oleObject42.bin"/><Relationship Id="rId7" Type="http://schemas.openxmlformats.org/officeDocument/2006/relationships/image" Target="../media/image41.emf"/><Relationship Id="rId12" Type="http://schemas.openxmlformats.org/officeDocument/2006/relationships/oleObject" Target="../embeddings/oleObject38.bin"/><Relationship Id="rId17" Type="http://schemas.openxmlformats.org/officeDocument/2006/relationships/image" Target="../media/image46.emf"/><Relationship Id="rId25" Type="http://schemas.openxmlformats.org/officeDocument/2006/relationships/image" Target="../media/image51.jpeg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40.bin"/><Relationship Id="rId20" Type="http://schemas.openxmlformats.org/officeDocument/2006/relationships/image" Target="../media/image50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43.emf"/><Relationship Id="rId24" Type="http://schemas.openxmlformats.org/officeDocument/2006/relationships/image" Target="../media/image49.emf"/><Relationship Id="rId5" Type="http://schemas.openxmlformats.org/officeDocument/2006/relationships/image" Target="../media/image40.emf"/><Relationship Id="rId15" Type="http://schemas.openxmlformats.org/officeDocument/2006/relationships/image" Target="../media/image45.emf"/><Relationship Id="rId23" Type="http://schemas.openxmlformats.org/officeDocument/2006/relationships/oleObject" Target="../embeddings/oleObject43.bin"/><Relationship Id="rId10" Type="http://schemas.openxmlformats.org/officeDocument/2006/relationships/oleObject" Target="../embeddings/oleObject37.bin"/><Relationship Id="rId19" Type="http://schemas.openxmlformats.org/officeDocument/2006/relationships/image" Target="../media/image47.emf"/><Relationship Id="rId4" Type="http://schemas.openxmlformats.org/officeDocument/2006/relationships/oleObject" Target="../embeddings/oleObject34.bin"/><Relationship Id="rId9" Type="http://schemas.openxmlformats.org/officeDocument/2006/relationships/image" Target="../media/image42.emf"/><Relationship Id="rId14" Type="http://schemas.openxmlformats.org/officeDocument/2006/relationships/oleObject" Target="../embeddings/oleObject39.bin"/><Relationship Id="rId22" Type="http://schemas.openxmlformats.org/officeDocument/2006/relationships/image" Target="../media/image4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59.emf"/><Relationship Id="rId26" Type="http://schemas.openxmlformats.org/officeDocument/2006/relationships/image" Target="../media/image63.emf"/><Relationship Id="rId3" Type="http://schemas.openxmlformats.org/officeDocument/2006/relationships/oleObject" Target="../embeddings/oleObject44.bin"/><Relationship Id="rId21" Type="http://schemas.openxmlformats.org/officeDocument/2006/relationships/oleObject" Target="../embeddings/oleObject53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6.emf"/><Relationship Id="rId17" Type="http://schemas.openxmlformats.org/officeDocument/2006/relationships/oleObject" Target="../embeddings/oleObject51.bin"/><Relationship Id="rId25" Type="http://schemas.openxmlformats.org/officeDocument/2006/relationships/oleObject" Target="../embeddings/oleObject55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58.emf"/><Relationship Id="rId20" Type="http://schemas.openxmlformats.org/officeDocument/2006/relationships/image" Target="../media/image60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53.emf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62.emf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23" Type="http://schemas.openxmlformats.org/officeDocument/2006/relationships/oleObject" Target="../embeddings/oleObject54.bin"/><Relationship Id="rId10" Type="http://schemas.openxmlformats.org/officeDocument/2006/relationships/image" Target="../media/image55.emf"/><Relationship Id="rId19" Type="http://schemas.openxmlformats.org/officeDocument/2006/relationships/oleObject" Target="../embeddings/oleObject52.bin"/><Relationship Id="rId4" Type="http://schemas.openxmlformats.org/officeDocument/2006/relationships/image" Target="../media/image52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7.emf"/><Relationship Id="rId22" Type="http://schemas.openxmlformats.org/officeDocument/2006/relationships/image" Target="../media/image6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49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5.e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48.emf"/><Relationship Id="rId4" Type="http://schemas.openxmlformats.org/officeDocument/2006/relationships/image" Target="../media/image64.emf"/><Relationship Id="rId9" Type="http://schemas.openxmlformats.org/officeDocument/2006/relationships/oleObject" Target="../embeddings/oleObject5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10.2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函数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项级数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D05B880-E2A5-D846-AE75-514C83020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1844824"/>
            <a:ext cx="457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00"/>
                </a:solidFill>
              </a:rPr>
              <a:t>10.2.1*  </a:t>
            </a:r>
            <a:r>
              <a:rPr lang="zh-CN" altLang="en-US" b="1" dirty="0" smtClean="0">
                <a:solidFill>
                  <a:srgbClr val="000000"/>
                </a:solidFill>
              </a:rPr>
              <a:t>级数的一致收敛性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5" name="Text Box 6">
            <a:hlinkClick r:id="rId2" action="ppaction://hlinksldjump"/>
            <a:extLst>
              <a:ext uri="{FF2B5EF4-FFF2-40B4-BE49-F238E27FC236}">
                <a16:creationId xmlns:a16="http://schemas.microsoft.com/office/drawing/2014/main" id="{25C753B1-6A32-2B4B-88AF-DB7133DA2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5" y="2702074"/>
            <a:ext cx="4740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b="1" dirty="0" smtClean="0">
                <a:solidFill>
                  <a:srgbClr val="000000"/>
                </a:solidFill>
              </a:rPr>
              <a:t>10.2.2*  </a:t>
            </a:r>
            <a:r>
              <a:rPr lang="zh-CN" altLang="en-US" b="1" dirty="0" smtClean="0">
                <a:solidFill>
                  <a:srgbClr val="000000"/>
                </a:solidFill>
              </a:rPr>
              <a:t>和函数的分析性质   </a:t>
            </a:r>
            <a:endParaRPr lang="zh-CN" altLang="en-US" b="1" dirty="0">
              <a:solidFill>
                <a:srgbClr val="000000"/>
              </a:solidFill>
            </a:endParaRPr>
          </a:p>
        </p:txBody>
      </p:sp>
      <p:sp>
        <p:nvSpPr>
          <p:cNvPr id="6" name="Text Box 7">
            <a:hlinkClick r:id="rId3" action="ppaction://hlinksldjump"/>
            <a:extLst>
              <a:ext uri="{FF2B5EF4-FFF2-40B4-BE49-F238E27FC236}">
                <a16:creationId xmlns:a16="http://schemas.microsoft.com/office/drawing/2014/main" id="{151FAAAC-05E9-5249-A54B-8A95293E5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5" y="3540274"/>
            <a:ext cx="324479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b="1" dirty="0" smtClean="0">
                <a:solidFill>
                  <a:srgbClr val="000000"/>
                </a:solidFill>
              </a:rPr>
              <a:t>10.2.3    </a:t>
            </a:r>
            <a:r>
              <a:rPr lang="zh-CN" altLang="en-US" b="1" dirty="0" smtClean="0">
                <a:solidFill>
                  <a:srgbClr val="000000"/>
                </a:solidFill>
              </a:rPr>
              <a:t>幂级数性质</a:t>
            </a:r>
            <a:endParaRPr lang="zh-CN" altLang="en-US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03" name="Object 67">
            <a:extLst>
              <a:ext uri="{FF2B5EF4-FFF2-40B4-BE49-F238E27FC236}">
                <a16:creationId xmlns:a16="http://schemas.microsoft.com/office/drawing/2014/main" id="{D04C6067-2DC4-B847-A4B0-F6C26A6001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14676" y="3124200"/>
          <a:ext cx="45053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07" name="Equation" r:id="rId3" imgW="103860600" imgH="24866600" progId="Equation.3">
                  <p:embed/>
                </p:oleObj>
              </mc:Choice>
              <mc:Fallback>
                <p:oleObj name="Equation" r:id="rId3" imgW="103860600" imgH="24866600" progId="Equation.3">
                  <p:embed/>
                  <p:pic>
                    <p:nvPicPr>
                      <p:cNvPr id="14403" name="Object 67">
                        <a:extLst>
                          <a:ext uri="{FF2B5EF4-FFF2-40B4-BE49-F238E27FC236}">
                            <a16:creationId xmlns:a16="http://schemas.microsoft.com/office/drawing/2014/main" id="{D04C6067-2DC4-B847-A4B0-F6C26A6001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4676" y="3124200"/>
                        <a:ext cx="450532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ectangle 2">
            <a:extLst>
              <a:ext uri="{FF2B5EF4-FFF2-40B4-BE49-F238E27FC236}">
                <a16:creationId xmlns:a16="http://schemas.microsoft.com/office/drawing/2014/main" id="{550C0CE0-7506-294B-AAF1-5F14B0B0B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88950"/>
            <a:ext cx="2209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若</a:t>
            </a:r>
          </a:p>
        </p:txBody>
      </p:sp>
      <p:graphicFrame>
        <p:nvGraphicFramePr>
          <p:cNvPr id="14339" name="Object 3">
            <a:extLst>
              <a:ext uri="{FF2B5EF4-FFF2-40B4-BE49-F238E27FC236}">
                <a16:creationId xmlns:a16="http://schemas.microsoft.com/office/drawing/2014/main" id="{13A95B8B-8A9D-9F4C-8C74-E1526B1DDF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268288"/>
          <a:ext cx="1219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08" name="Equation" r:id="rId5" imgW="28092400" imgH="23698200" progId="Equation.3">
                  <p:embed/>
                </p:oleObj>
              </mc:Choice>
              <mc:Fallback>
                <p:oleObj name="Equation" r:id="rId5" imgW="28092400" imgH="23698200" progId="Equation.3">
                  <p:embed/>
                  <p:pic>
                    <p:nvPicPr>
                      <p:cNvPr id="14339" name="Object 3">
                        <a:extLst>
                          <a:ext uri="{FF2B5EF4-FFF2-40B4-BE49-F238E27FC236}">
                            <a16:creationId xmlns:a16="http://schemas.microsoft.com/office/drawing/2014/main" id="{13A95B8B-8A9D-9F4C-8C74-E1526B1DDF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68288"/>
                        <a:ext cx="1219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4">
            <a:extLst>
              <a:ext uri="{FF2B5EF4-FFF2-40B4-BE49-F238E27FC236}">
                <a16:creationId xmlns:a16="http://schemas.microsoft.com/office/drawing/2014/main" id="{D8409FD4-EC28-FF4D-AC5C-44B411584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8895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的系数满足</a:t>
            </a:r>
          </a:p>
        </p:txBody>
      </p:sp>
      <p:graphicFrame>
        <p:nvGraphicFramePr>
          <p:cNvPr id="14341" name="Object 5">
            <a:extLst>
              <a:ext uri="{FF2B5EF4-FFF2-40B4-BE49-F238E27FC236}">
                <a16:creationId xmlns:a16="http://schemas.microsoft.com/office/drawing/2014/main" id="{0CE91D92-96EC-8446-80B0-612FF5E04E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58000" y="350838"/>
          <a:ext cx="23495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09" name="Equation" r:id="rId7" imgW="54127400" imgH="21945600" progId="Equation.3">
                  <p:embed/>
                </p:oleObj>
              </mc:Choice>
              <mc:Fallback>
                <p:oleObj name="Equation" r:id="rId7" imgW="54127400" imgH="21945600" progId="Equation.3">
                  <p:embed/>
                  <p:pic>
                    <p:nvPicPr>
                      <p:cNvPr id="14341" name="Object 5">
                        <a:extLst>
                          <a:ext uri="{FF2B5EF4-FFF2-40B4-BE49-F238E27FC236}">
                            <a16:creationId xmlns:a16="http://schemas.microsoft.com/office/drawing/2014/main" id="{0CE91D92-96EC-8446-80B0-612FF5E04E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50838"/>
                        <a:ext cx="23495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9">
            <a:extLst>
              <a:ext uri="{FF2B5EF4-FFF2-40B4-BE49-F238E27FC236}">
                <a16:creationId xmlns:a16="http://schemas.microsoft.com/office/drawing/2014/main" id="{B65E187F-6A9A-2C45-91FF-AFF0B33979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7800" y="1320800"/>
          <a:ext cx="13589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10" name="Equation" r:id="rId9" imgW="31305500" imgH="16383000" progId="Equation.3">
                  <p:embed/>
                </p:oleObj>
              </mc:Choice>
              <mc:Fallback>
                <p:oleObj name="Equation" r:id="rId9" imgW="31305500" imgH="16383000" progId="Equation.3">
                  <p:embed/>
                  <p:pic>
                    <p:nvPicPr>
                      <p:cNvPr id="14345" name="Object 9">
                        <a:extLst>
                          <a:ext uri="{FF2B5EF4-FFF2-40B4-BE49-F238E27FC236}">
                            <a16:creationId xmlns:a16="http://schemas.microsoft.com/office/drawing/2014/main" id="{B65E187F-6A9A-2C45-91FF-AFF0B33979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320800"/>
                        <a:ext cx="13589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>
            <a:extLst>
              <a:ext uri="{FF2B5EF4-FFF2-40B4-BE49-F238E27FC236}">
                <a16:creationId xmlns:a16="http://schemas.microsoft.com/office/drawing/2014/main" id="{E3B98217-C5E7-B44A-B52D-FA7C23A3F5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46700" y="2070100"/>
          <a:ext cx="1282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11" name="Equation" r:id="rId11" imgW="29552900" imgH="9067800" progId="Equation.3">
                  <p:embed/>
                </p:oleObj>
              </mc:Choice>
              <mc:Fallback>
                <p:oleObj name="Equation" r:id="rId11" imgW="29552900" imgH="9067800" progId="Equation.3">
                  <p:embed/>
                  <p:pic>
                    <p:nvPicPr>
                      <p:cNvPr id="14348" name="Object 12">
                        <a:extLst>
                          <a:ext uri="{FF2B5EF4-FFF2-40B4-BE49-F238E27FC236}">
                            <a16:creationId xmlns:a16="http://schemas.microsoft.com/office/drawing/2014/main" id="{E3B98217-C5E7-B44A-B52D-FA7C23A3F5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2070100"/>
                        <a:ext cx="1282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1" name="Object 15">
            <a:extLst>
              <a:ext uri="{FF2B5EF4-FFF2-40B4-BE49-F238E27FC236}">
                <a16:creationId xmlns:a16="http://schemas.microsoft.com/office/drawing/2014/main" id="{53843835-AAA5-8A4A-8FF8-8DC433B027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11800" y="2679700"/>
          <a:ext cx="965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12" name="Equation" r:id="rId13" imgW="22237700" imgH="9067800" progId="Equation.3">
                  <p:embed/>
                </p:oleObj>
              </mc:Choice>
              <mc:Fallback>
                <p:oleObj name="Equation" r:id="rId13" imgW="22237700" imgH="9067800" progId="Equation.3">
                  <p:embed/>
                  <p:pic>
                    <p:nvPicPr>
                      <p:cNvPr id="14351" name="Object 15">
                        <a:extLst>
                          <a:ext uri="{FF2B5EF4-FFF2-40B4-BE49-F238E27FC236}">
                            <a16:creationId xmlns:a16="http://schemas.microsoft.com/office/drawing/2014/main" id="{53843835-AAA5-8A4A-8FF8-8DC433B027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1800" y="2679700"/>
                        <a:ext cx="965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6" name="Text Box 20">
            <a:extLst>
              <a:ext uri="{FF2B5EF4-FFF2-40B4-BE49-F238E27FC236}">
                <a16:creationId xmlns:a16="http://schemas.microsoft.com/office/drawing/2014/main" id="{49A00446-03EB-3441-9260-F5CFFAE60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3655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4360" name="Text Box 24">
            <a:extLst>
              <a:ext uri="{FF2B5EF4-FFF2-40B4-BE49-F238E27FC236}">
                <a16:creationId xmlns:a16="http://schemas.microsoft.com/office/drawing/2014/main" id="{A8A946AE-A0D4-DB4E-A449-E62C1A73B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310063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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≠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0,</a:t>
            </a:r>
          </a:p>
        </p:txBody>
      </p:sp>
      <p:sp>
        <p:nvSpPr>
          <p:cNvPr id="14363" name="Text Box 27">
            <a:extLst>
              <a:ext uri="{FF2B5EF4-FFF2-40B4-BE49-F238E27FC236}">
                <a16:creationId xmlns:a16="http://schemas.microsoft.com/office/drawing/2014/main" id="{03F4CD1F-A8B7-6246-AA14-6E45CDF85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279901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则根据比值审敛法可知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4364" name="Text Box 28">
            <a:extLst>
              <a:ext uri="{FF2B5EF4-FFF2-40B4-BE49-F238E27FC236}">
                <a16:creationId xmlns:a16="http://schemas.microsoft.com/office/drawing/2014/main" id="{88751B21-5172-8147-83C7-2D36C2F38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913313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14366" name="Object 30">
            <a:extLst>
              <a:ext uri="{FF2B5EF4-FFF2-40B4-BE49-F238E27FC236}">
                <a16:creationId xmlns:a16="http://schemas.microsoft.com/office/drawing/2014/main" id="{3D757FBC-722C-A548-842A-32A61C1469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4967289"/>
          <a:ext cx="13716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13" name="Equation" r:id="rId15" imgW="31597600" imgH="10820400" progId="Equation.3">
                  <p:embed/>
                </p:oleObj>
              </mc:Choice>
              <mc:Fallback>
                <p:oleObj name="Equation" r:id="rId15" imgW="31597600" imgH="10820400" progId="Equation.3">
                  <p:embed/>
                  <p:pic>
                    <p:nvPicPr>
                      <p:cNvPr id="14366" name="Object 30">
                        <a:extLst>
                          <a:ext uri="{FF2B5EF4-FFF2-40B4-BE49-F238E27FC236}">
                            <a16:creationId xmlns:a16="http://schemas.microsoft.com/office/drawing/2014/main" id="{3D757FBC-722C-A548-842A-32A61C1469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967289"/>
                        <a:ext cx="13716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9" name="Text Box 33">
            <a:extLst>
              <a:ext uri="{FF2B5EF4-FFF2-40B4-BE49-F238E27FC236}">
                <a16:creationId xmlns:a16="http://schemas.microsoft.com/office/drawing/2014/main" id="{D688F551-5DC2-1B41-B696-77F44CB18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91331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原级数收敛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D0FE0B74-F667-2044-A3C5-8E911E827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5753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14371" name="Object 35">
            <a:extLst>
              <a:ext uri="{FF2B5EF4-FFF2-40B4-BE49-F238E27FC236}">
                <a16:creationId xmlns:a16="http://schemas.microsoft.com/office/drawing/2014/main" id="{697FE2F0-D86B-4143-8F89-AE502330CD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92500" y="5635626"/>
          <a:ext cx="13843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14" name="Equation" r:id="rId17" imgW="31889700" imgH="10820400" progId="Equation.3">
                  <p:embed/>
                </p:oleObj>
              </mc:Choice>
              <mc:Fallback>
                <p:oleObj name="Equation" r:id="rId17" imgW="31889700" imgH="10820400" progId="Equation.3">
                  <p:embed/>
                  <p:pic>
                    <p:nvPicPr>
                      <p:cNvPr id="14371" name="Object 35">
                        <a:extLst>
                          <a:ext uri="{FF2B5EF4-FFF2-40B4-BE49-F238E27FC236}">
                            <a16:creationId xmlns:a16="http://schemas.microsoft.com/office/drawing/2014/main" id="{697FE2F0-D86B-4143-8F89-AE502330CD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635626"/>
                        <a:ext cx="13843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6" name="Text Box 40">
            <a:extLst>
              <a:ext uri="{FF2B5EF4-FFF2-40B4-BE49-F238E27FC236}">
                <a16:creationId xmlns:a16="http://schemas.microsoft.com/office/drawing/2014/main" id="{64A0DF06-E0EC-6740-8D38-00E6E40D7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560546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原级数发散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4365" name="Object 29">
            <a:extLst>
              <a:ext uri="{FF2B5EF4-FFF2-40B4-BE49-F238E27FC236}">
                <a16:creationId xmlns:a16="http://schemas.microsoft.com/office/drawing/2014/main" id="{0EBDEFA4-3C3A-7542-8884-B2CE961DDA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43826" y="3429000"/>
          <a:ext cx="101917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15" name="Equation" r:id="rId19" imgW="23406100" imgH="10820400" progId="Equation.3">
                  <p:embed/>
                </p:oleObj>
              </mc:Choice>
              <mc:Fallback>
                <p:oleObj name="Equation" r:id="rId19" imgW="23406100" imgH="10820400" progId="Equation.3">
                  <p:embed/>
                  <p:pic>
                    <p:nvPicPr>
                      <p:cNvPr id="14365" name="Object 29">
                        <a:extLst>
                          <a:ext uri="{FF2B5EF4-FFF2-40B4-BE49-F238E27FC236}">
                            <a16:creationId xmlns:a16="http://schemas.microsoft.com/office/drawing/2014/main" id="{0EBDEFA4-3C3A-7542-8884-B2CE961DDA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3826" y="3429000"/>
                        <a:ext cx="101917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7" name="Text Box 31">
            <a:extLst>
              <a:ext uri="{FF2B5EF4-FFF2-40B4-BE49-F238E27FC236}">
                <a16:creationId xmlns:a16="http://schemas.microsoft.com/office/drawing/2014/main" id="{69CDFA07-DD47-094D-8768-A91D657CA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6975" y="49657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4368" name="Object 32">
            <a:extLst>
              <a:ext uri="{FF2B5EF4-FFF2-40B4-BE49-F238E27FC236}">
                <a16:creationId xmlns:a16="http://schemas.microsoft.com/office/drawing/2014/main" id="{57D4790F-8F66-7B46-A92D-66C94E00D6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34026" y="4940300"/>
          <a:ext cx="1019175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16" name="Equation" r:id="rId21" imgW="23406100" imgH="13754100" progId="Equation.3">
                  <p:embed/>
                </p:oleObj>
              </mc:Choice>
              <mc:Fallback>
                <p:oleObj name="Equation" r:id="rId21" imgW="23406100" imgH="13754100" progId="Equation.3">
                  <p:embed/>
                  <p:pic>
                    <p:nvPicPr>
                      <p:cNvPr id="14368" name="Object 32">
                        <a:extLst>
                          <a:ext uri="{FF2B5EF4-FFF2-40B4-BE49-F238E27FC236}">
                            <a16:creationId xmlns:a16="http://schemas.microsoft.com/office/drawing/2014/main" id="{57D4790F-8F66-7B46-A92D-66C94E00D6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026" y="4940300"/>
                        <a:ext cx="1019175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86" name="Text Box 50">
            <a:extLst>
              <a:ext uri="{FF2B5EF4-FFF2-40B4-BE49-F238E27FC236}">
                <a16:creationId xmlns:a16="http://schemas.microsoft.com/office/drawing/2014/main" id="{53993AE5-A1E1-9D4B-AF0D-C3E36BA3B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965701"/>
            <a:ext cx="62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3CC18A5E-5DD8-DA40-A875-A36B3F41A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3223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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≠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0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时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</a:t>
            </a:r>
          </a:p>
        </p:txBody>
      </p:sp>
      <p:sp>
        <p:nvSpPr>
          <p:cNvPr id="14346" name="Text Box 10">
            <a:extLst>
              <a:ext uri="{FF2B5EF4-FFF2-40B4-BE49-F238E27FC236}">
                <a16:creationId xmlns:a16="http://schemas.microsoft.com/office/drawing/2014/main" id="{9F2E21CD-499D-4B47-BC0B-B53FAC4EB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93198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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＝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0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时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</a:t>
            </a:r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CB76004D-CC46-9941-910D-4E9254D35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5415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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＝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+∞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时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81B72043-C294-744C-8135-20644BCD4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1" y="5607051"/>
            <a:ext cx="785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14387" name="Text Box 51">
            <a:extLst>
              <a:ext uri="{FF2B5EF4-FFF2-40B4-BE49-F238E27FC236}">
                <a16:creationId xmlns:a16="http://schemas.microsoft.com/office/drawing/2014/main" id="{6CDB251F-2236-E448-A2FC-22502A431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589588"/>
            <a:ext cx="628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4404" name="Text Box 68">
            <a:extLst>
              <a:ext uri="{FF2B5EF4-FFF2-40B4-BE49-F238E27FC236}">
                <a16:creationId xmlns:a16="http://schemas.microsoft.com/office/drawing/2014/main" id="{C1F95131-603A-1243-809B-DFD7FB88C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7350" y="536576"/>
            <a:ext cx="62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 </a:t>
            </a:r>
          </a:p>
        </p:txBody>
      </p:sp>
      <p:graphicFrame>
        <p:nvGraphicFramePr>
          <p:cNvPr id="14405" name="Object 69">
            <a:extLst>
              <a:ext uri="{FF2B5EF4-FFF2-40B4-BE49-F238E27FC236}">
                <a16:creationId xmlns:a16="http://schemas.microsoft.com/office/drawing/2014/main" id="{0BD0C5B0-1C58-114E-B551-02EAE7A7AD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34026" y="5651500"/>
          <a:ext cx="1019175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17" name="Equation" r:id="rId23" imgW="23406100" imgH="13754100" progId="Equation.3">
                  <p:embed/>
                </p:oleObj>
              </mc:Choice>
              <mc:Fallback>
                <p:oleObj name="Equation" r:id="rId23" imgW="23406100" imgH="13754100" progId="Equation.3">
                  <p:embed/>
                  <p:pic>
                    <p:nvPicPr>
                      <p:cNvPr id="14405" name="Object 69">
                        <a:extLst>
                          <a:ext uri="{FF2B5EF4-FFF2-40B4-BE49-F238E27FC236}">
                            <a16:creationId xmlns:a16="http://schemas.microsoft.com/office/drawing/2014/main" id="{0BD0C5B0-1C58-114E-B551-02EAE7A7AD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026" y="5651500"/>
                        <a:ext cx="1019175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8875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4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4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4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 autoUpdateAnimBg="0" advAuto="0"/>
      <p:bldP spid="14356" grpId="0" build="p" autoUpdateAnimBg="0"/>
      <p:bldP spid="14360" grpId="0" build="p" autoUpdateAnimBg="0"/>
      <p:bldP spid="14363" grpId="0" build="p" autoUpdateAnimBg="0"/>
      <p:bldP spid="14364" grpId="0" build="p" autoUpdateAnimBg="0"/>
      <p:bldP spid="14369" grpId="0" build="p" autoUpdateAnimBg="0"/>
      <p:bldP spid="14370" grpId="0" build="p" autoUpdateAnimBg="0"/>
      <p:bldP spid="14376" grpId="0" build="p" autoUpdateAnimBg="0"/>
      <p:bldP spid="14367" grpId="0" build="p" autoUpdateAnimBg="0"/>
      <p:bldP spid="14386" grpId="0" build="p" autoUpdateAnimBg="0" advAuto="0"/>
      <p:bldP spid="14342" grpId="0" build="p" autoUpdateAnimBg="0" advAuto="0"/>
      <p:bldP spid="14346" grpId="0" build="p" autoUpdateAnimBg="0"/>
      <p:bldP spid="14349" grpId="0" build="p" autoUpdateAnimBg="0"/>
      <p:bldP spid="14372" grpId="0" build="p" autoUpdateAnimBg="0"/>
      <p:bldP spid="14387" grpId="0" build="p" autoUpdateAnimBg="0" advAuto="0"/>
      <p:bldP spid="14404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>
            <a:extLst>
              <a:ext uri="{FF2B5EF4-FFF2-40B4-BE49-F238E27FC236}">
                <a16:creationId xmlns:a16="http://schemas.microsoft.com/office/drawing/2014/main" id="{471C488B-E142-DD4C-9AA0-63D7D4940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2334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5366" name="Object 6">
            <a:extLst>
              <a:ext uri="{FF2B5EF4-FFF2-40B4-BE49-F238E27FC236}">
                <a16:creationId xmlns:a16="http://schemas.microsoft.com/office/drawing/2014/main" id="{11B7F5F3-78B7-974F-9C72-E8F3F6C190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4200" y="1298575"/>
          <a:ext cx="927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03" name="Equation" r:id="rId3" imgW="21361400" imgH="9067800" progId="Equation.3">
                  <p:embed/>
                </p:oleObj>
              </mc:Choice>
              <mc:Fallback>
                <p:oleObj name="Equation" r:id="rId3" imgW="21361400" imgH="9067800" progId="Equation.3">
                  <p:embed/>
                  <p:pic>
                    <p:nvPicPr>
                      <p:cNvPr id="15366" name="Object 6">
                        <a:extLst>
                          <a:ext uri="{FF2B5EF4-FFF2-40B4-BE49-F238E27FC236}">
                            <a16:creationId xmlns:a16="http://schemas.microsoft.com/office/drawing/2014/main" id="{11B7F5F3-78B7-974F-9C72-E8F3F6C190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298575"/>
                        <a:ext cx="927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Text Box 16">
            <a:extLst>
              <a:ext uri="{FF2B5EF4-FFF2-40B4-BE49-F238E27FC236}">
                <a16:creationId xmlns:a16="http://schemas.microsoft.com/office/drawing/2014/main" id="{1DF85C78-203B-D14D-AE4D-2ADE58984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219201"/>
            <a:ext cx="480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则根据比值审敛法可知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5367" name="Object 7">
            <a:extLst>
              <a:ext uri="{FF2B5EF4-FFF2-40B4-BE49-F238E27FC236}">
                <a16:creationId xmlns:a16="http://schemas.microsoft.com/office/drawing/2014/main" id="{6F118A7C-58EC-7B4B-9E27-B64B0D87D5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32300" y="2060575"/>
          <a:ext cx="1282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04" name="Equation" r:id="rId5" imgW="29552900" imgH="9067800" progId="Equation.3">
                  <p:embed/>
                </p:oleObj>
              </mc:Choice>
              <mc:Fallback>
                <p:oleObj name="Equation" r:id="rId5" imgW="29552900" imgH="9067800" progId="Equation.3">
                  <p:embed/>
                  <p:pic>
                    <p:nvPicPr>
                      <p:cNvPr id="15367" name="Object 7">
                        <a:extLst>
                          <a:ext uri="{FF2B5EF4-FFF2-40B4-BE49-F238E27FC236}">
                            <a16:creationId xmlns:a16="http://schemas.microsoft.com/office/drawing/2014/main" id="{6F118A7C-58EC-7B4B-9E27-B64B0D87D5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300" y="2060575"/>
                        <a:ext cx="1282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7" name="Text Box 17">
            <a:extLst>
              <a:ext uri="{FF2B5EF4-FFF2-40B4-BE49-F238E27FC236}">
                <a16:creationId xmlns:a16="http://schemas.microsoft.com/office/drawing/2014/main" id="{BC84A986-4B89-BA40-AD47-8107AF8CD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920876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绝对收敛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5380" name="Text Box 20">
            <a:extLst>
              <a:ext uri="{FF2B5EF4-FFF2-40B4-BE49-F238E27FC236}">
                <a16:creationId xmlns:a16="http://schemas.microsoft.com/office/drawing/2014/main" id="{9E59B703-3EB5-924D-8EF2-C157AB1BF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5146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5381" name="Object 21">
            <a:extLst>
              <a:ext uri="{FF2B5EF4-FFF2-40B4-BE49-F238E27FC236}">
                <a16:creationId xmlns:a16="http://schemas.microsoft.com/office/drawing/2014/main" id="{655E6D3F-6ED2-7F41-B854-1CA5018A51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89288" y="2676525"/>
          <a:ext cx="1257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05" name="Equation" r:id="rId7" imgW="28968700" imgH="7607300" progId="Equation.3">
                  <p:embed/>
                </p:oleObj>
              </mc:Choice>
              <mc:Fallback>
                <p:oleObj name="Equation" r:id="rId7" imgW="28968700" imgH="7607300" progId="Equation.3">
                  <p:embed/>
                  <p:pic>
                    <p:nvPicPr>
                      <p:cNvPr id="15381" name="Object 21">
                        <a:extLst>
                          <a:ext uri="{FF2B5EF4-FFF2-40B4-BE49-F238E27FC236}">
                            <a16:creationId xmlns:a16="http://schemas.microsoft.com/office/drawing/2014/main" id="{655E6D3F-6ED2-7F41-B854-1CA5018A51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2676525"/>
                        <a:ext cx="12573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4" name="Text Box 24">
            <a:extLst>
              <a:ext uri="{FF2B5EF4-FFF2-40B4-BE49-F238E27FC236}">
                <a16:creationId xmlns:a16="http://schemas.microsoft.com/office/drawing/2014/main" id="{7D791607-A950-1B47-BFB6-81C9B7B59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530476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则对除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= 0  </a:t>
            </a:r>
            <a:r>
              <a:rPr lang="zh-CN" altLang="en-US">
                <a:solidFill>
                  <a:srgbClr val="000000"/>
                </a:solidFill>
              </a:rPr>
              <a:t>以外的一切 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原级数发</a:t>
            </a:r>
          </a:p>
        </p:txBody>
      </p:sp>
      <p:graphicFrame>
        <p:nvGraphicFramePr>
          <p:cNvPr id="15382" name="Object 22">
            <a:extLst>
              <a:ext uri="{FF2B5EF4-FFF2-40B4-BE49-F238E27FC236}">
                <a16:creationId xmlns:a16="http://schemas.microsoft.com/office/drawing/2014/main" id="{2DCF0BD3-7EE9-B549-9FDA-A58BE397AE5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59138" y="3233738"/>
          <a:ext cx="965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06" name="Equation" r:id="rId9" imgW="22237700" imgH="9067800" progId="Equation.3">
                  <p:embed/>
                </p:oleObj>
              </mc:Choice>
              <mc:Fallback>
                <p:oleObj name="Equation" r:id="rId9" imgW="22237700" imgH="9067800" progId="Equation.3">
                  <p:embed/>
                  <p:pic>
                    <p:nvPicPr>
                      <p:cNvPr id="15382" name="Object 22">
                        <a:extLst>
                          <a:ext uri="{FF2B5EF4-FFF2-40B4-BE49-F238E27FC236}">
                            <a16:creationId xmlns:a16="http://schemas.microsoft.com/office/drawing/2014/main" id="{2DCF0BD3-7EE9-B549-9FDA-A58BE397AE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9138" y="3233738"/>
                        <a:ext cx="965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27" name="Text Box 67">
            <a:extLst>
              <a:ext uri="{FF2B5EF4-FFF2-40B4-BE49-F238E27FC236}">
                <a16:creationId xmlns:a16="http://schemas.microsoft.com/office/drawing/2014/main" id="{A0261228-DA7A-404C-AAFF-2A254B72E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1235076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对任意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原级数</a:t>
            </a:r>
          </a:p>
        </p:txBody>
      </p:sp>
      <p:sp>
        <p:nvSpPr>
          <p:cNvPr id="15428" name="Text Box 68">
            <a:extLst>
              <a:ext uri="{FF2B5EF4-FFF2-40B4-BE49-F238E27FC236}">
                <a16:creationId xmlns:a16="http://schemas.microsoft.com/office/drawing/2014/main" id="{5041B0D8-3551-EE4E-B85D-4ABA6B5C2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1920876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sp>
        <p:nvSpPr>
          <p:cNvPr id="15429" name="Text Box 69">
            <a:extLst>
              <a:ext uri="{FF2B5EF4-FFF2-40B4-BE49-F238E27FC236}">
                <a16:creationId xmlns:a16="http://schemas.microsoft.com/office/drawing/2014/main" id="{29B79EC4-D74E-CE49-9ACF-C3495BF1C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3124201"/>
            <a:ext cx="1674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因此 </a:t>
            </a:r>
          </a:p>
        </p:txBody>
      </p:sp>
      <p:sp>
        <p:nvSpPr>
          <p:cNvPr id="15432" name="Rectangle 72">
            <a:extLst>
              <a:ext uri="{FF2B5EF4-FFF2-40B4-BE49-F238E27FC236}">
                <a16:creationId xmlns:a16="http://schemas.microsoft.com/office/drawing/2014/main" id="{C3CB2481-50DC-8140-AD2B-82CD03401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4435475"/>
            <a:ext cx="6400800" cy="14478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52A4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5433" name="Object 73">
            <a:extLst>
              <a:ext uri="{FF2B5EF4-FFF2-40B4-BE49-F238E27FC236}">
                <a16:creationId xmlns:a16="http://schemas.microsoft.com/office/drawing/2014/main" id="{6331069B-185F-D84E-986A-B6842A12C8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30550" y="4537075"/>
          <a:ext cx="12192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07" name="Equation" r:id="rId11" imgW="28092400" imgH="23990300" progId="Equation.3">
                  <p:embed/>
                </p:oleObj>
              </mc:Choice>
              <mc:Fallback>
                <p:oleObj name="Equation" r:id="rId11" imgW="28092400" imgH="23990300" progId="Equation.3">
                  <p:embed/>
                  <p:pic>
                    <p:nvPicPr>
                      <p:cNvPr id="15433" name="Object 73">
                        <a:extLst>
                          <a:ext uri="{FF2B5EF4-FFF2-40B4-BE49-F238E27FC236}">
                            <a16:creationId xmlns:a16="http://schemas.microsoft.com/office/drawing/2014/main" id="{6331069B-185F-D84E-986A-B6842A12C8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4537075"/>
                        <a:ext cx="12192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46" name="Text Box 86">
            <a:extLst>
              <a:ext uri="{FF2B5EF4-FFF2-40B4-BE49-F238E27FC236}">
                <a16:creationId xmlns:a16="http://schemas.microsoft.com/office/drawing/2014/main" id="{4F05D068-F544-F54B-BBF2-0916C99A9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0388" y="4830763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收敛半径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sp>
        <p:nvSpPr>
          <p:cNvPr id="15448" name="Text Box 88">
            <a:extLst>
              <a:ext uri="{FF2B5EF4-FFF2-40B4-BE49-F238E27FC236}">
                <a16:creationId xmlns:a16="http://schemas.microsoft.com/office/drawing/2014/main" id="{70935A73-ACC9-7342-A390-DE690C61A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25876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  <a:latin typeface="楷体_GB2312" pitchFamily="49" charset="-122"/>
              </a:rPr>
              <a:t>说明</a:t>
            </a:r>
            <a:r>
              <a:rPr lang="en-US" altLang="zh-CN" b="1">
                <a:solidFill>
                  <a:srgbClr val="000000"/>
                </a:solidFill>
                <a:latin typeface="楷体_GB2312" pitchFamily="49" charset="-122"/>
              </a:rPr>
              <a:t>: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据此定理</a:t>
            </a:r>
          </a:p>
        </p:txBody>
      </p:sp>
      <p:graphicFrame>
        <p:nvGraphicFramePr>
          <p:cNvPr id="15452" name="Object 92">
            <a:extLst>
              <a:ext uri="{FF2B5EF4-FFF2-40B4-BE49-F238E27FC236}">
                <a16:creationId xmlns:a16="http://schemas.microsoft.com/office/drawing/2014/main" id="{9E4A058B-2E78-664D-BEA6-91DDBD161FC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56388" y="4625975"/>
          <a:ext cx="2182812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08" name="Equation" r:id="rId13" imgW="50317400" imgH="23698200" progId="Equation.3">
                  <p:embed/>
                </p:oleObj>
              </mc:Choice>
              <mc:Fallback>
                <p:oleObj name="Equation" r:id="rId13" imgW="50317400" imgH="23698200" progId="Equation.3">
                  <p:embed/>
                  <p:pic>
                    <p:nvPicPr>
                      <p:cNvPr id="15452" name="Object 92">
                        <a:extLst>
                          <a:ext uri="{FF2B5EF4-FFF2-40B4-BE49-F238E27FC236}">
                            <a16:creationId xmlns:a16="http://schemas.microsoft.com/office/drawing/2014/main" id="{9E4A058B-2E78-664D-BEA6-91DDBD161F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6388" y="4625975"/>
                        <a:ext cx="2182812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53" name="Text Box 93">
            <a:extLst>
              <a:ext uri="{FF2B5EF4-FFF2-40B4-BE49-F238E27FC236}">
                <a16:creationId xmlns:a16="http://schemas.microsoft.com/office/drawing/2014/main" id="{FCB13DF9-8756-5248-BBE0-BF51D55E3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93701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因此级数的收敛半径</a:t>
            </a:r>
          </a:p>
        </p:txBody>
      </p:sp>
      <p:graphicFrame>
        <p:nvGraphicFramePr>
          <p:cNvPr id="15454" name="Object 94">
            <a:extLst>
              <a:ext uri="{FF2B5EF4-FFF2-40B4-BE49-F238E27FC236}">
                <a16:creationId xmlns:a16="http://schemas.microsoft.com/office/drawing/2014/main" id="{CF1CC2CC-7DDB-9541-A4DA-E942A6F4E3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0" y="292100"/>
          <a:ext cx="1066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09" name="Equation" r:id="rId15" imgW="24574500" imgH="21361400" progId="Equation.3">
                  <p:embed/>
                </p:oleObj>
              </mc:Choice>
              <mc:Fallback>
                <p:oleObj name="Equation" r:id="rId15" imgW="24574500" imgH="21361400" progId="Equation.3">
                  <p:embed/>
                  <p:pic>
                    <p:nvPicPr>
                      <p:cNvPr id="15454" name="Object 94">
                        <a:extLst>
                          <a:ext uri="{FF2B5EF4-FFF2-40B4-BE49-F238E27FC236}">
                            <a16:creationId xmlns:a16="http://schemas.microsoft.com/office/drawing/2014/main" id="{CF1CC2CC-7DDB-9541-A4DA-E942A6F4E3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92100"/>
                        <a:ext cx="1066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6889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utoUpdateAnimBg="0"/>
      <p:bldP spid="15376" grpId="0" autoUpdateAnimBg="0"/>
      <p:bldP spid="15377" grpId="0" autoUpdateAnimBg="0"/>
      <p:bldP spid="15380" grpId="0" autoUpdateAnimBg="0"/>
      <p:bldP spid="15384" grpId="0" autoUpdateAnimBg="0"/>
      <p:bldP spid="15427" grpId="0" autoUpdateAnimBg="0"/>
      <p:bldP spid="15428" grpId="0" autoUpdateAnimBg="0"/>
      <p:bldP spid="15429" grpId="0" autoUpdateAnimBg="0"/>
      <p:bldP spid="15446" grpId="0" autoUpdateAnimBg="0"/>
      <p:bldP spid="1544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3" name="Text Box 37">
            <a:extLst>
              <a:ext uri="{FF2B5EF4-FFF2-40B4-BE49-F238E27FC236}">
                <a16:creationId xmlns:a16="http://schemas.microsoft.com/office/drawing/2014/main" id="{778DF695-657E-BF49-8F0C-6A99E6F6B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7244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>
                <a:solidFill>
                  <a:srgbClr val="000000"/>
                </a:solidFill>
              </a:rPr>
              <a:t>对端点</a:t>
            </a:r>
            <a:r>
              <a:rPr lang="zh-CN" altLang="en-US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 =</a:t>
            </a:r>
            <a:r>
              <a:rPr lang="zh-CN" altLang="en-US" i="1">
                <a:solidFill>
                  <a:srgbClr val="000000"/>
                </a:solidFill>
              </a:rPr>
              <a:t>－</a:t>
            </a:r>
            <a:r>
              <a:rPr lang="en-US" altLang="zh-CN">
                <a:solidFill>
                  <a:srgbClr val="000000"/>
                </a:solidFill>
              </a:rPr>
              <a:t>1, </a:t>
            </a:r>
          </a:p>
        </p:txBody>
      </p:sp>
      <p:graphicFrame>
        <p:nvGraphicFramePr>
          <p:cNvPr id="29734" name="Object 38">
            <a:extLst>
              <a:ext uri="{FF2B5EF4-FFF2-40B4-BE49-F238E27FC236}">
                <a16:creationId xmlns:a16="http://schemas.microsoft.com/office/drawing/2014/main" id="{5FD66727-9490-EA4A-95E2-FCAEFFB4A1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73400" y="2120900"/>
          <a:ext cx="2184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1" name="Equation" r:id="rId3" imgW="50317400" imgH="21945600" progId="Equation.3">
                  <p:embed/>
                </p:oleObj>
              </mc:Choice>
              <mc:Fallback>
                <p:oleObj name="Equation" r:id="rId3" imgW="50317400" imgH="21945600" progId="Equation.3">
                  <p:embed/>
                  <p:pic>
                    <p:nvPicPr>
                      <p:cNvPr id="29734" name="Object 38">
                        <a:extLst>
                          <a:ext uri="{FF2B5EF4-FFF2-40B4-BE49-F238E27FC236}">
                            <a16:creationId xmlns:a16="http://schemas.microsoft.com/office/drawing/2014/main" id="{5FD66727-9490-EA4A-95E2-FCAEFFB4A1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2120900"/>
                        <a:ext cx="2184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6" name="Object 20">
            <a:extLst>
              <a:ext uri="{FF2B5EF4-FFF2-40B4-BE49-F238E27FC236}">
                <a16:creationId xmlns:a16="http://schemas.microsoft.com/office/drawing/2014/main" id="{352C6F3C-7FAE-3B46-88CB-04E77DA36C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91076" y="355600"/>
          <a:ext cx="48101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2" name="Equation" r:id="rId5" imgW="110883700" imgH="21653500" progId="Equation.3">
                  <p:embed/>
                </p:oleObj>
              </mc:Choice>
              <mc:Fallback>
                <p:oleObj name="Equation" r:id="rId5" imgW="110883700" imgH="21653500" progId="Equation.3">
                  <p:embed/>
                  <p:pic>
                    <p:nvPicPr>
                      <p:cNvPr id="29716" name="Object 20">
                        <a:extLst>
                          <a:ext uri="{FF2B5EF4-FFF2-40B4-BE49-F238E27FC236}">
                            <a16:creationId xmlns:a16="http://schemas.microsoft.com/office/drawing/2014/main" id="{352C6F3C-7FAE-3B46-88CB-04E77DA36C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1076" y="355600"/>
                        <a:ext cx="4810125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7" name="Text Box 21">
            <a:extLst>
              <a:ext uri="{FF2B5EF4-FFF2-40B4-BE49-F238E27FC236}">
                <a16:creationId xmlns:a16="http://schemas.microsoft.com/office/drawing/2014/main" id="{1ABE61D6-BA22-5246-800B-E021B3B12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2954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的收敛半径及收敛域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9718" name="Text Box 22">
            <a:extLst>
              <a:ext uri="{FF2B5EF4-FFF2-40B4-BE49-F238E27FC236}">
                <a16:creationId xmlns:a16="http://schemas.microsoft.com/office/drawing/2014/main" id="{2B20A66E-3AC5-FE47-BE03-A01136D08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2860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9720" name="Object 24">
            <a:extLst>
              <a:ext uri="{FF2B5EF4-FFF2-40B4-BE49-F238E27FC236}">
                <a16:creationId xmlns:a16="http://schemas.microsoft.com/office/drawing/2014/main" id="{AB82A074-BF77-384C-AD12-5B04C7AC20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13513" y="2590800"/>
          <a:ext cx="62865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3" name="Equation" r:id="rId7" imgW="16090900" imgH="19596100" progId="Equation.3">
                  <p:embed/>
                </p:oleObj>
              </mc:Choice>
              <mc:Fallback>
                <p:oleObj name="Equation" r:id="rId7" imgW="16090900" imgH="19596100" progId="Equation.3">
                  <p:embed/>
                  <p:pic>
                    <p:nvPicPr>
                      <p:cNvPr id="29720" name="Object 24">
                        <a:extLst>
                          <a:ext uri="{FF2B5EF4-FFF2-40B4-BE49-F238E27FC236}">
                            <a16:creationId xmlns:a16="http://schemas.microsoft.com/office/drawing/2014/main" id="{AB82A074-BF77-384C-AD12-5B04C7AC20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3513" y="2590800"/>
                        <a:ext cx="628650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1" name="Object 25">
            <a:extLst>
              <a:ext uri="{FF2B5EF4-FFF2-40B4-BE49-F238E27FC236}">
                <a16:creationId xmlns:a16="http://schemas.microsoft.com/office/drawing/2014/main" id="{BE1424C5-6977-EB43-A6DF-24F9CAC72F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97663" y="1752600"/>
          <a:ext cx="22860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4" name="Equation" r:id="rId9" imgW="5854700" imgH="19596100" progId="Equation.3">
                  <p:embed/>
                </p:oleObj>
              </mc:Choice>
              <mc:Fallback>
                <p:oleObj name="Equation" r:id="rId9" imgW="5854700" imgH="19596100" progId="Equation.3">
                  <p:embed/>
                  <p:pic>
                    <p:nvPicPr>
                      <p:cNvPr id="29721" name="Object 25">
                        <a:extLst>
                          <a:ext uri="{FF2B5EF4-FFF2-40B4-BE49-F238E27FC236}">
                            <a16:creationId xmlns:a16="http://schemas.microsoft.com/office/drawing/2014/main" id="{BE1424C5-6977-EB43-A6DF-24F9CAC72F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7663" y="1752600"/>
                        <a:ext cx="228600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2" name="Object 26">
            <a:extLst>
              <a:ext uri="{FF2B5EF4-FFF2-40B4-BE49-F238E27FC236}">
                <a16:creationId xmlns:a16="http://schemas.microsoft.com/office/drawing/2014/main" id="{5FCE3C6F-2DAC-A747-86B9-04EB8DD457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69200" y="23622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5" name="Equation" r:id="rId11" imgW="9944100" imgH="7023100" progId="Equation.3">
                  <p:embed/>
                </p:oleObj>
              </mc:Choice>
              <mc:Fallback>
                <p:oleObj name="Equation" r:id="rId11" imgW="9944100" imgH="7023100" progId="Equation.3">
                  <p:embed/>
                  <p:pic>
                    <p:nvPicPr>
                      <p:cNvPr id="29722" name="Object 26">
                        <a:extLst>
                          <a:ext uri="{FF2B5EF4-FFF2-40B4-BE49-F238E27FC236}">
                            <a16:creationId xmlns:a16="http://schemas.microsoft.com/office/drawing/2014/main" id="{5FCE3C6F-2DAC-A747-86B9-04EB8DD457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200" y="23622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4" name="Text Box 28">
            <a:extLst>
              <a:ext uri="{FF2B5EF4-FFF2-40B4-BE49-F238E27FC236}">
                <a16:creationId xmlns:a16="http://schemas.microsoft.com/office/drawing/2014/main" id="{D8D8AB68-875B-4349-BDE4-3FDC064D7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4" y="3662363"/>
            <a:ext cx="22431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对端点 </a:t>
            </a:r>
            <a:r>
              <a:rPr lang="en-US" altLang="zh-CN" i="1">
                <a:solidFill>
                  <a:srgbClr val="000000"/>
                </a:solidFill>
              </a:rPr>
              <a:t>x = </a:t>
            </a:r>
            <a:r>
              <a:rPr lang="en-US" altLang="zh-CN">
                <a:solidFill>
                  <a:srgbClr val="000000"/>
                </a:solidFill>
              </a:rPr>
              <a:t>1, </a:t>
            </a:r>
          </a:p>
        </p:txBody>
      </p:sp>
      <p:graphicFrame>
        <p:nvGraphicFramePr>
          <p:cNvPr id="29725" name="Object 29">
            <a:extLst>
              <a:ext uri="{FF2B5EF4-FFF2-40B4-BE49-F238E27FC236}">
                <a16:creationId xmlns:a16="http://schemas.microsoft.com/office/drawing/2014/main" id="{BE2A14DA-FB52-9B49-8A29-654727F3654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27850" y="3397250"/>
          <a:ext cx="1905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6" name="Equation" r:id="rId13" imgW="43891200" imgH="23698200" progId="Equation.3">
                  <p:embed/>
                </p:oleObj>
              </mc:Choice>
              <mc:Fallback>
                <p:oleObj name="Equation" r:id="rId13" imgW="43891200" imgH="23698200" progId="Equation.3">
                  <p:embed/>
                  <p:pic>
                    <p:nvPicPr>
                      <p:cNvPr id="29725" name="Object 29">
                        <a:extLst>
                          <a:ext uri="{FF2B5EF4-FFF2-40B4-BE49-F238E27FC236}">
                            <a16:creationId xmlns:a16="http://schemas.microsoft.com/office/drawing/2014/main" id="{BE2A14DA-FB52-9B49-8A29-654727F365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7850" y="3397250"/>
                        <a:ext cx="1905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6" name="Text Box 30">
            <a:extLst>
              <a:ext uri="{FF2B5EF4-FFF2-40B4-BE49-F238E27FC236}">
                <a16:creationId xmlns:a16="http://schemas.microsoft.com/office/drawing/2014/main" id="{A08CFD8C-7FB8-9942-B156-2384C36B6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0" y="36576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;</a:t>
            </a:r>
            <a:r>
              <a:rPr lang="zh-CN" altLang="zh-CN">
                <a:solidFill>
                  <a:srgbClr val="000000"/>
                </a:solidFill>
              </a:rPr>
              <a:t> 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9727" name="Text Box 31">
            <a:extLst>
              <a:ext uri="{FF2B5EF4-FFF2-40B4-BE49-F238E27FC236}">
                <a16:creationId xmlns:a16="http://schemas.microsoft.com/office/drawing/2014/main" id="{453AA787-5D3C-9B49-9FA4-F652718DC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7244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级数为</a:t>
            </a:r>
          </a:p>
        </p:txBody>
      </p:sp>
      <p:graphicFrame>
        <p:nvGraphicFramePr>
          <p:cNvPr id="29729" name="Object 33">
            <a:extLst>
              <a:ext uri="{FF2B5EF4-FFF2-40B4-BE49-F238E27FC236}">
                <a16:creationId xmlns:a16="http://schemas.microsoft.com/office/drawing/2014/main" id="{98E35409-08BB-044A-A504-6152B4D656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21350" y="4489450"/>
          <a:ext cx="952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7" name="Equation" r:id="rId15" imgW="21945600" imgH="23698200" progId="Equation.3">
                  <p:embed/>
                </p:oleObj>
              </mc:Choice>
              <mc:Fallback>
                <p:oleObj name="Equation" r:id="rId15" imgW="21945600" imgH="23698200" progId="Equation.3">
                  <p:embed/>
                  <p:pic>
                    <p:nvPicPr>
                      <p:cNvPr id="29729" name="Object 33">
                        <a:extLst>
                          <a:ext uri="{FF2B5EF4-FFF2-40B4-BE49-F238E27FC236}">
                            <a16:creationId xmlns:a16="http://schemas.microsoft.com/office/drawing/2014/main" id="{98E35409-08BB-044A-A504-6152B4D656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1350" y="4489450"/>
                        <a:ext cx="952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0" name="Text Box 34">
            <a:extLst>
              <a:ext uri="{FF2B5EF4-FFF2-40B4-BE49-F238E27FC236}">
                <a16:creationId xmlns:a16="http://schemas.microsoft.com/office/drawing/2014/main" id="{8F0E3DF2-F815-5F4D-A8CD-842A3EC60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7244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29731" name="Object 35">
            <a:extLst>
              <a:ext uri="{FF2B5EF4-FFF2-40B4-BE49-F238E27FC236}">
                <a16:creationId xmlns:a16="http://schemas.microsoft.com/office/drawing/2014/main" id="{F76FEBFA-695C-B24F-AF6C-9AD848EC125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6388" y="5675313"/>
          <a:ext cx="1117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8" name="Equation" r:id="rId17" imgW="25742900" imgH="9359900" progId="Equation.3">
                  <p:embed/>
                </p:oleObj>
              </mc:Choice>
              <mc:Fallback>
                <p:oleObj name="Equation" r:id="rId17" imgW="25742900" imgH="9359900" progId="Equation.3">
                  <p:embed/>
                  <p:pic>
                    <p:nvPicPr>
                      <p:cNvPr id="29731" name="Object 35">
                        <a:extLst>
                          <a:ext uri="{FF2B5EF4-FFF2-40B4-BE49-F238E27FC236}">
                            <a16:creationId xmlns:a16="http://schemas.microsoft.com/office/drawing/2014/main" id="{F76FEBFA-695C-B24F-AF6C-9AD848EC12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388" y="5675313"/>
                        <a:ext cx="1117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2" name="Text Box 36">
            <a:extLst>
              <a:ext uri="{FF2B5EF4-FFF2-40B4-BE49-F238E27FC236}">
                <a16:creationId xmlns:a16="http://schemas.microsoft.com/office/drawing/2014/main" id="{A182E29E-26B0-B244-A68A-EAE8E3882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5626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故收敛域为</a:t>
            </a:r>
          </a:p>
        </p:txBody>
      </p:sp>
      <p:sp>
        <p:nvSpPr>
          <p:cNvPr id="29735" name="Rectangle 39">
            <a:extLst>
              <a:ext uri="{FF2B5EF4-FFF2-40B4-BE49-F238E27FC236}">
                <a16:creationId xmlns:a16="http://schemas.microsoft.com/office/drawing/2014/main" id="{A8C483EF-0908-494E-861B-B3D1CFB700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514350"/>
            <a:ext cx="28194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</a:t>
            </a:r>
            <a:r>
              <a:rPr lang="en-US" altLang="zh-CN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求幂级数</a:t>
            </a:r>
          </a:p>
        </p:txBody>
      </p:sp>
      <p:graphicFrame>
        <p:nvGraphicFramePr>
          <p:cNvPr id="29737" name="Object 41">
            <a:extLst>
              <a:ext uri="{FF2B5EF4-FFF2-40B4-BE49-F238E27FC236}">
                <a16:creationId xmlns:a16="http://schemas.microsoft.com/office/drawing/2014/main" id="{4FFD4FC7-F454-5A41-8001-DAD156E4FC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59400" y="2133600"/>
          <a:ext cx="2108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49" name="Equation" r:id="rId19" imgW="48564800" imgH="21361400" progId="Equation.3">
                  <p:embed/>
                </p:oleObj>
              </mc:Choice>
              <mc:Fallback>
                <p:oleObj name="Equation" r:id="rId19" imgW="48564800" imgH="21361400" progId="Equation.3">
                  <p:embed/>
                  <p:pic>
                    <p:nvPicPr>
                      <p:cNvPr id="29737" name="Object 41">
                        <a:extLst>
                          <a:ext uri="{FF2B5EF4-FFF2-40B4-BE49-F238E27FC236}">
                            <a16:creationId xmlns:a16="http://schemas.microsoft.com/office/drawing/2014/main" id="{4FFD4FC7-F454-5A41-8001-DAD156E4FC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9400" y="2133600"/>
                        <a:ext cx="2108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8" name="Text Box 42">
            <a:extLst>
              <a:ext uri="{FF2B5EF4-FFF2-40B4-BE49-F238E27FC236}">
                <a16:creationId xmlns:a16="http://schemas.microsoft.com/office/drawing/2014/main" id="{6BA3D3EC-5C8B-A849-946A-8B8BC6F40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3988" y="1238250"/>
            <a:ext cx="285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9746" name="Text Box 50">
            <a:extLst>
              <a:ext uri="{FF2B5EF4-FFF2-40B4-BE49-F238E27FC236}">
                <a16:creationId xmlns:a16="http://schemas.microsoft.com/office/drawing/2014/main" id="{5F27394E-40A9-234B-82C9-0A93A7226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662363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>
                <a:solidFill>
                  <a:srgbClr val="000000"/>
                </a:solidFill>
              </a:rPr>
              <a:t>级数为交错级数</a:t>
            </a: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531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33" grpId="0" autoUpdateAnimBg="0"/>
      <p:bldP spid="29718" grpId="0" autoUpdateAnimBg="0"/>
      <p:bldP spid="29724" grpId="0" autoUpdateAnimBg="0"/>
      <p:bldP spid="29726" grpId="0" autoUpdateAnimBg="0"/>
      <p:bldP spid="29727" grpId="0" autoUpdateAnimBg="0"/>
      <p:bldP spid="29730" grpId="0" autoUpdateAnimBg="0"/>
      <p:bldP spid="29732" grpId="0" autoUpdateAnimBg="0"/>
      <p:bldP spid="29738" grpId="0" build="p" autoUpdateAnimBg="0" advAuto="0"/>
      <p:bldP spid="2974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ECF6E49-37B7-8443-ADC0-8254332C2A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64770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2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求下列幂级数的收敛域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6387" name="Object 3">
            <a:extLst>
              <a:ext uri="{FF2B5EF4-FFF2-40B4-BE49-F238E27FC236}">
                <a16:creationId xmlns:a16="http://schemas.microsoft.com/office/drawing/2014/main" id="{A1A8FD8E-83F7-864B-9DFD-9A438D1CACE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38450" y="952500"/>
          <a:ext cx="46990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86" name="Equation" r:id="rId3" imgW="108254800" imgH="25450800" progId="Equation.3">
                  <p:embed/>
                </p:oleObj>
              </mc:Choice>
              <mc:Fallback>
                <p:oleObj name="Equation" r:id="rId3" imgW="108254800" imgH="25450800" progId="Equation.3">
                  <p:embed/>
                  <p:pic>
                    <p:nvPicPr>
                      <p:cNvPr id="16387" name="Object 3">
                        <a:extLst>
                          <a:ext uri="{FF2B5EF4-FFF2-40B4-BE49-F238E27FC236}">
                            <a16:creationId xmlns:a16="http://schemas.microsoft.com/office/drawing/2014/main" id="{A1A8FD8E-83F7-864B-9DFD-9A438D1CAC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450" y="952500"/>
                        <a:ext cx="46990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Text Box 4">
            <a:extLst>
              <a:ext uri="{FF2B5EF4-FFF2-40B4-BE49-F238E27FC236}">
                <a16:creationId xmlns:a16="http://schemas.microsoft.com/office/drawing/2014/main" id="{4E79C15A-7CA0-2542-88DB-4C2CB34A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0716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(1)</a:t>
            </a:r>
          </a:p>
        </p:txBody>
      </p:sp>
      <p:graphicFrame>
        <p:nvGraphicFramePr>
          <p:cNvPr id="16389" name="Object 5">
            <a:extLst>
              <a:ext uri="{FF2B5EF4-FFF2-40B4-BE49-F238E27FC236}">
                <a16:creationId xmlns:a16="http://schemas.microsoft.com/office/drawing/2014/main" id="{530B38AA-B0DE-C742-99F0-D96F4F48EA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68576" y="2628900"/>
          <a:ext cx="46704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87" name="Equation" r:id="rId5" imgW="107670600" imgH="23698200" progId="Equation.3">
                  <p:embed/>
                </p:oleObj>
              </mc:Choice>
              <mc:Fallback>
                <p:oleObj name="Equation" r:id="rId5" imgW="107670600" imgH="23698200" progId="Equation.3">
                  <p:embed/>
                  <p:pic>
                    <p:nvPicPr>
                      <p:cNvPr id="16389" name="Object 5">
                        <a:extLst>
                          <a:ext uri="{FF2B5EF4-FFF2-40B4-BE49-F238E27FC236}">
                            <a16:creationId xmlns:a16="http://schemas.microsoft.com/office/drawing/2014/main" id="{530B38AA-B0DE-C742-99F0-D96F4F48EA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8576" y="2628900"/>
                        <a:ext cx="467042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>
            <a:extLst>
              <a:ext uri="{FF2B5EF4-FFF2-40B4-BE49-F238E27FC236}">
                <a16:creationId xmlns:a16="http://schemas.microsoft.com/office/drawing/2014/main" id="{7AEA54AC-3AE1-0241-8FA6-E757593311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97626" y="2286001"/>
          <a:ext cx="307975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88" name="Equation" r:id="rId7" imgW="7899400" imgH="21361400" progId="Equation.3">
                  <p:embed/>
                </p:oleObj>
              </mc:Choice>
              <mc:Fallback>
                <p:oleObj name="Equation" r:id="rId7" imgW="7899400" imgH="21361400" progId="Equation.3">
                  <p:embed/>
                  <p:pic>
                    <p:nvPicPr>
                      <p:cNvPr id="16390" name="Object 6">
                        <a:extLst>
                          <a:ext uri="{FF2B5EF4-FFF2-40B4-BE49-F238E27FC236}">
                            <a16:creationId xmlns:a16="http://schemas.microsoft.com/office/drawing/2014/main" id="{7AEA54AC-3AE1-0241-8FA6-E757593311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626" y="2286001"/>
                        <a:ext cx="307975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8">
            <a:extLst>
              <a:ext uri="{FF2B5EF4-FFF2-40B4-BE49-F238E27FC236}">
                <a16:creationId xmlns:a16="http://schemas.microsoft.com/office/drawing/2014/main" id="{17074084-6AA9-5C4A-B104-A5BF5E125EE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27900" y="2933700"/>
          <a:ext cx="1816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89" name="Equation" r:id="rId9" imgW="41833800" imgH="14046200" progId="Equation.3">
                  <p:embed/>
                </p:oleObj>
              </mc:Choice>
              <mc:Fallback>
                <p:oleObj name="Equation" r:id="rId9" imgW="41833800" imgH="14046200" progId="Equation.3">
                  <p:embed/>
                  <p:pic>
                    <p:nvPicPr>
                      <p:cNvPr id="16392" name="Object 8">
                        <a:extLst>
                          <a:ext uri="{FF2B5EF4-FFF2-40B4-BE49-F238E27FC236}">
                            <a16:creationId xmlns:a16="http://schemas.microsoft.com/office/drawing/2014/main" id="{17074084-6AA9-5C4A-B104-A5BF5E125E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900" y="2933700"/>
                        <a:ext cx="1816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3" name="Object 9">
            <a:extLst>
              <a:ext uri="{FF2B5EF4-FFF2-40B4-BE49-F238E27FC236}">
                <a16:creationId xmlns:a16="http://schemas.microsoft.com/office/drawing/2014/main" id="{A0C7ECBB-0631-0E43-BFAE-27ACB783BC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258300" y="3035300"/>
          <a:ext cx="8001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90" name="Equation" r:id="rId11" imgW="18427700" imgH="5562600" progId="Equation.3">
                  <p:embed/>
                </p:oleObj>
              </mc:Choice>
              <mc:Fallback>
                <p:oleObj name="Equation" r:id="rId11" imgW="18427700" imgH="5562600" progId="Equation.3">
                  <p:embed/>
                  <p:pic>
                    <p:nvPicPr>
                      <p:cNvPr id="16393" name="Object 9">
                        <a:extLst>
                          <a:ext uri="{FF2B5EF4-FFF2-40B4-BE49-F238E27FC236}">
                            <a16:creationId xmlns:a16="http://schemas.microsoft.com/office/drawing/2014/main" id="{A0C7ECBB-0631-0E43-BFAE-27ACB783BC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8300" y="3035300"/>
                        <a:ext cx="8001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Text Box 10">
            <a:extLst>
              <a:ext uri="{FF2B5EF4-FFF2-40B4-BE49-F238E27FC236}">
                <a16:creationId xmlns:a16="http://schemas.microsoft.com/office/drawing/2014/main" id="{39F4F759-3FAE-9E48-8EE9-359C61163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9255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所以收敛域为</a:t>
            </a:r>
          </a:p>
        </p:txBody>
      </p:sp>
      <p:graphicFrame>
        <p:nvGraphicFramePr>
          <p:cNvPr id="16395" name="Object 11">
            <a:extLst>
              <a:ext uri="{FF2B5EF4-FFF2-40B4-BE49-F238E27FC236}">
                <a16:creationId xmlns:a16="http://schemas.microsoft.com/office/drawing/2014/main" id="{FE95D438-263B-3F48-9898-E47C4282F2A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4013200"/>
          <a:ext cx="1714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91" name="Equation" r:id="rId13" imgW="39497000" imgH="9359900" progId="Equation.3">
                  <p:embed/>
                </p:oleObj>
              </mc:Choice>
              <mc:Fallback>
                <p:oleObj name="Equation" r:id="rId13" imgW="39497000" imgH="9359900" progId="Equation.3">
                  <p:embed/>
                  <p:pic>
                    <p:nvPicPr>
                      <p:cNvPr id="16395" name="Object 11">
                        <a:extLst>
                          <a:ext uri="{FF2B5EF4-FFF2-40B4-BE49-F238E27FC236}">
                            <a16:creationId xmlns:a16="http://schemas.microsoft.com/office/drawing/2014/main" id="{FE95D438-263B-3F48-9898-E47C4282F2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013200"/>
                        <a:ext cx="1714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Text Box 12">
            <a:extLst>
              <a:ext uri="{FF2B5EF4-FFF2-40B4-BE49-F238E27FC236}">
                <a16:creationId xmlns:a16="http://schemas.microsoft.com/office/drawing/2014/main" id="{1F61B6A9-8B15-F240-8E4C-78659FFD0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6624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(2)</a:t>
            </a:r>
          </a:p>
        </p:txBody>
      </p:sp>
      <p:graphicFrame>
        <p:nvGraphicFramePr>
          <p:cNvPr id="16397" name="Object 13">
            <a:extLst>
              <a:ext uri="{FF2B5EF4-FFF2-40B4-BE49-F238E27FC236}">
                <a16:creationId xmlns:a16="http://schemas.microsoft.com/office/drawing/2014/main" id="{2EDC209E-2F84-4A4D-BB2C-7E7938CEB8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11476" y="4495800"/>
          <a:ext cx="482282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92" name="Equation" r:id="rId15" imgW="111175800" imgH="21945600" progId="Equation.3">
                  <p:embed/>
                </p:oleObj>
              </mc:Choice>
              <mc:Fallback>
                <p:oleObj name="Equation" r:id="rId15" imgW="111175800" imgH="21945600" progId="Equation.3">
                  <p:embed/>
                  <p:pic>
                    <p:nvPicPr>
                      <p:cNvPr id="16397" name="Object 13">
                        <a:extLst>
                          <a:ext uri="{FF2B5EF4-FFF2-40B4-BE49-F238E27FC236}">
                            <a16:creationId xmlns:a16="http://schemas.microsoft.com/office/drawing/2014/main" id="{2EDC209E-2F84-4A4D-BB2C-7E7938CEB8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476" y="4495800"/>
                        <a:ext cx="4822825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8" name="Object 14">
            <a:extLst>
              <a:ext uri="{FF2B5EF4-FFF2-40B4-BE49-F238E27FC236}">
                <a16:creationId xmlns:a16="http://schemas.microsoft.com/office/drawing/2014/main" id="{E90C57F9-F0A7-3D41-B1C1-69387890792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59600" y="4581526"/>
          <a:ext cx="3556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93" name="Equation" r:id="rId17" imgW="8191500" imgH="9067800" progId="Equation.3">
                  <p:embed/>
                </p:oleObj>
              </mc:Choice>
              <mc:Fallback>
                <p:oleObj name="Equation" r:id="rId17" imgW="8191500" imgH="9067800" progId="Equation.3">
                  <p:embed/>
                  <p:pic>
                    <p:nvPicPr>
                      <p:cNvPr id="16398" name="Object 14">
                        <a:extLst>
                          <a:ext uri="{FF2B5EF4-FFF2-40B4-BE49-F238E27FC236}">
                            <a16:creationId xmlns:a16="http://schemas.microsoft.com/office/drawing/2014/main" id="{E90C57F9-F0A7-3D41-B1C1-6938789079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0" y="4581526"/>
                        <a:ext cx="3556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9" name="Object 15">
            <a:extLst>
              <a:ext uri="{FF2B5EF4-FFF2-40B4-BE49-F238E27FC236}">
                <a16:creationId xmlns:a16="http://schemas.microsoft.com/office/drawing/2014/main" id="{360E7D35-98E8-F945-9F5B-7309AC4A1E0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5032376"/>
          <a:ext cx="10668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94" name="Equation" r:id="rId19" imgW="24574500" imgH="9359900" progId="Equation.3">
                  <p:embed/>
                </p:oleObj>
              </mc:Choice>
              <mc:Fallback>
                <p:oleObj name="Equation" r:id="rId19" imgW="24574500" imgH="9359900" progId="Equation.3">
                  <p:embed/>
                  <p:pic>
                    <p:nvPicPr>
                      <p:cNvPr id="16399" name="Object 15">
                        <a:extLst>
                          <a:ext uri="{FF2B5EF4-FFF2-40B4-BE49-F238E27FC236}">
                            <a16:creationId xmlns:a16="http://schemas.microsoft.com/office/drawing/2014/main" id="{360E7D35-98E8-F945-9F5B-7309AC4A1E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032376"/>
                        <a:ext cx="10668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0" name="Object 16">
            <a:extLst>
              <a:ext uri="{FF2B5EF4-FFF2-40B4-BE49-F238E27FC236}">
                <a16:creationId xmlns:a16="http://schemas.microsoft.com/office/drawing/2014/main" id="{62241F95-0A6D-B747-83B7-249409D067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48600" y="455930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95" name="Equation" r:id="rId21" imgW="37452300" imgH="19596100" progId="Equation.3">
                  <p:embed/>
                </p:oleObj>
              </mc:Choice>
              <mc:Fallback>
                <p:oleObj name="Equation" r:id="rId21" imgW="37452300" imgH="19596100" progId="Equation.3">
                  <p:embed/>
                  <p:pic>
                    <p:nvPicPr>
                      <p:cNvPr id="16400" name="Object 16">
                        <a:extLst>
                          <a:ext uri="{FF2B5EF4-FFF2-40B4-BE49-F238E27FC236}">
                            <a16:creationId xmlns:a16="http://schemas.microsoft.com/office/drawing/2014/main" id="{62241F95-0A6D-B747-83B7-249409D067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5930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1" name="Object 17">
            <a:extLst>
              <a:ext uri="{FF2B5EF4-FFF2-40B4-BE49-F238E27FC236}">
                <a16:creationId xmlns:a16="http://schemas.microsoft.com/office/drawing/2014/main" id="{98D91692-C5EB-F341-8EFC-5D9F7D5BE45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63100" y="48006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96" name="Equation" r:id="rId23" imgW="11404600" imgH="7315200" progId="Equation.3">
                  <p:embed/>
                </p:oleObj>
              </mc:Choice>
              <mc:Fallback>
                <p:oleObj name="Equation" r:id="rId23" imgW="11404600" imgH="7315200" progId="Equation.3">
                  <p:embed/>
                  <p:pic>
                    <p:nvPicPr>
                      <p:cNvPr id="16401" name="Object 17">
                        <a:extLst>
                          <a:ext uri="{FF2B5EF4-FFF2-40B4-BE49-F238E27FC236}">
                            <a16:creationId xmlns:a16="http://schemas.microsoft.com/office/drawing/2014/main" id="{98D91692-C5EB-F341-8EFC-5D9F7D5BE4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3100" y="48006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2" name="Text Box 18">
            <a:extLst>
              <a:ext uri="{FF2B5EF4-FFF2-40B4-BE49-F238E27FC236}">
                <a16:creationId xmlns:a16="http://schemas.microsoft.com/office/drawing/2014/main" id="{8B76DF3A-1D63-6A40-B938-490692383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653088"/>
            <a:ext cx="472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所以级数仅在 </a:t>
            </a:r>
            <a:r>
              <a:rPr lang="en-US" altLang="zh-CN" i="1">
                <a:solidFill>
                  <a:srgbClr val="000000"/>
                </a:solidFill>
              </a:rPr>
              <a:t>x =</a:t>
            </a:r>
            <a:r>
              <a:rPr lang="en-US" altLang="zh-CN">
                <a:solidFill>
                  <a:srgbClr val="000000"/>
                </a:solidFill>
              </a:rPr>
              <a:t> 0 </a:t>
            </a:r>
            <a:r>
              <a:rPr lang="zh-CN" altLang="en-US">
                <a:solidFill>
                  <a:srgbClr val="000000"/>
                </a:solidFill>
              </a:rPr>
              <a:t>处收敛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405" name="Text Box 21">
            <a:extLst>
              <a:ext uri="{FF2B5EF4-FFF2-40B4-BE49-F238E27FC236}">
                <a16:creationId xmlns:a16="http://schemas.microsoft.com/office/drawing/2014/main" id="{58B2FB26-551B-A648-9A03-A2539D755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457200"/>
            <a:ext cx="2286000" cy="5286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规定</a:t>
            </a:r>
            <a:r>
              <a:rPr lang="en-US" altLang="zh-CN">
                <a:solidFill>
                  <a:srgbClr val="000000"/>
                </a:solidFill>
              </a:rPr>
              <a:t>: 0 ! = 1</a:t>
            </a:r>
          </a:p>
        </p:txBody>
      </p:sp>
      <p:graphicFrame>
        <p:nvGraphicFramePr>
          <p:cNvPr id="16407" name="Object 23">
            <a:extLst>
              <a:ext uri="{FF2B5EF4-FFF2-40B4-BE49-F238E27FC236}">
                <a16:creationId xmlns:a16="http://schemas.microsoft.com/office/drawing/2014/main" id="{72E48885-4FCB-394C-A9E4-9843D7CB4FC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38864" y="3124201"/>
          <a:ext cx="947737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97" name="Equation" r:id="rId25" imgW="24282400" imgH="21361400" progId="Equation.3">
                  <p:embed/>
                </p:oleObj>
              </mc:Choice>
              <mc:Fallback>
                <p:oleObj name="Equation" r:id="rId25" imgW="24282400" imgH="21361400" progId="Equation.3">
                  <p:embed/>
                  <p:pic>
                    <p:nvPicPr>
                      <p:cNvPr id="16407" name="Object 23">
                        <a:extLst>
                          <a:ext uri="{FF2B5EF4-FFF2-40B4-BE49-F238E27FC236}">
                            <a16:creationId xmlns:a16="http://schemas.microsoft.com/office/drawing/2014/main" id="{72E48885-4FCB-394C-A9E4-9843D7CB4F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8864" y="3124201"/>
                        <a:ext cx="947737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8" name="Text Box 24">
            <a:extLst>
              <a:ext uri="{FF2B5EF4-FFF2-40B4-BE49-F238E27FC236}">
                <a16:creationId xmlns:a16="http://schemas.microsoft.com/office/drawing/2014/main" id="{FD155C06-7007-A040-ACE9-5CD24C754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1111251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5320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utoUpdateAnimBg="0"/>
      <p:bldP spid="16394" grpId="0" autoUpdateAnimBg="0"/>
      <p:bldP spid="16396" grpId="0" autoUpdateAnimBg="0"/>
      <p:bldP spid="16402" grpId="0" autoUpdateAnimBg="0"/>
      <p:bldP spid="16405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0F0BC52-655B-8943-8A5F-1343230F55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74663"/>
            <a:ext cx="990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7411" name="Object 3">
            <a:extLst>
              <a:ext uri="{FF2B5EF4-FFF2-40B4-BE49-F238E27FC236}">
                <a16:creationId xmlns:a16="http://schemas.microsoft.com/office/drawing/2014/main" id="{A3B713CB-9F4F-BE42-A4C6-F6C89FD7FF0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254000"/>
          <a:ext cx="3416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17" name="Equation" r:id="rId3" imgW="78701900" imgH="23990300" progId="Equation.3">
                  <p:embed/>
                </p:oleObj>
              </mc:Choice>
              <mc:Fallback>
                <p:oleObj name="Equation" r:id="rId3" imgW="78701900" imgH="23990300" progId="Equation.3">
                  <p:embed/>
                  <p:pic>
                    <p:nvPicPr>
                      <p:cNvPr id="17411" name="Object 3">
                        <a:extLst>
                          <a:ext uri="{FF2B5EF4-FFF2-40B4-BE49-F238E27FC236}">
                            <a16:creationId xmlns:a16="http://schemas.microsoft.com/office/drawing/2014/main" id="{A3B713CB-9F4F-BE42-A4C6-F6C89FD7FF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54000"/>
                        <a:ext cx="3416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4">
            <a:extLst>
              <a:ext uri="{FF2B5EF4-FFF2-40B4-BE49-F238E27FC236}">
                <a16:creationId xmlns:a16="http://schemas.microsoft.com/office/drawing/2014/main" id="{0088FD3B-FD71-2145-80F7-7EC66AAEA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9688" y="428626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的收敛半径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C1BC3F56-707E-3C4C-8765-9DAA23EBD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323976"/>
            <a:ext cx="685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级数缺少奇次幂项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不能直接应用定理</a:t>
            </a:r>
            <a:r>
              <a:rPr lang="en-US" altLang="zh-CN">
                <a:solidFill>
                  <a:srgbClr val="000000"/>
                </a:solidFill>
              </a:rPr>
              <a:t>2,</a:t>
            </a: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A36779BD-9DDF-3E46-996A-DF5960A64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843088"/>
            <a:ext cx="403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比值审敛法求收敛半径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7415" name="Object 7">
            <a:extLst>
              <a:ext uri="{FF2B5EF4-FFF2-40B4-BE49-F238E27FC236}">
                <a16:creationId xmlns:a16="http://schemas.microsoft.com/office/drawing/2014/main" id="{98577162-1B6E-0C4B-ABF1-5F3FB2348AE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71788" y="2711450"/>
          <a:ext cx="53848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18" name="Equation" r:id="rId5" imgW="124053600" imgH="23698200" progId="Equation.3">
                  <p:embed/>
                </p:oleObj>
              </mc:Choice>
              <mc:Fallback>
                <p:oleObj name="Equation" r:id="rId5" imgW="124053600" imgH="23698200" progId="Equation.3">
                  <p:embed/>
                  <p:pic>
                    <p:nvPicPr>
                      <p:cNvPr id="17415" name="Object 7">
                        <a:extLst>
                          <a:ext uri="{FF2B5EF4-FFF2-40B4-BE49-F238E27FC236}">
                            <a16:creationId xmlns:a16="http://schemas.microsoft.com/office/drawing/2014/main" id="{98577162-1B6E-0C4B-ABF1-5F3FB2348A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1788" y="2711450"/>
                        <a:ext cx="53848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>
            <a:extLst>
              <a:ext uri="{FF2B5EF4-FFF2-40B4-BE49-F238E27FC236}">
                <a16:creationId xmlns:a16="http://schemas.microsoft.com/office/drawing/2014/main" id="{20190901-CB8C-6B4C-A453-B4C22A71BB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80100" y="2282826"/>
          <a:ext cx="1587500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19" name="Equation" r:id="rId7" imgW="40665400" imgH="22237700" progId="Equation.3">
                  <p:embed/>
                </p:oleObj>
              </mc:Choice>
              <mc:Fallback>
                <p:oleObj name="Equation" r:id="rId7" imgW="40665400" imgH="22237700" progId="Equation.3">
                  <p:embed/>
                  <p:pic>
                    <p:nvPicPr>
                      <p:cNvPr id="17416" name="Object 8">
                        <a:extLst>
                          <a:ext uri="{FF2B5EF4-FFF2-40B4-BE49-F238E27FC236}">
                            <a16:creationId xmlns:a16="http://schemas.microsoft.com/office/drawing/2014/main" id="{20190901-CB8C-6B4C-A453-B4C22A71BB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2282826"/>
                        <a:ext cx="1587500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9">
            <a:extLst>
              <a:ext uri="{FF2B5EF4-FFF2-40B4-BE49-F238E27FC236}">
                <a16:creationId xmlns:a16="http://schemas.microsoft.com/office/drawing/2014/main" id="{CB1CB7A9-8C66-5B42-B19F-614758D4BE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72201" y="3246438"/>
          <a:ext cx="993775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0" name="Equation" r:id="rId9" imgW="25450800" imgH="22237700" progId="Equation.3">
                  <p:embed/>
                </p:oleObj>
              </mc:Choice>
              <mc:Fallback>
                <p:oleObj name="Equation" r:id="rId9" imgW="25450800" imgH="22237700" progId="Equation.3">
                  <p:embed/>
                  <p:pic>
                    <p:nvPicPr>
                      <p:cNvPr id="17417" name="Object 9">
                        <a:extLst>
                          <a:ext uri="{FF2B5EF4-FFF2-40B4-BE49-F238E27FC236}">
                            <a16:creationId xmlns:a16="http://schemas.microsoft.com/office/drawing/2014/main" id="{CB1CB7A9-8C66-5B42-B19F-614758D4BE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1" y="3246438"/>
                        <a:ext cx="993775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9" name="Object 11">
            <a:extLst>
              <a:ext uri="{FF2B5EF4-FFF2-40B4-BE49-F238E27FC236}">
                <a16:creationId xmlns:a16="http://schemas.microsoft.com/office/drawing/2014/main" id="{46E2375D-3999-6844-95E2-018D63C91FD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54500" y="4191000"/>
          <a:ext cx="39116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1" name="Equation" r:id="rId11" imgW="90106500" imgH="22237700" progId="Equation.3">
                  <p:embed/>
                </p:oleObj>
              </mc:Choice>
              <mc:Fallback>
                <p:oleObj name="Equation" r:id="rId11" imgW="90106500" imgH="22237700" progId="Equation.3">
                  <p:embed/>
                  <p:pic>
                    <p:nvPicPr>
                      <p:cNvPr id="17419" name="Object 11">
                        <a:extLst>
                          <a:ext uri="{FF2B5EF4-FFF2-40B4-BE49-F238E27FC236}">
                            <a16:creationId xmlns:a16="http://schemas.microsoft.com/office/drawing/2014/main" id="{46E2375D-3999-6844-95E2-018D63C91F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4191000"/>
                        <a:ext cx="39116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0" name="Object 12">
            <a:extLst>
              <a:ext uri="{FF2B5EF4-FFF2-40B4-BE49-F238E27FC236}">
                <a16:creationId xmlns:a16="http://schemas.microsoft.com/office/drawing/2014/main" id="{BDC7AFB9-1636-6C43-9FE1-74C257F368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04200" y="4343400"/>
          <a:ext cx="939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2" name="Equation" r:id="rId13" imgW="21653500" imgH="11696700" progId="Equation.3">
                  <p:embed/>
                </p:oleObj>
              </mc:Choice>
              <mc:Fallback>
                <p:oleObj name="Equation" r:id="rId13" imgW="21653500" imgH="11696700" progId="Equation.3">
                  <p:embed/>
                  <p:pic>
                    <p:nvPicPr>
                      <p:cNvPr id="17420" name="Object 12">
                        <a:extLst>
                          <a:ext uri="{FF2B5EF4-FFF2-40B4-BE49-F238E27FC236}">
                            <a16:creationId xmlns:a16="http://schemas.microsoft.com/office/drawing/2014/main" id="{BDC7AFB9-1636-6C43-9FE1-74C257F368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4343400"/>
                        <a:ext cx="939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2" name="Object 14">
            <a:extLst>
              <a:ext uri="{FF2B5EF4-FFF2-40B4-BE49-F238E27FC236}">
                <a16:creationId xmlns:a16="http://schemas.microsoft.com/office/drawing/2014/main" id="{EBB4F55A-5C6E-5A43-8182-99743AF38A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5181600"/>
          <a:ext cx="1460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3" name="Equation" r:id="rId15" imgW="33642300" imgH="12001500" progId="Equation.3">
                  <p:embed/>
                </p:oleObj>
              </mc:Choice>
              <mc:Fallback>
                <p:oleObj name="Equation" r:id="rId15" imgW="33642300" imgH="12001500" progId="Equation.3">
                  <p:embed/>
                  <p:pic>
                    <p:nvPicPr>
                      <p:cNvPr id="17422" name="Object 14">
                        <a:extLst>
                          <a:ext uri="{FF2B5EF4-FFF2-40B4-BE49-F238E27FC236}">
                            <a16:creationId xmlns:a16="http://schemas.microsoft.com/office/drawing/2014/main" id="{EBB4F55A-5C6E-5A43-8182-99743AF38A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181600"/>
                        <a:ext cx="1460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Text Box 15">
            <a:extLst>
              <a:ext uri="{FF2B5EF4-FFF2-40B4-BE49-F238E27FC236}">
                <a16:creationId xmlns:a16="http://schemas.microsoft.com/office/drawing/2014/main" id="{AD486EED-1AB3-9D4D-BB28-04E7DD3A8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51958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时级数收敛</a:t>
            </a:r>
          </a:p>
        </p:txBody>
      </p:sp>
      <p:sp>
        <p:nvSpPr>
          <p:cNvPr id="17426" name="Text Box 18">
            <a:extLst>
              <a:ext uri="{FF2B5EF4-FFF2-40B4-BE49-F238E27FC236}">
                <a16:creationId xmlns:a16="http://schemas.microsoft.com/office/drawing/2014/main" id="{E34518B1-A67E-C040-94D6-2134CCA31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58674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时级数发散  </a:t>
            </a:r>
          </a:p>
        </p:txBody>
      </p:sp>
      <p:sp>
        <p:nvSpPr>
          <p:cNvPr id="17427" name="Text Box 19">
            <a:extLst>
              <a:ext uri="{FF2B5EF4-FFF2-40B4-BE49-F238E27FC236}">
                <a16:creationId xmlns:a16="http://schemas.microsoft.com/office/drawing/2014/main" id="{8263CC77-26B6-6644-84FF-27FF19794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53243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故收敛半径为 </a:t>
            </a:r>
          </a:p>
        </p:txBody>
      </p:sp>
      <p:graphicFrame>
        <p:nvGraphicFramePr>
          <p:cNvPr id="17428" name="Object 20">
            <a:extLst>
              <a:ext uri="{FF2B5EF4-FFF2-40B4-BE49-F238E27FC236}">
                <a16:creationId xmlns:a16="http://schemas.microsoft.com/office/drawing/2014/main" id="{C8D2F83B-EA7A-F04A-A248-4B3957DA69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25000" y="5380038"/>
          <a:ext cx="99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4" name="Equation" r:id="rId17" imgW="22821900" imgH="19596100" progId="Equation.3">
                  <p:embed/>
                </p:oleObj>
              </mc:Choice>
              <mc:Fallback>
                <p:oleObj name="Equation" r:id="rId17" imgW="22821900" imgH="19596100" progId="Equation.3">
                  <p:embed/>
                  <p:pic>
                    <p:nvPicPr>
                      <p:cNvPr id="17428" name="Object 20">
                        <a:extLst>
                          <a:ext uri="{FF2B5EF4-FFF2-40B4-BE49-F238E27FC236}">
                            <a16:creationId xmlns:a16="http://schemas.microsoft.com/office/drawing/2014/main" id="{C8D2F83B-EA7A-F04A-A248-4B3957DA69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5380038"/>
                        <a:ext cx="99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6" name="Object 28">
            <a:extLst>
              <a:ext uri="{FF2B5EF4-FFF2-40B4-BE49-F238E27FC236}">
                <a16:creationId xmlns:a16="http://schemas.microsoft.com/office/drawing/2014/main" id="{4D8C27F7-2CB4-1544-BA6E-26BE69F8F1B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5233988"/>
          <a:ext cx="1358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5" name="Equation" r:id="rId19" imgW="31305500" imgH="12293600" progId="Equation.3">
                  <p:embed/>
                </p:oleObj>
              </mc:Choice>
              <mc:Fallback>
                <p:oleObj name="Equation" r:id="rId19" imgW="31305500" imgH="12293600" progId="Equation.3">
                  <p:embed/>
                  <p:pic>
                    <p:nvPicPr>
                      <p:cNvPr id="17436" name="Object 28">
                        <a:extLst>
                          <a:ext uri="{FF2B5EF4-FFF2-40B4-BE49-F238E27FC236}">
                            <a16:creationId xmlns:a16="http://schemas.microsoft.com/office/drawing/2014/main" id="{4D8C27F7-2CB4-1544-BA6E-26BE69F8F1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233988"/>
                        <a:ext cx="1358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7" name="Object 29">
            <a:extLst>
              <a:ext uri="{FF2B5EF4-FFF2-40B4-BE49-F238E27FC236}">
                <a16:creationId xmlns:a16="http://schemas.microsoft.com/office/drawing/2014/main" id="{1D279510-7808-1E42-8FFA-3C229ADA63A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5843588"/>
          <a:ext cx="1473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6" name="Equation" r:id="rId21" imgW="33934400" imgH="12001500" progId="Equation.3">
                  <p:embed/>
                </p:oleObj>
              </mc:Choice>
              <mc:Fallback>
                <p:oleObj name="Equation" r:id="rId21" imgW="33934400" imgH="12001500" progId="Equation.3">
                  <p:embed/>
                  <p:pic>
                    <p:nvPicPr>
                      <p:cNvPr id="17437" name="Object 29">
                        <a:extLst>
                          <a:ext uri="{FF2B5EF4-FFF2-40B4-BE49-F238E27FC236}">
                            <a16:creationId xmlns:a16="http://schemas.microsoft.com/office/drawing/2014/main" id="{1D279510-7808-1E42-8FFA-3C229ADA63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843588"/>
                        <a:ext cx="1473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9" name="Object 31">
            <a:extLst>
              <a:ext uri="{FF2B5EF4-FFF2-40B4-BE49-F238E27FC236}">
                <a16:creationId xmlns:a16="http://schemas.microsoft.com/office/drawing/2014/main" id="{05B5838E-AD0C-9248-A092-9A863BD90B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5867400"/>
          <a:ext cx="1358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7" name="Equation" r:id="rId23" imgW="31305500" imgH="12293600" progId="Equation.3">
                  <p:embed/>
                </p:oleObj>
              </mc:Choice>
              <mc:Fallback>
                <p:oleObj name="Equation" r:id="rId23" imgW="31305500" imgH="12293600" progId="Equation.3">
                  <p:embed/>
                  <p:pic>
                    <p:nvPicPr>
                      <p:cNvPr id="17439" name="Object 31">
                        <a:extLst>
                          <a:ext uri="{FF2B5EF4-FFF2-40B4-BE49-F238E27FC236}">
                            <a16:creationId xmlns:a16="http://schemas.microsoft.com/office/drawing/2014/main" id="{05B5838E-AD0C-9248-A092-9A863BD90B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867400"/>
                        <a:ext cx="1358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40" name="Object 32">
            <a:extLst>
              <a:ext uri="{FF2B5EF4-FFF2-40B4-BE49-F238E27FC236}">
                <a16:creationId xmlns:a16="http://schemas.microsoft.com/office/drawing/2014/main" id="{DF0F471C-FFDC-3C49-9E1E-4CE5A3488A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80300" y="2379663"/>
          <a:ext cx="977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8" name="Equation" r:id="rId25" imgW="22529800" imgH="9944100" progId="Equation.3">
                  <p:embed/>
                </p:oleObj>
              </mc:Choice>
              <mc:Fallback>
                <p:oleObj name="Equation" r:id="rId25" imgW="22529800" imgH="9944100" progId="Equation.3">
                  <p:embed/>
                  <p:pic>
                    <p:nvPicPr>
                      <p:cNvPr id="17440" name="Object 32">
                        <a:extLst>
                          <a:ext uri="{FF2B5EF4-FFF2-40B4-BE49-F238E27FC236}">
                            <a16:creationId xmlns:a16="http://schemas.microsoft.com/office/drawing/2014/main" id="{DF0F471C-FFDC-3C49-9E1E-4CE5A3488A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0300" y="2379663"/>
                        <a:ext cx="977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41" name="Object 33">
            <a:extLst>
              <a:ext uri="{FF2B5EF4-FFF2-40B4-BE49-F238E27FC236}">
                <a16:creationId xmlns:a16="http://schemas.microsoft.com/office/drawing/2014/main" id="{43EACDF7-7BD3-BC48-94D9-751132BE0A7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39000" y="3346450"/>
          <a:ext cx="533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29" name="Equation" r:id="rId27" imgW="12293600" imgH="9944100" progId="Equation.3">
                  <p:embed/>
                </p:oleObj>
              </mc:Choice>
              <mc:Fallback>
                <p:oleObj name="Equation" r:id="rId27" imgW="12293600" imgH="9944100" progId="Equation.3">
                  <p:embed/>
                  <p:pic>
                    <p:nvPicPr>
                      <p:cNvPr id="17441" name="Object 33">
                        <a:extLst>
                          <a:ext uri="{FF2B5EF4-FFF2-40B4-BE49-F238E27FC236}">
                            <a16:creationId xmlns:a16="http://schemas.microsoft.com/office/drawing/2014/main" id="{43EACDF7-7BD3-BC48-94D9-751132BE0A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3346450"/>
                        <a:ext cx="533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42" name="Text Box 34">
            <a:extLst>
              <a:ext uri="{FF2B5EF4-FFF2-40B4-BE49-F238E27FC236}">
                <a16:creationId xmlns:a16="http://schemas.microsoft.com/office/drawing/2014/main" id="{D1F8A115-4F2D-3E44-91A5-85AB0BD10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1309688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故直接由</a:t>
            </a:r>
          </a:p>
        </p:txBody>
      </p:sp>
      <p:sp>
        <p:nvSpPr>
          <p:cNvPr id="17444" name="AutoShape 36">
            <a:extLst>
              <a:ext uri="{FF2B5EF4-FFF2-40B4-BE49-F238E27FC236}">
                <a16:creationId xmlns:a16="http://schemas.microsoft.com/office/drawing/2014/main" id="{E71AFC32-E5F1-974D-8A27-4D081399668C}"/>
              </a:ext>
            </a:extLst>
          </p:cNvPr>
          <p:cNvSpPr>
            <a:spLocks/>
          </p:cNvSpPr>
          <p:nvPr/>
        </p:nvSpPr>
        <p:spPr bwMode="auto">
          <a:xfrm>
            <a:off x="7086600" y="5334000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6867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utoUpdateAnimBg="0"/>
      <p:bldP spid="17414" grpId="0" autoUpdateAnimBg="0"/>
      <p:bldP spid="17423" grpId="0" autoUpdateAnimBg="0"/>
      <p:bldP spid="17426" grpId="0" autoUpdateAnimBg="0"/>
      <p:bldP spid="17427" grpId="0" autoUpdateAnimBg="0"/>
      <p:bldP spid="17442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966CC85-518A-5146-937F-CF24A67E95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55600"/>
            <a:ext cx="914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8435" name="Object 3">
            <a:extLst>
              <a:ext uri="{FF2B5EF4-FFF2-40B4-BE49-F238E27FC236}">
                <a16:creationId xmlns:a16="http://schemas.microsoft.com/office/drawing/2014/main" id="{D64B3AD4-9A39-CF4A-862A-940AD5761B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190500"/>
          <a:ext cx="29845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1" name="Equation" r:id="rId3" imgW="68757800" imgH="22237700" progId="Equation.3">
                  <p:embed/>
                </p:oleObj>
              </mc:Choice>
              <mc:Fallback>
                <p:oleObj name="Equation" r:id="rId3" imgW="68757800" imgH="22237700" progId="Equation.3">
                  <p:embed/>
                  <p:pic>
                    <p:nvPicPr>
                      <p:cNvPr id="18435" name="Object 3">
                        <a:extLst>
                          <a:ext uri="{FF2B5EF4-FFF2-40B4-BE49-F238E27FC236}">
                            <a16:creationId xmlns:a16="http://schemas.microsoft.com/office/drawing/2014/main" id="{D64B3AD4-9A39-CF4A-862A-940AD5761B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90500"/>
                        <a:ext cx="29845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Text Box 4">
            <a:extLst>
              <a:ext uri="{FF2B5EF4-FFF2-40B4-BE49-F238E27FC236}">
                <a16:creationId xmlns:a16="http://schemas.microsoft.com/office/drawing/2014/main" id="{1413D76C-79FC-D340-BBD2-2B077874C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556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的收敛域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6948E5CF-AB97-B542-AE39-07BAC9003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3081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令 </a:t>
            </a:r>
          </a:p>
        </p:txBody>
      </p:sp>
      <p:graphicFrame>
        <p:nvGraphicFramePr>
          <p:cNvPr id="18438" name="Object 6">
            <a:extLst>
              <a:ext uri="{FF2B5EF4-FFF2-40B4-BE49-F238E27FC236}">
                <a16:creationId xmlns:a16="http://schemas.microsoft.com/office/drawing/2014/main" id="{A03CD39B-DA91-024F-A587-F5B270A44A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1438275"/>
          <a:ext cx="1320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2" name="Equation" r:id="rId5" imgW="30429200" imgH="9067800" progId="Equation.3">
                  <p:embed/>
                </p:oleObj>
              </mc:Choice>
              <mc:Fallback>
                <p:oleObj name="Equation" r:id="rId5" imgW="30429200" imgH="9067800" progId="Equation.3">
                  <p:embed/>
                  <p:pic>
                    <p:nvPicPr>
                      <p:cNvPr id="18438" name="Object 6">
                        <a:extLst>
                          <a:ext uri="{FF2B5EF4-FFF2-40B4-BE49-F238E27FC236}">
                            <a16:creationId xmlns:a16="http://schemas.microsoft.com/office/drawing/2014/main" id="{A03CD39B-DA91-024F-A587-F5B270A44A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438275"/>
                        <a:ext cx="1320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7">
            <a:extLst>
              <a:ext uri="{FF2B5EF4-FFF2-40B4-BE49-F238E27FC236}">
                <a16:creationId xmlns:a16="http://schemas.microsoft.com/office/drawing/2014/main" id="{00166F6E-7E5D-5D41-BEBE-9A0048874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31603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级数变为</a:t>
            </a:r>
          </a:p>
        </p:txBody>
      </p:sp>
      <p:graphicFrame>
        <p:nvGraphicFramePr>
          <p:cNvPr id="18440" name="Object 8">
            <a:extLst>
              <a:ext uri="{FF2B5EF4-FFF2-40B4-BE49-F238E27FC236}">
                <a16:creationId xmlns:a16="http://schemas.microsoft.com/office/drawing/2014/main" id="{036DA00C-5689-9941-8A39-646A490E1BA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9800" y="1111250"/>
          <a:ext cx="1384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3" name="Equation" r:id="rId7" imgW="31889700" imgH="21653500" progId="Equation.3">
                  <p:embed/>
                </p:oleObj>
              </mc:Choice>
              <mc:Fallback>
                <p:oleObj name="Equation" r:id="rId7" imgW="31889700" imgH="21653500" progId="Equation.3">
                  <p:embed/>
                  <p:pic>
                    <p:nvPicPr>
                      <p:cNvPr id="18440" name="Object 8">
                        <a:extLst>
                          <a:ext uri="{FF2B5EF4-FFF2-40B4-BE49-F238E27FC236}">
                            <a16:creationId xmlns:a16="http://schemas.microsoft.com/office/drawing/2014/main" id="{036DA00C-5689-9941-8A39-646A490E1B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111250"/>
                        <a:ext cx="1384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1" name="Object 9">
            <a:extLst>
              <a:ext uri="{FF2B5EF4-FFF2-40B4-BE49-F238E27FC236}">
                <a16:creationId xmlns:a16="http://schemas.microsoft.com/office/drawing/2014/main" id="{6E936B5B-A750-7548-BEC9-6753FBF09F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89151" y="2114550"/>
          <a:ext cx="309721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4" name="Equation" r:id="rId9" imgW="71386700" imgH="22821900" progId="Equation.3">
                  <p:embed/>
                </p:oleObj>
              </mc:Choice>
              <mc:Fallback>
                <p:oleObj name="Equation" r:id="rId9" imgW="71386700" imgH="22821900" progId="Equation.3">
                  <p:embed/>
                  <p:pic>
                    <p:nvPicPr>
                      <p:cNvPr id="18441" name="Object 9">
                        <a:extLst>
                          <a:ext uri="{FF2B5EF4-FFF2-40B4-BE49-F238E27FC236}">
                            <a16:creationId xmlns:a16="http://schemas.microsoft.com/office/drawing/2014/main" id="{6E936B5B-A750-7548-BEC9-6753FBF09F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151" y="2114550"/>
                        <a:ext cx="309721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2" name="Object 10">
            <a:extLst>
              <a:ext uri="{FF2B5EF4-FFF2-40B4-BE49-F238E27FC236}">
                <a16:creationId xmlns:a16="http://schemas.microsoft.com/office/drawing/2014/main" id="{7C260EF8-ACDD-E543-9D1F-3363BE7AE76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34000" y="2101850"/>
          <a:ext cx="496888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5" name="Equation" r:id="rId11" imgW="13462000" imgH="19304000" progId="Equation.3">
                  <p:embed/>
                </p:oleObj>
              </mc:Choice>
              <mc:Fallback>
                <p:oleObj name="Equation" r:id="rId11" imgW="13462000" imgH="19304000" progId="Equation.3">
                  <p:embed/>
                  <p:pic>
                    <p:nvPicPr>
                      <p:cNvPr id="18442" name="Object 10">
                        <a:extLst>
                          <a:ext uri="{FF2B5EF4-FFF2-40B4-BE49-F238E27FC236}">
                            <a16:creationId xmlns:a16="http://schemas.microsoft.com/office/drawing/2014/main" id="{7C260EF8-ACDD-E543-9D1F-3363BE7AE7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101850"/>
                        <a:ext cx="496888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3" name="Object 11">
            <a:extLst>
              <a:ext uri="{FF2B5EF4-FFF2-40B4-BE49-F238E27FC236}">
                <a16:creationId xmlns:a16="http://schemas.microsoft.com/office/drawing/2014/main" id="{B93C2C62-840B-F548-B589-141F909CA4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1" y="2559051"/>
          <a:ext cx="126206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6" name="Equation" r:id="rId13" imgW="34226500" imgH="21069300" progId="Equation.3">
                  <p:embed/>
                </p:oleObj>
              </mc:Choice>
              <mc:Fallback>
                <p:oleObj name="Equation" r:id="rId13" imgW="34226500" imgH="21069300" progId="Equation.3">
                  <p:embed/>
                  <p:pic>
                    <p:nvPicPr>
                      <p:cNvPr id="18443" name="Object 11">
                        <a:extLst>
                          <a:ext uri="{FF2B5EF4-FFF2-40B4-BE49-F238E27FC236}">
                            <a16:creationId xmlns:a16="http://schemas.microsoft.com/office/drawing/2014/main" id="{B93C2C62-840B-F548-B589-141F909CA4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1" y="2559051"/>
                        <a:ext cx="1262063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4" name="Object 12">
            <a:extLst>
              <a:ext uri="{FF2B5EF4-FFF2-40B4-BE49-F238E27FC236}">
                <a16:creationId xmlns:a16="http://schemas.microsoft.com/office/drawing/2014/main" id="{D0630708-A102-CC47-9E74-8E06408BEC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39000" y="2154238"/>
          <a:ext cx="2311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7" name="Equation" r:id="rId15" imgW="53251100" imgH="20777200" progId="Equation.3">
                  <p:embed/>
                </p:oleObj>
              </mc:Choice>
              <mc:Fallback>
                <p:oleObj name="Equation" r:id="rId15" imgW="53251100" imgH="20777200" progId="Equation.3">
                  <p:embed/>
                  <p:pic>
                    <p:nvPicPr>
                      <p:cNvPr id="18444" name="Object 12">
                        <a:extLst>
                          <a:ext uri="{FF2B5EF4-FFF2-40B4-BE49-F238E27FC236}">
                            <a16:creationId xmlns:a16="http://schemas.microsoft.com/office/drawing/2014/main" id="{D0630708-A102-CC47-9E74-8E06408BEC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2154238"/>
                        <a:ext cx="2311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5" name="Object 13">
            <a:extLst>
              <a:ext uri="{FF2B5EF4-FFF2-40B4-BE49-F238E27FC236}">
                <a16:creationId xmlns:a16="http://schemas.microsoft.com/office/drawing/2014/main" id="{8161FA60-2EE5-B94B-8E23-30D76D16EE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01200" y="2482850"/>
          <a:ext cx="495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8" name="Equation" r:id="rId17" imgW="11404600" imgH="7023100" progId="Equation.3">
                  <p:embed/>
                </p:oleObj>
              </mc:Choice>
              <mc:Fallback>
                <p:oleObj name="Equation" r:id="rId17" imgW="11404600" imgH="7023100" progId="Equation.3">
                  <p:embed/>
                  <p:pic>
                    <p:nvPicPr>
                      <p:cNvPr id="18445" name="Object 13">
                        <a:extLst>
                          <a:ext uri="{FF2B5EF4-FFF2-40B4-BE49-F238E27FC236}">
                            <a16:creationId xmlns:a16="http://schemas.microsoft.com/office/drawing/2014/main" id="{8161FA60-2EE5-B94B-8E23-30D76D16EE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2482850"/>
                        <a:ext cx="4953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6" name="Text Box 14">
            <a:extLst>
              <a:ext uri="{FF2B5EF4-FFF2-40B4-BE49-F238E27FC236}">
                <a16:creationId xmlns:a16="http://schemas.microsoft.com/office/drawing/2014/main" id="{580C0DB4-4E61-AC42-9D28-AA95A5CEA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540126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t </a:t>
            </a:r>
            <a:r>
              <a:rPr lang="en-US" altLang="zh-CN">
                <a:solidFill>
                  <a:srgbClr val="000000"/>
                </a:solidFill>
              </a:rPr>
              <a:t>= 2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级数为</a:t>
            </a:r>
          </a:p>
        </p:txBody>
      </p:sp>
      <p:graphicFrame>
        <p:nvGraphicFramePr>
          <p:cNvPr id="18447" name="Object 15">
            <a:extLst>
              <a:ext uri="{FF2B5EF4-FFF2-40B4-BE49-F238E27FC236}">
                <a16:creationId xmlns:a16="http://schemas.microsoft.com/office/drawing/2014/main" id="{8CB215C6-0E68-9A48-8A9C-2353AF29A0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78400" y="3321050"/>
          <a:ext cx="749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49" name="Equation" r:id="rId19" imgW="17259300" imgH="21653500" progId="Equation.3">
                  <p:embed/>
                </p:oleObj>
              </mc:Choice>
              <mc:Fallback>
                <p:oleObj name="Equation" r:id="rId19" imgW="17259300" imgH="21653500" progId="Equation.3">
                  <p:embed/>
                  <p:pic>
                    <p:nvPicPr>
                      <p:cNvPr id="18447" name="Object 15">
                        <a:extLst>
                          <a:ext uri="{FF2B5EF4-FFF2-40B4-BE49-F238E27FC236}">
                            <a16:creationId xmlns:a16="http://schemas.microsoft.com/office/drawing/2014/main" id="{8CB215C6-0E68-9A48-8A9C-2353AF29A0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3321050"/>
                        <a:ext cx="749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8" name="Text Box 16">
            <a:extLst>
              <a:ext uri="{FF2B5EF4-FFF2-40B4-BE49-F238E27FC236}">
                <a16:creationId xmlns:a16="http://schemas.microsoft.com/office/drawing/2014/main" id="{87B63AE1-3340-584C-8985-FE55299FB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548063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此级数发散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8449" name="Text Box 17">
            <a:extLst>
              <a:ext uri="{FF2B5EF4-FFF2-40B4-BE49-F238E27FC236}">
                <a16:creationId xmlns:a16="http://schemas.microsoft.com/office/drawing/2014/main" id="{229BE2AB-62C9-E04C-BA1F-90F630DB4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568826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t </a:t>
            </a:r>
            <a:r>
              <a:rPr lang="en-US" altLang="zh-CN">
                <a:solidFill>
                  <a:srgbClr val="000000"/>
                </a:solidFill>
              </a:rPr>
              <a:t>= – 2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级数为</a:t>
            </a:r>
          </a:p>
        </p:txBody>
      </p:sp>
      <p:graphicFrame>
        <p:nvGraphicFramePr>
          <p:cNvPr id="18450" name="Object 18">
            <a:extLst>
              <a:ext uri="{FF2B5EF4-FFF2-40B4-BE49-F238E27FC236}">
                <a16:creationId xmlns:a16="http://schemas.microsoft.com/office/drawing/2014/main" id="{0F512346-8F71-1A48-962D-DB75089987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64150" y="4365625"/>
          <a:ext cx="1320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50" name="Equation" r:id="rId21" imgW="30429200" imgH="22237700" progId="Equation.3">
                  <p:embed/>
                </p:oleObj>
              </mc:Choice>
              <mc:Fallback>
                <p:oleObj name="Equation" r:id="rId21" imgW="30429200" imgH="22237700" progId="Equation.3">
                  <p:embed/>
                  <p:pic>
                    <p:nvPicPr>
                      <p:cNvPr id="18450" name="Object 18">
                        <a:extLst>
                          <a:ext uri="{FF2B5EF4-FFF2-40B4-BE49-F238E27FC236}">
                            <a16:creationId xmlns:a16="http://schemas.microsoft.com/office/drawing/2014/main" id="{0F512346-8F71-1A48-962D-DB75089987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4150" y="4365625"/>
                        <a:ext cx="1320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1" name="Text Box 19">
            <a:extLst>
              <a:ext uri="{FF2B5EF4-FFF2-40B4-BE49-F238E27FC236}">
                <a16:creationId xmlns:a16="http://schemas.microsoft.com/office/drawing/2014/main" id="{EEF25257-EB4F-9542-9A26-5FA2EAC98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545013"/>
            <a:ext cx="29098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此级数条件收敛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8452" name="Text Box 20">
            <a:extLst>
              <a:ext uri="{FF2B5EF4-FFF2-40B4-BE49-F238E27FC236}">
                <a16:creationId xmlns:a16="http://schemas.microsoft.com/office/drawing/2014/main" id="{087C63AA-6538-CA4E-B10E-FE8445B85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33400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因此级数的收敛域为</a:t>
            </a:r>
          </a:p>
        </p:txBody>
      </p:sp>
      <p:graphicFrame>
        <p:nvGraphicFramePr>
          <p:cNvPr id="18453" name="Object 21">
            <a:extLst>
              <a:ext uri="{FF2B5EF4-FFF2-40B4-BE49-F238E27FC236}">
                <a16:creationId xmlns:a16="http://schemas.microsoft.com/office/drawing/2014/main" id="{2935AEA2-FEBE-3F49-A592-E2DB401C4B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37150" y="5486400"/>
          <a:ext cx="1612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51" name="Equation" r:id="rId23" imgW="37160200" imgH="9067800" progId="Equation.3">
                  <p:embed/>
                </p:oleObj>
              </mc:Choice>
              <mc:Fallback>
                <p:oleObj name="Equation" r:id="rId23" imgW="37160200" imgH="9067800" progId="Equation.3">
                  <p:embed/>
                  <p:pic>
                    <p:nvPicPr>
                      <p:cNvPr id="18453" name="Object 21">
                        <a:extLst>
                          <a:ext uri="{FF2B5EF4-FFF2-40B4-BE49-F238E27FC236}">
                            <a16:creationId xmlns:a16="http://schemas.microsoft.com/office/drawing/2014/main" id="{2935AEA2-FEBE-3F49-A592-E2DB401C4B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7150" y="5486400"/>
                        <a:ext cx="1612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4" name="Text Box 22">
            <a:extLst>
              <a:ext uri="{FF2B5EF4-FFF2-40B4-BE49-F238E27FC236}">
                <a16:creationId xmlns:a16="http://schemas.microsoft.com/office/drawing/2014/main" id="{319AF2D1-65EB-3A44-8A4D-72D148920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3340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故原级数的收敛域为</a:t>
            </a:r>
          </a:p>
        </p:txBody>
      </p:sp>
      <p:graphicFrame>
        <p:nvGraphicFramePr>
          <p:cNvPr id="18455" name="Object 23">
            <a:extLst>
              <a:ext uri="{FF2B5EF4-FFF2-40B4-BE49-F238E27FC236}">
                <a16:creationId xmlns:a16="http://schemas.microsoft.com/office/drawing/2014/main" id="{CF0F0E36-94DA-5B40-A9C2-F13A41AB55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36750" y="6005513"/>
          <a:ext cx="2120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52" name="Equation" r:id="rId25" imgW="48856900" imgH="9067800" progId="Equation.3">
                  <p:embed/>
                </p:oleObj>
              </mc:Choice>
              <mc:Fallback>
                <p:oleObj name="Equation" r:id="rId25" imgW="48856900" imgH="9067800" progId="Equation.3">
                  <p:embed/>
                  <p:pic>
                    <p:nvPicPr>
                      <p:cNvPr id="18455" name="Object 23">
                        <a:extLst>
                          <a:ext uri="{FF2B5EF4-FFF2-40B4-BE49-F238E27FC236}">
                            <a16:creationId xmlns:a16="http://schemas.microsoft.com/office/drawing/2014/main" id="{CF0F0E36-94DA-5B40-A9C2-F13A41AB55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6005513"/>
                        <a:ext cx="2120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6" name="Text Box 24">
            <a:extLst>
              <a:ext uri="{FF2B5EF4-FFF2-40B4-BE49-F238E27FC236}">
                <a16:creationId xmlns:a16="http://schemas.microsoft.com/office/drawing/2014/main" id="{2BD569EF-9D1D-A841-8230-599946B8B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2900" y="5943601"/>
            <a:ext cx="723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8457" name="Object 25">
            <a:extLst>
              <a:ext uri="{FF2B5EF4-FFF2-40B4-BE49-F238E27FC236}">
                <a16:creationId xmlns:a16="http://schemas.microsoft.com/office/drawing/2014/main" id="{37AF5C58-C323-D647-A803-3499BFD1BC4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94250" y="6019800"/>
          <a:ext cx="1574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953" name="Equation" r:id="rId27" imgW="36283900" imgH="9067800" progId="Equation.3">
                  <p:embed/>
                </p:oleObj>
              </mc:Choice>
              <mc:Fallback>
                <p:oleObj name="Equation" r:id="rId27" imgW="36283900" imgH="9067800" progId="Equation.3">
                  <p:embed/>
                  <p:pic>
                    <p:nvPicPr>
                      <p:cNvPr id="18457" name="Object 25">
                        <a:extLst>
                          <a:ext uri="{FF2B5EF4-FFF2-40B4-BE49-F238E27FC236}">
                            <a16:creationId xmlns:a16="http://schemas.microsoft.com/office/drawing/2014/main" id="{37AF5C58-C323-D647-A803-3499BFD1BC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250" y="6019800"/>
                        <a:ext cx="1574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0" name="Line 28">
            <a:extLst>
              <a:ext uri="{FF2B5EF4-FFF2-40B4-BE49-F238E27FC236}">
                <a16:creationId xmlns:a16="http://schemas.microsoft.com/office/drawing/2014/main" id="{1877C012-D241-1D4B-936F-7508650102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86400" y="2209800"/>
            <a:ext cx="762000" cy="1066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421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utoUpdateAnimBg="0"/>
      <p:bldP spid="18439" grpId="0" autoUpdateAnimBg="0"/>
      <p:bldP spid="18446" grpId="0" autoUpdateAnimBg="0"/>
      <p:bldP spid="18448" grpId="0" autoUpdateAnimBg="0"/>
      <p:bldP spid="18449" grpId="0" autoUpdateAnimBg="0"/>
      <p:bldP spid="18451" grpId="0" autoUpdateAnimBg="0"/>
      <p:bldP spid="18452" grpId="0" autoUpdateAnimBg="0"/>
      <p:bldP spid="18454" grpId="0" autoUpdateAnimBg="0"/>
      <p:bldP spid="1845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404664"/>
            <a:ext cx="7096125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591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332656"/>
            <a:ext cx="7110001" cy="110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437656"/>
            <a:ext cx="9270001" cy="129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500" y="2910500"/>
            <a:ext cx="3915000" cy="103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24" y="3973002"/>
            <a:ext cx="10260001" cy="15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726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332656"/>
            <a:ext cx="7110001" cy="110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700808"/>
            <a:ext cx="5715001" cy="464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544" y="2348880"/>
            <a:ext cx="1485000" cy="963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3712" y="2346981"/>
            <a:ext cx="5805001" cy="93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5480" y="3356992"/>
            <a:ext cx="6165001" cy="974667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39416" y="4581128"/>
            <a:ext cx="4214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/>
              <a:t>方法 </a:t>
            </a:r>
            <a:r>
              <a:rPr lang="en-US" altLang="zh-CN" sz="2400" b="1" dirty="0" smtClean="0"/>
              <a:t>3  </a:t>
            </a:r>
            <a:r>
              <a:rPr lang="zh-CN" altLang="en-US" sz="2400" dirty="0" smtClean="0"/>
              <a:t>用 柯西</a:t>
            </a:r>
            <a:r>
              <a:rPr lang="en-US" altLang="zh-CN" sz="2400" dirty="0" smtClean="0"/>
              <a:t>-</a:t>
            </a:r>
            <a:r>
              <a:rPr lang="zh-CN" altLang="en-US" sz="2400" dirty="0" smtClean="0"/>
              <a:t>阿达玛 定理</a:t>
            </a:r>
            <a:r>
              <a:rPr lang="en-US" altLang="zh-CN" sz="2400" dirty="0" smtClean="0"/>
              <a:t>.   </a:t>
            </a:r>
            <a:endParaRPr lang="zh-CN" altLang="en-US" sz="24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7888" y="4891819"/>
            <a:ext cx="2293620" cy="94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078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2056F3C-E9EC-A54E-B65A-242AD41F7B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4038600" cy="6096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三、幂级数的运算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B7FD949A-73D7-7E47-A422-24096FC89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28688"/>
            <a:ext cx="3087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3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设幂级数</a:t>
            </a:r>
          </a:p>
        </p:txBody>
      </p: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4EFC7654-0BBE-0846-BD42-09F70A91E2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75200" y="660400"/>
          <a:ext cx="1168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72" name="Equation" r:id="rId3" imgW="26911300" imgH="23406100" progId="Equation.3">
                  <p:embed/>
                </p:oleObj>
              </mc:Choice>
              <mc:Fallback>
                <p:oleObj name="Equation" r:id="rId3" imgW="26911300" imgH="23406100" progId="Equation.3">
                  <p:embed/>
                  <p:pic>
                    <p:nvPicPr>
                      <p:cNvPr id="19460" name="Object 4">
                        <a:extLst>
                          <a:ext uri="{FF2B5EF4-FFF2-40B4-BE49-F238E27FC236}">
                            <a16:creationId xmlns:a16="http://schemas.microsoft.com/office/drawing/2014/main" id="{4EFC7654-0BBE-0846-BD42-09F70A91E2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0" y="660400"/>
                        <a:ext cx="1168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>
            <a:extLst>
              <a:ext uri="{FF2B5EF4-FFF2-40B4-BE49-F238E27FC236}">
                <a16:creationId xmlns:a16="http://schemas.microsoft.com/office/drawing/2014/main" id="{2C6C795D-204C-A84B-99D6-F6D161DC37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685800"/>
          <a:ext cx="1130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73" name="Equation" r:id="rId5" imgW="26035000" imgH="23406100" progId="Equation.3">
                  <p:embed/>
                </p:oleObj>
              </mc:Choice>
              <mc:Fallback>
                <p:oleObj name="Equation" r:id="rId5" imgW="26035000" imgH="23406100" progId="Equation.3">
                  <p:embed/>
                  <p:pic>
                    <p:nvPicPr>
                      <p:cNvPr id="19461" name="Object 5">
                        <a:extLst>
                          <a:ext uri="{FF2B5EF4-FFF2-40B4-BE49-F238E27FC236}">
                            <a16:creationId xmlns:a16="http://schemas.microsoft.com/office/drawing/2014/main" id="{2C6C795D-204C-A84B-99D6-F6D161DC37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85800"/>
                        <a:ext cx="1130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6">
            <a:extLst>
              <a:ext uri="{FF2B5EF4-FFF2-40B4-BE49-F238E27FC236}">
                <a16:creationId xmlns:a16="http://schemas.microsoft.com/office/drawing/2014/main" id="{D071353D-1631-5548-BC78-4D85EFFFA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1" y="928688"/>
            <a:ext cx="830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及</a:t>
            </a:r>
          </a:p>
        </p:txBody>
      </p:sp>
      <p:sp>
        <p:nvSpPr>
          <p:cNvPr id="19463" name="Text Box 7">
            <a:extLst>
              <a:ext uri="{FF2B5EF4-FFF2-40B4-BE49-F238E27FC236}">
                <a16:creationId xmlns:a16="http://schemas.microsoft.com/office/drawing/2014/main" id="{384B1ABE-BCD5-2D4D-9957-B28F7C976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852488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的收敛半径分别为</a:t>
            </a:r>
          </a:p>
        </p:txBody>
      </p:sp>
      <p:graphicFrame>
        <p:nvGraphicFramePr>
          <p:cNvPr id="19464" name="Object 8">
            <a:extLst>
              <a:ext uri="{FF2B5EF4-FFF2-40B4-BE49-F238E27FC236}">
                <a16:creationId xmlns:a16="http://schemas.microsoft.com/office/drawing/2014/main" id="{0303A6C0-0824-6343-BFA8-CC04F62C85E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00250" y="1722438"/>
          <a:ext cx="1054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74" name="Equation" r:id="rId7" imgW="24282400" imgH="10236200" progId="Equation.3">
                  <p:embed/>
                </p:oleObj>
              </mc:Choice>
              <mc:Fallback>
                <p:oleObj name="Equation" r:id="rId7" imgW="24282400" imgH="10236200" progId="Equation.3">
                  <p:embed/>
                  <p:pic>
                    <p:nvPicPr>
                      <p:cNvPr id="19464" name="Object 8">
                        <a:extLst>
                          <a:ext uri="{FF2B5EF4-FFF2-40B4-BE49-F238E27FC236}">
                            <a16:creationId xmlns:a16="http://schemas.microsoft.com/office/drawing/2014/main" id="{0303A6C0-0824-6343-BFA8-CC04F62C85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1722438"/>
                        <a:ext cx="1054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Text Box 9">
            <a:extLst>
              <a:ext uri="{FF2B5EF4-FFF2-40B4-BE49-F238E27FC236}">
                <a16:creationId xmlns:a16="http://schemas.microsoft.com/office/drawing/2014/main" id="{580696C3-8EEF-AC42-A0C3-3570501F1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687513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9466" name="Object 10">
            <a:extLst>
              <a:ext uri="{FF2B5EF4-FFF2-40B4-BE49-F238E27FC236}">
                <a16:creationId xmlns:a16="http://schemas.microsoft.com/office/drawing/2014/main" id="{EDD17550-342B-1F4E-ACD5-40BBD08AD7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19375" y="2189163"/>
          <a:ext cx="14478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75" name="Equation" r:id="rId9" imgW="33350200" imgH="23698200" progId="Equation.3">
                  <p:embed/>
                </p:oleObj>
              </mc:Choice>
              <mc:Fallback>
                <p:oleObj name="Equation" r:id="rId9" imgW="33350200" imgH="23698200" progId="Equation.3">
                  <p:embed/>
                  <p:pic>
                    <p:nvPicPr>
                      <p:cNvPr id="19466" name="Object 10">
                        <a:extLst>
                          <a:ext uri="{FF2B5EF4-FFF2-40B4-BE49-F238E27FC236}">
                            <a16:creationId xmlns:a16="http://schemas.microsoft.com/office/drawing/2014/main" id="{EDD17550-342B-1F4E-ACD5-40BBD08AD7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9375" y="2189163"/>
                        <a:ext cx="14478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7" name="Object 11">
            <a:extLst>
              <a:ext uri="{FF2B5EF4-FFF2-40B4-BE49-F238E27FC236}">
                <a16:creationId xmlns:a16="http://schemas.microsoft.com/office/drawing/2014/main" id="{68B63DBE-308D-B64C-BD32-1079035C4D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89400" y="2209800"/>
          <a:ext cx="3530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76" name="Equation" r:id="rId11" imgW="81330800" imgH="23698200" progId="Equation.3">
                  <p:embed/>
                </p:oleObj>
              </mc:Choice>
              <mc:Fallback>
                <p:oleObj name="Equation" r:id="rId11" imgW="81330800" imgH="23698200" progId="Equation.3">
                  <p:embed/>
                  <p:pic>
                    <p:nvPicPr>
                      <p:cNvPr id="19467" name="Object 11">
                        <a:extLst>
                          <a:ext uri="{FF2B5EF4-FFF2-40B4-BE49-F238E27FC236}">
                            <a16:creationId xmlns:a16="http://schemas.microsoft.com/office/drawing/2014/main" id="{68B63DBE-308D-B64C-BD32-1079035C4D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400" y="2209800"/>
                        <a:ext cx="3530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8" name="Object 12">
            <a:extLst>
              <a:ext uri="{FF2B5EF4-FFF2-40B4-BE49-F238E27FC236}">
                <a16:creationId xmlns:a16="http://schemas.microsoft.com/office/drawing/2014/main" id="{D4412BE7-0D50-B547-A95D-C99D2AE5563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59800" y="2501900"/>
          <a:ext cx="1117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77" name="Equation" r:id="rId13" imgW="25742900" imgH="10820400" progId="Equation.3">
                  <p:embed/>
                </p:oleObj>
              </mc:Choice>
              <mc:Fallback>
                <p:oleObj name="Equation" r:id="rId13" imgW="25742900" imgH="10820400" progId="Equation.3">
                  <p:embed/>
                  <p:pic>
                    <p:nvPicPr>
                      <p:cNvPr id="19468" name="Object 12">
                        <a:extLst>
                          <a:ext uri="{FF2B5EF4-FFF2-40B4-BE49-F238E27FC236}">
                            <a16:creationId xmlns:a16="http://schemas.microsoft.com/office/drawing/2014/main" id="{D4412BE7-0D50-B547-A95D-C99D2AE556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2501900"/>
                        <a:ext cx="1117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9" name="Object 13">
            <a:extLst>
              <a:ext uri="{FF2B5EF4-FFF2-40B4-BE49-F238E27FC236}">
                <a16:creationId xmlns:a16="http://schemas.microsoft.com/office/drawing/2014/main" id="{0A56515E-75E1-6341-A225-5443CBBFEEA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43300" y="1765300"/>
          <a:ext cx="2781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78" name="Equation" r:id="rId15" imgW="64071500" imgH="10236200" progId="Equation.3">
                  <p:embed/>
                </p:oleObj>
              </mc:Choice>
              <mc:Fallback>
                <p:oleObj name="Equation" r:id="rId15" imgW="64071500" imgH="10236200" progId="Equation.3">
                  <p:embed/>
                  <p:pic>
                    <p:nvPicPr>
                      <p:cNvPr id="19469" name="Object 13">
                        <a:extLst>
                          <a:ext uri="{FF2B5EF4-FFF2-40B4-BE49-F238E27FC236}">
                            <a16:creationId xmlns:a16="http://schemas.microsoft.com/office/drawing/2014/main" id="{0A56515E-75E1-6341-A225-5443CBBFEE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300" y="1765300"/>
                        <a:ext cx="2781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0" name="Object 14">
            <a:extLst>
              <a:ext uri="{FF2B5EF4-FFF2-40B4-BE49-F238E27FC236}">
                <a16:creationId xmlns:a16="http://schemas.microsoft.com/office/drawing/2014/main" id="{964C1C5C-8710-5B46-BF46-87CFC2DF7E5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40013" y="3268663"/>
          <a:ext cx="2641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79" name="Equation" r:id="rId17" imgW="60858400" imgH="23406100" progId="Equation.3">
                  <p:embed/>
                </p:oleObj>
              </mc:Choice>
              <mc:Fallback>
                <p:oleObj name="Equation" r:id="rId17" imgW="60858400" imgH="23406100" progId="Equation.3">
                  <p:embed/>
                  <p:pic>
                    <p:nvPicPr>
                      <p:cNvPr id="19470" name="Object 14">
                        <a:extLst>
                          <a:ext uri="{FF2B5EF4-FFF2-40B4-BE49-F238E27FC236}">
                            <a16:creationId xmlns:a16="http://schemas.microsoft.com/office/drawing/2014/main" id="{964C1C5C-8710-5B46-BF46-87CFC2DF7E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3268663"/>
                        <a:ext cx="2641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1" name="Object 15">
            <a:extLst>
              <a:ext uri="{FF2B5EF4-FFF2-40B4-BE49-F238E27FC236}">
                <a16:creationId xmlns:a16="http://schemas.microsoft.com/office/drawing/2014/main" id="{C71C3481-41CF-754D-8024-1966BC2BF0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76863" y="3271838"/>
          <a:ext cx="2578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80" name="Equation" r:id="rId19" imgW="59397900" imgH="23406100" progId="Equation.3">
                  <p:embed/>
                </p:oleObj>
              </mc:Choice>
              <mc:Fallback>
                <p:oleObj name="Equation" r:id="rId19" imgW="59397900" imgH="23406100" progId="Equation.3">
                  <p:embed/>
                  <p:pic>
                    <p:nvPicPr>
                      <p:cNvPr id="19471" name="Object 15">
                        <a:extLst>
                          <a:ext uri="{FF2B5EF4-FFF2-40B4-BE49-F238E27FC236}">
                            <a16:creationId xmlns:a16="http://schemas.microsoft.com/office/drawing/2014/main" id="{C71C3481-41CF-754D-8024-1966BC2BF0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6863" y="3271838"/>
                        <a:ext cx="2578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2" name="Object 16">
            <a:extLst>
              <a:ext uri="{FF2B5EF4-FFF2-40B4-BE49-F238E27FC236}">
                <a16:creationId xmlns:a16="http://schemas.microsoft.com/office/drawing/2014/main" id="{95F12BEB-AE52-4E4E-84DB-8BA846C14CB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59800" y="3581400"/>
          <a:ext cx="1041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81" name="Equation" r:id="rId21" imgW="23990300" imgH="10820400" progId="Equation.3">
                  <p:embed/>
                </p:oleObj>
              </mc:Choice>
              <mc:Fallback>
                <p:oleObj name="Equation" r:id="rId21" imgW="23990300" imgH="10820400" progId="Equation.3">
                  <p:embed/>
                  <p:pic>
                    <p:nvPicPr>
                      <p:cNvPr id="19472" name="Object 16">
                        <a:extLst>
                          <a:ext uri="{FF2B5EF4-FFF2-40B4-BE49-F238E27FC236}">
                            <a16:creationId xmlns:a16="http://schemas.microsoft.com/office/drawing/2014/main" id="{95F12BEB-AE52-4E4E-84DB-8BA846C14C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3581400"/>
                        <a:ext cx="1041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6" name="Object 20">
            <a:extLst>
              <a:ext uri="{FF2B5EF4-FFF2-40B4-BE49-F238E27FC236}">
                <a16:creationId xmlns:a16="http://schemas.microsoft.com/office/drawing/2014/main" id="{9B45E3CD-0902-AB4F-AE5E-F90E770411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89625" y="4411663"/>
          <a:ext cx="1549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82" name="Equation" r:id="rId23" imgW="35699700" imgH="23406100" progId="Equation.3">
                  <p:embed/>
                </p:oleObj>
              </mc:Choice>
              <mc:Fallback>
                <p:oleObj name="Equation" r:id="rId23" imgW="35699700" imgH="23406100" progId="Equation.3">
                  <p:embed/>
                  <p:pic>
                    <p:nvPicPr>
                      <p:cNvPr id="19476" name="Object 20">
                        <a:extLst>
                          <a:ext uri="{FF2B5EF4-FFF2-40B4-BE49-F238E27FC236}">
                            <a16:creationId xmlns:a16="http://schemas.microsoft.com/office/drawing/2014/main" id="{9B45E3CD-0902-AB4F-AE5E-F90E770411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9625" y="4411663"/>
                        <a:ext cx="1549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7" name="Object 21">
            <a:extLst>
              <a:ext uri="{FF2B5EF4-FFF2-40B4-BE49-F238E27FC236}">
                <a16:creationId xmlns:a16="http://schemas.microsoft.com/office/drawing/2014/main" id="{ADBDC2C0-B4BC-3444-8149-E6CFEF42C7E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59800" y="4724400"/>
          <a:ext cx="1041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83" name="Equation" r:id="rId25" imgW="23990300" imgH="10820400" progId="Equation.3">
                  <p:embed/>
                </p:oleObj>
              </mc:Choice>
              <mc:Fallback>
                <p:oleObj name="Equation" r:id="rId25" imgW="23990300" imgH="10820400" progId="Equation.3">
                  <p:embed/>
                  <p:pic>
                    <p:nvPicPr>
                      <p:cNvPr id="19477" name="Object 21">
                        <a:extLst>
                          <a:ext uri="{FF2B5EF4-FFF2-40B4-BE49-F238E27FC236}">
                            <a16:creationId xmlns:a16="http://schemas.microsoft.com/office/drawing/2014/main" id="{ADBDC2C0-B4BC-3444-8149-E6CFEF42C7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4724400"/>
                        <a:ext cx="1041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4" name="Text Box 28">
            <a:extLst>
              <a:ext uri="{FF2B5EF4-FFF2-40B4-BE49-F238E27FC236}">
                <a16:creationId xmlns:a16="http://schemas.microsoft.com/office/drawing/2014/main" id="{49BAC91D-FD39-954A-A28B-68A182315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687513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9488" name="Object 32">
            <a:extLst>
              <a:ext uri="{FF2B5EF4-FFF2-40B4-BE49-F238E27FC236}">
                <a16:creationId xmlns:a16="http://schemas.microsoft.com/office/drawing/2014/main" id="{49198D01-1B5B-0644-B93C-B354867C8AD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97150" y="4413250"/>
          <a:ext cx="3136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84" name="Equation" r:id="rId27" imgW="72263000" imgH="23406100" progId="Equation.3">
                  <p:embed/>
                </p:oleObj>
              </mc:Choice>
              <mc:Fallback>
                <p:oleObj name="Equation" r:id="rId27" imgW="72263000" imgH="23406100" progId="Equation.3">
                  <p:embed/>
                  <p:pic>
                    <p:nvPicPr>
                      <p:cNvPr id="19488" name="Object 32">
                        <a:extLst>
                          <a:ext uri="{FF2B5EF4-FFF2-40B4-BE49-F238E27FC236}">
                            <a16:creationId xmlns:a16="http://schemas.microsoft.com/office/drawing/2014/main" id="{49198D01-1B5B-0644-B93C-B354867C8A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7150" y="4413250"/>
                        <a:ext cx="3136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9" name="Text Box 33">
            <a:extLst>
              <a:ext uri="{FF2B5EF4-FFF2-40B4-BE49-F238E27FC236}">
                <a16:creationId xmlns:a16="http://schemas.microsoft.com/office/drawing/2014/main" id="{FF207890-EEE8-D841-9A02-BD3E75D8D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6134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19490" name="Object 34">
            <a:extLst>
              <a:ext uri="{FF2B5EF4-FFF2-40B4-BE49-F238E27FC236}">
                <a16:creationId xmlns:a16="http://schemas.microsoft.com/office/drawing/2014/main" id="{1A64BDD8-DF00-044F-BA63-3D2FCF16EE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91000" y="5384800"/>
          <a:ext cx="2133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985" name="Equation" r:id="rId29" imgW="49149000" imgH="23406100" progId="Equation.3">
                  <p:embed/>
                </p:oleObj>
              </mc:Choice>
              <mc:Fallback>
                <p:oleObj name="Equation" r:id="rId29" imgW="49149000" imgH="23406100" progId="Equation.3">
                  <p:embed/>
                  <p:pic>
                    <p:nvPicPr>
                      <p:cNvPr id="19490" name="Object 34">
                        <a:extLst>
                          <a:ext uri="{FF2B5EF4-FFF2-40B4-BE49-F238E27FC236}">
                            <a16:creationId xmlns:a16="http://schemas.microsoft.com/office/drawing/2014/main" id="{1A64BDD8-DF00-044F-BA63-3D2FCF16EE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384800"/>
                        <a:ext cx="2133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91" name="Text Box 35">
            <a:extLst>
              <a:ext uri="{FF2B5EF4-FFF2-40B4-BE49-F238E27FC236}">
                <a16:creationId xmlns:a16="http://schemas.microsoft.com/office/drawing/2014/main" id="{4626B5D9-D298-B54A-ABA6-373975F3C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486401"/>
            <a:ext cx="3124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以上结论可用部分和的极限证明 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9799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  <p:bldP spid="19462" grpId="0" build="p" autoUpdateAnimBg="0" advAuto="0"/>
      <p:bldP spid="19463" grpId="0" autoUpdateAnimBg="0"/>
      <p:bldP spid="19465" grpId="0" autoUpdateAnimBg="0"/>
      <p:bldP spid="19484" grpId="0" autoUpdateAnimBg="0"/>
      <p:bldP spid="19489" grpId="0" autoUpdateAnimBg="0"/>
      <p:bldP spid="1949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>
            <a:extLst>
              <a:ext uri="{FF2B5EF4-FFF2-40B4-BE49-F238E27FC236}">
                <a16:creationId xmlns:a16="http://schemas.microsoft.com/office/drawing/2014/main" id="{367B4BE6-ABE3-984A-BC87-9BA006B21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514600"/>
            <a:ext cx="464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000000"/>
                </a:solidFill>
              </a:rPr>
              <a:t>一、函数项级数的概念</a:t>
            </a:r>
            <a:r>
              <a:rPr lang="zh-CN" altLang="en-US" sz="3200">
                <a:solidFill>
                  <a:srgbClr val="000000"/>
                </a:solidFill>
              </a:rPr>
              <a:t>  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10" name="Text Box 42">
            <a:hlinkClick r:id="rId2" action="ppaction://hlinksldjump"/>
            <a:extLst>
              <a:ext uri="{FF2B5EF4-FFF2-40B4-BE49-F238E27FC236}">
                <a16:creationId xmlns:a16="http://schemas.microsoft.com/office/drawing/2014/main" id="{F80468DD-A9E9-694B-B42E-5891AC530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1" y="3413125"/>
            <a:ext cx="4670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</a:rPr>
              <a:t>二、幂级数及其收敛性    </a:t>
            </a:r>
          </a:p>
        </p:txBody>
      </p:sp>
      <p:sp>
        <p:nvSpPr>
          <p:cNvPr id="7211" name="Text Box 43">
            <a:hlinkClick r:id="rId3" action="ppaction://hlinksldjump"/>
            <a:extLst>
              <a:ext uri="{FF2B5EF4-FFF2-40B4-BE49-F238E27FC236}">
                <a16:creationId xmlns:a16="http://schemas.microsoft.com/office/drawing/2014/main" id="{A5CDA6EB-C320-B743-AA6D-C69B418D0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297364"/>
            <a:ext cx="39560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</a:rPr>
              <a:t>三、幂级数的运算     </a:t>
            </a:r>
          </a:p>
        </p:txBody>
      </p:sp>
      <p:sp>
        <p:nvSpPr>
          <p:cNvPr id="7217" name="Text Box 49">
            <a:extLst>
              <a:ext uri="{FF2B5EF4-FFF2-40B4-BE49-F238E27FC236}">
                <a16:creationId xmlns:a16="http://schemas.microsoft.com/office/drawing/2014/main" id="{244100EB-BB8C-F740-A4F3-2D0413322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736" y="1124744"/>
            <a:ext cx="45929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3600" b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dirty="0"/>
              <a:t>10.2.2  </a:t>
            </a:r>
            <a:r>
              <a:rPr lang="zh-CN" altLang="en-US" dirty="0"/>
              <a:t>幂级数性质 </a:t>
            </a:r>
          </a:p>
        </p:txBody>
      </p:sp>
    </p:spTree>
    <p:extLst>
      <p:ext uri="{BB962C8B-B14F-4D97-AF65-F5344CB8AC3E}">
        <p14:creationId xmlns:p14="http://schemas.microsoft.com/office/powerpoint/2010/main" val="3522774868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7C266F9-0E71-D142-A12C-C359CCDBF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7112"/>
            <a:ext cx="1295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5170D636-2E5B-A041-8811-D7B968B33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57176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两个幂级数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相除</a:t>
            </a:r>
            <a:r>
              <a:rPr lang="zh-CN" altLang="en-US" dirty="0">
                <a:solidFill>
                  <a:srgbClr val="000000"/>
                </a:solidFill>
              </a:rPr>
              <a:t>所得幂级数的收敛半径可能比</a:t>
            </a:r>
          </a:p>
        </p:txBody>
      </p:sp>
      <p:sp>
        <p:nvSpPr>
          <p:cNvPr id="20484" name="Text Box 4">
            <a:extLst>
              <a:ext uri="{FF2B5EF4-FFF2-40B4-BE49-F238E27FC236}">
                <a16:creationId xmlns:a16="http://schemas.microsoft.com/office/drawing/2014/main" id="{A9FC2E15-5786-CC43-844C-4231C44A2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66776"/>
            <a:ext cx="571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原来两个幂级数的收敛半径小得多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99B4F9C8-2C34-9E40-B557-96E44C160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866776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设 </a:t>
            </a:r>
          </a:p>
        </p:txBody>
      </p:sp>
      <p:graphicFrame>
        <p:nvGraphicFramePr>
          <p:cNvPr id="20486" name="Object 6">
            <a:extLst>
              <a:ext uri="{FF2B5EF4-FFF2-40B4-BE49-F238E27FC236}">
                <a16:creationId xmlns:a16="http://schemas.microsoft.com/office/drawing/2014/main" id="{4EF5563C-15B0-6A41-9D37-A5C434ACC97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794000" y="1360488"/>
          <a:ext cx="1168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82" name="Equation" r:id="rId3" imgW="26911300" imgH="23406100" progId="Equation.3">
                  <p:embed/>
                </p:oleObj>
              </mc:Choice>
              <mc:Fallback>
                <p:oleObj name="Equation" r:id="rId3" imgW="26911300" imgH="23406100" progId="Equation.3">
                  <p:embed/>
                  <p:pic>
                    <p:nvPicPr>
                      <p:cNvPr id="20486" name="Object 6">
                        <a:extLst>
                          <a:ext uri="{FF2B5EF4-FFF2-40B4-BE49-F238E27FC236}">
                            <a16:creationId xmlns:a16="http://schemas.microsoft.com/office/drawing/2014/main" id="{4EF5563C-15B0-6A41-9D37-A5C434ACC97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1360488"/>
                        <a:ext cx="1168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7" name="Object 7">
            <a:extLst>
              <a:ext uri="{FF2B5EF4-FFF2-40B4-BE49-F238E27FC236}">
                <a16:creationId xmlns:a16="http://schemas.microsoft.com/office/drawing/2014/main" id="{0B6C8209-2BEC-5940-A4DF-52B34CA371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55900" y="2452688"/>
          <a:ext cx="1130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83" name="Equation" r:id="rId5" imgW="26035000" imgH="23406100" progId="Equation.3">
                  <p:embed/>
                </p:oleObj>
              </mc:Choice>
              <mc:Fallback>
                <p:oleObj name="Equation" r:id="rId5" imgW="26035000" imgH="23406100" progId="Equation.3">
                  <p:embed/>
                  <p:pic>
                    <p:nvPicPr>
                      <p:cNvPr id="20487" name="Object 7">
                        <a:extLst>
                          <a:ext uri="{FF2B5EF4-FFF2-40B4-BE49-F238E27FC236}">
                            <a16:creationId xmlns:a16="http://schemas.microsoft.com/office/drawing/2014/main" id="{0B6C8209-2BEC-5940-A4DF-52B34CA371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2452688"/>
                        <a:ext cx="1130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Object 8">
            <a:extLst>
              <a:ext uri="{FF2B5EF4-FFF2-40B4-BE49-F238E27FC236}">
                <a16:creationId xmlns:a16="http://schemas.microsoft.com/office/drawing/2014/main" id="{65DE7DFF-CC12-B64A-9905-9193917DA8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59350" y="1651794"/>
          <a:ext cx="415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84" name="Equation" r:id="rId7" imgW="95669100" imgH="10236200" progId="Equation.3">
                  <p:embed/>
                </p:oleObj>
              </mc:Choice>
              <mc:Fallback>
                <p:oleObj name="Equation" r:id="rId7" imgW="95669100" imgH="10236200" progId="Equation.3">
                  <p:embed/>
                  <p:pic>
                    <p:nvPicPr>
                      <p:cNvPr id="20488" name="Object 8">
                        <a:extLst>
                          <a:ext uri="{FF2B5EF4-FFF2-40B4-BE49-F238E27FC236}">
                            <a16:creationId xmlns:a16="http://schemas.microsoft.com/office/drawing/2014/main" id="{65DE7DFF-CC12-B64A-9905-9193917DA8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9350" y="1651794"/>
                        <a:ext cx="415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9">
            <a:extLst>
              <a:ext uri="{FF2B5EF4-FFF2-40B4-BE49-F238E27FC236}">
                <a16:creationId xmlns:a16="http://schemas.microsoft.com/office/drawing/2014/main" id="{D0F529E8-EE1B-1342-B046-A8F2F5C53F9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27650" y="2546351"/>
          <a:ext cx="32131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85" name="Equation" r:id="rId9" imgW="74015600" imgH="20777200" progId="Equation.3">
                  <p:embed/>
                </p:oleObj>
              </mc:Choice>
              <mc:Fallback>
                <p:oleObj name="Equation" r:id="rId9" imgW="74015600" imgH="20777200" progId="Equation.3">
                  <p:embed/>
                  <p:pic>
                    <p:nvPicPr>
                      <p:cNvPr id="20489" name="Object 9">
                        <a:extLst>
                          <a:ext uri="{FF2B5EF4-FFF2-40B4-BE49-F238E27FC236}">
                            <a16:creationId xmlns:a16="http://schemas.microsoft.com/office/drawing/2014/main" id="{D0F529E8-EE1B-1342-B046-A8F2F5C53F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650" y="2546351"/>
                        <a:ext cx="32131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Text Box 10">
            <a:extLst>
              <a:ext uri="{FF2B5EF4-FFF2-40B4-BE49-F238E27FC236}">
                <a16:creationId xmlns:a16="http://schemas.microsoft.com/office/drawing/2014/main" id="{A219C13B-B7E7-5B42-B820-CCFDCA6FF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497263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它们的收敛半径均为</a:t>
            </a:r>
          </a:p>
        </p:txBody>
      </p:sp>
      <p:graphicFrame>
        <p:nvGraphicFramePr>
          <p:cNvPr id="20491" name="Object 11">
            <a:extLst>
              <a:ext uri="{FF2B5EF4-FFF2-40B4-BE49-F238E27FC236}">
                <a16:creationId xmlns:a16="http://schemas.microsoft.com/office/drawing/2014/main" id="{2DB4737A-E25C-D242-8A38-03D9018F5B4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68900" y="3659188"/>
          <a:ext cx="1079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86" name="Equation" r:id="rId11" imgW="24866600" imgH="9067800" progId="Equation.3">
                  <p:embed/>
                </p:oleObj>
              </mc:Choice>
              <mc:Fallback>
                <p:oleObj name="Equation" r:id="rId11" imgW="24866600" imgH="9067800" progId="Equation.3">
                  <p:embed/>
                  <p:pic>
                    <p:nvPicPr>
                      <p:cNvPr id="20491" name="Object 11">
                        <a:extLst>
                          <a:ext uri="{FF2B5EF4-FFF2-40B4-BE49-F238E27FC236}">
                            <a16:creationId xmlns:a16="http://schemas.microsoft.com/office/drawing/2014/main" id="{2DB4737A-E25C-D242-8A38-03D9018F5B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3659188"/>
                        <a:ext cx="1079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2" name="Text Box 12">
            <a:extLst>
              <a:ext uri="{FF2B5EF4-FFF2-40B4-BE49-F238E27FC236}">
                <a16:creationId xmlns:a16="http://schemas.microsoft.com/office/drawing/2014/main" id="{080A189E-7386-FA4C-B860-C9197B6C6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503613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但是</a:t>
            </a:r>
          </a:p>
        </p:txBody>
      </p:sp>
      <p:graphicFrame>
        <p:nvGraphicFramePr>
          <p:cNvPr id="20493" name="Object 13">
            <a:extLst>
              <a:ext uri="{FF2B5EF4-FFF2-40B4-BE49-F238E27FC236}">
                <a16:creationId xmlns:a16="http://schemas.microsoft.com/office/drawing/2014/main" id="{783558AB-7D75-3E4B-B2D0-5245F8D711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6564" y="4052888"/>
          <a:ext cx="1062037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87" name="Equation" r:id="rId13" imgW="27203400" imgH="23698200" progId="Equation.3">
                  <p:embed/>
                </p:oleObj>
              </mc:Choice>
              <mc:Fallback>
                <p:oleObj name="Equation" r:id="rId13" imgW="27203400" imgH="23698200" progId="Equation.3">
                  <p:embed/>
                  <p:pic>
                    <p:nvPicPr>
                      <p:cNvPr id="20493" name="Object 13">
                        <a:extLst>
                          <a:ext uri="{FF2B5EF4-FFF2-40B4-BE49-F238E27FC236}">
                            <a16:creationId xmlns:a16="http://schemas.microsoft.com/office/drawing/2014/main" id="{783558AB-7D75-3E4B-B2D0-5245F8D711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6564" y="4052888"/>
                        <a:ext cx="1062037" cy="92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4" name="Object 14">
            <a:extLst>
              <a:ext uri="{FF2B5EF4-FFF2-40B4-BE49-F238E27FC236}">
                <a16:creationId xmlns:a16="http://schemas.microsoft.com/office/drawing/2014/main" id="{A07A2EEC-45DC-0041-A427-4F35CC7AA0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72200" y="4535488"/>
          <a:ext cx="3810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88" name="Equation" r:id="rId15" imgW="87769700" imgH="11696700" progId="Equation.3">
                  <p:embed/>
                </p:oleObj>
              </mc:Choice>
              <mc:Fallback>
                <p:oleObj name="Equation" r:id="rId15" imgW="87769700" imgH="11696700" progId="Equation.3">
                  <p:embed/>
                  <p:pic>
                    <p:nvPicPr>
                      <p:cNvPr id="20494" name="Object 14">
                        <a:extLst>
                          <a:ext uri="{FF2B5EF4-FFF2-40B4-BE49-F238E27FC236}">
                            <a16:creationId xmlns:a16="http://schemas.microsoft.com/office/drawing/2014/main" id="{A07A2EEC-45DC-0041-A427-4F35CC7AA0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535488"/>
                        <a:ext cx="3810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5" name="Text Box 15">
            <a:extLst>
              <a:ext uri="{FF2B5EF4-FFF2-40B4-BE49-F238E27FC236}">
                <a16:creationId xmlns:a16="http://schemas.microsoft.com/office/drawing/2014/main" id="{28A88527-F0C9-FD4D-9A26-3ED1D547F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8054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其收敛半径只是 </a:t>
            </a:r>
          </a:p>
        </p:txBody>
      </p:sp>
      <p:graphicFrame>
        <p:nvGraphicFramePr>
          <p:cNvPr id="20496" name="Object 16">
            <a:extLst>
              <a:ext uri="{FF2B5EF4-FFF2-40B4-BE49-F238E27FC236}">
                <a16:creationId xmlns:a16="http://schemas.microsoft.com/office/drawing/2014/main" id="{22BDC093-EDBE-7045-ACA7-356D3EB26A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08500" y="5881688"/>
          <a:ext cx="901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89" name="Equation" r:id="rId17" imgW="20777200" imgH="9067800" progId="Equation.3">
                  <p:embed/>
                </p:oleObj>
              </mc:Choice>
              <mc:Fallback>
                <p:oleObj name="Equation" r:id="rId17" imgW="20777200" imgH="9067800" progId="Equation.3">
                  <p:embed/>
                  <p:pic>
                    <p:nvPicPr>
                      <p:cNvPr id="20496" name="Object 16">
                        <a:extLst>
                          <a:ext uri="{FF2B5EF4-FFF2-40B4-BE49-F238E27FC236}">
                            <a16:creationId xmlns:a16="http://schemas.microsoft.com/office/drawing/2014/main" id="{22BDC093-EDBE-7045-ACA7-356D3EB26A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5881688"/>
                        <a:ext cx="901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7" name="Object 17">
            <a:extLst>
              <a:ext uri="{FF2B5EF4-FFF2-40B4-BE49-F238E27FC236}">
                <a16:creationId xmlns:a16="http://schemas.microsoft.com/office/drawing/2014/main" id="{5C1A4E18-33EA-2745-9A5F-8205861FA12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064000" y="1693864"/>
          <a:ext cx="431800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90" name="Equation" r:id="rId19" imgW="9944100" imgH="7023100" progId="Equation.3">
                  <p:embed/>
                </p:oleObj>
              </mc:Choice>
              <mc:Fallback>
                <p:oleObj name="Equation" r:id="rId19" imgW="9944100" imgH="7023100" progId="Equation.3">
                  <p:embed/>
                  <p:pic>
                    <p:nvPicPr>
                      <p:cNvPr id="20497" name="Object 17">
                        <a:extLst>
                          <a:ext uri="{FF2B5EF4-FFF2-40B4-BE49-F238E27FC236}">
                            <a16:creationId xmlns:a16="http://schemas.microsoft.com/office/drawing/2014/main" id="{5C1A4E18-33EA-2745-9A5F-8205861FA12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1693864"/>
                        <a:ext cx="431800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8" name="Object 18">
            <a:extLst>
              <a:ext uri="{FF2B5EF4-FFF2-40B4-BE49-F238E27FC236}">
                <a16:creationId xmlns:a16="http://schemas.microsoft.com/office/drawing/2014/main" id="{571488C8-5F11-B84F-9770-3B195464FE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57638" y="2776538"/>
          <a:ext cx="965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91" name="Equation" r:id="rId21" imgW="22237700" imgH="7315200" progId="Equation.3">
                  <p:embed/>
                </p:oleObj>
              </mc:Choice>
              <mc:Fallback>
                <p:oleObj name="Equation" r:id="rId21" imgW="22237700" imgH="7315200" progId="Equation.3">
                  <p:embed/>
                  <p:pic>
                    <p:nvPicPr>
                      <p:cNvPr id="20498" name="Object 18">
                        <a:extLst>
                          <a:ext uri="{FF2B5EF4-FFF2-40B4-BE49-F238E27FC236}">
                            <a16:creationId xmlns:a16="http://schemas.microsoft.com/office/drawing/2014/main" id="{571488C8-5F11-B84F-9770-3B195464FE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7638" y="2776538"/>
                        <a:ext cx="965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9" name="Line 19">
            <a:extLst>
              <a:ext uri="{FF2B5EF4-FFF2-40B4-BE49-F238E27FC236}">
                <a16:creationId xmlns:a16="http://schemas.microsoft.com/office/drawing/2014/main" id="{EA3AC44C-BF85-974B-9C67-3E5C34E1CF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6600" y="4205288"/>
            <a:ext cx="1066800" cy="1447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500" name="Object 20">
            <a:extLst>
              <a:ext uri="{FF2B5EF4-FFF2-40B4-BE49-F238E27FC236}">
                <a16:creationId xmlns:a16="http://schemas.microsoft.com/office/drawing/2014/main" id="{0C51CA67-72CC-5B4D-8FDB-AEAE136446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36988" y="4738688"/>
          <a:ext cx="1039812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92" name="Equation" r:id="rId23" imgW="26619200" imgH="23698200" progId="Equation.3">
                  <p:embed/>
                </p:oleObj>
              </mc:Choice>
              <mc:Fallback>
                <p:oleObj name="Equation" r:id="rId23" imgW="26619200" imgH="23698200" progId="Equation.3">
                  <p:embed/>
                  <p:pic>
                    <p:nvPicPr>
                      <p:cNvPr id="20500" name="Object 20">
                        <a:extLst>
                          <a:ext uri="{FF2B5EF4-FFF2-40B4-BE49-F238E27FC236}">
                            <a16:creationId xmlns:a16="http://schemas.microsoft.com/office/drawing/2014/main" id="{0C51CA67-72CC-5B4D-8FDB-AEAE136446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6988" y="4738688"/>
                        <a:ext cx="1039812" cy="92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1" name="Object 21">
            <a:extLst>
              <a:ext uri="{FF2B5EF4-FFF2-40B4-BE49-F238E27FC236}">
                <a16:creationId xmlns:a16="http://schemas.microsoft.com/office/drawing/2014/main" id="{8C67DFC6-D0E9-4C48-8E14-9905F229B82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4357688"/>
          <a:ext cx="99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993" name="Equation" r:id="rId25" imgW="22821900" imgH="19596100" progId="Equation.3">
                  <p:embed/>
                </p:oleObj>
              </mc:Choice>
              <mc:Fallback>
                <p:oleObj name="Equation" r:id="rId25" imgW="22821900" imgH="19596100" progId="Equation.3">
                  <p:embed/>
                  <p:pic>
                    <p:nvPicPr>
                      <p:cNvPr id="20501" name="Object 21">
                        <a:extLst>
                          <a:ext uri="{FF2B5EF4-FFF2-40B4-BE49-F238E27FC236}">
                            <a16:creationId xmlns:a16="http://schemas.microsoft.com/office/drawing/2014/main" id="{8C67DFC6-D0E9-4C48-8E14-9905F229B8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357688"/>
                        <a:ext cx="99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87542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  <p:bldP spid="20484" grpId="0" autoUpdateAnimBg="0"/>
      <p:bldP spid="20485" grpId="0" autoUpdateAnimBg="0"/>
      <p:bldP spid="20490" grpId="0" autoUpdateAnimBg="0"/>
      <p:bldP spid="20492" grpId="0" autoUpdateAnimBg="0"/>
      <p:bldP spid="2049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6AC821B-35B5-1048-966E-07E825F447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2819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4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若幂级数</a:t>
            </a:r>
          </a:p>
        </p:txBody>
      </p:sp>
      <p:graphicFrame>
        <p:nvGraphicFramePr>
          <p:cNvPr id="21507" name="Object 3">
            <a:extLst>
              <a:ext uri="{FF2B5EF4-FFF2-40B4-BE49-F238E27FC236}">
                <a16:creationId xmlns:a16="http://schemas.microsoft.com/office/drawing/2014/main" id="{989CDAF4-F90E-334E-B829-8C9F40274C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0" y="177800"/>
          <a:ext cx="1168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5" name="Equation" r:id="rId3" imgW="26911300" imgH="23406100" progId="Equation.3">
                  <p:embed/>
                </p:oleObj>
              </mc:Choice>
              <mc:Fallback>
                <p:oleObj name="Equation" r:id="rId3" imgW="26911300" imgH="23406100" progId="Equation.3">
                  <p:embed/>
                  <p:pic>
                    <p:nvPicPr>
                      <p:cNvPr id="21507" name="Object 3">
                        <a:extLst>
                          <a:ext uri="{FF2B5EF4-FFF2-40B4-BE49-F238E27FC236}">
                            <a16:creationId xmlns:a16="http://schemas.microsoft.com/office/drawing/2014/main" id="{989CDAF4-F90E-334E-B829-8C9F40274C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77800"/>
                        <a:ext cx="1168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 Box 4">
            <a:extLst>
              <a:ext uri="{FF2B5EF4-FFF2-40B4-BE49-F238E27FC236}">
                <a16:creationId xmlns:a16="http://schemas.microsoft.com/office/drawing/2014/main" id="{75D775D6-57C6-6A4E-985A-88F158F5C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810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的收敛半径</a:t>
            </a:r>
          </a:p>
        </p:txBody>
      </p:sp>
      <p:graphicFrame>
        <p:nvGraphicFramePr>
          <p:cNvPr id="21509" name="Object 5">
            <a:extLst>
              <a:ext uri="{FF2B5EF4-FFF2-40B4-BE49-F238E27FC236}">
                <a16:creationId xmlns:a16="http://schemas.microsoft.com/office/drawing/2014/main" id="{AE42B0B0-FE31-9141-815D-ED831BAD0E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772400" y="520700"/>
          <a:ext cx="990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6" name="Equation" r:id="rId5" imgW="22821900" imgH="9067800" progId="Equation.3">
                  <p:embed/>
                </p:oleObj>
              </mc:Choice>
              <mc:Fallback>
                <p:oleObj name="Equation" r:id="rId5" imgW="22821900" imgH="9067800" progId="Equation.3">
                  <p:embed/>
                  <p:pic>
                    <p:nvPicPr>
                      <p:cNvPr id="21509" name="Object 5">
                        <a:extLst>
                          <a:ext uri="{FF2B5EF4-FFF2-40B4-BE49-F238E27FC236}">
                            <a16:creationId xmlns:a16="http://schemas.microsoft.com/office/drawing/2014/main" id="{AE42B0B0-FE31-9141-815D-ED831BAD0E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20700"/>
                        <a:ext cx="990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Object 8">
            <a:extLst>
              <a:ext uri="{FF2B5EF4-FFF2-40B4-BE49-F238E27FC236}">
                <a16:creationId xmlns:a16="http://schemas.microsoft.com/office/drawing/2014/main" id="{B4459B79-E89A-FD46-AD65-860C7BF9B55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1371600"/>
          <a:ext cx="1130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7" name="Equation" r:id="rId7" imgW="26035000" imgH="9944100" progId="Equation.3">
                  <p:embed/>
                </p:oleObj>
              </mc:Choice>
              <mc:Fallback>
                <p:oleObj name="Equation" r:id="rId7" imgW="26035000" imgH="9944100" progId="Equation.3">
                  <p:embed/>
                  <p:pic>
                    <p:nvPicPr>
                      <p:cNvPr id="21512" name="Object 8">
                        <a:extLst>
                          <a:ext uri="{FF2B5EF4-FFF2-40B4-BE49-F238E27FC236}">
                            <a16:creationId xmlns:a16="http://schemas.microsoft.com/office/drawing/2014/main" id="{B4459B79-E89A-FD46-AD65-860C7BF9B5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371600"/>
                        <a:ext cx="1130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8" name="Object 14">
            <a:extLst>
              <a:ext uri="{FF2B5EF4-FFF2-40B4-BE49-F238E27FC236}">
                <a16:creationId xmlns:a16="http://schemas.microsoft.com/office/drawing/2014/main" id="{4032C04D-00B1-8844-B670-FEBDCC8BF4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059897"/>
              </p:ext>
            </p:extLst>
          </p:nvPr>
        </p:nvGraphicFramePr>
        <p:xfrm>
          <a:off x="2176233" y="2715964"/>
          <a:ext cx="27940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8" name="Equation" r:id="rId9" imgW="64363600" imgH="23406100" progId="Equation.3">
                  <p:embed/>
                </p:oleObj>
              </mc:Choice>
              <mc:Fallback>
                <p:oleObj name="Equation" r:id="rId9" imgW="64363600" imgH="23406100" progId="Equation.3">
                  <p:embed/>
                  <p:pic>
                    <p:nvPicPr>
                      <p:cNvPr id="21518" name="Object 14">
                        <a:extLst>
                          <a:ext uri="{FF2B5EF4-FFF2-40B4-BE49-F238E27FC236}">
                            <a16:creationId xmlns:a16="http://schemas.microsoft.com/office/drawing/2014/main" id="{4032C04D-00B1-8844-B670-FEBDCC8BF4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233" y="2715964"/>
                        <a:ext cx="27940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9" name="Object 15">
            <a:extLst>
              <a:ext uri="{FF2B5EF4-FFF2-40B4-BE49-F238E27FC236}">
                <a16:creationId xmlns:a16="http://schemas.microsoft.com/office/drawing/2014/main" id="{DF039371-3A2A-B540-AEC2-B187F8F02C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8958799"/>
              </p:ext>
            </p:extLst>
          </p:nvPr>
        </p:nvGraphicFramePr>
        <p:xfrm>
          <a:off x="5008333" y="2715964"/>
          <a:ext cx="1993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9" name="Equation" r:id="rId11" imgW="45935900" imgH="23406100" progId="Equation.3">
                  <p:embed/>
                </p:oleObj>
              </mc:Choice>
              <mc:Fallback>
                <p:oleObj name="Equation" r:id="rId11" imgW="45935900" imgH="23406100" progId="Equation.3">
                  <p:embed/>
                  <p:pic>
                    <p:nvPicPr>
                      <p:cNvPr id="21519" name="Object 15">
                        <a:extLst>
                          <a:ext uri="{FF2B5EF4-FFF2-40B4-BE49-F238E27FC236}">
                            <a16:creationId xmlns:a16="http://schemas.microsoft.com/office/drawing/2014/main" id="{DF039371-3A2A-B540-AEC2-B187F8F02C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8333" y="2715964"/>
                        <a:ext cx="1993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1" name="Object 17">
            <a:extLst>
              <a:ext uri="{FF2B5EF4-FFF2-40B4-BE49-F238E27FC236}">
                <a16:creationId xmlns:a16="http://schemas.microsoft.com/office/drawing/2014/main" id="{D41D9BBA-C797-2A42-B27F-7211198FF8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3743193"/>
              </p:ext>
            </p:extLst>
          </p:nvPr>
        </p:nvGraphicFramePr>
        <p:xfrm>
          <a:off x="7332433" y="2996952"/>
          <a:ext cx="1778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0" name="Equation" r:id="rId13" imgW="40957500" imgH="9359900" progId="Equation.3">
                  <p:embed/>
                </p:oleObj>
              </mc:Choice>
              <mc:Fallback>
                <p:oleObj name="Equation" r:id="rId13" imgW="40957500" imgH="9359900" progId="Equation.3">
                  <p:embed/>
                  <p:pic>
                    <p:nvPicPr>
                      <p:cNvPr id="21521" name="Object 17">
                        <a:extLst>
                          <a:ext uri="{FF2B5EF4-FFF2-40B4-BE49-F238E27FC236}">
                            <a16:creationId xmlns:a16="http://schemas.microsoft.com/office/drawing/2014/main" id="{D41D9BBA-C797-2A42-B27F-7211198FF8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2433" y="2996952"/>
                        <a:ext cx="1778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2" name="Object 18">
            <a:extLst>
              <a:ext uri="{FF2B5EF4-FFF2-40B4-BE49-F238E27FC236}">
                <a16:creationId xmlns:a16="http://schemas.microsoft.com/office/drawing/2014/main" id="{F43AAA93-D394-3349-B9BA-C398407B15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8251742"/>
              </p:ext>
            </p:extLst>
          </p:nvPr>
        </p:nvGraphicFramePr>
        <p:xfrm>
          <a:off x="2163533" y="3960564"/>
          <a:ext cx="3810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1" name="Equation" r:id="rId15" imgW="87769700" imgH="23698200" progId="Equation.3">
                  <p:embed/>
                </p:oleObj>
              </mc:Choice>
              <mc:Fallback>
                <p:oleObj name="Equation" r:id="rId15" imgW="87769700" imgH="23698200" progId="Equation.3">
                  <p:embed/>
                  <p:pic>
                    <p:nvPicPr>
                      <p:cNvPr id="21522" name="Object 18">
                        <a:extLst>
                          <a:ext uri="{FF2B5EF4-FFF2-40B4-BE49-F238E27FC236}">
                            <a16:creationId xmlns:a16="http://schemas.microsoft.com/office/drawing/2014/main" id="{F43AAA93-D394-3349-B9BA-C398407B15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3533" y="3960564"/>
                        <a:ext cx="3810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3" name="Object 19">
            <a:extLst>
              <a:ext uri="{FF2B5EF4-FFF2-40B4-BE49-F238E27FC236}">
                <a16:creationId xmlns:a16="http://schemas.microsoft.com/office/drawing/2014/main" id="{6D20909D-303C-8242-9358-C843BFCA65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436575"/>
              </p:ext>
            </p:extLst>
          </p:nvPr>
        </p:nvGraphicFramePr>
        <p:xfrm>
          <a:off x="6062433" y="3960564"/>
          <a:ext cx="2235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2" name="Equation" r:id="rId17" imgW="51498500" imgH="23406100" progId="Equation.3">
                  <p:embed/>
                </p:oleObj>
              </mc:Choice>
              <mc:Fallback>
                <p:oleObj name="Equation" r:id="rId17" imgW="51498500" imgH="23406100" progId="Equation.3">
                  <p:embed/>
                  <p:pic>
                    <p:nvPicPr>
                      <p:cNvPr id="21523" name="Object 19">
                        <a:extLst>
                          <a:ext uri="{FF2B5EF4-FFF2-40B4-BE49-F238E27FC236}">
                            <a16:creationId xmlns:a16="http://schemas.microsoft.com/office/drawing/2014/main" id="{6D20909D-303C-8242-9358-C843BFCA65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2433" y="3960564"/>
                        <a:ext cx="2235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4" name="Object 20">
            <a:extLst>
              <a:ext uri="{FF2B5EF4-FFF2-40B4-BE49-F238E27FC236}">
                <a16:creationId xmlns:a16="http://schemas.microsoft.com/office/drawing/2014/main" id="{01E651E8-7FFC-6B44-B6E6-EC48CB7042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2734992"/>
              </p:ext>
            </p:extLst>
          </p:nvPr>
        </p:nvGraphicFramePr>
        <p:xfrm>
          <a:off x="8612801" y="4228300"/>
          <a:ext cx="1778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3" name="Equation" r:id="rId19" imgW="40957500" imgH="9359900" progId="Equation.3">
                  <p:embed/>
                </p:oleObj>
              </mc:Choice>
              <mc:Fallback>
                <p:oleObj name="Equation" r:id="rId19" imgW="40957500" imgH="9359900" progId="Equation.3">
                  <p:embed/>
                  <p:pic>
                    <p:nvPicPr>
                      <p:cNvPr id="21524" name="Object 20">
                        <a:extLst>
                          <a:ext uri="{FF2B5EF4-FFF2-40B4-BE49-F238E27FC236}">
                            <a16:creationId xmlns:a16="http://schemas.microsoft.com/office/drawing/2014/main" id="{01E651E8-7FFC-6B44-B6E6-EC48CB7042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2801" y="4228300"/>
                        <a:ext cx="1778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7" name="Text Box 23">
            <a:extLst>
              <a:ext uri="{FF2B5EF4-FFF2-40B4-BE49-F238E27FC236}">
                <a16:creationId xmlns:a16="http://schemas.microsoft.com/office/drawing/2014/main" id="{A9778584-A1C0-904F-AFE2-8FE57D6A1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3810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则其和函</a:t>
            </a:r>
          </a:p>
        </p:txBody>
      </p:sp>
      <p:sp>
        <p:nvSpPr>
          <p:cNvPr id="21528" name="Text Box 24">
            <a:extLst>
              <a:ext uri="{FF2B5EF4-FFF2-40B4-BE49-F238E27FC236}">
                <a16:creationId xmlns:a16="http://schemas.microsoft.com/office/drawing/2014/main" id="{3A0361DD-9C84-4444-82F6-976572B1F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3096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在收敛域上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连续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1531" name="Text Box 27">
            <a:extLst>
              <a:ext uri="{FF2B5EF4-FFF2-40B4-BE49-F238E27FC236}">
                <a16:creationId xmlns:a16="http://schemas.microsoft.com/office/drawing/2014/main" id="{C535D8DA-2B38-6D4F-8CFF-2D0D9B29C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1300163"/>
            <a:ext cx="487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且在收敛区间内可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逐项求导</a:t>
            </a:r>
            <a:r>
              <a:rPr lang="zh-CN" altLang="en-US" dirty="0">
                <a:solidFill>
                  <a:srgbClr val="000000"/>
                </a:solidFill>
              </a:rPr>
              <a:t>与</a:t>
            </a:r>
          </a:p>
        </p:txBody>
      </p:sp>
      <p:sp>
        <p:nvSpPr>
          <p:cNvPr id="21532" name="Text Box 28">
            <a:extLst>
              <a:ext uri="{FF2B5EF4-FFF2-40B4-BE49-F238E27FC236}">
                <a16:creationId xmlns:a16="http://schemas.microsoft.com/office/drawing/2014/main" id="{BD71E9CD-B789-4A4C-B1C9-8D4B04306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9050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逐项求积分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1537" name="Text Box 33">
            <a:extLst>
              <a:ext uri="{FF2B5EF4-FFF2-40B4-BE49-F238E27FC236}">
                <a16:creationId xmlns:a16="http://schemas.microsoft.com/office/drawing/2014/main" id="{AEDC237B-56CA-1548-A4FE-64EB217A9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1" y="1895476"/>
            <a:ext cx="3927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运算前后收敛半径相同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21538" name="Text Box 34">
            <a:extLst>
              <a:ext uri="{FF2B5EF4-FFF2-40B4-BE49-F238E27FC236}">
                <a16:creationId xmlns:a16="http://schemas.microsoft.com/office/drawing/2014/main" id="{4D4855AA-BC61-D445-8D2F-0B8D18128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293265"/>
            <a:ext cx="7418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</a:rPr>
              <a:t>注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逐项积分时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运算前后端点处的敛散性不变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81502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 autoUpdateAnimBg="0"/>
      <p:bldP spid="21528" grpId="0" autoUpdateAnimBg="0"/>
      <p:bldP spid="21531" grpId="0" autoUpdateAnimBg="0"/>
      <p:bldP spid="21532" grpId="0" autoUpdateAnimBg="0"/>
      <p:bldP spid="21537" grpId="0" build="p" autoUpdateAnimBg="0"/>
      <p:bldP spid="21538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Text Box 6">
            <a:extLst>
              <a:ext uri="{FF2B5EF4-FFF2-40B4-BE49-F238E27FC236}">
                <a16:creationId xmlns:a16="http://schemas.microsoft.com/office/drawing/2014/main" id="{EFB899AE-28F5-CF46-ADAB-188C6F184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1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由例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zh-CN" altLang="en-US">
                <a:solidFill>
                  <a:srgbClr val="000000"/>
                </a:solidFill>
              </a:rPr>
              <a:t>可知级数的收敛半径 </a:t>
            </a:r>
            <a:r>
              <a:rPr lang="en-US" altLang="zh-CN" i="1">
                <a:solidFill>
                  <a:srgbClr val="000000"/>
                </a:solidFill>
              </a:rPr>
              <a:t>R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+∞.</a:t>
            </a: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DB99AD43-AE04-C547-942C-48AB49B09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990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22531" name="Object 3">
            <a:extLst>
              <a:ext uri="{FF2B5EF4-FFF2-40B4-BE49-F238E27FC236}">
                <a16:creationId xmlns:a16="http://schemas.microsoft.com/office/drawing/2014/main" id="{C5A88555-EBDD-134F-B9AE-106B94E1B0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177800"/>
          <a:ext cx="2400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23" name="Equation" r:id="rId3" imgW="55295800" imgH="23990300" progId="Equation.3">
                  <p:embed/>
                </p:oleObj>
              </mc:Choice>
              <mc:Fallback>
                <p:oleObj name="Equation" r:id="rId3" imgW="55295800" imgH="23990300" progId="Equation.3">
                  <p:embed/>
                  <p:pic>
                    <p:nvPicPr>
                      <p:cNvPr id="22531" name="Object 3">
                        <a:extLst>
                          <a:ext uri="{FF2B5EF4-FFF2-40B4-BE49-F238E27FC236}">
                            <a16:creationId xmlns:a16="http://schemas.microsoft.com/office/drawing/2014/main" id="{C5A88555-EBDD-134F-B9AE-106B94E1B0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77800"/>
                        <a:ext cx="2400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>
            <a:extLst>
              <a:ext uri="{FF2B5EF4-FFF2-40B4-BE49-F238E27FC236}">
                <a16:creationId xmlns:a16="http://schemas.microsoft.com/office/drawing/2014/main" id="{EE9FF372-5142-144C-A134-60C3A9251BF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98838" y="1828800"/>
          <a:ext cx="1930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24" name="Equation" r:id="rId5" imgW="44475400" imgH="23990300" progId="Equation.3">
                  <p:embed/>
                </p:oleObj>
              </mc:Choice>
              <mc:Fallback>
                <p:oleObj name="Equation" r:id="rId5" imgW="44475400" imgH="23990300" progId="Equation.3">
                  <p:embed/>
                  <p:pic>
                    <p:nvPicPr>
                      <p:cNvPr id="22535" name="Object 7">
                        <a:extLst>
                          <a:ext uri="{FF2B5EF4-FFF2-40B4-BE49-F238E27FC236}">
                            <a16:creationId xmlns:a16="http://schemas.microsoft.com/office/drawing/2014/main" id="{EE9FF372-5142-144C-A134-60C3A9251B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8838" y="1828800"/>
                        <a:ext cx="19304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>
            <a:extLst>
              <a:ext uri="{FF2B5EF4-FFF2-40B4-BE49-F238E27FC236}">
                <a16:creationId xmlns:a16="http://schemas.microsoft.com/office/drawing/2014/main" id="{71367939-3AE4-1448-A4F9-25C09D919E8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0" y="2133600"/>
          <a:ext cx="236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25" name="Equation" r:id="rId7" imgW="54419500" imgH="9359900" progId="Equation.3">
                  <p:embed/>
                </p:oleObj>
              </mc:Choice>
              <mc:Fallback>
                <p:oleObj name="Equation" r:id="rId7" imgW="54419500" imgH="9359900" progId="Equation.3">
                  <p:embed/>
                  <p:pic>
                    <p:nvPicPr>
                      <p:cNvPr id="22536" name="Object 8">
                        <a:extLst>
                          <a:ext uri="{FF2B5EF4-FFF2-40B4-BE49-F238E27FC236}">
                            <a16:creationId xmlns:a16="http://schemas.microsoft.com/office/drawing/2014/main" id="{71367939-3AE4-1448-A4F9-25C09D919E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133600"/>
                        <a:ext cx="236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Text Box 9">
            <a:extLst>
              <a:ext uri="{FF2B5EF4-FFF2-40B4-BE49-F238E27FC236}">
                <a16:creationId xmlns:a16="http://schemas.microsoft.com/office/drawing/2014/main" id="{D12FEEE7-FBCB-4C4D-B802-E48081AF5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1765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22538" name="Object 10">
            <a:extLst>
              <a:ext uri="{FF2B5EF4-FFF2-40B4-BE49-F238E27FC236}">
                <a16:creationId xmlns:a16="http://schemas.microsoft.com/office/drawing/2014/main" id="{3E0ED1C4-B802-9146-A587-5E3E392F0A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90900" y="2971800"/>
          <a:ext cx="26035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26" name="Equation" r:id="rId9" imgW="59982100" imgH="23990300" progId="Equation.3">
                  <p:embed/>
                </p:oleObj>
              </mc:Choice>
              <mc:Fallback>
                <p:oleObj name="Equation" r:id="rId9" imgW="59982100" imgH="23990300" progId="Equation.3">
                  <p:embed/>
                  <p:pic>
                    <p:nvPicPr>
                      <p:cNvPr id="22538" name="Object 10">
                        <a:extLst>
                          <a:ext uri="{FF2B5EF4-FFF2-40B4-BE49-F238E27FC236}">
                            <a16:creationId xmlns:a16="http://schemas.microsoft.com/office/drawing/2014/main" id="{3E0ED1C4-B802-9146-A587-5E3E392F0A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900" y="2971800"/>
                        <a:ext cx="26035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9" name="Object 11">
            <a:extLst>
              <a:ext uri="{FF2B5EF4-FFF2-40B4-BE49-F238E27FC236}">
                <a16:creationId xmlns:a16="http://schemas.microsoft.com/office/drawing/2014/main" id="{2A0562BA-0D7B-004A-A789-864B1A775B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34100" y="2971800"/>
          <a:ext cx="11811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27" name="Equation" r:id="rId11" imgW="27203400" imgH="23990300" progId="Equation.3">
                  <p:embed/>
                </p:oleObj>
              </mc:Choice>
              <mc:Fallback>
                <p:oleObj name="Equation" r:id="rId11" imgW="27203400" imgH="23990300" progId="Equation.3">
                  <p:embed/>
                  <p:pic>
                    <p:nvPicPr>
                      <p:cNvPr id="22539" name="Object 11">
                        <a:extLst>
                          <a:ext uri="{FF2B5EF4-FFF2-40B4-BE49-F238E27FC236}">
                            <a16:creationId xmlns:a16="http://schemas.microsoft.com/office/drawing/2014/main" id="{2A0562BA-0D7B-004A-A789-864B1A775B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100" y="2971800"/>
                        <a:ext cx="11811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0" name="Object 12">
            <a:extLst>
              <a:ext uri="{FF2B5EF4-FFF2-40B4-BE49-F238E27FC236}">
                <a16:creationId xmlns:a16="http://schemas.microsoft.com/office/drawing/2014/main" id="{D4D596D3-3B09-EB42-9568-685940CF2F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3314700"/>
          <a:ext cx="1003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28" name="Equation" r:id="rId13" imgW="23114000" imgH="9359900" progId="Equation.3">
                  <p:embed/>
                </p:oleObj>
              </mc:Choice>
              <mc:Fallback>
                <p:oleObj name="Equation" r:id="rId13" imgW="23114000" imgH="9359900" progId="Equation.3">
                  <p:embed/>
                  <p:pic>
                    <p:nvPicPr>
                      <p:cNvPr id="22540" name="Object 12">
                        <a:extLst>
                          <a:ext uri="{FF2B5EF4-FFF2-40B4-BE49-F238E27FC236}">
                            <a16:creationId xmlns:a16="http://schemas.microsoft.com/office/drawing/2014/main" id="{D4D596D3-3B09-EB42-9568-685940CF2F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3314700"/>
                        <a:ext cx="1003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1" name="Object 13">
            <a:extLst>
              <a:ext uri="{FF2B5EF4-FFF2-40B4-BE49-F238E27FC236}">
                <a16:creationId xmlns:a16="http://schemas.microsoft.com/office/drawing/2014/main" id="{C0FD5CDA-FA21-A244-8EEB-E4F58B22A60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01000" y="3848100"/>
          <a:ext cx="236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29" name="Equation" r:id="rId15" imgW="54419500" imgH="9359900" progId="Equation.3">
                  <p:embed/>
                </p:oleObj>
              </mc:Choice>
              <mc:Fallback>
                <p:oleObj name="Equation" r:id="rId15" imgW="54419500" imgH="9359900" progId="Equation.3">
                  <p:embed/>
                  <p:pic>
                    <p:nvPicPr>
                      <p:cNvPr id="22541" name="Object 13">
                        <a:extLst>
                          <a:ext uri="{FF2B5EF4-FFF2-40B4-BE49-F238E27FC236}">
                            <a16:creationId xmlns:a16="http://schemas.microsoft.com/office/drawing/2014/main" id="{C0FD5CDA-FA21-A244-8EEB-E4F58B22A6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3848100"/>
                        <a:ext cx="236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2" name="Text Box 14">
            <a:extLst>
              <a:ext uri="{FF2B5EF4-FFF2-40B4-BE49-F238E27FC236}">
                <a16:creationId xmlns:a16="http://schemas.microsoft.com/office/drawing/2014/main" id="{250E9F1B-BBF4-1047-A6C1-9F8C659AE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22433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故有</a:t>
            </a:r>
          </a:p>
        </p:txBody>
      </p:sp>
      <p:graphicFrame>
        <p:nvGraphicFramePr>
          <p:cNvPr id="22543" name="Object 15">
            <a:extLst>
              <a:ext uri="{FF2B5EF4-FFF2-40B4-BE49-F238E27FC236}">
                <a16:creationId xmlns:a16="http://schemas.microsoft.com/office/drawing/2014/main" id="{76929441-7360-CB44-9F8C-F153D8B8DC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49700" y="4191000"/>
          <a:ext cx="23622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30" name="Equation" r:id="rId17" imgW="54419500" imgH="13169900" progId="Equation.3">
                  <p:embed/>
                </p:oleObj>
              </mc:Choice>
              <mc:Fallback>
                <p:oleObj name="Equation" r:id="rId17" imgW="54419500" imgH="13169900" progId="Equation.3">
                  <p:embed/>
                  <p:pic>
                    <p:nvPicPr>
                      <p:cNvPr id="22543" name="Object 15">
                        <a:extLst>
                          <a:ext uri="{FF2B5EF4-FFF2-40B4-BE49-F238E27FC236}">
                            <a16:creationId xmlns:a16="http://schemas.microsoft.com/office/drawing/2014/main" id="{76929441-7360-CB44-9F8C-F153D8B8DC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700" y="4191000"/>
                        <a:ext cx="23622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4" name="Object 16">
            <a:extLst>
              <a:ext uri="{FF2B5EF4-FFF2-40B4-BE49-F238E27FC236}">
                <a16:creationId xmlns:a16="http://schemas.microsoft.com/office/drawing/2014/main" id="{DA9DB21E-D1FB-E449-82D0-2695795279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89400" y="4953000"/>
          <a:ext cx="1701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31" name="Equation" r:id="rId19" imgW="39204900" imgH="12001500" progId="Equation.3">
                  <p:embed/>
                </p:oleObj>
              </mc:Choice>
              <mc:Fallback>
                <p:oleObj name="Equation" r:id="rId19" imgW="39204900" imgH="12001500" progId="Equation.3">
                  <p:embed/>
                  <p:pic>
                    <p:nvPicPr>
                      <p:cNvPr id="22544" name="Object 16">
                        <a:extLst>
                          <a:ext uri="{FF2B5EF4-FFF2-40B4-BE49-F238E27FC236}">
                            <a16:creationId xmlns:a16="http://schemas.microsoft.com/office/drawing/2014/main" id="{DA9DB21E-D1FB-E449-82D0-2695795279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400" y="4953000"/>
                        <a:ext cx="1701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19">
            <a:extLst>
              <a:ext uri="{FF2B5EF4-FFF2-40B4-BE49-F238E27FC236}">
                <a16:creationId xmlns:a16="http://schemas.microsoft.com/office/drawing/2014/main" id="{CD5CC2F4-5279-1A42-B631-8FC86A5401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3450" y="5638800"/>
          <a:ext cx="342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32" name="Equation" r:id="rId21" imgW="78994000" imgH="12001500" progId="Equation.3">
                  <p:embed/>
                </p:oleObj>
              </mc:Choice>
              <mc:Fallback>
                <p:oleObj name="Equation" r:id="rId21" imgW="78994000" imgH="12001500" progId="Equation.3">
                  <p:embed/>
                  <p:pic>
                    <p:nvPicPr>
                      <p:cNvPr id="22547" name="Object 19">
                        <a:extLst>
                          <a:ext uri="{FF2B5EF4-FFF2-40B4-BE49-F238E27FC236}">
                            <a16:creationId xmlns:a16="http://schemas.microsoft.com/office/drawing/2014/main" id="{CD5CC2F4-5279-1A42-B631-8FC86A5401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450" y="5638800"/>
                        <a:ext cx="3429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0" name="Text Box 22">
            <a:extLst>
              <a:ext uri="{FF2B5EF4-FFF2-40B4-BE49-F238E27FC236}">
                <a16:creationId xmlns:a16="http://schemas.microsoft.com/office/drawing/2014/main" id="{0A7EF1E5-D810-6F4E-8C45-61B88A8D4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56388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故得</a:t>
            </a:r>
          </a:p>
        </p:txBody>
      </p:sp>
      <p:graphicFrame>
        <p:nvGraphicFramePr>
          <p:cNvPr id="22551" name="Object 23">
            <a:extLst>
              <a:ext uri="{FF2B5EF4-FFF2-40B4-BE49-F238E27FC236}">
                <a16:creationId xmlns:a16="http://schemas.microsoft.com/office/drawing/2014/main" id="{D77D82CC-D351-E948-922F-0DB2A3866CB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64300" y="5334000"/>
          <a:ext cx="17526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33" name="Equation" r:id="rId23" imgW="40373300" imgH="25158700" progId="Equation.3">
                  <p:embed/>
                </p:oleObj>
              </mc:Choice>
              <mc:Fallback>
                <p:oleObj name="Equation" r:id="rId23" imgW="40373300" imgH="25158700" progId="Equation.3">
                  <p:embed/>
                  <p:pic>
                    <p:nvPicPr>
                      <p:cNvPr id="22551" name="Object 23">
                        <a:extLst>
                          <a:ext uri="{FF2B5EF4-FFF2-40B4-BE49-F238E27FC236}">
                            <a16:creationId xmlns:a16="http://schemas.microsoft.com/office/drawing/2014/main" id="{D77D82CC-D351-E948-922F-0DB2A3866C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300" y="5334000"/>
                        <a:ext cx="17526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3" name="Text Box 25">
            <a:extLst>
              <a:ext uri="{FF2B5EF4-FFF2-40B4-BE49-F238E27FC236}">
                <a16:creationId xmlns:a16="http://schemas.microsoft.com/office/drawing/2014/main" id="{448BC47D-1FB2-1641-9827-7753791B0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952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的和函数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2554" name="Text Box 26">
            <a:extLst>
              <a:ext uri="{FF2B5EF4-FFF2-40B4-BE49-F238E27FC236}">
                <a16:creationId xmlns:a16="http://schemas.microsoft.com/office/drawing/2014/main" id="{9553990F-16D1-FA4F-95A0-EDB7206DC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50" y="49530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因此得</a:t>
            </a:r>
          </a:p>
        </p:txBody>
      </p:sp>
      <p:sp>
        <p:nvSpPr>
          <p:cNvPr id="22555" name="Text Box 27">
            <a:extLst>
              <a:ext uri="{FF2B5EF4-FFF2-40B4-BE49-F238E27FC236}">
                <a16:creationId xmlns:a16="http://schemas.microsoft.com/office/drawing/2014/main" id="{AA714F0E-31A0-F042-B555-59415D8C0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0" y="12636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</p:spTree>
    <p:extLst>
      <p:ext uri="{BB962C8B-B14F-4D97-AF65-F5344CB8AC3E}">
        <p14:creationId xmlns:p14="http://schemas.microsoft.com/office/powerpoint/2010/main" val="23107698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utoUpdateAnimBg="0"/>
      <p:bldP spid="22537" grpId="0" autoUpdateAnimBg="0"/>
      <p:bldP spid="22542" grpId="0" autoUpdateAnimBg="0"/>
      <p:bldP spid="22550" grpId="0" autoUpdateAnimBg="0"/>
      <p:bldP spid="22554" grpId="0" build="p" autoUpdateAnimBg="0"/>
      <p:bldP spid="2255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58EB360-8F91-FD41-833F-E29EC015F3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68313"/>
            <a:ext cx="2438400" cy="4572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23555" name="Object 3">
            <a:extLst>
              <a:ext uri="{FF2B5EF4-FFF2-40B4-BE49-F238E27FC236}">
                <a16:creationId xmlns:a16="http://schemas.microsoft.com/office/drawing/2014/main" id="{88B2AF96-A739-EA40-BD0C-A4E2615ECF9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228600"/>
          <a:ext cx="2603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33" name="Equation" r:id="rId3" imgW="59982100" imgH="23698200" progId="Equation.3">
                  <p:embed/>
                </p:oleObj>
              </mc:Choice>
              <mc:Fallback>
                <p:oleObj name="Equation" r:id="rId3" imgW="59982100" imgH="23698200" progId="Equation.3">
                  <p:embed/>
                  <p:pic>
                    <p:nvPicPr>
                      <p:cNvPr id="23555" name="Object 3">
                        <a:extLst>
                          <a:ext uri="{FF2B5EF4-FFF2-40B4-BE49-F238E27FC236}">
                            <a16:creationId xmlns:a16="http://schemas.microsoft.com/office/drawing/2014/main" id="{88B2AF96-A739-EA40-BD0C-A4E2615ECF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28600"/>
                        <a:ext cx="2603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Text Box 4">
            <a:extLst>
              <a:ext uri="{FF2B5EF4-FFF2-40B4-BE49-F238E27FC236}">
                <a16:creationId xmlns:a16="http://schemas.microsoft.com/office/drawing/2014/main" id="{B643D68D-7EC9-F648-91C7-9C675CD99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9528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的和函数</a:t>
            </a:r>
          </a:p>
        </p:txBody>
      </p:sp>
      <p:sp>
        <p:nvSpPr>
          <p:cNvPr id="23557" name="Text Box 5">
            <a:extLst>
              <a:ext uri="{FF2B5EF4-FFF2-40B4-BE49-F238E27FC236}">
                <a16:creationId xmlns:a16="http://schemas.microsoft.com/office/drawing/2014/main" id="{5DE2C5D3-141C-104E-A19F-778C37FC6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1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易求出幂级数的收敛半径为 </a:t>
            </a:r>
            <a:r>
              <a:rPr lang="en-US" altLang="zh-CN">
                <a:solidFill>
                  <a:srgbClr val="000000"/>
                </a:solidFill>
              </a:rPr>
              <a:t>1 ,</a:t>
            </a:r>
          </a:p>
        </p:txBody>
      </p:sp>
      <p:sp>
        <p:nvSpPr>
          <p:cNvPr id="23559" name="Text Box 7">
            <a:extLst>
              <a:ext uri="{FF2B5EF4-FFF2-40B4-BE49-F238E27FC236}">
                <a16:creationId xmlns:a16="http://schemas.microsoft.com/office/drawing/2014/main" id="{EA0D36AE-9AFB-1240-B787-7124942B5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12954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±1 </a:t>
            </a:r>
            <a:r>
              <a:rPr lang="zh-CN" altLang="en-US">
                <a:solidFill>
                  <a:srgbClr val="000000"/>
                </a:solidFill>
              </a:rPr>
              <a:t>时级数发</a:t>
            </a:r>
          </a:p>
        </p:txBody>
      </p:sp>
      <p:graphicFrame>
        <p:nvGraphicFramePr>
          <p:cNvPr id="23558" name="Object 6">
            <a:extLst>
              <a:ext uri="{FF2B5EF4-FFF2-40B4-BE49-F238E27FC236}">
                <a16:creationId xmlns:a16="http://schemas.microsoft.com/office/drawing/2014/main" id="{EC89F1CF-C802-9442-AAE6-C049C5FAF5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67608" y="1953419"/>
          <a:ext cx="2819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34" name="Equation" r:id="rId5" imgW="64947800" imgH="10236200" progId="Equation.3">
                  <p:embed/>
                </p:oleObj>
              </mc:Choice>
              <mc:Fallback>
                <p:oleObj name="Equation" r:id="rId5" imgW="64947800" imgH="10236200" progId="Equation.3">
                  <p:embed/>
                  <p:pic>
                    <p:nvPicPr>
                      <p:cNvPr id="23558" name="Object 6">
                        <a:extLst>
                          <a:ext uri="{FF2B5EF4-FFF2-40B4-BE49-F238E27FC236}">
                            <a16:creationId xmlns:a16="http://schemas.microsoft.com/office/drawing/2014/main" id="{EC89F1CF-C802-9442-AAE6-C049C5FAF5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7608" y="1953419"/>
                        <a:ext cx="2819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1" name="Object 9">
            <a:extLst>
              <a:ext uri="{FF2B5EF4-FFF2-40B4-BE49-F238E27FC236}">
                <a16:creationId xmlns:a16="http://schemas.microsoft.com/office/drawing/2014/main" id="{ED6636D2-D578-E342-B568-EE9C97595E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47728" y="2536825"/>
          <a:ext cx="2070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35" name="Equation" r:id="rId7" imgW="47688500" imgH="23406100" progId="Equation.3">
                  <p:embed/>
                </p:oleObj>
              </mc:Choice>
              <mc:Fallback>
                <p:oleObj name="Equation" r:id="rId7" imgW="47688500" imgH="23406100" progId="Equation.3">
                  <p:embed/>
                  <p:pic>
                    <p:nvPicPr>
                      <p:cNvPr id="23561" name="Object 9">
                        <a:extLst>
                          <a:ext uri="{FF2B5EF4-FFF2-40B4-BE49-F238E27FC236}">
                            <a16:creationId xmlns:a16="http://schemas.microsoft.com/office/drawing/2014/main" id="{ED6636D2-D578-E342-B568-EE9C97595E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7728" y="2536825"/>
                        <a:ext cx="2070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2" name="Object 10">
            <a:extLst>
              <a:ext uri="{FF2B5EF4-FFF2-40B4-BE49-F238E27FC236}">
                <a16:creationId xmlns:a16="http://schemas.microsoft.com/office/drawing/2014/main" id="{4331CE59-5192-7044-B1FC-F223A88142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65625" y="3835400"/>
          <a:ext cx="1701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36" name="Equation" r:id="rId9" imgW="39204900" imgH="23406100" progId="Equation.3">
                  <p:embed/>
                </p:oleObj>
              </mc:Choice>
              <mc:Fallback>
                <p:oleObj name="Equation" r:id="rId9" imgW="39204900" imgH="23406100" progId="Equation.3">
                  <p:embed/>
                  <p:pic>
                    <p:nvPicPr>
                      <p:cNvPr id="23562" name="Object 10">
                        <a:extLst>
                          <a:ext uri="{FF2B5EF4-FFF2-40B4-BE49-F238E27FC236}">
                            <a16:creationId xmlns:a16="http://schemas.microsoft.com/office/drawing/2014/main" id="{4331CE59-5192-7044-B1FC-F223A88142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25" y="3835400"/>
                        <a:ext cx="1701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3" name="Object 11">
            <a:extLst>
              <a:ext uri="{FF2B5EF4-FFF2-40B4-BE49-F238E27FC236}">
                <a16:creationId xmlns:a16="http://schemas.microsoft.com/office/drawing/2014/main" id="{FDD9F50D-DED9-C84D-AD5A-1503FF56FE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65625" y="4965700"/>
          <a:ext cx="16383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37" name="Equation" r:id="rId11" imgW="37744400" imgH="24574500" progId="Equation.3">
                  <p:embed/>
                </p:oleObj>
              </mc:Choice>
              <mc:Fallback>
                <p:oleObj name="Equation" r:id="rId11" imgW="37744400" imgH="24574500" progId="Equation.3">
                  <p:embed/>
                  <p:pic>
                    <p:nvPicPr>
                      <p:cNvPr id="23563" name="Object 11">
                        <a:extLst>
                          <a:ext uri="{FF2B5EF4-FFF2-40B4-BE49-F238E27FC236}">
                            <a16:creationId xmlns:a16="http://schemas.microsoft.com/office/drawing/2014/main" id="{FDD9F50D-DED9-C84D-AD5A-1503FF56FE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25" y="4965700"/>
                        <a:ext cx="16383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4" name="Object 12">
            <a:extLst>
              <a:ext uri="{FF2B5EF4-FFF2-40B4-BE49-F238E27FC236}">
                <a16:creationId xmlns:a16="http://schemas.microsoft.com/office/drawing/2014/main" id="{C1070935-3FFE-B446-923C-ADD4C025BB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08130" y="5124450"/>
          <a:ext cx="1422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38" name="Equation" r:id="rId13" imgW="32766000" imgH="21945600" progId="Equation.3">
                  <p:embed/>
                </p:oleObj>
              </mc:Choice>
              <mc:Fallback>
                <p:oleObj name="Equation" r:id="rId13" imgW="32766000" imgH="21945600" progId="Equation.3">
                  <p:embed/>
                  <p:pic>
                    <p:nvPicPr>
                      <p:cNvPr id="23564" name="Object 12">
                        <a:extLst>
                          <a:ext uri="{FF2B5EF4-FFF2-40B4-BE49-F238E27FC236}">
                            <a16:creationId xmlns:a16="http://schemas.microsoft.com/office/drawing/2014/main" id="{C1070935-3FFE-B446-923C-ADD4C025BB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8130" y="5124450"/>
                        <a:ext cx="1422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5" name="Object 13">
            <a:extLst>
              <a:ext uri="{FF2B5EF4-FFF2-40B4-BE49-F238E27FC236}">
                <a16:creationId xmlns:a16="http://schemas.microsoft.com/office/drawing/2014/main" id="{9BA904C4-F8BA-804C-9440-E73D150ED9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62800" y="508000"/>
          <a:ext cx="838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39" name="Equation" r:id="rId15" imgW="19304000" imgH="9359900" progId="Equation.3">
                  <p:embed/>
                </p:oleObj>
              </mc:Choice>
              <mc:Fallback>
                <p:oleObj name="Equation" r:id="rId15" imgW="19304000" imgH="9359900" progId="Equation.3">
                  <p:embed/>
                  <p:pic>
                    <p:nvPicPr>
                      <p:cNvPr id="23565" name="Object 13">
                        <a:extLst>
                          <a:ext uri="{FF2B5EF4-FFF2-40B4-BE49-F238E27FC236}">
                            <a16:creationId xmlns:a16="http://schemas.microsoft.com/office/drawing/2014/main" id="{9BA904C4-F8BA-804C-9440-E73D150ED9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508000"/>
                        <a:ext cx="838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7" name="Object 15">
            <a:extLst>
              <a:ext uri="{FF2B5EF4-FFF2-40B4-BE49-F238E27FC236}">
                <a16:creationId xmlns:a16="http://schemas.microsoft.com/office/drawing/2014/main" id="{651FB8DC-9D4A-BB43-AA1D-0F3BD152424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81328" y="2546350"/>
          <a:ext cx="1765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40" name="Equation" r:id="rId17" imgW="40665400" imgH="23406100" progId="Equation.3">
                  <p:embed/>
                </p:oleObj>
              </mc:Choice>
              <mc:Fallback>
                <p:oleObj name="Equation" r:id="rId17" imgW="40665400" imgH="23406100" progId="Equation.3">
                  <p:embed/>
                  <p:pic>
                    <p:nvPicPr>
                      <p:cNvPr id="23567" name="Object 15">
                        <a:extLst>
                          <a:ext uri="{FF2B5EF4-FFF2-40B4-BE49-F238E27FC236}">
                            <a16:creationId xmlns:a16="http://schemas.microsoft.com/office/drawing/2014/main" id="{651FB8DC-9D4A-BB43-AA1D-0F3BD15242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1328" y="2546350"/>
                        <a:ext cx="1765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8" name="Object 16">
            <a:extLst>
              <a:ext uri="{FF2B5EF4-FFF2-40B4-BE49-F238E27FC236}">
                <a16:creationId xmlns:a16="http://schemas.microsoft.com/office/drawing/2014/main" id="{6E935F51-C756-474C-8528-DBEC1AEDA13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84900" y="3841750"/>
          <a:ext cx="1739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41" name="Equation" r:id="rId19" imgW="40081200" imgH="23406100" progId="Equation.3">
                  <p:embed/>
                </p:oleObj>
              </mc:Choice>
              <mc:Fallback>
                <p:oleObj name="Equation" r:id="rId19" imgW="40081200" imgH="23406100" progId="Equation.3">
                  <p:embed/>
                  <p:pic>
                    <p:nvPicPr>
                      <p:cNvPr id="23568" name="Object 16">
                        <a:extLst>
                          <a:ext uri="{FF2B5EF4-FFF2-40B4-BE49-F238E27FC236}">
                            <a16:creationId xmlns:a16="http://schemas.microsoft.com/office/drawing/2014/main" id="{6E935F51-C756-474C-8528-DBEC1AEDA1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4900" y="3841750"/>
                        <a:ext cx="1739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9" name="Text Box 17">
            <a:extLst>
              <a:ext uri="{FF2B5EF4-FFF2-40B4-BE49-F238E27FC236}">
                <a16:creationId xmlns:a16="http://schemas.microsoft.com/office/drawing/2014/main" id="{5A9B5B59-E518-7445-8E86-C19C04B59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895476"/>
            <a:ext cx="62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散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4483912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utoUpdateAnimBg="0"/>
      <p:bldP spid="23559" grpId="0" autoUpdateAnimBg="0"/>
      <p:bldP spid="23569" grpId="0" build="p" autoUpdateAnimBg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1FEB987-FD63-0E48-AE03-DC48C8598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33400"/>
            <a:ext cx="2286000" cy="4572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7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求级数</a:t>
            </a:r>
          </a:p>
        </p:txBody>
      </p:sp>
      <p:graphicFrame>
        <p:nvGraphicFramePr>
          <p:cNvPr id="35843" name="Object 3">
            <a:extLst>
              <a:ext uri="{FF2B5EF4-FFF2-40B4-BE49-F238E27FC236}">
                <a16:creationId xmlns:a16="http://schemas.microsoft.com/office/drawing/2014/main" id="{7E67DDBD-D88C-9244-92FA-012F0CBF12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254000"/>
          <a:ext cx="11430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85" name="Equation" r:id="rId3" imgW="26327100" imgH="23990300" progId="Equation.3">
                  <p:embed/>
                </p:oleObj>
              </mc:Choice>
              <mc:Fallback>
                <p:oleObj name="Equation" r:id="rId3" imgW="26327100" imgH="23990300" progId="Equation.3">
                  <p:embed/>
                  <p:pic>
                    <p:nvPicPr>
                      <p:cNvPr id="35843" name="Object 3">
                        <a:extLst>
                          <a:ext uri="{FF2B5EF4-FFF2-40B4-BE49-F238E27FC236}">
                            <a16:creationId xmlns:a16="http://schemas.microsoft.com/office/drawing/2014/main" id="{7E67DDBD-D88C-9244-92FA-012F0CBF12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54000"/>
                        <a:ext cx="11430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4" name="Text Box 4">
            <a:extLst>
              <a:ext uri="{FF2B5EF4-FFF2-40B4-BE49-F238E27FC236}">
                <a16:creationId xmlns:a16="http://schemas.microsoft.com/office/drawing/2014/main" id="{790A6DE8-6594-0B4A-ADE1-A6E9B86CC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9592" y="476673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的和函数</a:t>
            </a:r>
          </a:p>
        </p:txBody>
      </p:sp>
      <p:graphicFrame>
        <p:nvGraphicFramePr>
          <p:cNvPr id="35845" name="Object 5">
            <a:extLst>
              <a:ext uri="{FF2B5EF4-FFF2-40B4-BE49-F238E27FC236}">
                <a16:creationId xmlns:a16="http://schemas.microsoft.com/office/drawing/2014/main" id="{BA02F825-C7D1-D840-B869-5B88DD718A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85992" y="552872"/>
          <a:ext cx="838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86" name="Equation" r:id="rId5" imgW="19304000" imgH="9359900" progId="Equation.3">
                  <p:embed/>
                </p:oleObj>
              </mc:Choice>
              <mc:Fallback>
                <p:oleObj name="Equation" r:id="rId5" imgW="19304000" imgH="9359900" progId="Equation.3">
                  <p:embed/>
                  <p:pic>
                    <p:nvPicPr>
                      <p:cNvPr id="35845" name="Object 5">
                        <a:extLst>
                          <a:ext uri="{FF2B5EF4-FFF2-40B4-BE49-F238E27FC236}">
                            <a16:creationId xmlns:a16="http://schemas.microsoft.com/office/drawing/2014/main" id="{BA02F825-C7D1-D840-B869-5B88DD718A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992" y="552872"/>
                        <a:ext cx="838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6" name="Text Box 6">
            <a:extLst>
              <a:ext uri="{FF2B5EF4-FFF2-40B4-BE49-F238E27FC236}">
                <a16:creationId xmlns:a16="http://schemas.microsoft.com/office/drawing/2014/main" id="{1DB5F8F9-31BB-734D-BA16-4EF0F97F3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01763"/>
            <a:ext cx="647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易求出幂级数的收敛半径为 </a:t>
            </a:r>
            <a:r>
              <a:rPr lang="en-US" altLang="zh-CN">
                <a:solidFill>
                  <a:srgbClr val="000000"/>
                </a:solidFill>
              </a:rPr>
              <a:t>1 , </a:t>
            </a:r>
          </a:p>
        </p:txBody>
      </p:sp>
      <p:graphicFrame>
        <p:nvGraphicFramePr>
          <p:cNvPr id="35847" name="Object 7">
            <a:extLst>
              <a:ext uri="{FF2B5EF4-FFF2-40B4-BE49-F238E27FC236}">
                <a16:creationId xmlns:a16="http://schemas.microsoft.com/office/drawing/2014/main" id="{259386E5-325B-034A-9DA4-C084E557294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20000" y="1460500"/>
          <a:ext cx="2489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87" name="Equation" r:id="rId7" imgW="57340500" imgH="10236200" progId="Equation.3">
                  <p:embed/>
                </p:oleObj>
              </mc:Choice>
              <mc:Fallback>
                <p:oleObj name="Equation" r:id="rId7" imgW="57340500" imgH="10236200" progId="Equation.3">
                  <p:embed/>
                  <p:pic>
                    <p:nvPicPr>
                      <p:cNvPr id="35847" name="Object 7">
                        <a:extLst>
                          <a:ext uri="{FF2B5EF4-FFF2-40B4-BE49-F238E27FC236}">
                            <a16:creationId xmlns:a16="http://schemas.microsoft.com/office/drawing/2014/main" id="{259386E5-325B-034A-9DA4-C084E55729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1460500"/>
                        <a:ext cx="2489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8">
            <a:extLst>
              <a:ext uri="{FF2B5EF4-FFF2-40B4-BE49-F238E27FC236}">
                <a16:creationId xmlns:a16="http://schemas.microsoft.com/office/drawing/2014/main" id="{19240D91-C9B3-E246-8D1F-440302989C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7963" y="2687638"/>
          <a:ext cx="21971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88" name="Equation" r:id="rId9" imgW="50609500" imgH="23990300" progId="Equation.3">
                  <p:embed/>
                </p:oleObj>
              </mc:Choice>
              <mc:Fallback>
                <p:oleObj name="Equation" r:id="rId9" imgW="50609500" imgH="23990300" progId="Equation.3">
                  <p:embed/>
                  <p:pic>
                    <p:nvPicPr>
                      <p:cNvPr id="35848" name="Object 8">
                        <a:extLst>
                          <a:ext uri="{FF2B5EF4-FFF2-40B4-BE49-F238E27FC236}">
                            <a16:creationId xmlns:a16="http://schemas.microsoft.com/office/drawing/2014/main" id="{19240D91-C9B3-E246-8D1F-440302989C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963" y="2687638"/>
                        <a:ext cx="21971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9">
            <a:extLst>
              <a:ext uri="{FF2B5EF4-FFF2-40B4-BE49-F238E27FC236}">
                <a16:creationId xmlns:a16="http://schemas.microsoft.com/office/drawing/2014/main" id="{0C3C012A-F345-ED4E-96B6-A5DD377A96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3924300"/>
          <a:ext cx="24003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89" name="Equation" r:id="rId11" imgW="55295800" imgH="25450800" progId="Equation.3">
                  <p:embed/>
                </p:oleObj>
              </mc:Choice>
              <mc:Fallback>
                <p:oleObj name="Equation" r:id="rId11" imgW="55295800" imgH="25450800" progId="Equation.3">
                  <p:embed/>
                  <p:pic>
                    <p:nvPicPr>
                      <p:cNvPr id="35849" name="Object 9">
                        <a:extLst>
                          <a:ext uri="{FF2B5EF4-FFF2-40B4-BE49-F238E27FC236}">
                            <a16:creationId xmlns:a16="http://schemas.microsoft.com/office/drawing/2014/main" id="{0C3C012A-F345-ED4E-96B6-A5DD377A96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924300"/>
                        <a:ext cx="24003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0" name="Object 10">
            <a:extLst>
              <a:ext uri="{FF2B5EF4-FFF2-40B4-BE49-F238E27FC236}">
                <a16:creationId xmlns:a16="http://schemas.microsoft.com/office/drawing/2014/main" id="{CD66994A-AE26-274E-9D2F-A4D803F85B0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57900" y="3924300"/>
          <a:ext cx="18669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90" name="Equation" r:id="rId13" imgW="43002200" imgH="25450800" progId="Equation.3">
                  <p:embed/>
                </p:oleObj>
              </mc:Choice>
              <mc:Fallback>
                <p:oleObj name="Equation" r:id="rId13" imgW="43002200" imgH="25450800" progId="Equation.3">
                  <p:embed/>
                  <p:pic>
                    <p:nvPicPr>
                      <p:cNvPr id="35850" name="Object 10">
                        <a:extLst>
                          <a:ext uri="{FF2B5EF4-FFF2-40B4-BE49-F238E27FC236}">
                            <a16:creationId xmlns:a16="http://schemas.microsoft.com/office/drawing/2014/main" id="{CD66994A-AE26-274E-9D2F-A4D803F85B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3924300"/>
                        <a:ext cx="18669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11">
            <a:extLst>
              <a:ext uri="{FF2B5EF4-FFF2-40B4-BE49-F238E27FC236}">
                <a16:creationId xmlns:a16="http://schemas.microsoft.com/office/drawing/2014/main" id="{2E329D66-30C0-E148-9989-86E2362ABFE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5245100"/>
          <a:ext cx="200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91" name="Equation" r:id="rId15" imgW="46228000" imgH="19596100" progId="Equation.3">
                  <p:embed/>
                </p:oleObj>
              </mc:Choice>
              <mc:Fallback>
                <p:oleObj name="Equation" r:id="rId15" imgW="46228000" imgH="19596100" progId="Equation.3">
                  <p:embed/>
                  <p:pic>
                    <p:nvPicPr>
                      <p:cNvPr id="35851" name="Object 11">
                        <a:extLst>
                          <a:ext uri="{FF2B5EF4-FFF2-40B4-BE49-F238E27FC236}">
                            <a16:creationId xmlns:a16="http://schemas.microsoft.com/office/drawing/2014/main" id="{2E329D66-30C0-E148-9989-86E2362ABF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245100"/>
                        <a:ext cx="200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872" name="Group 32">
            <a:extLst>
              <a:ext uri="{FF2B5EF4-FFF2-40B4-BE49-F238E27FC236}">
                <a16:creationId xmlns:a16="http://schemas.microsoft.com/office/drawing/2014/main" id="{945E7307-CAC2-9B46-9FD1-0CF7F6537D67}"/>
              </a:ext>
            </a:extLst>
          </p:cNvPr>
          <p:cNvGrpSpPr>
            <a:grpSpLocks/>
          </p:cNvGrpSpPr>
          <p:nvPr/>
        </p:nvGrpSpPr>
        <p:grpSpPr bwMode="auto">
          <a:xfrm>
            <a:off x="6032500" y="5424488"/>
            <a:ext cx="3187700" cy="519112"/>
            <a:chOff x="2472" y="3369"/>
            <a:chExt cx="2008" cy="327"/>
          </a:xfrm>
        </p:grpSpPr>
        <p:graphicFrame>
          <p:nvGraphicFramePr>
            <p:cNvPr id="35853" name="Object 13">
              <a:extLst>
                <a:ext uri="{FF2B5EF4-FFF2-40B4-BE49-F238E27FC236}">
                  <a16:creationId xmlns:a16="http://schemas.microsoft.com/office/drawing/2014/main" id="{EEEEBE30-21BD-CF4B-A63D-4F55E0CF701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72" y="3400"/>
            <a:ext cx="200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1092" name="Equation" r:id="rId17" imgW="73431400" imgH="10820400" progId="Equation.3">
                    <p:embed/>
                  </p:oleObj>
                </mc:Choice>
                <mc:Fallback>
                  <p:oleObj name="Equation" r:id="rId17" imgW="73431400" imgH="10820400" progId="Equation.3">
                    <p:embed/>
                    <p:pic>
                      <p:nvPicPr>
                        <p:cNvPr id="35853" name="Object 13">
                          <a:extLst>
                            <a:ext uri="{FF2B5EF4-FFF2-40B4-BE49-F238E27FC236}">
                              <a16:creationId xmlns:a16="http://schemas.microsoft.com/office/drawing/2014/main" id="{EEEEBE30-21BD-CF4B-A63D-4F55E0CF701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2" y="3400"/>
                          <a:ext cx="2008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54" name="Object 14">
              <a:extLst>
                <a:ext uri="{FF2B5EF4-FFF2-40B4-BE49-F238E27FC236}">
                  <a16:creationId xmlns:a16="http://schemas.microsoft.com/office/drawing/2014/main" id="{B1B1F5F9-2AA0-544A-8F29-C9EFD34B03C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92" y="3408"/>
            <a:ext cx="60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1093" name="Equation" r:id="rId19" imgW="21945600" imgH="7315200" progId="Equation.3">
                    <p:embed/>
                  </p:oleObj>
                </mc:Choice>
                <mc:Fallback>
                  <p:oleObj name="Equation" r:id="rId19" imgW="21945600" imgH="7315200" progId="Equation.3">
                    <p:embed/>
                    <p:pic>
                      <p:nvPicPr>
                        <p:cNvPr id="35854" name="Object 14">
                          <a:extLst>
                            <a:ext uri="{FF2B5EF4-FFF2-40B4-BE49-F238E27FC236}">
                              <a16:creationId xmlns:a16="http://schemas.microsoft.com/office/drawing/2014/main" id="{B1B1F5F9-2AA0-544A-8F29-C9EFD34B03C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3408"/>
                          <a:ext cx="60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855" name="Text Box 15">
              <a:extLst>
                <a:ext uri="{FF2B5EF4-FFF2-40B4-BE49-F238E27FC236}">
                  <a16:creationId xmlns:a16="http://schemas.microsoft.com/office/drawing/2014/main" id="{2120C4CE-824A-DB4B-B6C7-130711E4F2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3369"/>
              <a:ext cx="37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及</a:t>
              </a:r>
            </a:p>
          </p:txBody>
        </p:sp>
      </p:grpSp>
      <p:sp>
        <p:nvSpPr>
          <p:cNvPr id="35862" name="Text Box 22">
            <a:extLst>
              <a:ext uri="{FF2B5EF4-FFF2-40B4-BE49-F238E27FC236}">
                <a16:creationId xmlns:a16="http://schemas.microsoft.com/office/drawing/2014/main" id="{AAC722B6-2E63-3D49-8A87-2F9D2B301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965326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35868" name="Object 28">
            <a:extLst>
              <a:ext uri="{FF2B5EF4-FFF2-40B4-BE49-F238E27FC236}">
                <a16:creationId xmlns:a16="http://schemas.microsoft.com/office/drawing/2014/main" id="{21C2E587-548A-D94A-A6CD-22A87293E8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54600" y="2692400"/>
          <a:ext cx="1803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94" name="Equation" r:id="rId21" imgW="41541700" imgH="23990300" progId="Equation.3">
                  <p:embed/>
                </p:oleObj>
              </mc:Choice>
              <mc:Fallback>
                <p:oleObj name="Equation" r:id="rId21" imgW="41541700" imgH="23990300" progId="Equation.3">
                  <p:embed/>
                  <p:pic>
                    <p:nvPicPr>
                      <p:cNvPr id="35868" name="Object 28">
                        <a:extLst>
                          <a:ext uri="{FF2B5EF4-FFF2-40B4-BE49-F238E27FC236}">
                            <a16:creationId xmlns:a16="http://schemas.microsoft.com/office/drawing/2014/main" id="{21C2E587-548A-D94A-A6CD-22A87293E8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4600" y="2692400"/>
                        <a:ext cx="18034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70" name="Object 30">
            <a:extLst>
              <a:ext uri="{FF2B5EF4-FFF2-40B4-BE49-F238E27FC236}">
                <a16:creationId xmlns:a16="http://schemas.microsoft.com/office/drawing/2014/main" id="{4A5C6E54-57A5-5847-AEBC-E1871DF7ABC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65950" y="2667001"/>
          <a:ext cx="2101850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95" name="Equation" r:id="rId23" imgW="48564800" imgH="25742900" progId="Equation.3">
                  <p:embed/>
                </p:oleObj>
              </mc:Choice>
              <mc:Fallback>
                <p:oleObj name="Equation" r:id="rId23" imgW="48564800" imgH="25742900" progId="Equation.3">
                  <p:embed/>
                  <p:pic>
                    <p:nvPicPr>
                      <p:cNvPr id="35870" name="Object 30">
                        <a:extLst>
                          <a:ext uri="{FF2B5EF4-FFF2-40B4-BE49-F238E27FC236}">
                            <a16:creationId xmlns:a16="http://schemas.microsoft.com/office/drawing/2014/main" id="{4A5C6E54-57A5-5847-AEBC-E1871DF7AB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5950" y="2667001"/>
                        <a:ext cx="2101850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80" name="Object 40">
            <a:extLst>
              <a:ext uri="{FF2B5EF4-FFF2-40B4-BE49-F238E27FC236}">
                <a16:creationId xmlns:a16="http://schemas.microsoft.com/office/drawing/2014/main" id="{614C89A9-7E4E-C740-B6F8-3748671FDE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91200" y="2057400"/>
          <a:ext cx="2146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96" name="Equation" r:id="rId25" imgW="49441100" imgH="10528300" progId="Equation.3">
                  <p:embed/>
                </p:oleObj>
              </mc:Choice>
              <mc:Fallback>
                <p:oleObj name="Equation" r:id="rId25" imgW="49441100" imgH="10528300" progId="Equation.3">
                  <p:embed/>
                  <p:pic>
                    <p:nvPicPr>
                      <p:cNvPr id="35880" name="Object 40">
                        <a:extLst>
                          <a:ext uri="{FF2B5EF4-FFF2-40B4-BE49-F238E27FC236}">
                            <a16:creationId xmlns:a16="http://schemas.microsoft.com/office/drawing/2014/main" id="{614C89A9-7E4E-C740-B6F8-3748671FDE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057400"/>
                        <a:ext cx="2146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81" name="Text Box 41">
            <a:extLst>
              <a:ext uri="{FF2B5EF4-FFF2-40B4-BE49-F238E27FC236}">
                <a16:creationId xmlns:a16="http://schemas.microsoft.com/office/drawing/2014/main" id="{16C53C61-C283-5A45-84FF-BF733D1A3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1971676"/>
            <a:ext cx="2941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= 1 </a:t>
            </a:r>
            <a:r>
              <a:rPr lang="zh-CN" altLang="en-US">
                <a:solidFill>
                  <a:srgbClr val="000000"/>
                </a:solidFill>
              </a:rPr>
              <a:t>时级数发散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35882" name="Object 42">
            <a:extLst>
              <a:ext uri="{FF2B5EF4-FFF2-40B4-BE49-F238E27FC236}">
                <a16:creationId xmlns:a16="http://schemas.microsoft.com/office/drawing/2014/main" id="{2BBDBF67-3E09-3C49-8FAB-82903309D66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01000" y="2057400"/>
          <a:ext cx="2133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97" name="Equation" r:id="rId27" imgW="49149000" imgH="10528300" progId="Equation.3">
                  <p:embed/>
                </p:oleObj>
              </mc:Choice>
              <mc:Fallback>
                <p:oleObj name="Equation" r:id="rId27" imgW="49149000" imgH="10528300" progId="Equation.3">
                  <p:embed/>
                  <p:pic>
                    <p:nvPicPr>
                      <p:cNvPr id="35882" name="Object 42">
                        <a:extLst>
                          <a:ext uri="{FF2B5EF4-FFF2-40B4-BE49-F238E27FC236}">
                            <a16:creationId xmlns:a16="http://schemas.microsoft.com/office/drawing/2014/main" id="{2BBDBF67-3E09-3C49-8FAB-82903309D6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057400"/>
                        <a:ext cx="2133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94241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 autoUpdateAnimBg="0"/>
      <p:bldP spid="35862" grpId="0" autoUpdateAnimBg="0"/>
      <p:bldP spid="3588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36" name="Object 60">
            <a:extLst>
              <a:ext uri="{FF2B5EF4-FFF2-40B4-BE49-F238E27FC236}">
                <a16:creationId xmlns:a16="http://schemas.microsoft.com/office/drawing/2014/main" id="{F98F8926-3C59-E941-B024-1BD9BCD9076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3262313"/>
          <a:ext cx="2590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88" name="Equation" r:id="rId3" imgW="59690000" imgH="9652000" progId="Equation.3">
                  <p:embed/>
                </p:oleObj>
              </mc:Choice>
              <mc:Fallback>
                <p:oleObj name="Equation" r:id="rId3" imgW="59690000" imgH="9652000" progId="Equation.3">
                  <p:embed/>
                  <p:pic>
                    <p:nvPicPr>
                      <p:cNvPr id="24636" name="Object 60">
                        <a:extLst>
                          <a:ext uri="{FF2B5EF4-FFF2-40B4-BE49-F238E27FC236}">
                            <a16:creationId xmlns:a16="http://schemas.microsoft.com/office/drawing/2014/main" id="{F98F8926-3C59-E941-B024-1BD9BCD907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262313"/>
                        <a:ext cx="2590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6" name="Object 10">
            <a:extLst>
              <a:ext uri="{FF2B5EF4-FFF2-40B4-BE49-F238E27FC236}">
                <a16:creationId xmlns:a16="http://schemas.microsoft.com/office/drawing/2014/main" id="{C77DD39F-005D-5646-8583-8DA3EC3E10D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631825"/>
          <a:ext cx="711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89" name="Equation" r:id="rId5" imgW="16383000" imgH="9359900" progId="Equation.3">
                  <p:embed/>
                </p:oleObj>
              </mc:Choice>
              <mc:Fallback>
                <p:oleObj name="Equation" r:id="rId5" imgW="16383000" imgH="9359900" progId="Equation.3">
                  <p:embed/>
                  <p:pic>
                    <p:nvPicPr>
                      <p:cNvPr id="24586" name="Object 10">
                        <a:extLst>
                          <a:ext uri="{FF2B5EF4-FFF2-40B4-BE49-F238E27FC236}">
                            <a16:creationId xmlns:a16="http://schemas.microsoft.com/office/drawing/2014/main" id="{C77DD39F-005D-5646-8583-8DA3EC3E10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631825"/>
                        <a:ext cx="711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1" name="Object 15">
            <a:extLst>
              <a:ext uri="{FF2B5EF4-FFF2-40B4-BE49-F238E27FC236}">
                <a16:creationId xmlns:a16="http://schemas.microsoft.com/office/drawing/2014/main" id="{192E4D68-2C91-5D4F-A3EC-19E16F69D7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71900" y="381000"/>
          <a:ext cx="2171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90" name="Equation" r:id="rId7" imgW="50025300" imgH="19596100" progId="Equation.3">
                  <p:embed/>
                </p:oleObj>
              </mc:Choice>
              <mc:Fallback>
                <p:oleObj name="Equation" r:id="rId7" imgW="50025300" imgH="19596100" progId="Equation.3">
                  <p:embed/>
                  <p:pic>
                    <p:nvPicPr>
                      <p:cNvPr id="24591" name="Object 15">
                        <a:extLst>
                          <a:ext uri="{FF2B5EF4-FFF2-40B4-BE49-F238E27FC236}">
                            <a16:creationId xmlns:a16="http://schemas.microsoft.com/office/drawing/2014/main" id="{192E4D68-2C91-5D4F-A3EC-19E16F69D7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381000"/>
                        <a:ext cx="2171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0" name="Text Box 24">
            <a:extLst>
              <a:ext uri="{FF2B5EF4-FFF2-40B4-BE49-F238E27FC236}">
                <a16:creationId xmlns:a16="http://schemas.microsoft.com/office/drawing/2014/main" id="{62F4C380-A81F-9546-A548-CBCBF73E0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468563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因此由和函数的连续性得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4601" name="Object 25">
            <a:extLst>
              <a:ext uri="{FF2B5EF4-FFF2-40B4-BE49-F238E27FC236}">
                <a16:creationId xmlns:a16="http://schemas.microsoft.com/office/drawing/2014/main" id="{FE095E87-6AF3-4B45-92C5-0CD31A1E87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1650" y="3759200"/>
          <a:ext cx="1003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91" name="Equation" r:id="rId9" imgW="23114000" imgH="9359900" progId="Equation.3">
                  <p:embed/>
                </p:oleObj>
              </mc:Choice>
              <mc:Fallback>
                <p:oleObj name="Equation" r:id="rId9" imgW="23114000" imgH="9359900" progId="Equation.3">
                  <p:embed/>
                  <p:pic>
                    <p:nvPicPr>
                      <p:cNvPr id="24601" name="Object 25">
                        <a:extLst>
                          <a:ext uri="{FF2B5EF4-FFF2-40B4-BE49-F238E27FC236}">
                            <a16:creationId xmlns:a16="http://schemas.microsoft.com/office/drawing/2014/main" id="{FE095E87-6AF3-4B45-92C5-0CD31A1E87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3759200"/>
                        <a:ext cx="1003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17" name="Text Box 41">
            <a:extLst>
              <a:ext uri="{FF2B5EF4-FFF2-40B4-BE49-F238E27FC236}">
                <a16:creationId xmlns:a16="http://schemas.microsoft.com/office/drawing/2014/main" id="{7867B6AD-43EE-9A43-9CCE-73772619C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5382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= 0 </a:t>
            </a:r>
            <a:r>
              <a:rPr lang="zh-CN" altLang="en-US">
                <a:solidFill>
                  <a:srgbClr val="000000"/>
                </a:solidFill>
              </a:rPr>
              <a:t>时级数收敛于</a:t>
            </a:r>
            <a:r>
              <a:rPr lang="en-US" altLang="zh-CN">
                <a:solidFill>
                  <a:srgbClr val="000000"/>
                </a:solidFill>
              </a:rPr>
              <a:t>1, </a:t>
            </a:r>
          </a:p>
        </p:txBody>
      </p:sp>
      <p:graphicFrame>
        <p:nvGraphicFramePr>
          <p:cNvPr id="24621" name="Object 45">
            <a:extLst>
              <a:ext uri="{FF2B5EF4-FFF2-40B4-BE49-F238E27FC236}">
                <a16:creationId xmlns:a16="http://schemas.microsoft.com/office/drawing/2014/main" id="{735D0D1C-E042-A14A-BA5B-EFA6F505FE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49750" y="3048000"/>
          <a:ext cx="1892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92" name="Equation" r:id="rId11" imgW="43599100" imgH="19596100" progId="Equation.3">
                  <p:embed/>
                </p:oleObj>
              </mc:Choice>
              <mc:Fallback>
                <p:oleObj name="Equation" r:id="rId11" imgW="43599100" imgH="19596100" progId="Equation.3">
                  <p:embed/>
                  <p:pic>
                    <p:nvPicPr>
                      <p:cNvPr id="24621" name="Object 45">
                        <a:extLst>
                          <a:ext uri="{FF2B5EF4-FFF2-40B4-BE49-F238E27FC236}">
                            <a16:creationId xmlns:a16="http://schemas.microsoft.com/office/drawing/2014/main" id="{735D0D1C-E042-A14A-BA5B-EFA6F505FE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0" y="3048000"/>
                        <a:ext cx="1892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2" name="Object 46">
            <a:extLst>
              <a:ext uri="{FF2B5EF4-FFF2-40B4-BE49-F238E27FC236}">
                <a16:creationId xmlns:a16="http://schemas.microsoft.com/office/drawing/2014/main" id="{D8FC618F-AF63-7E47-A48A-6602EED0BB2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35500" y="4178300"/>
          <a:ext cx="317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93" name="Equation" r:id="rId13" imgW="7315200" imgH="9067800" progId="Equation.3">
                  <p:embed/>
                </p:oleObj>
              </mc:Choice>
              <mc:Fallback>
                <p:oleObj name="Equation" r:id="rId13" imgW="7315200" imgH="9067800" progId="Equation.3">
                  <p:embed/>
                  <p:pic>
                    <p:nvPicPr>
                      <p:cNvPr id="24622" name="Object 46">
                        <a:extLst>
                          <a:ext uri="{FF2B5EF4-FFF2-40B4-BE49-F238E27FC236}">
                            <a16:creationId xmlns:a16="http://schemas.microsoft.com/office/drawing/2014/main" id="{D8FC618F-AF63-7E47-A48A-6602EED0BB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4178300"/>
                        <a:ext cx="317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3" name="Object 47">
            <a:extLst>
              <a:ext uri="{FF2B5EF4-FFF2-40B4-BE49-F238E27FC236}">
                <a16:creationId xmlns:a16="http://schemas.microsoft.com/office/drawing/2014/main" id="{6216CC70-7FA5-8244-B90B-CACE16A002E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81800" y="417830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94" name="Equation" r:id="rId15" imgW="17843500" imgH="7315200" progId="Equation.3">
                  <p:embed/>
                </p:oleObj>
              </mc:Choice>
              <mc:Fallback>
                <p:oleObj name="Equation" r:id="rId15" imgW="17843500" imgH="7315200" progId="Equation.3">
                  <p:embed/>
                  <p:pic>
                    <p:nvPicPr>
                      <p:cNvPr id="24623" name="Object 47">
                        <a:extLst>
                          <a:ext uri="{FF2B5EF4-FFF2-40B4-BE49-F238E27FC236}">
                            <a16:creationId xmlns:a16="http://schemas.microsoft.com/office/drawing/2014/main" id="{6216CC70-7FA5-8244-B90B-CACE16A002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17830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30" name="Text Box 54">
            <a:extLst>
              <a:ext uri="{FF2B5EF4-FFF2-40B4-BE49-F238E27FC236}">
                <a16:creationId xmlns:a16="http://schemas.microsoft.com/office/drawing/2014/main" id="{F7A664B5-0439-DB41-8523-D14F68D0E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166846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 sz="3200">
              <a:solidFill>
                <a:srgbClr val="000000"/>
              </a:solidFill>
            </a:endParaRPr>
          </a:p>
        </p:txBody>
      </p:sp>
      <p:grpSp>
        <p:nvGrpSpPr>
          <p:cNvPr id="24631" name="Group 55">
            <a:extLst>
              <a:ext uri="{FF2B5EF4-FFF2-40B4-BE49-F238E27FC236}">
                <a16:creationId xmlns:a16="http://schemas.microsoft.com/office/drawing/2014/main" id="{1477F854-EE29-9C46-9FFA-3E3529955D33}"/>
              </a:ext>
            </a:extLst>
          </p:cNvPr>
          <p:cNvGrpSpPr>
            <a:grpSpLocks/>
          </p:cNvGrpSpPr>
          <p:nvPr/>
        </p:nvGrpSpPr>
        <p:grpSpPr bwMode="auto">
          <a:xfrm>
            <a:off x="6508700" y="533624"/>
            <a:ext cx="3187700" cy="519112"/>
            <a:chOff x="2472" y="3369"/>
            <a:chExt cx="2008" cy="327"/>
          </a:xfrm>
        </p:grpSpPr>
        <p:graphicFrame>
          <p:nvGraphicFramePr>
            <p:cNvPr id="24632" name="Object 56">
              <a:extLst>
                <a:ext uri="{FF2B5EF4-FFF2-40B4-BE49-F238E27FC236}">
                  <a16:creationId xmlns:a16="http://schemas.microsoft.com/office/drawing/2014/main" id="{A790A60E-167E-8645-A73C-8EFF899B2E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72" y="3400"/>
            <a:ext cx="200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2095" name="Equation" r:id="rId17" imgW="73431400" imgH="10820400" progId="Equation.3">
                    <p:embed/>
                  </p:oleObj>
                </mc:Choice>
                <mc:Fallback>
                  <p:oleObj name="Equation" r:id="rId17" imgW="73431400" imgH="10820400" progId="Equation.3">
                    <p:embed/>
                    <p:pic>
                      <p:nvPicPr>
                        <p:cNvPr id="24632" name="Object 56">
                          <a:extLst>
                            <a:ext uri="{FF2B5EF4-FFF2-40B4-BE49-F238E27FC236}">
                              <a16:creationId xmlns:a16="http://schemas.microsoft.com/office/drawing/2014/main" id="{A790A60E-167E-8645-A73C-8EFF899B2E1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2" y="3400"/>
                          <a:ext cx="2008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33" name="Object 57">
              <a:extLst>
                <a:ext uri="{FF2B5EF4-FFF2-40B4-BE49-F238E27FC236}">
                  <a16:creationId xmlns:a16="http://schemas.microsoft.com/office/drawing/2014/main" id="{6E72FDF8-52BD-FC40-AF5A-D958560B4F2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92" y="3408"/>
            <a:ext cx="60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2096" name="Equation" r:id="rId19" imgW="21945600" imgH="7315200" progId="Equation.3">
                    <p:embed/>
                  </p:oleObj>
                </mc:Choice>
                <mc:Fallback>
                  <p:oleObj name="Equation" r:id="rId19" imgW="21945600" imgH="7315200" progId="Equation.3">
                    <p:embed/>
                    <p:pic>
                      <p:nvPicPr>
                        <p:cNvPr id="24633" name="Object 57">
                          <a:extLst>
                            <a:ext uri="{FF2B5EF4-FFF2-40B4-BE49-F238E27FC236}">
                              <a16:creationId xmlns:a16="http://schemas.microsoft.com/office/drawing/2014/main" id="{6E72FDF8-52BD-FC40-AF5A-D958560B4F2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3408"/>
                          <a:ext cx="60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34" name="Text Box 58">
              <a:extLst>
                <a:ext uri="{FF2B5EF4-FFF2-40B4-BE49-F238E27FC236}">
                  <a16:creationId xmlns:a16="http://schemas.microsoft.com/office/drawing/2014/main" id="{DB427981-CDAB-8842-B64B-CCDAF85548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3369"/>
              <a:ext cx="37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及</a:t>
              </a:r>
            </a:p>
          </p:txBody>
        </p:sp>
      </p:grpSp>
      <p:sp>
        <p:nvSpPr>
          <p:cNvPr id="24641" name="AutoShape 65">
            <a:extLst>
              <a:ext uri="{FF2B5EF4-FFF2-40B4-BE49-F238E27FC236}">
                <a16:creationId xmlns:a16="http://schemas.microsoft.com/office/drawing/2014/main" id="{D0EFB6DE-7232-064D-834F-9AB3EB781AC9}"/>
              </a:ext>
            </a:extLst>
          </p:cNvPr>
          <p:cNvSpPr>
            <a:spLocks/>
          </p:cNvSpPr>
          <p:nvPr/>
        </p:nvSpPr>
        <p:spPr bwMode="auto">
          <a:xfrm>
            <a:off x="4102100" y="3340100"/>
            <a:ext cx="152400" cy="1219200"/>
          </a:xfrm>
          <a:prstGeom prst="leftBrace">
            <a:avLst>
              <a:gd name="adj1" fmla="val 666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4649" name="Object 73">
            <a:extLst>
              <a:ext uri="{FF2B5EF4-FFF2-40B4-BE49-F238E27FC236}">
                <a16:creationId xmlns:a16="http://schemas.microsoft.com/office/drawing/2014/main" id="{7D7A07EE-DA2D-9347-B92A-C13DBEEC81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76900" y="1371600"/>
          <a:ext cx="3162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097" name="Equation" r:id="rId21" imgW="72847200" imgH="21069300" progId="Equation.3">
                  <p:embed/>
                </p:oleObj>
              </mc:Choice>
              <mc:Fallback>
                <p:oleObj name="Equation" r:id="rId21" imgW="72847200" imgH="21069300" progId="Equation.3">
                  <p:embed/>
                  <p:pic>
                    <p:nvPicPr>
                      <p:cNvPr id="24649" name="Object 73">
                        <a:extLst>
                          <a:ext uri="{FF2B5EF4-FFF2-40B4-BE49-F238E27FC236}">
                            <a16:creationId xmlns:a16="http://schemas.microsoft.com/office/drawing/2014/main" id="{7D7A07EE-DA2D-9347-B92A-C13DBEEC81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1371600"/>
                        <a:ext cx="3162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54476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0" grpId="0" autoUpdateAnimBg="0"/>
      <p:bldP spid="2461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235BECF-1C5C-DE4B-80EC-16A6133AEC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914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8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25603" name="Object 3">
            <a:extLst>
              <a:ext uri="{FF2B5EF4-FFF2-40B4-BE49-F238E27FC236}">
                <a16:creationId xmlns:a16="http://schemas.microsoft.com/office/drawing/2014/main" id="{17129305-AE84-CD46-B9A1-B0528A4C87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1" y="254000"/>
          <a:ext cx="4760913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05" name="Equation" r:id="rId3" imgW="109715300" imgH="23990300" progId="Equation.3">
                  <p:embed/>
                </p:oleObj>
              </mc:Choice>
              <mc:Fallback>
                <p:oleObj name="Equation" r:id="rId3" imgW="109715300" imgH="23990300" progId="Equation.3">
                  <p:embed/>
                  <p:pic>
                    <p:nvPicPr>
                      <p:cNvPr id="25603" name="Object 3">
                        <a:extLst>
                          <a:ext uri="{FF2B5EF4-FFF2-40B4-BE49-F238E27FC236}">
                            <a16:creationId xmlns:a16="http://schemas.microsoft.com/office/drawing/2014/main" id="{17129305-AE84-CD46-B9A1-B0528A4C87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1" y="254000"/>
                        <a:ext cx="4760913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Text Box 5">
            <a:extLst>
              <a:ext uri="{FF2B5EF4-FFF2-40B4-BE49-F238E27FC236}">
                <a16:creationId xmlns:a16="http://schemas.microsoft.com/office/drawing/2014/main" id="{5C0040D4-9A72-A64D-924C-121405C7F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383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25606" name="Object 6">
            <a:extLst>
              <a:ext uri="{FF2B5EF4-FFF2-40B4-BE49-F238E27FC236}">
                <a16:creationId xmlns:a16="http://schemas.microsoft.com/office/drawing/2014/main" id="{F2C3DC92-E5F3-DA4B-89AF-3184B7D6D4A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63901" y="1384300"/>
          <a:ext cx="260191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06" name="Equation" r:id="rId5" imgW="59982100" imgH="24282400" progId="Equation.3">
                  <p:embed/>
                </p:oleObj>
              </mc:Choice>
              <mc:Fallback>
                <p:oleObj name="Equation" r:id="rId5" imgW="59982100" imgH="24282400" progId="Equation.3">
                  <p:embed/>
                  <p:pic>
                    <p:nvPicPr>
                      <p:cNvPr id="25606" name="Object 6">
                        <a:extLst>
                          <a:ext uri="{FF2B5EF4-FFF2-40B4-BE49-F238E27FC236}">
                            <a16:creationId xmlns:a16="http://schemas.microsoft.com/office/drawing/2014/main" id="{F2C3DC92-E5F3-DA4B-89AF-3184B7D6D4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1" y="1384300"/>
                        <a:ext cx="260191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Text Box 7">
            <a:extLst>
              <a:ext uri="{FF2B5EF4-FFF2-40B4-BE49-F238E27FC236}">
                <a16:creationId xmlns:a16="http://schemas.microsoft.com/office/drawing/2014/main" id="{950991C4-D4D4-BD46-BA00-71E31977F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6002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25608" name="Object 8">
            <a:extLst>
              <a:ext uri="{FF2B5EF4-FFF2-40B4-BE49-F238E27FC236}">
                <a16:creationId xmlns:a16="http://schemas.microsoft.com/office/drawing/2014/main" id="{5AAAD7D7-2ECB-5641-BC68-0AFBAC7C4E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9800" y="1676400"/>
          <a:ext cx="167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07" name="Equation" r:id="rId7" imgW="38620700" imgH="9359900" progId="Equation.3">
                  <p:embed/>
                </p:oleObj>
              </mc:Choice>
              <mc:Fallback>
                <p:oleObj name="Equation" r:id="rId7" imgW="38620700" imgH="9359900" progId="Equation.3">
                  <p:embed/>
                  <p:pic>
                    <p:nvPicPr>
                      <p:cNvPr id="25608" name="Object 8">
                        <a:extLst>
                          <a:ext uri="{FF2B5EF4-FFF2-40B4-BE49-F238E27FC236}">
                            <a16:creationId xmlns:a16="http://schemas.microsoft.com/office/drawing/2014/main" id="{5AAAD7D7-2ECB-5641-BC68-0AFBAC7C4E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676400"/>
                        <a:ext cx="167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1" name="Object 11">
            <a:extLst>
              <a:ext uri="{FF2B5EF4-FFF2-40B4-BE49-F238E27FC236}">
                <a16:creationId xmlns:a16="http://schemas.microsoft.com/office/drawing/2014/main" id="{EE69D49F-137E-CF44-8300-1227AFD8CBA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62388" y="3779912"/>
          <a:ext cx="1765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08" name="Equation" r:id="rId9" imgW="40665400" imgH="23990300" progId="Equation.3">
                  <p:embed/>
                </p:oleObj>
              </mc:Choice>
              <mc:Fallback>
                <p:oleObj name="Equation" r:id="rId9" imgW="40665400" imgH="23990300" progId="Equation.3">
                  <p:embed/>
                  <p:pic>
                    <p:nvPicPr>
                      <p:cNvPr id="25611" name="Object 11">
                        <a:extLst>
                          <a:ext uri="{FF2B5EF4-FFF2-40B4-BE49-F238E27FC236}">
                            <a16:creationId xmlns:a16="http://schemas.microsoft.com/office/drawing/2014/main" id="{EE69D49F-137E-CF44-8300-1227AFD8CB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2388" y="3779912"/>
                        <a:ext cx="1765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2" name="Object 12">
            <a:extLst>
              <a:ext uri="{FF2B5EF4-FFF2-40B4-BE49-F238E27FC236}">
                <a16:creationId xmlns:a16="http://schemas.microsoft.com/office/drawing/2014/main" id="{6EEF32D5-C829-2649-B6CF-0E30E8EB09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92776" y="3805312"/>
          <a:ext cx="1916112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09" name="Equation" r:id="rId11" imgW="44183300" imgH="23990300" progId="Equation.3">
                  <p:embed/>
                </p:oleObj>
              </mc:Choice>
              <mc:Fallback>
                <p:oleObj name="Equation" r:id="rId11" imgW="44183300" imgH="23990300" progId="Equation.3">
                  <p:embed/>
                  <p:pic>
                    <p:nvPicPr>
                      <p:cNvPr id="25612" name="Object 12">
                        <a:extLst>
                          <a:ext uri="{FF2B5EF4-FFF2-40B4-BE49-F238E27FC236}">
                            <a16:creationId xmlns:a16="http://schemas.microsoft.com/office/drawing/2014/main" id="{6EEF32D5-C829-2649-B6CF-0E30E8EB09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776" y="3805312"/>
                        <a:ext cx="1916112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13">
            <a:extLst>
              <a:ext uri="{FF2B5EF4-FFF2-40B4-BE49-F238E27FC236}">
                <a16:creationId xmlns:a16="http://schemas.microsoft.com/office/drawing/2014/main" id="{D7120D83-331A-664E-89F1-90AD518770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77300" y="41656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10" name="Equation" r:id="rId13" imgW="23698200" imgH="9359900" progId="Equation.3">
                  <p:embed/>
                </p:oleObj>
              </mc:Choice>
              <mc:Fallback>
                <p:oleObj name="Equation" r:id="rId13" imgW="23698200" imgH="9359900" progId="Equation.3">
                  <p:embed/>
                  <p:pic>
                    <p:nvPicPr>
                      <p:cNvPr id="25613" name="Object 13">
                        <a:extLst>
                          <a:ext uri="{FF2B5EF4-FFF2-40B4-BE49-F238E27FC236}">
                            <a16:creationId xmlns:a16="http://schemas.microsoft.com/office/drawing/2014/main" id="{D7120D83-331A-664E-89F1-90AD518770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7300" y="41656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4" name="Object 14">
            <a:extLst>
              <a:ext uri="{FF2B5EF4-FFF2-40B4-BE49-F238E27FC236}">
                <a16:creationId xmlns:a16="http://schemas.microsoft.com/office/drawing/2014/main" id="{7229FED6-05AD-304E-BA29-B9196149458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75088" y="5024512"/>
          <a:ext cx="14859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11" name="Equation" r:id="rId15" imgW="34226500" imgH="23990300" progId="Equation.3">
                  <p:embed/>
                </p:oleObj>
              </mc:Choice>
              <mc:Fallback>
                <p:oleObj name="Equation" r:id="rId15" imgW="34226500" imgH="23990300" progId="Equation.3">
                  <p:embed/>
                  <p:pic>
                    <p:nvPicPr>
                      <p:cNvPr id="25614" name="Object 14">
                        <a:extLst>
                          <a:ext uri="{FF2B5EF4-FFF2-40B4-BE49-F238E27FC236}">
                            <a16:creationId xmlns:a16="http://schemas.microsoft.com/office/drawing/2014/main" id="{7229FED6-05AD-304E-BA29-B919614945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5088" y="5024512"/>
                        <a:ext cx="14859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5" name="Object 15">
            <a:extLst>
              <a:ext uri="{FF2B5EF4-FFF2-40B4-BE49-F238E27FC236}">
                <a16:creationId xmlns:a16="http://schemas.microsoft.com/office/drawing/2014/main" id="{5DC16708-9CAE-2E46-B6AA-554CA1C309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99088" y="5024512"/>
          <a:ext cx="16510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12" name="Equation" r:id="rId17" imgW="38036500" imgH="23990300" progId="Equation.3">
                  <p:embed/>
                </p:oleObj>
              </mc:Choice>
              <mc:Fallback>
                <p:oleObj name="Equation" r:id="rId17" imgW="38036500" imgH="23990300" progId="Equation.3">
                  <p:embed/>
                  <p:pic>
                    <p:nvPicPr>
                      <p:cNvPr id="25615" name="Object 15">
                        <a:extLst>
                          <a:ext uri="{FF2B5EF4-FFF2-40B4-BE49-F238E27FC236}">
                            <a16:creationId xmlns:a16="http://schemas.microsoft.com/office/drawing/2014/main" id="{5DC16708-9CAE-2E46-B6AA-554CA1C309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9088" y="5024512"/>
                        <a:ext cx="16510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9">
            <a:extLst>
              <a:ext uri="{FF2B5EF4-FFF2-40B4-BE49-F238E27FC236}">
                <a16:creationId xmlns:a16="http://schemas.microsoft.com/office/drawing/2014/main" id="{1FC268CF-85F3-024F-8BAE-7C9F495C68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87689" y="2636912"/>
          <a:ext cx="41386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13" name="Equation" r:id="rId19" imgW="95377000" imgH="23406100" progId="Equation.3">
                  <p:embed/>
                </p:oleObj>
              </mc:Choice>
              <mc:Fallback>
                <p:oleObj name="Equation" r:id="rId19" imgW="95377000" imgH="23406100" progId="Equation.3">
                  <p:embed/>
                  <p:pic>
                    <p:nvPicPr>
                      <p:cNvPr id="25609" name="Object 9">
                        <a:extLst>
                          <a:ext uri="{FF2B5EF4-FFF2-40B4-BE49-F238E27FC236}">
                            <a16:creationId xmlns:a16="http://schemas.microsoft.com/office/drawing/2014/main" id="{1FC268CF-85F3-024F-8BAE-7C9F495C68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689" y="2636912"/>
                        <a:ext cx="41386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07230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utoUpdateAnimBg="0"/>
      <p:bldP spid="2560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5" name="Line 1075">
            <a:extLst>
              <a:ext uri="{FF2B5EF4-FFF2-40B4-BE49-F238E27FC236}">
                <a16:creationId xmlns:a16="http://schemas.microsoft.com/office/drawing/2014/main" id="{5B868B66-EA8B-A944-96E7-6BA3994282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5334000"/>
            <a:ext cx="6477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6913" name="Object 1073">
            <a:extLst>
              <a:ext uri="{FF2B5EF4-FFF2-40B4-BE49-F238E27FC236}">
                <a16:creationId xmlns:a16="http://schemas.microsoft.com/office/drawing/2014/main" id="{1FD0AA32-2E40-3E4A-82AC-9CBDD431D1C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63888" y="5359400"/>
          <a:ext cx="422751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64" name="Equation" r:id="rId3" imgW="97421700" imgH="22237700" progId="Equation.3">
                  <p:embed/>
                </p:oleObj>
              </mc:Choice>
              <mc:Fallback>
                <p:oleObj name="Equation" r:id="rId3" imgW="97421700" imgH="22237700" progId="Equation.3">
                  <p:embed/>
                  <p:pic>
                    <p:nvPicPr>
                      <p:cNvPr id="36913" name="Object 1073">
                        <a:extLst>
                          <a:ext uri="{FF2B5EF4-FFF2-40B4-BE49-F238E27FC236}">
                            <a16:creationId xmlns:a16="http://schemas.microsoft.com/office/drawing/2014/main" id="{1FD0AA32-2E40-3E4A-82AC-9CBDD431D1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3888" y="5359400"/>
                        <a:ext cx="4227512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12" name="Rectangle 1072">
            <a:extLst>
              <a:ext uri="{FF2B5EF4-FFF2-40B4-BE49-F238E27FC236}">
                <a16:creationId xmlns:a16="http://schemas.microsoft.com/office/drawing/2014/main" id="{FFC76975-A50C-4E45-A3B0-0D4858B10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257800"/>
            <a:ext cx="6705600" cy="1066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6882" name="Object 1042">
            <a:extLst>
              <a:ext uri="{FF2B5EF4-FFF2-40B4-BE49-F238E27FC236}">
                <a16:creationId xmlns:a16="http://schemas.microsoft.com/office/drawing/2014/main" id="{8443F41A-648A-B04B-AE8C-FF99BB17EEF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1625600"/>
          <a:ext cx="876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65" name="Equation" r:id="rId5" imgW="20193000" imgH="23990300" progId="Equation.3">
                  <p:embed/>
                </p:oleObj>
              </mc:Choice>
              <mc:Fallback>
                <p:oleObj name="Equation" r:id="rId5" imgW="20193000" imgH="23990300" progId="Equation.3">
                  <p:embed/>
                  <p:pic>
                    <p:nvPicPr>
                      <p:cNvPr id="36882" name="Object 1042">
                        <a:extLst>
                          <a:ext uri="{FF2B5EF4-FFF2-40B4-BE49-F238E27FC236}">
                            <a16:creationId xmlns:a16="http://schemas.microsoft.com/office/drawing/2014/main" id="{8443F41A-648A-B04B-AE8C-FF99BB17EE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625600"/>
                        <a:ext cx="876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3" name="Object 1043">
            <a:extLst>
              <a:ext uri="{FF2B5EF4-FFF2-40B4-BE49-F238E27FC236}">
                <a16:creationId xmlns:a16="http://schemas.microsoft.com/office/drawing/2014/main" id="{A0A36311-990A-D84C-A50F-37953ED9DE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94150" y="1606550"/>
          <a:ext cx="21463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66" name="Equation" r:id="rId7" imgW="49441100" imgH="25742900" progId="Equation.3">
                  <p:embed/>
                </p:oleObj>
              </mc:Choice>
              <mc:Fallback>
                <p:oleObj name="Equation" r:id="rId7" imgW="49441100" imgH="25742900" progId="Equation.3">
                  <p:embed/>
                  <p:pic>
                    <p:nvPicPr>
                      <p:cNvPr id="36883" name="Object 1043">
                        <a:extLst>
                          <a:ext uri="{FF2B5EF4-FFF2-40B4-BE49-F238E27FC236}">
                            <a16:creationId xmlns:a16="http://schemas.microsoft.com/office/drawing/2014/main" id="{A0A36311-990A-D84C-A50F-37953ED9DE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1606550"/>
                        <a:ext cx="21463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4" name="Text Box 1044">
            <a:extLst>
              <a:ext uri="{FF2B5EF4-FFF2-40B4-BE49-F238E27FC236}">
                <a16:creationId xmlns:a16="http://schemas.microsoft.com/office/drawing/2014/main" id="{2B4E78BB-B91A-954B-81E2-8C34ADDE3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050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</a:t>
            </a:r>
          </a:p>
        </p:txBody>
      </p:sp>
      <p:graphicFrame>
        <p:nvGraphicFramePr>
          <p:cNvPr id="36885" name="Object 1045">
            <a:extLst>
              <a:ext uri="{FF2B5EF4-FFF2-40B4-BE49-F238E27FC236}">
                <a16:creationId xmlns:a16="http://schemas.microsoft.com/office/drawing/2014/main" id="{125E9AE8-7565-2444-B7DE-59F928D35EA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45213" y="1606550"/>
          <a:ext cx="24511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67" name="Equation" r:id="rId9" imgW="56464200" imgH="25742900" progId="Equation.3">
                  <p:embed/>
                </p:oleObj>
              </mc:Choice>
              <mc:Fallback>
                <p:oleObj name="Equation" r:id="rId9" imgW="56464200" imgH="25742900" progId="Equation.3">
                  <p:embed/>
                  <p:pic>
                    <p:nvPicPr>
                      <p:cNvPr id="36885" name="Object 1045">
                        <a:extLst>
                          <a:ext uri="{FF2B5EF4-FFF2-40B4-BE49-F238E27FC236}">
                            <a16:creationId xmlns:a16="http://schemas.microsoft.com/office/drawing/2014/main" id="{125E9AE8-7565-2444-B7DE-59F928D35E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5213" y="1606550"/>
                        <a:ext cx="24511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6" name="Object 1046">
            <a:extLst>
              <a:ext uri="{FF2B5EF4-FFF2-40B4-BE49-F238E27FC236}">
                <a16:creationId xmlns:a16="http://schemas.microsoft.com/office/drawing/2014/main" id="{4243492A-3CD2-C248-9BD3-C4D3DD31A4E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86800" y="1606550"/>
          <a:ext cx="12573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68" name="Equation" r:id="rId11" imgW="28968700" imgH="25742900" progId="Equation.3">
                  <p:embed/>
                </p:oleObj>
              </mc:Choice>
              <mc:Fallback>
                <p:oleObj name="Equation" r:id="rId11" imgW="28968700" imgH="25742900" progId="Equation.3">
                  <p:embed/>
                  <p:pic>
                    <p:nvPicPr>
                      <p:cNvPr id="36886" name="Object 1046">
                        <a:extLst>
                          <a:ext uri="{FF2B5EF4-FFF2-40B4-BE49-F238E27FC236}">
                            <a16:creationId xmlns:a16="http://schemas.microsoft.com/office/drawing/2014/main" id="{4243492A-3CD2-C248-9BD3-C4D3DD31A4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1606550"/>
                        <a:ext cx="12573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7" name="Object 1047">
            <a:extLst>
              <a:ext uri="{FF2B5EF4-FFF2-40B4-BE49-F238E27FC236}">
                <a16:creationId xmlns:a16="http://schemas.microsoft.com/office/drawing/2014/main" id="{E130955D-AFE3-4149-9FA5-B0D7D588CCB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2946400"/>
          <a:ext cx="1752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69" name="Equation" r:id="rId13" imgW="40373300" imgH="9359900" progId="Equation.3">
                  <p:embed/>
                </p:oleObj>
              </mc:Choice>
              <mc:Fallback>
                <p:oleObj name="Equation" r:id="rId13" imgW="40373300" imgH="9359900" progId="Equation.3">
                  <p:embed/>
                  <p:pic>
                    <p:nvPicPr>
                      <p:cNvPr id="36887" name="Object 1047">
                        <a:extLst>
                          <a:ext uri="{FF2B5EF4-FFF2-40B4-BE49-F238E27FC236}">
                            <a16:creationId xmlns:a16="http://schemas.microsoft.com/office/drawing/2014/main" id="{E130955D-AFE3-4149-9FA5-B0D7D588CC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946400"/>
                        <a:ext cx="1752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8" name="Object 1048">
            <a:extLst>
              <a:ext uri="{FF2B5EF4-FFF2-40B4-BE49-F238E27FC236}">
                <a16:creationId xmlns:a16="http://schemas.microsoft.com/office/drawing/2014/main" id="{A3C4046A-6150-ED4E-8590-34F0D1BCF84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74900" y="3556000"/>
          <a:ext cx="4787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70" name="Equation" r:id="rId15" imgW="110299500" imgH="21653500" progId="Equation.3">
                  <p:embed/>
                </p:oleObj>
              </mc:Choice>
              <mc:Fallback>
                <p:oleObj name="Equation" r:id="rId15" imgW="110299500" imgH="21653500" progId="Equation.3">
                  <p:embed/>
                  <p:pic>
                    <p:nvPicPr>
                      <p:cNvPr id="36888" name="Object 1048">
                        <a:extLst>
                          <a:ext uri="{FF2B5EF4-FFF2-40B4-BE49-F238E27FC236}">
                            <a16:creationId xmlns:a16="http://schemas.microsoft.com/office/drawing/2014/main" id="{A3C4046A-6150-ED4E-8590-34F0D1BCF8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3556000"/>
                        <a:ext cx="47879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0" name="Object 1050">
            <a:extLst>
              <a:ext uri="{FF2B5EF4-FFF2-40B4-BE49-F238E27FC236}">
                <a16:creationId xmlns:a16="http://schemas.microsoft.com/office/drawing/2014/main" id="{532F812D-8DC3-4344-B06C-A4356673F9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60700" y="4699000"/>
          <a:ext cx="1968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71" name="Equation" r:id="rId17" imgW="45351700" imgH="23406100" progId="Equation.3">
                  <p:embed/>
                </p:oleObj>
              </mc:Choice>
              <mc:Fallback>
                <p:oleObj name="Equation" r:id="rId17" imgW="45351700" imgH="23406100" progId="Equation.3">
                  <p:embed/>
                  <p:pic>
                    <p:nvPicPr>
                      <p:cNvPr id="36890" name="Object 1050">
                        <a:extLst>
                          <a:ext uri="{FF2B5EF4-FFF2-40B4-BE49-F238E27FC236}">
                            <a16:creationId xmlns:a16="http://schemas.microsoft.com/office/drawing/2014/main" id="{532F812D-8DC3-4344-B06C-A4356673F9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4699000"/>
                        <a:ext cx="1968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1" name="Object 1051">
            <a:extLst>
              <a:ext uri="{FF2B5EF4-FFF2-40B4-BE49-F238E27FC236}">
                <a16:creationId xmlns:a16="http://schemas.microsoft.com/office/drawing/2014/main" id="{AE4612CF-99A4-714A-8E43-9FB7392308A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39200" y="6604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72" name="Equation" r:id="rId19" imgW="23698200" imgH="9359900" progId="Equation.3">
                  <p:embed/>
                </p:oleObj>
              </mc:Choice>
              <mc:Fallback>
                <p:oleObj name="Equation" r:id="rId19" imgW="23698200" imgH="9359900" progId="Equation.3">
                  <p:embed/>
                  <p:pic>
                    <p:nvPicPr>
                      <p:cNvPr id="36891" name="Object 1051">
                        <a:extLst>
                          <a:ext uri="{FF2B5EF4-FFF2-40B4-BE49-F238E27FC236}">
                            <a16:creationId xmlns:a16="http://schemas.microsoft.com/office/drawing/2014/main" id="{AE4612CF-99A4-714A-8E43-9FB7392308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6604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2" name="Object 1052">
            <a:extLst>
              <a:ext uri="{FF2B5EF4-FFF2-40B4-BE49-F238E27FC236}">
                <a16:creationId xmlns:a16="http://schemas.microsoft.com/office/drawing/2014/main" id="{53927DD0-6D6D-3445-BA10-0883D4BA39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65450" y="304800"/>
          <a:ext cx="35560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73" name="Equation" r:id="rId21" imgW="81915000" imgH="23990300" progId="Equation.3">
                  <p:embed/>
                </p:oleObj>
              </mc:Choice>
              <mc:Fallback>
                <p:oleObj name="Equation" r:id="rId21" imgW="81915000" imgH="23990300" progId="Equation.3">
                  <p:embed/>
                  <p:pic>
                    <p:nvPicPr>
                      <p:cNvPr id="36892" name="Object 1052">
                        <a:extLst>
                          <a:ext uri="{FF2B5EF4-FFF2-40B4-BE49-F238E27FC236}">
                            <a16:creationId xmlns:a16="http://schemas.microsoft.com/office/drawing/2014/main" id="{53927DD0-6D6D-3445-BA10-0883D4BA39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5450" y="304800"/>
                        <a:ext cx="35560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7" name="Object 1057">
            <a:extLst>
              <a:ext uri="{FF2B5EF4-FFF2-40B4-BE49-F238E27FC236}">
                <a16:creationId xmlns:a16="http://schemas.microsoft.com/office/drawing/2014/main" id="{F8A4F6E0-0DF2-624E-9767-EA70F1AA29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18100" y="4762500"/>
          <a:ext cx="1130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74" name="Equation" r:id="rId23" imgW="26035000" imgH="19596100" progId="Equation.3">
                  <p:embed/>
                </p:oleObj>
              </mc:Choice>
              <mc:Fallback>
                <p:oleObj name="Equation" r:id="rId23" imgW="26035000" imgH="19596100" progId="Equation.3">
                  <p:embed/>
                  <p:pic>
                    <p:nvPicPr>
                      <p:cNvPr id="36897" name="Object 1057">
                        <a:extLst>
                          <a:ext uri="{FF2B5EF4-FFF2-40B4-BE49-F238E27FC236}">
                            <a16:creationId xmlns:a16="http://schemas.microsoft.com/office/drawing/2014/main" id="{F8A4F6E0-0DF2-624E-9767-EA70F1AA29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100" y="4762500"/>
                        <a:ext cx="1130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8" name="Object 1058">
            <a:extLst>
              <a:ext uri="{FF2B5EF4-FFF2-40B4-BE49-F238E27FC236}">
                <a16:creationId xmlns:a16="http://schemas.microsoft.com/office/drawing/2014/main" id="{272AA795-9CAD-2049-B5AB-C79F1E6B48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24600" y="4752975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75" name="Equation" r:id="rId25" imgW="37452300" imgH="19596100" progId="Equation.3">
                  <p:embed/>
                </p:oleObj>
              </mc:Choice>
              <mc:Fallback>
                <p:oleObj name="Equation" r:id="rId25" imgW="37452300" imgH="19596100" progId="Equation.3">
                  <p:embed/>
                  <p:pic>
                    <p:nvPicPr>
                      <p:cNvPr id="36898" name="Object 1058">
                        <a:extLst>
                          <a:ext uri="{FF2B5EF4-FFF2-40B4-BE49-F238E27FC236}">
                            <a16:creationId xmlns:a16="http://schemas.microsoft.com/office/drawing/2014/main" id="{272AA795-9CAD-2049-B5AB-C79F1E6B48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752975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01" name="Object 1061">
            <a:extLst>
              <a:ext uri="{FF2B5EF4-FFF2-40B4-BE49-F238E27FC236}">
                <a16:creationId xmlns:a16="http://schemas.microsoft.com/office/drawing/2014/main" id="{3C91C704-FD92-C14E-AD5A-65D7F05D34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01100" y="38608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76" name="Equation" r:id="rId27" imgW="23698200" imgH="9359900" progId="Equation.3">
                  <p:embed/>
                </p:oleObj>
              </mc:Choice>
              <mc:Fallback>
                <p:oleObj name="Equation" r:id="rId27" imgW="23698200" imgH="9359900" progId="Equation.3">
                  <p:embed/>
                  <p:pic>
                    <p:nvPicPr>
                      <p:cNvPr id="36901" name="Object 1061">
                        <a:extLst>
                          <a:ext uri="{FF2B5EF4-FFF2-40B4-BE49-F238E27FC236}">
                            <a16:creationId xmlns:a16="http://schemas.microsoft.com/office/drawing/2014/main" id="{3C91C704-FD92-C14E-AD5A-65D7F05D34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1100" y="38608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4" name="Line 1064">
            <a:extLst>
              <a:ext uri="{FF2B5EF4-FFF2-40B4-BE49-F238E27FC236}">
                <a16:creationId xmlns:a16="http://schemas.microsoft.com/office/drawing/2014/main" id="{331067FB-592B-C749-83A4-41661956D1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1371600"/>
            <a:ext cx="76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6917" name="Object 1077">
            <a:extLst>
              <a:ext uri="{FF2B5EF4-FFF2-40B4-BE49-F238E27FC236}">
                <a16:creationId xmlns:a16="http://schemas.microsoft.com/office/drawing/2014/main" id="{10776602-04E6-F643-86FF-092647970A7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92875" y="330200"/>
          <a:ext cx="1993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77" name="Equation" r:id="rId29" imgW="45935900" imgH="23406100" progId="Equation.3">
                  <p:embed/>
                </p:oleObj>
              </mc:Choice>
              <mc:Fallback>
                <p:oleObj name="Equation" r:id="rId29" imgW="45935900" imgH="23406100" progId="Equation.3">
                  <p:embed/>
                  <p:pic>
                    <p:nvPicPr>
                      <p:cNvPr id="36917" name="Object 1077">
                        <a:extLst>
                          <a:ext uri="{FF2B5EF4-FFF2-40B4-BE49-F238E27FC236}">
                            <a16:creationId xmlns:a16="http://schemas.microsoft.com/office/drawing/2014/main" id="{10776602-04E6-F643-86FF-092647970A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875" y="330200"/>
                        <a:ext cx="1993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9" name="Text Box 1049">
            <a:extLst>
              <a:ext uri="{FF2B5EF4-FFF2-40B4-BE49-F238E27FC236}">
                <a16:creationId xmlns:a16="http://schemas.microsoft.com/office/drawing/2014/main" id="{670A5AD6-DE47-664F-A7D5-5D2478609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9418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</p:spTree>
    <p:extLst>
      <p:ext uri="{BB962C8B-B14F-4D97-AF65-F5344CB8AC3E}">
        <p14:creationId xmlns:p14="http://schemas.microsoft.com/office/powerpoint/2010/main" val="3496488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6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4" grpId="0" autoUpdateAnimBg="0"/>
      <p:bldP spid="36889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CA939B43-95E1-B24F-9551-178AAECE6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1981200" cy="609600"/>
          </a:xfrm>
          <a:noFill/>
          <a:ln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1AC95C83-3FA1-054A-9B46-30E62E516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81088"/>
            <a:ext cx="426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1. </a:t>
            </a:r>
            <a:r>
              <a:rPr lang="zh-CN" altLang="en-US">
                <a:solidFill>
                  <a:srgbClr val="000000"/>
                </a:solidFill>
              </a:rPr>
              <a:t>求幂级数收敛域的方法</a:t>
            </a:r>
          </a:p>
        </p:txBody>
      </p:sp>
      <p:sp>
        <p:nvSpPr>
          <p:cNvPr id="38916" name="Text Box 4">
            <a:extLst>
              <a:ext uri="{FF2B5EF4-FFF2-40B4-BE49-F238E27FC236}">
                <a16:creationId xmlns:a16="http://schemas.microsoft.com/office/drawing/2014/main" id="{CCA29A2C-8616-6D46-8064-D0E3170B0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76053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对标准型幂级数</a:t>
            </a:r>
          </a:p>
        </p:txBody>
      </p:sp>
      <p:sp>
        <p:nvSpPr>
          <p:cNvPr id="38917" name="Text Box 5">
            <a:extLst>
              <a:ext uri="{FF2B5EF4-FFF2-40B4-BE49-F238E27FC236}">
                <a16:creationId xmlns:a16="http://schemas.microsoft.com/office/drawing/2014/main" id="{F0E79647-3BC8-EA44-B038-DE1FD5400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514601"/>
            <a:ext cx="609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先求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收敛半径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再讨论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端点</a:t>
            </a:r>
            <a:r>
              <a:rPr lang="zh-CN" altLang="en-US" dirty="0">
                <a:solidFill>
                  <a:srgbClr val="000000"/>
                </a:solidFill>
              </a:rPr>
              <a:t>的收敛性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id="{DB3EE841-9E1A-7345-B57A-E5A0B4830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062288"/>
            <a:ext cx="723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对非标准型幂级数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缺项</a:t>
            </a:r>
            <a:r>
              <a:rPr lang="zh-CN" altLang="en-US" dirty="0">
                <a:solidFill>
                  <a:srgbClr val="000000"/>
                </a:solidFill>
              </a:rPr>
              <a:t>或通项为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复合式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</a:p>
        </p:txBody>
      </p:sp>
      <p:sp>
        <p:nvSpPr>
          <p:cNvPr id="38919" name="Text Box 7">
            <a:extLst>
              <a:ext uri="{FF2B5EF4-FFF2-40B4-BE49-F238E27FC236}">
                <a16:creationId xmlns:a16="http://schemas.microsoft.com/office/drawing/2014/main" id="{20B848B4-27C5-0A4B-A0BB-97C67B9A3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657601"/>
            <a:ext cx="632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求收敛半径时直接用比值法或根值法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8923" name="Object 11">
            <a:extLst>
              <a:ext uri="{FF2B5EF4-FFF2-40B4-BE49-F238E27FC236}">
                <a16:creationId xmlns:a16="http://schemas.microsoft.com/office/drawing/2014/main" id="{846123D9-EC8D-904F-8CF1-9BE88A32480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76900" y="1485900"/>
          <a:ext cx="2476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097" name="Equation" r:id="rId3" imgW="57048400" imgH="23698200" progId="Equation.3">
                  <p:embed/>
                </p:oleObj>
              </mc:Choice>
              <mc:Fallback>
                <p:oleObj name="Equation" r:id="rId3" imgW="57048400" imgH="23698200" progId="Equation.3">
                  <p:embed/>
                  <p:pic>
                    <p:nvPicPr>
                      <p:cNvPr id="38923" name="Object 11">
                        <a:extLst>
                          <a:ext uri="{FF2B5EF4-FFF2-40B4-BE49-F238E27FC236}">
                            <a16:creationId xmlns:a16="http://schemas.microsoft.com/office/drawing/2014/main" id="{846123D9-EC8D-904F-8CF1-9BE88A3248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1485900"/>
                        <a:ext cx="2476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5" name="Text Box 13">
            <a:extLst>
              <a:ext uri="{FF2B5EF4-FFF2-40B4-BE49-F238E27FC236}">
                <a16:creationId xmlns:a16="http://schemas.microsoft.com/office/drawing/2014/main" id="{E12815C8-9333-D140-993D-1BCA32094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267201"/>
            <a:ext cx="4984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也可通过换元化为标准型再求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8934" name="AutoShape 2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FF50C25-AF2A-D84D-A29F-8CEDCE19D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1200" y="3733800"/>
            <a:ext cx="685800" cy="3810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52A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例</a:t>
            </a:r>
            <a:r>
              <a:rPr lang="en-US" altLang="zh-CN" sz="2400" b="1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8935" name="AutoShape 23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7B80E5B-C147-794C-AC83-4047E114C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1200" y="4343400"/>
            <a:ext cx="685800" cy="3810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52A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例</a:t>
            </a:r>
            <a:r>
              <a:rPr lang="en-US" altLang="zh-CN" sz="2400" b="1">
                <a:solidFill>
                  <a:srgbClr val="0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90358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utoUpdateAnimBg="0"/>
      <p:bldP spid="38916" grpId="0" autoUpdateAnimBg="0"/>
      <p:bldP spid="38917" grpId="0" autoUpdateAnimBg="0"/>
      <p:bldP spid="38918" grpId="0" autoUpdateAnimBg="0"/>
      <p:bldP spid="38919" grpId="0" autoUpdateAnimBg="0"/>
      <p:bldP spid="38925" grpId="0" build="p" autoUpdateAnimBg="0"/>
      <p:bldP spid="38934" grpId="0" animBg="1" autoUpdateAnimBg="0"/>
      <p:bldP spid="38935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0" name="Text Box 10">
            <a:extLst>
              <a:ext uri="{FF2B5EF4-FFF2-40B4-BE49-F238E27FC236}">
                <a16:creationId xmlns:a16="http://schemas.microsoft.com/office/drawing/2014/main" id="{C722E0B0-6011-5E4B-A8FC-6539BE867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152" y="1459012"/>
            <a:ext cx="624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在收敛区间内幂级数的和函数连续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66573" name="Text Box 13">
            <a:extLst>
              <a:ext uri="{FF2B5EF4-FFF2-40B4-BE49-F238E27FC236}">
                <a16:creationId xmlns:a16="http://schemas.microsoft.com/office/drawing/2014/main" id="{EFD884E8-9AEA-424B-9B22-C7C498708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152" y="2054325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幂级数在收敛区间内可逐项求导和求积分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6574" name="Text Box 14">
            <a:extLst>
              <a:ext uri="{FF2B5EF4-FFF2-40B4-BE49-F238E27FC236}">
                <a16:creationId xmlns:a16="http://schemas.microsoft.com/office/drawing/2014/main" id="{DB194E06-22EE-FF4B-BE40-39F4FCCF4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581" y="3453596"/>
            <a:ext cx="1037902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0099"/>
                </a:solidFill>
              </a:rPr>
              <a:t>思考 </a:t>
            </a:r>
          </a:p>
        </p:txBody>
      </p:sp>
      <p:sp>
        <p:nvSpPr>
          <p:cNvPr id="66575" name="Text Box 15">
            <a:extLst>
              <a:ext uri="{FF2B5EF4-FFF2-40B4-BE49-F238E27FC236}">
                <a16:creationId xmlns:a16="http://schemas.microsoft.com/office/drawing/2014/main" id="{55CECD9D-A168-1743-9406-D50A1A3D0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848" y="3438451"/>
            <a:ext cx="15001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1.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66576" name="Object 16">
            <a:extLst>
              <a:ext uri="{FF2B5EF4-FFF2-40B4-BE49-F238E27FC236}">
                <a16:creationId xmlns:a16="http://schemas.microsoft.com/office/drawing/2014/main" id="{635E06C9-8EBB-2746-87C1-100C509A98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068658"/>
              </p:ext>
            </p:extLst>
          </p:nvPr>
        </p:nvGraphicFramePr>
        <p:xfrm>
          <a:off x="3118048" y="3250819"/>
          <a:ext cx="1033120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149" name="Equation" r:id="rId3" imgW="27203400" imgH="23698200" progId="Equation.3">
                  <p:embed/>
                </p:oleObj>
              </mc:Choice>
              <mc:Fallback>
                <p:oleObj name="Equation" r:id="rId3" imgW="27203400" imgH="23698200" progId="Equation.3">
                  <p:embed/>
                  <p:pic>
                    <p:nvPicPr>
                      <p:cNvPr id="66576" name="Object 16">
                        <a:extLst>
                          <a:ext uri="{FF2B5EF4-FFF2-40B4-BE49-F238E27FC236}">
                            <a16:creationId xmlns:a16="http://schemas.microsoft.com/office/drawing/2014/main" id="{635E06C9-8EBB-2746-87C1-100C509A98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8048" y="3250819"/>
                        <a:ext cx="1033120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8" name="Object 18">
            <a:extLst>
              <a:ext uri="{FF2B5EF4-FFF2-40B4-BE49-F238E27FC236}">
                <a16:creationId xmlns:a16="http://schemas.microsoft.com/office/drawing/2014/main" id="{FFB1B123-2DE1-9642-81C1-11B48B14FD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492238"/>
              </p:ext>
            </p:extLst>
          </p:nvPr>
        </p:nvGraphicFramePr>
        <p:xfrm>
          <a:off x="4223792" y="3459088"/>
          <a:ext cx="1308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150" name="Equation" r:id="rId5" imgW="30137100" imgH="10820400" progId="Equation.3">
                  <p:embed/>
                </p:oleObj>
              </mc:Choice>
              <mc:Fallback>
                <p:oleObj name="Equation" r:id="rId5" imgW="30137100" imgH="10820400" progId="Equation.3">
                  <p:embed/>
                  <p:pic>
                    <p:nvPicPr>
                      <p:cNvPr id="66578" name="Object 18">
                        <a:extLst>
                          <a:ext uri="{FF2B5EF4-FFF2-40B4-BE49-F238E27FC236}">
                            <a16:creationId xmlns:a16="http://schemas.microsoft.com/office/drawing/2014/main" id="{FFB1B123-2DE1-9642-81C1-11B48B14FD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3792" y="3459088"/>
                        <a:ext cx="1308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9" name="Text Box 19">
            <a:extLst>
              <a:ext uri="{FF2B5EF4-FFF2-40B4-BE49-F238E27FC236}">
                <a16:creationId xmlns:a16="http://schemas.microsoft.com/office/drawing/2014/main" id="{C9C49CBF-550B-D34B-9F32-A05748431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192" y="3397176"/>
            <a:ext cx="55759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处条件收敛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  <a:r>
              <a:rPr lang="zh-CN" altLang="en-US" dirty="0" smtClean="0">
                <a:solidFill>
                  <a:srgbClr val="000000"/>
                </a:solidFill>
              </a:rPr>
              <a:t>该</a:t>
            </a:r>
            <a:r>
              <a:rPr lang="zh-CN" altLang="en-US" dirty="0">
                <a:solidFill>
                  <a:srgbClr val="000000"/>
                </a:solidFill>
              </a:rPr>
              <a:t>级数</a:t>
            </a:r>
            <a:r>
              <a:rPr lang="zh-CN" altLang="en-US" dirty="0" smtClean="0">
                <a:solidFill>
                  <a:srgbClr val="000000"/>
                </a:solidFill>
              </a:rPr>
              <a:t>收敛半径</a:t>
            </a:r>
            <a:r>
              <a:rPr lang="en-US" altLang="zh-CN" dirty="0" smtClean="0">
                <a:solidFill>
                  <a:srgbClr val="000000"/>
                </a:solidFill>
              </a:rPr>
              <a:t>.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66581" name="Text Box 21">
            <a:extLst>
              <a:ext uri="{FF2B5EF4-FFF2-40B4-BE49-F238E27FC236}">
                <a16:creationId xmlns:a16="http://schemas.microsoft.com/office/drawing/2014/main" id="{DA20FC22-1FFE-B84C-BE9F-484CC8731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648" y="4176664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答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66582" name="Text Box 22">
            <a:extLst>
              <a:ext uri="{FF2B5EF4-FFF2-40B4-BE49-F238E27FC236}">
                <a16:creationId xmlns:a16="http://schemas.microsoft.com/office/drawing/2014/main" id="{2CE76235-22AE-9E45-81F9-B0B5986F1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448" y="4176664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</a:t>
            </a:r>
            <a:r>
              <a:rPr lang="en-US" altLang="zh-CN">
                <a:solidFill>
                  <a:srgbClr val="000000"/>
                </a:solidFill>
              </a:rPr>
              <a:t>Abel </a:t>
            </a:r>
            <a:r>
              <a:rPr lang="zh-CN" altLang="en-US">
                <a:solidFill>
                  <a:srgbClr val="000000"/>
                </a:solidFill>
              </a:rPr>
              <a:t>定理可知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级数在</a:t>
            </a:r>
          </a:p>
        </p:txBody>
      </p:sp>
      <p:graphicFrame>
        <p:nvGraphicFramePr>
          <p:cNvPr id="66583" name="Object 23">
            <a:extLst>
              <a:ext uri="{FF2B5EF4-FFF2-40B4-BE49-F238E27FC236}">
                <a16:creationId xmlns:a16="http://schemas.microsoft.com/office/drawing/2014/main" id="{214EA1E0-7475-3349-952C-B2F1B86498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048937"/>
              </p:ext>
            </p:extLst>
          </p:nvPr>
        </p:nvGraphicFramePr>
        <p:xfrm>
          <a:off x="6851848" y="4198888"/>
          <a:ext cx="1270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151" name="Equation" r:id="rId7" imgW="29260800" imgH="10820400" progId="Equation.3">
                  <p:embed/>
                </p:oleObj>
              </mc:Choice>
              <mc:Fallback>
                <p:oleObj name="Equation" r:id="rId7" imgW="29260800" imgH="10820400" progId="Equation.3">
                  <p:embed/>
                  <p:pic>
                    <p:nvPicPr>
                      <p:cNvPr id="66583" name="Object 23">
                        <a:extLst>
                          <a:ext uri="{FF2B5EF4-FFF2-40B4-BE49-F238E27FC236}">
                            <a16:creationId xmlns:a16="http://schemas.microsoft.com/office/drawing/2014/main" id="{214EA1E0-7475-3349-952C-B2F1B86498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848" y="4198888"/>
                        <a:ext cx="1270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4" name="Text Box 24">
            <a:extLst>
              <a:ext uri="{FF2B5EF4-FFF2-40B4-BE49-F238E27FC236}">
                <a16:creationId xmlns:a16="http://schemas.microsoft.com/office/drawing/2014/main" id="{D963490A-EF80-7648-876E-A93E4940E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7561" y="4149676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66585" name="Object 25">
            <a:extLst>
              <a:ext uri="{FF2B5EF4-FFF2-40B4-BE49-F238E27FC236}">
                <a16:creationId xmlns:a16="http://schemas.microsoft.com/office/drawing/2014/main" id="{8A610C5B-C79E-2148-81CA-DCBA480D38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8305242"/>
              </p:ext>
            </p:extLst>
          </p:nvPr>
        </p:nvGraphicFramePr>
        <p:xfrm>
          <a:off x="2610048" y="4841826"/>
          <a:ext cx="1270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152" name="Equation" r:id="rId9" imgW="29260800" imgH="10820400" progId="Equation.3">
                  <p:embed/>
                </p:oleObj>
              </mc:Choice>
              <mc:Fallback>
                <p:oleObj name="Equation" r:id="rId9" imgW="29260800" imgH="10820400" progId="Equation.3">
                  <p:embed/>
                  <p:pic>
                    <p:nvPicPr>
                      <p:cNvPr id="66585" name="Object 25">
                        <a:extLst>
                          <a:ext uri="{FF2B5EF4-FFF2-40B4-BE49-F238E27FC236}">
                            <a16:creationId xmlns:a16="http://schemas.microsoft.com/office/drawing/2014/main" id="{8A610C5B-C79E-2148-81CA-DCBA480D38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0048" y="4841826"/>
                        <a:ext cx="1270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6" name="Text Box 26">
            <a:extLst>
              <a:ext uri="{FF2B5EF4-FFF2-40B4-BE49-F238E27FC236}">
                <a16:creationId xmlns:a16="http://schemas.microsoft.com/office/drawing/2014/main" id="{E475EC22-131F-7B4E-BA73-5B3C7713F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048" y="4835476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6587" name="Text Box 27">
            <a:extLst>
              <a:ext uri="{FF2B5EF4-FFF2-40B4-BE49-F238E27FC236}">
                <a16:creationId xmlns:a16="http://schemas.microsoft.com/office/drawing/2014/main" id="{F74A3942-0757-0946-BA20-A6F42F10B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648" y="4821189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故收敛半径为</a:t>
            </a:r>
          </a:p>
        </p:txBody>
      </p:sp>
      <p:graphicFrame>
        <p:nvGraphicFramePr>
          <p:cNvPr id="66588" name="Object 28">
            <a:extLst>
              <a:ext uri="{FF2B5EF4-FFF2-40B4-BE49-F238E27FC236}">
                <a16:creationId xmlns:a16="http://schemas.microsoft.com/office/drawing/2014/main" id="{990F8041-F900-CC49-9068-69B9234B44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201015"/>
              </p:ext>
            </p:extLst>
          </p:nvPr>
        </p:nvGraphicFramePr>
        <p:xfrm>
          <a:off x="7537648" y="4865638"/>
          <a:ext cx="1308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153" name="Equation" r:id="rId11" imgW="30137100" imgH="10820400" progId="Equation.3">
                  <p:embed/>
                </p:oleObj>
              </mc:Choice>
              <mc:Fallback>
                <p:oleObj name="Equation" r:id="rId11" imgW="30137100" imgH="10820400" progId="Equation.3">
                  <p:embed/>
                  <p:pic>
                    <p:nvPicPr>
                      <p:cNvPr id="66588" name="Object 28">
                        <a:extLst>
                          <a:ext uri="{FF2B5EF4-FFF2-40B4-BE49-F238E27FC236}">
                            <a16:creationId xmlns:a16="http://schemas.microsoft.com/office/drawing/2014/main" id="{990F8041-F900-CC49-9068-69B9234B44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7648" y="4865638"/>
                        <a:ext cx="1308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7" name="AutoShape 37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1553E053-0A94-7F4A-B925-39F34FAE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5752" y="2740124"/>
            <a:ext cx="685800" cy="4318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例</a:t>
            </a:r>
            <a:r>
              <a:rPr lang="en-US" altLang="zh-CN" sz="2400" b="1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66598" name="Text Box 38">
            <a:extLst>
              <a:ext uri="{FF2B5EF4-FFF2-40B4-BE49-F238E27FC236}">
                <a16:creationId xmlns:a16="http://schemas.microsoft.com/office/drawing/2014/main" id="{A4735096-A06B-824A-961F-84B4AC3D3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077" y="2678212"/>
            <a:ext cx="3829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3. </a:t>
            </a:r>
            <a:r>
              <a:rPr lang="zh-CN" altLang="en-US">
                <a:solidFill>
                  <a:srgbClr val="000000"/>
                </a:solidFill>
              </a:rPr>
              <a:t>求和函数的常用方法 </a:t>
            </a:r>
          </a:p>
        </p:txBody>
      </p:sp>
      <p:sp>
        <p:nvSpPr>
          <p:cNvPr id="66599" name="Text Box 39">
            <a:extLst>
              <a:ext uri="{FF2B5EF4-FFF2-40B4-BE49-F238E27FC236}">
                <a16:creationId xmlns:a16="http://schemas.microsoft.com/office/drawing/2014/main" id="{C0B7ADCF-E7E7-9348-B0B2-ACC34F8A4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602" y="2678212"/>
            <a:ext cx="3562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— </a:t>
            </a:r>
            <a:r>
              <a:rPr lang="zh-CN" altLang="en-US">
                <a:solidFill>
                  <a:srgbClr val="000000"/>
                </a:solidFill>
              </a:rPr>
              <a:t>利用幂级数的性质 </a:t>
            </a:r>
          </a:p>
        </p:txBody>
      </p:sp>
      <p:sp>
        <p:nvSpPr>
          <p:cNvPr id="66600" name="AutoShape 4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C58F606-9569-4244-A44F-D93A34004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7752" y="2740124"/>
            <a:ext cx="685800" cy="4318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例</a:t>
            </a:r>
            <a:r>
              <a:rPr lang="en-US" altLang="zh-CN" sz="2400" b="1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809580" y="5580529"/>
            <a:ext cx="10543003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习题</a:t>
            </a:r>
            <a:r>
              <a:rPr lang="en-US" altLang="zh-CN" b="1" dirty="0" smtClean="0">
                <a:solidFill>
                  <a:srgbClr val="C00000"/>
                </a:solidFill>
              </a:rPr>
              <a:t>10.2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3(1); 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9(</a:t>
            </a:r>
            <a:r>
              <a:rPr lang="zh-CN" altLang="en-US" sz="3200" dirty="0" smtClean="0">
                <a:solidFill>
                  <a:schemeClr val="bg2"/>
                </a:solidFill>
                <a:ea typeface="仿宋_GB2312" pitchFamily="49" charset="-122"/>
              </a:rPr>
              <a:t>奇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); 10; 11; 14(</a:t>
            </a:r>
            <a:r>
              <a:rPr lang="zh-CN" altLang="en-US" sz="3200" dirty="0" smtClean="0">
                <a:solidFill>
                  <a:schemeClr val="bg2"/>
                </a:solidFill>
                <a:ea typeface="仿宋_GB2312" pitchFamily="49" charset="-122"/>
              </a:rPr>
              <a:t>偶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); 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15(</a:t>
            </a:r>
            <a:r>
              <a:rPr lang="zh-CN" altLang="en-US" dirty="0" smtClean="0">
                <a:solidFill>
                  <a:schemeClr val="bg2"/>
                </a:solidFill>
                <a:ea typeface="仿宋_GB2312" pitchFamily="49" charset="-122"/>
              </a:rPr>
              <a:t>奇</a:t>
            </a:r>
            <a:r>
              <a:rPr lang="en-US" altLang="zh-CN" sz="3200" smtClean="0">
                <a:solidFill>
                  <a:schemeClr val="bg2"/>
                </a:solidFill>
                <a:ea typeface="仿宋_GB2312" pitchFamily="49" charset="-122"/>
              </a:rPr>
              <a:t>).</a:t>
            </a:r>
            <a:endParaRPr lang="en-US" altLang="zh-CN" sz="3200" dirty="0">
              <a:solidFill>
                <a:schemeClr val="bg2"/>
              </a:solidFill>
              <a:ea typeface="仿宋_GB2312" pitchFamily="49" charset="-122"/>
            </a:endParaRPr>
          </a:p>
        </p:txBody>
      </p:sp>
      <p:sp>
        <p:nvSpPr>
          <p:cNvPr id="23" name="Text Box 8">
            <a:extLst>
              <a:ext uri="{FF2B5EF4-FFF2-40B4-BE49-F238E27FC236}">
                <a16:creationId xmlns:a16="http://schemas.microsoft.com/office/drawing/2014/main" id="{842AA8FF-D8D9-9F46-B0D8-9B1F36E73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680" y="332656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2. </a:t>
            </a:r>
            <a:r>
              <a:rPr lang="zh-CN" altLang="en-US" dirty="0">
                <a:solidFill>
                  <a:srgbClr val="000000"/>
                </a:solidFill>
              </a:rPr>
              <a:t>幂级数的性质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1936304" y="910506"/>
            <a:ext cx="9386921" cy="529989"/>
            <a:chOff x="2438400" y="5378451"/>
            <a:chExt cx="9386921" cy="529989"/>
          </a:xfrm>
        </p:grpSpPr>
        <p:sp>
          <p:nvSpPr>
            <p:cNvPr id="25" name="Text Box 9">
              <a:extLst>
                <a:ext uri="{FF2B5EF4-FFF2-40B4-BE49-F238E27FC236}">
                  <a16:creationId xmlns:a16="http://schemas.microsoft.com/office/drawing/2014/main" id="{F58B5CC5-AE47-0D48-B18D-96740C616E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8400" y="5378451"/>
              <a:ext cx="79248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914400" indent="-4572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371600" indent="-4572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828800" indent="-4572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286000" indent="-4572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743200" indent="-4572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3200400" indent="-4572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657600" indent="-4572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4114800" indent="-4572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zh-CN" altLang="en-US" sz="2800" dirty="0">
                  <a:solidFill>
                    <a:srgbClr val="000000"/>
                  </a:solidFill>
                  <a:ea typeface="楷体_GB2312" pitchFamily="49" charset="-122"/>
                </a:rPr>
                <a:t>两个幂级数在公共收敛区间内可进行加、减与</a:t>
              </a:r>
            </a:p>
          </p:txBody>
        </p:sp>
        <p:sp>
          <p:nvSpPr>
            <p:cNvPr id="26" name="Text Box 14">
              <a:extLst>
                <a:ext uri="{FF2B5EF4-FFF2-40B4-BE49-F238E27FC236}">
                  <a16:creationId xmlns:a16="http://schemas.microsoft.com/office/drawing/2014/main" id="{C0F59402-B8B4-B243-A3D6-7E55449C66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40971" y="5389327"/>
              <a:ext cx="178435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乘法运算</a:t>
              </a:r>
              <a:r>
                <a:rPr lang="en-US" altLang="zh-CN">
                  <a:solidFill>
                    <a:srgbClr val="000000"/>
                  </a:solidFill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6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6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6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6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0" grpId="0"/>
      <p:bldP spid="66573" grpId="0" autoUpdateAnimBg="0"/>
      <p:bldP spid="66574" grpId="0" animBg="1" autoUpdateAnimBg="0"/>
      <p:bldP spid="66575" grpId="0" autoUpdateAnimBg="0"/>
      <p:bldP spid="66579" grpId="0" autoUpdateAnimBg="0"/>
      <p:bldP spid="66581" grpId="0" autoUpdateAnimBg="0"/>
      <p:bldP spid="66582" grpId="0" autoUpdateAnimBg="0"/>
      <p:bldP spid="66584" grpId="0" autoUpdateAnimBg="0"/>
      <p:bldP spid="66586" grpId="0" autoUpdateAnimBg="0"/>
      <p:bldP spid="66587" grpId="0" autoUpdateAnimBg="0"/>
      <p:bldP spid="66597" grpId="0" animBg="1" autoUpdateAnimBg="0"/>
      <p:bldP spid="66598" grpId="0" build="p" autoUpdateAnimBg="0"/>
      <p:bldP spid="66599" grpId="0" build="p" autoUpdateAnimBg="0"/>
      <p:bldP spid="66600" grpId="0" animBg="1" autoUpdateAnimBg="0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50BA19A7-8A84-6B4A-845B-65C46DAB03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45720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99CC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 函数项级数的概念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61444" name="Text Box 4">
            <a:extLst>
              <a:ext uri="{FF2B5EF4-FFF2-40B4-BE49-F238E27FC236}">
                <a16:creationId xmlns:a16="http://schemas.microsoft.com/office/drawing/2014/main" id="{93A3B47A-98F7-BF41-8129-073548C0A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19176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61445" name="Object 5">
            <a:extLst>
              <a:ext uri="{FF2B5EF4-FFF2-40B4-BE49-F238E27FC236}">
                <a16:creationId xmlns:a16="http://schemas.microsoft.com/office/drawing/2014/main" id="{B7B80544-5508-024C-A0D9-B1EA5CE68B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1544640"/>
          <a:ext cx="5760000" cy="986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11" name="Equation" r:id="rId3" imgW="138391900" imgH="23698200" progId="Equation.3">
                  <p:embed/>
                </p:oleObj>
              </mc:Choice>
              <mc:Fallback>
                <p:oleObj name="Equation" r:id="rId3" imgW="138391900" imgH="23698200" progId="Equation.3">
                  <p:embed/>
                  <p:pic>
                    <p:nvPicPr>
                      <p:cNvPr id="61445" name="Object 5">
                        <a:extLst>
                          <a:ext uri="{FF2B5EF4-FFF2-40B4-BE49-F238E27FC236}">
                            <a16:creationId xmlns:a16="http://schemas.microsoft.com/office/drawing/2014/main" id="{B7B80544-5508-024C-A0D9-B1EA5CE68B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544640"/>
                        <a:ext cx="5760000" cy="9869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6" name="Text Box 6">
            <a:extLst>
              <a:ext uri="{FF2B5EF4-FFF2-40B4-BE49-F238E27FC236}">
                <a16:creationId xmlns:a16="http://schemas.microsoft.com/office/drawing/2014/main" id="{682D6D00-5FD2-1940-86CA-F334430B3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81288"/>
            <a:ext cx="609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为定义在区间 </a:t>
            </a:r>
            <a:r>
              <a:rPr lang="en-US" altLang="zh-CN" i="1" dirty="0">
                <a:solidFill>
                  <a:srgbClr val="000000"/>
                </a:solidFill>
              </a:rPr>
              <a:t>I </a:t>
            </a:r>
            <a:r>
              <a:rPr lang="zh-CN" altLang="en-US" dirty="0">
                <a:solidFill>
                  <a:srgbClr val="000000"/>
                </a:solidFill>
              </a:rPr>
              <a:t>上的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函数项级数</a:t>
            </a:r>
            <a:r>
              <a:rPr lang="zh-CN" altLang="en-US" b="1" dirty="0">
                <a:solidFill>
                  <a:srgbClr val="000099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1447" name="Text Box 7">
            <a:extLst>
              <a:ext uri="{FF2B5EF4-FFF2-40B4-BE49-F238E27FC236}">
                <a16:creationId xmlns:a16="http://schemas.microsoft.com/office/drawing/2014/main" id="{A01D940D-A703-D049-AB06-7E6694557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3357563"/>
            <a:ext cx="8366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</a:t>
            </a:r>
          </a:p>
        </p:txBody>
      </p:sp>
      <p:graphicFrame>
        <p:nvGraphicFramePr>
          <p:cNvPr id="61448" name="Object 8">
            <a:extLst>
              <a:ext uri="{FF2B5EF4-FFF2-40B4-BE49-F238E27FC236}">
                <a16:creationId xmlns:a16="http://schemas.microsoft.com/office/drawing/2014/main" id="{56F90D66-95E3-8A4A-83D6-36E56EE78A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35250" y="3430588"/>
          <a:ext cx="1092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12" name="Equation" r:id="rId5" imgW="25158700" imgH="10236200" progId="Equation.3">
                  <p:embed/>
                </p:oleObj>
              </mc:Choice>
              <mc:Fallback>
                <p:oleObj name="Equation" r:id="rId5" imgW="25158700" imgH="10236200" progId="Equation.3">
                  <p:embed/>
                  <p:pic>
                    <p:nvPicPr>
                      <p:cNvPr id="61448" name="Object 8">
                        <a:extLst>
                          <a:ext uri="{FF2B5EF4-FFF2-40B4-BE49-F238E27FC236}">
                            <a16:creationId xmlns:a16="http://schemas.microsoft.com/office/drawing/2014/main" id="{56F90D66-95E3-8A4A-83D6-36E56EE78A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0" y="3430588"/>
                        <a:ext cx="1092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9" name="Text Box 9">
            <a:extLst>
              <a:ext uri="{FF2B5EF4-FFF2-40B4-BE49-F238E27FC236}">
                <a16:creationId xmlns:a16="http://schemas.microsoft.com/office/drawing/2014/main" id="{436F2C1A-35DC-5041-9C0A-749E1187D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355976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若常数项级数</a:t>
            </a:r>
          </a:p>
        </p:txBody>
      </p:sp>
      <p:graphicFrame>
        <p:nvGraphicFramePr>
          <p:cNvPr id="61450" name="Object 10">
            <a:extLst>
              <a:ext uri="{FF2B5EF4-FFF2-40B4-BE49-F238E27FC236}">
                <a16:creationId xmlns:a16="http://schemas.microsoft.com/office/drawing/2014/main" id="{7A8CACB5-CC55-B54A-B3FF-378A034F92A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86854" y="3162821"/>
          <a:ext cx="1332000" cy="946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13" name="Equation" r:id="rId7" imgW="33350200" imgH="23698200" progId="Equation.3">
                  <p:embed/>
                </p:oleObj>
              </mc:Choice>
              <mc:Fallback>
                <p:oleObj name="Equation" r:id="rId7" imgW="33350200" imgH="23698200" progId="Equation.3">
                  <p:embed/>
                  <p:pic>
                    <p:nvPicPr>
                      <p:cNvPr id="61450" name="Object 10">
                        <a:extLst>
                          <a:ext uri="{FF2B5EF4-FFF2-40B4-BE49-F238E27FC236}">
                            <a16:creationId xmlns:a16="http://schemas.microsoft.com/office/drawing/2014/main" id="{7A8CACB5-CC55-B54A-B3FF-378A034F92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6854" y="3162821"/>
                        <a:ext cx="1332000" cy="9464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1" name="Text Box 11">
            <a:extLst>
              <a:ext uri="{FF2B5EF4-FFF2-40B4-BE49-F238E27FC236}">
                <a16:creationId xmlns:a16="http://schemas.microsoft.com/office/drawing/2014/main" id="{5BA5ED6B-127A-2A46-8B77-1BBF2FC2E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219575"/>
            <a:ext cx="13868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收敛点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</a:p>
        </p:txBody>
      </p:sp>
      <p:sp>
        <p:nvSpPr>
          <p:cNvPr id="61452" name="Text Box 12">
            <a:extLst>
              <a:ext uri="{FF2B5EF4-FFF2-40B4-BE49-F238E27FC236}">
                <a16:creationId xmlns:a16="http://schemas.microsoft.com/office/drawing/2014/main" id="{E7F968B6-BBC8-E242-80CB-63F1EECC8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880" y="4219576"/>
            <a:ext cx="548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所有收敛点的全体称为其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收敛域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61453" name="Text Box 13">
            <a:extLst>
              <a:ext uri="{FF2B5EF4-FFF2-40B4-BE49-F238E27FC236}">
                <a16:creationId xmlns:a16="http://schemas.microsoft.com/office/drawing/2014/main" id="{DE869665-392D-9E4C-B63E-873F0BC5D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937126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若常数项级数</a:t>
            </a:r>
          </a:p>
        </p:txBody>
      </p:sp>
      <p:graphicFrame>
        <p:nvGraphicFramePr>
          <p:cNvPr id="61454" name="Object 14">
            <a:extLst>
              <a:ext uri="{FF2B5EF4-FFF2-40B4-BE49-F238E27FC236}">
                <a16:creationId xmlns:a16="http://schemas.microsoft.com/office/drawing/2014/main" id="{C040D1EE-CBDB-0E41-801F-7B99402CF9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86654" y="4718571"/>
          <a:ext cx="1332000" cy="946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14" name="Equation" r:id="rId9" imgW="33350200" imgH="23698200" progId="Equation.3">
                  <p:embed/>
                </p:oleObj>
              </mc:Choice>
              <mc:Fallback>
                <p:oleObj name="Equation" r:id="rId9" imgW="33350200" imgH="23698200" progId="Equation.3">
                  <p:embed/>
                  <p:pic>
                    <p:nvPicPr>
                      <p:cNvPr id="61454" name="Object 14">
                        <a:extLst>
                          <a:ext uri="{FF2B5EF4-FFF2-40B4-BE49-F238E27FC236}">
                            <a16:creationId xmlns:a16="http://schemas.microsoft.com/office/drawing/2014/main" id="{C040D1EE-CBDB-0E41-801F-7B99402CF9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6654" y="4718571"/>
                        <a:ext cx="1332000" cy="9464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5" name="Text Box 15">
            <a:extLst>
              <a:ext uri="{FF2B5EF4-FFF2-40B4-BE49-F238E27FC236}">
                <a16:creationId xmlns:a16="http://schemas.microsoft.com/office/drawing/2014/main" id="{06CCC51E-502A-4847-B2F0-748D7E319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8600" y="1004888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为定义在区间 </a:t>
            </a:r>
            <a:r>
              <a:rPr lang="en-US" altLang="zh-CN" i="1">
                <a:solidFill>
                  <a:srgbClr val="000000"/>
                </a:solidFill>
              </a:rPr>
              <a:t>I </a:t>
            </a:r>
            <a:r>
              <a:rPr lang="zh-CN" altLang="en-US">
                <a:solidFill>
                  <a:srgbClr val="000000"/>
                </a:solidFill>
              </a:rPr>
              <a:t>上的函数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称</a:t>
            </a:r>
          </a:p>
        </p:txBody>
      </p:sp>
      <p:sp>
        <p:nvSpPr>
          <p:cNvPr id="61456" name="Text Box 16">
            <a:extLst>
              <a:ext uri="{FF2B5EF4-FFF2-40B4-BE49-F238E27FC236}">
                <a16:creationId xmlns:a16="http://schemas.microsoft.com/office/drawing/2014/main" id="{011EDDAA-4627-D840-AEF6-40C79B0FD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3355976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1457" name="Text Box 17">
            <a:extLst>
              <a:ext uri="{FF2B5EF4-FFF2-40B4-BE49-F238E27FC236}">
                <a16:creationId xmlns:a16="http://schemas.microsoft.com/office/drawing/2014/main" id="{0778CB1A-7502-BC44-A0F9-03C9BA4AB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92283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1458" name="Text Box 18">
            <a:extLst>
              <a:ext uri="{FF2B5EF4-FFF2-40B4-BE49-F238E27FC236}">
                <a16:creationId xmlns:a16="http://schemas.microsoft.com/office/drawing/2014/main" id="{468A6CA6-A191-D547-83C3-CF64EC0A6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200" y="49672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所有</a:t>
            </a:r>
          </a:p>
        </p:txBody>
      </p:sp>
      <p:graphicFrame>
        <p:nvGraphicFramePr>
          <p:cNvPr id="61461" name="Object 21">
            <a:extLst>
              <a:ext uri="{FF2B5EF4-FFF2-40B4-BE49-F238E27FC236}">
                <a16:creationId xmlns:a16="http://schemas.microsoft.com/office/drawing/2014/main" id="{4A1428D0-A02D-7D4B-AF56-CF174C0544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82000" y="3436939"/>
          <a:ext cx="78105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15" name="Equation" r:id="rId11" imgW="18135600" imgH="10528300" progId="Equation.3">
                  <p:embed/>
                </p:oleObj>
              </mc:Choice>
              <mc:Fallback>
                <p:oleObj name="Equation" r:id="rId11" imgW="18135600" imgH="10528300" progId="Equation.3">
                  <p:embed/>
                  <p:pic>
                    <p:nvPicPr>
                      <p:cNvPr id="61461" name="Object 21">
                        <a:extLst>
                          <a:ext uri="{FF2B5EF4-FFF2-40B4-BE49-F238E27FC236}">
                            <a16:creationId xmlns:a16="http://schemas.microsoft.com/office/drawing/2014/main" id="{4A1428D0-A02D-7D4B-AF56-CF174C0544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3436939"/>
                        <a:ext cx="781050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2" name="Text Box 22">
            <a:extLst>
              <a:ext uri="{FF2B5EF4-FFF2-40B4-BE49-F238E27FC236}">
                <a16:creationId xmlns:a16="http://schemas.microsoft.com/office/drawing/2014/main" id="{5D9EF98C-2CBE-B34D-B8EB-A350142B7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1" y="3389313"/>
            <a:ext cx="902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为其</a:t>
            </a:r>
            <a:endParaRPr lang="zh-CN" altLang="en-US" b="1" dirty="0">
              <a:solidFill>
                <a:srgbClr val="000000"/>
              </a:solidFill>
            </a:endParaRPr>
          </a:p>
        </p:txBody>
      </p:sp>
      <p:graphicFrame>
        <p:nvGraphicFramePr>
          <p:cNvPr id="61465" name="Object 25">
            <a:extLst>
              <a:ext uri="{FF2B5EF4-FFF2-40B4-BE49-F238E27FC236}">
                <a16:creationId xmlns:a16="http://schemas.microsoft.com/office/drawing/2014/main" id="{8FCE5003-84E6-844B-B25C-B18F6FCDA1D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0" y="5046664"/>
          <a:ext cx="74295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16" name="Equation" r:id="rId13" imgW="17259300" imgH="10528300" progId="Equation.3">
                  <p:embed/>
                </p:oleObj>
              </mc:Choice>
              <mc:Fallback>
                <p:oleObj name="Equation" r:id="rId13" imgW="17259300" imgH="10528300" progId="Equation.3">
                  <p:embed/>
                  <p:pic>
                    <p:nvPicPr>
                      <p:cNvPr id="61465" name="Object 25">
                        <a:extLst>
                          <a:ext uri="{FF2B5EF4-FFF2-40B4-BE49-F238E27FC236}">
                            <a16:creationId xmlns:a16="http://schemas.microsoft.com/office/drawing/2014/main" id="{8FCE5003-84E6-844B-B25C-B18F6FCDA1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5046664"/>
                        <a:ext cx="742950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6" name="Text Box 26">
            <a:extLst>
              <a:ext uri="{FF2B5EF4-FFF2-40B4-BE49-F238E27FC236}">
                <a16:creationId xmlns:a16="http://schemas.microsoft.com/office/drawing/2014/main" id="{E7BB0192-510C-6C48-96B4-1D07486FA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1" y="4960938"/>
            <a:ext cx="21447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为其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发散点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61467" name="Object 27">
            <a:extLst>
              <a:ext uri="{FF2B5EF4-FFF2-40B4-BE49-F238E27FC236}">
                <a16:creationId xmlns:a16="http://schemas.microsoft.com/office/drawing/2014/main" id="{7A6EB3FE-32DA-3E4F-8F40-1FED3DA150A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17788" y="1081088"/>
          <a:ext cx="27162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17" name="Equation" r:id="rId15" imgW="62611000" imgH="10236200" progId="Equation.3">
                  <p:embed/>
                </p:oleObj>
              </mc:Choice>
              <mc:Fallback>
                <p:oleObj name="Equation" r:id="rId15" imgW="62611000" imgH="10236200" progId="Equation.3">
                  <p:embed/>
                  <p:pic>
                    <p:nvPicPr>
                      <p:cNvPr id="61467" name="Object 27">
                        <a:extLst>
                          <a:ext uri="{FF2B5EF4-FFF2-40B4-BE49-F238E27FC236}">
                            <a16:creationId xmlns:a16="http://schemas.microsoft.com/office/drawing/2014/main" id="{7A6EB3FE-32DA-3E4F-8F40-1FED3DA150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7788" y="1081088"/>
                        <a:ext cx="27162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8" name="Text Box 28">
            <a:extLst>
              <a:ext uri="{FF2B5EF4-FFF2-40B4-BE49-F238E27FC236}">
                <a16:creationId xmlns:a16="http://schemas.microsoft.com/office/drawing/2014/main" id="{39E915F4-3C0E-454F-BCD6-4C039AD11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805488"/>
            <a:ext cx="487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发散点的全体称为其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发散域</a:t>
            </a:r>
            <a:r>
              <a:rPr lang="zh-CN" altLang="en-US" dirty="0">
                <a:solidFill>
                  <a:srgbClr val="000099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37106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1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1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 autoUpdateAnimBg="0"/>
      <p:bldP spid="61446" grpId="0" autoUpdateAnimBg="0"/>
      <p:bldP spid="61447" grpId="0" autoUpdateAnimBg="0"/>
      <p:bldP spid="61449" grpId="0" autoUpdateAnimBg="0"/>
      <p:bldP spid="61451" grpId="0" autoUpdateAnimBg="0"/>
      <p:bldP spid="61452" grpId="0" autoUpdateAnimBg="0"/>
      <p:bldP spid="61453" grpId="0" autoUpdateAnimBg="0"/>
      <p:bldP spid="61455" grpId="0" autoUpdateAnimBg="0"/>
      <p:bldP spid="61456" grpId="0" autoUpdateAnimBg="0"/>
      <p:bldP spid="61457" grpId="0" autoUpdateAnimBg="0"/>
      <p:bldP spid="61458" grpId="0" autoUpdateAnimBg="0"/>
      <p:bldP spid="61462" grpId="0" build="p" autoUpdateAnimBg="0" advAuto="0"/>
      <p:bldP spid="61466" grpId="0" build="p" autoUpdateAnimBg="0" advAuto="0"/>
      <p:bldP spid="61468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54" name="Text Box 18">
            <a:extLst>
              <a:ext uri="{FF2B5EF4-FFF2-40B4-BE49-F238E27FC236}">
                <a16:creationId xmlns:a16="http://schemas.microsoft.com/office/drawing/2014/main" id="{A940B93C-0901-2245-9FD3-B3ED4AC44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476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2.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在幂级数</a:t>
            </a:r>
          </a:p>
        </p:txBody>
      </p:sp>
      <p:graphicFrame>
        <p:nvGraphicFramePr>
          <p:cNvPr id="39955" name="Object 19">
            <a:extLst>
              <a:ext uri="{FF2B5EF4-FFF2-40B4-BE49-F238E27FC236}">
                <a16:creationId xmlns:a16="http://schemas.microsoft.com/office/drawing/2014/main" id="{90EB898F-41DB-1644-B3CF-EA63EAB92B3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91000" y="342900"/>
          <a:ext cx="2070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15" name="Equation" r:id="rId3" imgW="47688500" imgH="22237700" progId="Equation.3">
                  <p:embed/>
                </p:oleObj>
              </mc:Choice>
              <mc:Fallback>
                <p:oleObj name="Equation" r:id="rId3" imgW="47688500" imgH="22237700" progId="Equation.3">
                  <p:embed/>
                  <p:pic>
                    <p:nvPicPr>
                      <p:cNvPr id="39955" name="Object 19">
                        <a:extLst>
                          <a:ext uri="{FF2B5EF4-FFF2-40B4-BE49-F238E27FC236}">
                            <a16:creationId xmlns:a16="http://schemas.microsoft.com/office/drawing/2014/main" id="{90EB898F-41DB-1644-B3CF-EA63EAB92B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42900"/>
                        <a:ext cx="2070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6" name="Text Box 20">
            <a:extLst>
              <a:ext uri="{FF2B5EF4-FFF2-40B4-BE49-F238E27FC236}">
                <a16:creationId xmlns:a16="http://schemas.microsoft.com/office/drawing/2014/main" id="{3321D34B-AE67-C941-8838-333D2E5F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334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中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9957" name="Object 21">
            <a:extLst>
              <a:ext uri="{FF2B5EF4-FFF2-40B4-BE49-F238E27FC236}">
                <a16:creationId xmlns:a16="http://schemas.microsoft.com/office/drawing/2014/main" id="{358A606A-B235-0C4A-AB9A-12434BE161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98800" y="1600200"/>
          <a:ext cx="1092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16" name="Equation" r:id="rId5" imgW="25158700" imgH="21069300" progId="Equation.3">
                  <p:embed/>
                </p:oleObj>
              </mc:Choice>
              <mc:Fallback>
                <p:oleObj name="Equation" r:id="rId5" imgW="25158700" imgH="21069300" progId="Equation.3">
                  <p:embed/>
                  <p:pic>
                    <p:nvPicPr>
                      <p:cNvPr id="39957" name="Object 21">
                        <a:extLst>
                          <a:ext uri="{FF2B5EF4-FFF2-40B4-BE49-F238E27FC236}">
                            <a16:creationId xmlns:a16="http://schemas.microsoft.com/office/drawing/2014/main" id="{358A606A-B235-0C4A-AB9A-12434BE161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0" y="1600200"/>
                        <a:ext cx="1092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8" name="Object 22">
            <a:extLst>
              <a:ext uri="{FF2B5EF4-FFF2-40B4-BE49-F238E27FC236}">
                <a16:creationId xmlns:a16="http://schemas.microsoft.com/office/drawing/2014/main" id="{92442C48-8F85-AE4E-86C3-6F793E7B81D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1516063"/>
          <a:ext cx="20447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17" name="Equation" r:id="rId7" imgW="47104300" imgH="22529800" progId="Equation.3">
                  <p:embed/>
                </p:oleObj>
              </mc:Choice>
              <mc:Fallback>
                <p:oleObj name="Equation" r:id="rId7" imgW="47104300" imgH="22529800" progId="Equation.3">
                  <p:embed/>
                  <p:pic>
                    <p:nvPicPr>
                      <p:cNvPr id="39958" name="Object 22">
                        <a:extLst>
                          <a:ext uri="{FF2B5EF4-FFF2-40B4-BE49-F238E27FC236}">
                            <a16:creationId xmlns:a16="http://schemas.microsoft.com/office/drawing/2014/main" id="{92442C48-8F85-AE4E-86C3-6F793E7B81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516063"/>
                        <a:ext cx="20447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9" name="AutoShape 23">
            <a:extLst>
              <a:ext uri="{FF2B5EF4-FFF2-40B4-BE49-F238E27FC236}">
                <a16:creationId xmlns:a16="http://schemas.microsoft.com/office/drawing/2014/main" id="{425428EB-1D32-A34A-B2B3-02510D1B62B2}"/>
              </a:ext>
            </a:extLst>
          </p:cNvPr>
          <p:cNvSpPr>
            <a:spLocks/>
          </p:cNvSpPr>
          <p:nvPr/>
        </p:nvSpPr>
        <p:spPr bwMode="auto">
          <a:xfrm>
            <a:off x="6400800" y="1524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9960" name="Text Box 24">
            <a:extLst>
              <a:ext uri="{FF2B5EF4-FFF2-40B4-BE49-F238E27FC236}">
                <a16:creationId xmlns:a16="http://schemas.microsoft.com/office/drawing/2014/main" id="{76266718-B3E9-214B-ADC9-D9C262254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12954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为奇数</a:t>
            </a:r>
          </a:p>
        </p:txBody>
      </p:sp>
      <p:graphicFrame>
        <p:nvGraphicFramePr>
          <p:cNvPr id="39961" name="Object 25">
            <a:extLst>
              <a:ext uri="{FF2B5EF4-FFF2-40B4-BE49-F238E27FC236}">
                <a16:creationId xmlns:a16="http://schemas.microsoft.com/office/drawing/2014/main" id="{81030D77-6865-144D-889C-9C2B2188C7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81788" y="1371601"/>
          <a:ext cx="53340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18" name="Equation" r:id="rId9" imgW="11696700" imgH="10528300" progId="Equation.3">
                  <p:embed/>
                </p:oleObj>
              </mc:Choice>
              <mc:Fallback>
                <p:oleObj name="Equation" r:id="rId9" imgW="11696700" imgH="10528300" progId="Equation.3">
                  <p:embed/>
                  <p:pic>
                    <p:nvPicPr>
                      <p:cNvPr id="39961" name="Object 25">
                        <a:extLst>
                          <a:ext uri="{FF2B5EF4-FFF2-40B4-BE49-F238E27FC236}">
                            <a16:creationId xmlns:a16="http://schemas.microsoft.com/office/drawing/2014/main" id="{81030D77-6865-144D-889C-9C2B2188C7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788" y="1371601"/>
                        <a:ext cx="533400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2" name="Text Box 26">
            <a:extLst>
              <a:ext uri="{FF2B5EF4-FFF2-40B4-BE49-F238E27FC236}">
                <a16:creationId xmlns:a16="http://schemas.microsoft.com/office/drawing/2014/main" id="{3E1D2EBE-42B1-C749-9F08-8E63377C9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204311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为偶数</a:t>
            </a:r>
          </a:p>
        </p:txBody>
      </p:sp>
      <p:graphicFrame>
        <p:nvGraphicFramePr>
          <p:cNvPr id="39963" name="Object 27">
            <a:extLst>
              <a:ext uri="{FF2B5EF4-FFF2-40B4-BE49-F238E27FC236}">
                <a16:creationId xmlns:a16="http://schemas.microsoft.com/office/drawing/2014/main" id="{4F5792CE-68A6-F44A-A332-5AE8F62773F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81788" y="2119314"/>
          <a:ext cx="53340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19" name="Equation" r:id="rId11" imgW="11696700" imgH="10528300" progId="Equation.3">
                  <p:embed/>
                </p:oleObj>
              </mc:Choice>
              <mc:Fallback>
                <p:oleObj name="Equation" r:id="rId11" imgW="11696700" imgH="10528300" progId="Equation.3">
                  <p:embed/>
                  <p:pic>
                    <p:nvPicPr>
                      <p:cNvPr id="39963" name="Object 27">
                        <a:extLst>
                          <a:ext uri="{FF2B5EF4-FFF2-40B4-BE49-F238E27FC236}">
                            <a16:creationId xmlns:a16="http://schemas.microsoft.com/office/drawing/2014/main" id="{4F5792CE-68A6-F44A-A332-5AE8F62773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788" y="2119314"/>
                        <a:ext cx="533400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4" name="Text Box 28">
            <a:extLst>
              <a:ext uri="{FF2B5EF4-FFF2-40B4-BE49-F238E27FC236}">
                <a16:creationId xmlns:a16="http://schemas.microsoft.com/office/drawing/2014/main" id="{F643ED2C-7E97-744F-B58E-826E5FE3A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67001"/>
            <a:ext cx="541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能否确定它的收敛半径不存在 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9969" name="Rectangle 33">
            <a:extLst>
              <a:ext uri="{FF2B5EF4-FFF2-40B4-BE49-F238E27FC236}">
                <a16:creationId xmlns:a16="http://schemas.microsoft.com/office/drawing/2014/main" id="{A05E70CF-471A-9541-A15E-4BB68B13EF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200400"/>
            <a:ext cx="1676400" cy="609600"/>
          </a:xfrm>
          <a:noFill/>
          <a:ln/>
        </p:spPr>
        <p:txBody>
          <a:bodyPr/>
          <a:lstStyle/>
          <a:p>
            <a:pPr algn="l"/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答</a:t>
            </a:r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: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不能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. </a:t>
            </a:r>
          </a:p>
        </p:txBody>
      </p:sp>
      <p:sp>
        <p:nvSpPr>
          <p:cNvPr id="39970" name="Text Box 34">
            <a:extLst>
              <a:ext uri="{FF2B5EF4-FFF2-40B4-BE49-F238E27FC236}">
                <a16:creationId xmlns:a16="http://schemas.microsoft.com/office/drawing/2014/main" id="{DA5A8279-A570-8B40-A070-5E7F2176B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0300" y="3254376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因为</a:t>
            </a:r>
          </a:p>
        </p:txBody>
      </p:sp>
      <p:graphicFrame>
        <p:nvGraphicFramePr>
          <p:cNvPr id="39971" name="Object 35">
            <a:extLst>
              <a:ext uri="{FF2B5EF4-FFF2-40B4-BE49-F238E27FC236}">
                <a16:creationId xmlns:a16="http://schemas.microsoft.com/office/drawing/2014/main" id="{D63F675F-708B-4B4F-BE89-BEF82C9485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09900" y="3856038"/>
          <a:ext cx="1790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20" name="Equation" r:id="rId13" imgW="41249600" imgH="14338300" progId="Equation.3">
                  <p:embed/>
                </p:oleObj>
              </mc:Choice>
              <mc:Fallback>
                <p:oleObj name="Equation" r:id="rId13" imgW="41249600" imgH="14338300" progId="Equation.3">
                  <p:embed/>
                  <p:pic>
                    <p:nvPicPr>
                      <p:cNvPr id="39971" name="Object 35">
                        <a:extLst>
                          <a:ext uri="{FF2B5EF4-FFF2-40B4-BE49-F238E27FC236}">
                            <a16:creationId xmlns:a16="http://schemas.microsoft.com/office/drawing/2014/main" id="{D63F675F-708B-4B4F-BE89-BEF82C9485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3856038"/>
                        <a:ext cx="1790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72" name="Object 36">
            <a:extLst>
              <a:ext uri="{FF2B5EF4-FFF2-40B4-BE49-F238E27FC236}">
                <a16:creationId xmlns:a16="http://schemas.microsoft.com/office/drawing/2014/main" id="{A8276868-314E-484C-9485-96AF91692AD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3702050"/>
          <a:ext cx="2832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21" name="Equation" r:id="rId15" imgW="65239900" imgH="19596100" progId="Equation.3">
                  <p:embed/>
                </p:oleObj>
              </mc:Choice>
              <mc:Fallback>
                <p:oleObj name="Equation" r:id="rId15" imgW="65239900" imgH="19596100" progId="Equation.3">
                  <p:embed/>
                  <p:pic>
                    <p:nvPicPr>
                      <p:cNvPr id="39972" name="Object 36">
                        <a:extLst>
                          <a:ext uri="{FF2B5EF4-FFF2-40B4-BE49-F238E27FC236}">
                            <a16:creationId xmlns:a16="http://schemas.microsoft.com/office/drawing/2014/main" id="{A8276868-314E-484C-9485-96AF91692A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702050"/>
                        <a:ext cx="2832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73" name="Object 37">
            <a:extLst>
              <a:ext uri="{FF2B5EF4-FFF2-40B4-BE49-F238E27FC236}">
                <a16:creationId xmlns:a16="http://schemas.microsoft.com/office/drawing/2014/main" id="{7180CC3D-2A10-5D47-B307-7F383001D1C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48600" y="3702050"/>
          <a:ext cx="673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22" name="Equation" r:id="rId17" imgW="15506700" imgH="19596100" progId="Equation.3">
                  <p:embed/>
                </p:oleObj>
              </mc:Choice>
              <mc:Fallback>
                <p:oleObj name="Equation" r:id="rId17" imgW="15506700" imgH="19596100" progId="Equation.3">
                  <p:embed/>
                  <p:pic>
                    <p:nvPicPr>
                      <p:cNvPr id="39973" name="Object 37">
                        <a:extLst>
                          <a:ext uri="{FF2B5EF4-FFF2-40B4-BE49-F238E27FC236}">
                            <a16:creationId xmlns:a16="http://schemas.microsoft.com/office/drawing/2014/main" id="{7180CC3D-2A10-5D47-B307-7F383001D1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3702050"/>
                        <a:ext cx="673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4" name="Text Box 38">
            <a:extLst>
              <a:ext uri="{FF2B5EF4-FFF2-40B4-BE49-F238E27FC236}">
                <a16:creationId xmlns:a16="http://schemas.microsoft.com/office/drawing/2014/main" id="{0B8B0614-DDD6-DA4B-8FFA-F98B70C3C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7244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39975" name="Object 39">
            <a:extLst>
              <a:ext uri="{FF2B5EF4-FFF2-40B4-BE49-F238E27FC236}">
                <a16:creationId xmlns:a16="http://schemas.microsoft.com/office/drawing/2014/main" id="{48524EE0-57BD-0C4B-92A3-EBB28B2473A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4787900"/>
          <a:ext cx="939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23" name="Equation" r:id="rId19" imgW="21653500" imgH="10820400" progId="Equation.3">
                  <p:embed/>
                </p:oleObj>
              </mc:Choice>
              <mc:Fallback>
                <p:oleObj name="Equation" r:id="rId19" imgW="21653500" imgH="10820400" progId="Equation.3">
                  <p:embed/>
                  <p:pic>
                    <p:nvPicPr>
                      <p:cNvPr id="39975" name="Object 39">
                        <a:extLst>
                          <a:ext uri="{FF2B5EF4-FFF2-40B4-BE49-F238E27FC236}">
                            <a16:creationId xmlns:a16="http://schemas.microsoft.com/office/drawing/2014/main" id="{48524EE0-57BD-0C4B-92A3-EBB28B2473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787900"/>
                        <a:ext cx="939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6" name="Text Box 40">
            <a:extLst>
              <a:ext uri="{FF2B5EF4-FFF2-40B4-BE49-F238E27FC236}">
                <a16:creationId xmlns:a16="http://schemas.microsoft.com/office/drawing/2014/main" id="{C171EE3B-D0BE-6B49-A909-46720A6A2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7386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时级数收敛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9977" name="Object 41">
            <a:extLst>
              <a:ext uri="{FF2B5EF4-FFF2-40B4-BE49-F238E27FC236}">
                <a16:creationId xmlns:a16="http://schemas.microsoft.com/office/drawing/2014/main" id="{735F177E-94BB-314E-970D-36E4DC6067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10200" y="4787900"/>
          <a:ext cx="939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24" name="Equation" r:id="rId21" imgW="21653500" imgH="10820400" progId="Equation.3">
                  <p:embed/>
                </p:oleObj>
              </mc:Choice>
              <mc:Fallback>
                <p:oleObj name="Equation" r:id="rId21" imgW="21653500" imgH="10820400" progId="Equation.3">
                  <p:embed/>
                  <p:pic>
                    <p:nvPicPr>
                      <p:cNvPr id="39977" name="Object 41">
                        <a:extLst>
                          <a:ext uri="{FF2B5EF4-FFF2-40B4-BE49-F238E27FC236}">
                            <a16:creationId xmlns:a16="http://schemas.microsoft.com/office/drawing/2014/main" id="{735F177E-94BB-314E-970D-36E4DC6067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787900"/>
                        <a:ext cx="939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8" name="Text Box 42">
            <a:extLst>
              <a:ext uri="{FF2B5EF4-FFF2-40B4-BE49-F238E27FC236}">
                <a16:creationId xmlns:a16="http://schemas.microsoft.com/office/drawing/2014/main" id="{BC0F4E81-BD58-024B-AFBC-3992756DA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7244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时级数发散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9979" name="Object 43">
            <a:extLst>
              <a:ext uri="{FF2B5EF4-FFF2-40B4-BE49-F238E27FC236}">
                <a16:creationId xmlns:a16="http://schemas.microsoft.com/office/drawing/2014/main" id="{6689FE0F-1477-214F-A449-E4371D8DCD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4400" y="4864100"/>
          <a:ext cx="1231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225" name="Equation" r:id="rId23" imgW="28384500" imgH="9067800" progId="Equation.3">
                  <p:embed/>
                </p:oleObj>
              </mc:Choice>
              <mc:Fallback>
                <p:oleObj name="Equation" r:id="rId23" imgW="28384500" imgH="9067800" progId="Equation.3">
                  <p:embed/>
                  <p:pic>
                    <p:nvPicPr>
                      <p:cNvPr id="39979" name="Object 43">
                        <a:extLst>
                          <a:ext uri="{FF2B5EF4-FFF2-40B4-BE49-F238E27FC236}">
                            <a16:creationId xmlns:a16="http://schemas.microsoft.com/office/drawing/2014/main" id="{6689FE0F-1477-214F-A449-E4371D8DCD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4864100"/>
                        <a:ext cx="1231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0" name="Text Box 44">
            <a:extLst>
              <a:ext uri="{FF2B5EF4-FFF2-40B4-BE49-F238E27FC236}">
                <a16:creationId xmlns:a16="http://schemas.microsoft.com/office/drawing/2014/main" id="{5535888B-32AA-A147-88AB-D379B86C9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3340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说明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可以证明</a:t>
            </a:r>
          </a:p>
        </p:txBody>
      </p:sp>
      <p:sp>
        <p:nvSpPr>
          <p:cNvPr id="39981" name="Text Box 45">
            <a:extLst>
              <a:ext uri="{FF2B5EF4-FFF2-40B4-BE49-F238E27FC236}">
                <a16:creationId xmlns:a16="http://schemas.microsoft.com/office/drawing/2014/main" id="{F468A84C-17BA-3F40-AEC6-5227AE9AB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8674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比值判别法成立</a:t>
            </a:r>
          </a:p>
        </p:txBody>
      </p:sp>
      <p:sp>
        <p:nvSpPr>
          <p:cNvPr id="39982" name="Line 46">
            <a:extLst>
              <a:ext uri="{FF2B5EF4-FFF2-40B4-BE49-F238E27FC236}">
                <a16:creationId xmlns:a16="http://schemas.microsoft.com/office/drawing/2014/main" id="{C49DA8CC-1ACB-7F4C-B831-155A9F8AA20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6096000"/>
            <a:ext cx="1143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9983" name="Text Box 47">
            <a:extLst>
              <a:ext uri="{FF2B5EF4-FFF2-40B4-BE49-F238E27FC236}">
                <a16:creationId xmlns:a16="http://schemas.microsoft.com/office/drawing/2014/main" id="{9C0B8B04-B8BE-FB4A-A6B5-90ADC3E40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8674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根值判别法成立</a:t>
            </a:r>
          </a:p>
        </p:txBody>
      </p:sp>
      <p:grpSp>
        <p:nvGrpSpPr>
          <p:cNvPr id="39984" name="Group 48">
            <a:extLst>
              <a:ext uri="{FF2B5EF4-FFF2-40B4-BE49-F238E27FC236}">
                <a16:creationId xmlns:a16="http://schemas.microsoft.com/office/drawing/2014/main" id="{0909E62D-1A59-D748-B6AD-1093EDADDB43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6142038"/>
            <a:ext cx="1143000" cy="228600"/>
            <a:chOff x="2784" y="2189"/>
            <a:chExt cx="720" cy="144"/>
          </a:xfrm>
        </p:grpSpPr>
        <p:sp>
          <p:nvSpPr>
            <p:cNvPr id="39985" name="Line 49">
              <a:extLst>
                <a:ext uri="{FF2B5EF4-FFF2-40B4-BE49-F238E27FC236}">
                  <a16:creationId xmlns:a16="http://schemas.microsoft.com/office/drawing/2014/main" id="{0423D223-1A38-704C-8E27-7198450DA2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256"/>
              <a:ext cx="720" cy="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9986" name="Line 50">
              <a:extLst>
                <a:ext uri="{FF2B5EF4-FFF2-40B4-BE49-F238E27FC236}">
                  <a16:creationId xmlns:a16="http://schemas.microsoft.com/office/drawing/2014/main" id="{906584CB-6662-5F41-88AD-8B0241562B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189"/>
              <a:ext cx="144" cy="14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85210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9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9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9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9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9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9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9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9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9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9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9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3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60" grpId="0" autoUpdateAnimBg="0"/>
      <p:bldP spid="39962" grpId="0" autoUpdateAnimBg="0"/>
      <p:bldP spid="39964" grpId="0" autoUpdateAnimBg="0"/>
      <p:bldP spid="39969" grpId="0" build="p" autoUpdateAnimBg="0"/>
      <p:bldP spid="39970" grpId="0" autoUpdateAnimBg="0"/>
      <p:bldP spid="39974" grpId="0" autoUpdateAnimBg="0"/>
      <p:bldP spid="39976" grpId="0" autoUpdateAnimBg="0"/>
      <p:bldP spid="39978" grpId="0" autoUpdateAnimBg="0"/>
      <p:bldP spid="39980" grpId="0" autoUpdateAnimBg="0"/>
      <p:bldP spid="39981" grpId="0" autoUpdateAnimBg="0"/>
      <p:bldP spid="39983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A0648EFE-FD5E-994E-A5DC-4E72A123AC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2743200" cy="636588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练习题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 求极限</a:t>
            </a:r>
          </a:p>
        </p:txBody>
      </p:sp>
      <p:graphicFrame>
        <p:nvGraphicFramePr>
          <p:cNvPr id="60419" name="Object 3">
            <a:extLst>
              <a:ext uri="{FF2B5EF4-FFF2-40B4-BE49-F238E27FC236}">
                <a16:creationId xmlns:a16="http://schemas.microsoft.com/office/drawing/2014/main" id="{CD222D5C-F83B-E44E-A585-251D795228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419100"/>
          <a:ext cx="3136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0" name="Equation" r:id="rId3" imgW="72263000" imgH="14922500" progId="Equation.3">
                  <p:embed/>
                </p:oleObj>
              </mc:Choice>
              <mc:Fallback>
                <p:oleObj name="Equation" r:id="rId3" imgW="72263000" imgH="14922500" progId="Equation.3">
                  <p:embed/>
                  <p:pic>
                    <p:nvPicPr>
                      <p:cNvPr id="60419" name="Object 3">
                        <a:extLst>
                          <a:ext uri="{FF2B5EF4-FFF2-40B4-BE49-F238E27FC236}">
                            <a16:creationId xmlns:a16="http://schemas.microsoft.com/office/drawing/2014/main" id="{CD222D5C-F83B-E44E-A585-251D795228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19100"/>
                        <a:ext cx="31369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0" name="Text Box 4">
            <a:extLst>
              <a:ext uri="{FF2B5EF4-FFF2-40B4-BE49-F238E27FC236}">
                <a16:creationId xmlns:a16="http://schemas.microsoft.com/office/drawing/2014/main" id="{51890A18-CC86-0D47-89F4-67C271690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457201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60421" name="Object 5">
            <a:extLst>
              <a:ext uri="{FF2B5EF4-FFF2-40B4-BE49-F238E27FC236}">
                <a16:creationId xmlns:a16="http://schemas.microsoft.com/office/drawing/2014/main" id="{3F3DD335-1213-5041-A917-259731D1DCE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64600" y="520700"/>
          <a:ext cx="812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1" name="Equation" r:id="rId5" imgW="18719800" imgH="9067800" progId="Equation.3">
                  <p:embed/>
                </p:oleObj>
              </mc:Choice>
              <mc:Fallback>
                <p:oleObj name="Equation" r:id="rId5" imgW="18719800" imgH="9067800" progId="Equation.3">
                  <p:embed/>
                  <p:pic>
                    <p:nvPicPr>
                      <p:cNvPr id="60421" name="Object 5">
                        <a:extLst>
                          <a:ext uri="{FF2B5EF4-FFF2-40B4-BE49-F238E27FC236}">
                            <a16:creationId xmlns:a16="http://schemas.microsoft.com/office/drawing/2014/main" id="{3F3DD335-1213-5041-A917-259731D1DC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4600" y="520700"/>
                        <a:ext cx="812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2" name="Text Box 6">
            <a:extLst>
              <a:ext uri="{FF2B5EF4-FFF2-40B4-BE49-F238E27FC236}">
                <a16:creationId xmlns:a16="http://schemas.microsoft.com/office/drawing/2014/main" id="{99175669-16B5-FB40-B060-96A21987D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38251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0423" name="Object 7">
            <a:extLst>
              <a:ext uri="{FF2B5EF4-FFF2-40B4-BE49-F238E27FC236}">
                <a16:creationId xmlns:a16="http://schemas.microsoft.com/office/drawing/2014/main" id="{DAF88CE5-FED0-EA41-AB26-73B047BDDF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0" y="1104900"/>
          <a:ext cx="31623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2" name="Equation" r:id="rId7" imgW="72847200" imgH="20193000" progId="Equation.3">
                  <p:embed/>
                </p:oleObj>
              </mc:Choice>
              <mc:Fallback>
                <p:oleObj name="Equation" r:id="rId7" imgW="72847200" imgH="20193000" progId="Equation.3">
                  <p:embed/>
                  <p:pic>
                    <p:nvPicPr>
                      <p:cNvPr id="60423" name="Object 7">
                        <a:extLst>
                          <a:ext uri="{FF2B5EF4-FFF2-40B4-BE49-F238E27FC236}">
                            <a16:creationId xmlns:a16="http://schemas.microsoft.com/office/drawing/2014/main" id="{DAF88CE5-FED0-EA41-AB26-73B047BDDF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104900"/>
                        <a:ext cx="31623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4" name="Object 8">
            <a:extLst>
              <a:ext uri="{FF2B5EF4-FFF2-40B4-BE49-F238E27FC236}">
                <a16:creationId xmlns:a16="http://schemas.microsoft.com/office/drawing/2014/main" id="{E6BF2524-235B-7F41-BF0B-04A7F3498D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53200" y="1041400"/>
          <a:ext cx="1168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3" name="Equation" r:id="rId9" imgW="26911300" imgH="23406100" progId="Equation.3">
                  <p:embed/>
                </p:oleObj>
              </mc:Choice>
              <mc:Fallback>
                <p:oleObj name="Equation" r:id="rId9" imgW="26911300" imgH="23406100" progId="Equation.3">
                  <p:embed/>
                  <p:pic>
                    <p:nvPicPr>
                      <p:cNvPr id="60424" name="Object 8">
                        <a:extLst>
                          <a:ext uri="{FF2B5EF4-FFF2-40B4-BE49-F238E27FC236}">
                            <a16:creationId xmlns:a16="http://schemas.microsoft.com/office/drawing/2014/main" id="{E6BF2524-235B-7F41-BF0B-04A7F3498D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041400"/>
                        <a:ext cx="1168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5" name="Text Box 9">
            <a:extLst>
              <a:ext uri="{FF2B5EF4-FFF2-40B4-BE49-F238E27FC236}">
                <a16:creationId xmlns:a16="http://schemas.microsoft.com/office/drawing/2014/main" id="{9D66924D-F6F0-0946-86FD-7052AD814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09801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作幂级数</a:t>
            </a:r>
          </a:p>
        </p:txBody>
      </p:sp>
      <p:graphicFrame>
        <p:nvGraphicFramePr>
          <p:cNvPr id="60426" name="Object 10">
            <a:extLst>
              <a:ext uri="{FF2B5EF4-FFF2-40B4-BE49-F238E27FC236}">
                <a16:creationId xmlns:a16="http://schemas.microsoft.com/office/drawing/2014/main" id="{D3AA6472-3B06-E245-B4FF-72176221128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54400" y="1955800"/>
          <a:ext cx="1193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4" name="Equation" r:id="rId11" imgW="27495500" imgH="23406100" progId="Equation.3">
                  <p:embed/>
                </p:oleObj>
              </mc:Choice>
              <mc:Fallback>
                <p:oleObj name="Equation" r:id="rId11" imgW="27495500" imgH="23406100" progId="Equation.3">
                  <p:embed/>
                  <p:pic>
                    <p:nvPicPr>
                      <p:cNvPr id="60426" name="Object 10">
                        <a:extLst>
                          <a:ext uri="{FF2B5EF4-FFF2-40B4-BE49-F238E27FC236}">
                            <a16:creationId xmlns:a16="http://schemas.microsoft.com/office/drawing/2014/main" id="{D3AA6472-3B06-E245-B4FF-7217622112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1955800"/>
                        <a:ext cx="1193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7" name="Text Box 11">
            <a:extLst>
              <a:ext uri="{FF2B5EF4-FFF2-40B4-BE49-F238E27FC236}">
                <a16:creationId xmlns:a16="http://schemas.microsoft.com/office/drawing/2014/main" id="{D31C9F84-ED92-004D-A3C5-B4F6AD635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2209801"/>
            <a:ext cx="167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设其和为</a:t>
            </a:r>
          </a:p>
        </p:txBody>
      </p:sp>
      <p:graphicFrame>
        <p:nvGraphicFramePr>
          <p:cNvPr id="60428" name="Object 12">
            <a:extLst>
              <a:ext uri="{FF2B5EF4-FFF2-40B4-BE49-F238E27FC236}">
                <a16:creationId xmlns:a16="http://schemas.microsoft.com/office/drawing/2014/main" id="{82B6D816-59F5-F44B-AA01-9833BB886A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525000" y="2336800"/>
          <a:ext cx="838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5" name="Equation" r:id="rId13" imgW="19304000" imgH="9359900" progId="Equation.3">
                  <p:embed/>
                </p:oleObj>
              </mc:Choice>
              <mc:Fallback>
                <p:oleObj name="Equation" r:id="rId13" imgW="19304000" imgH="9359900" progId="Equation.3">
                  <p:embed/>
                  <p:pic>
                    <p:nvPicPr>
                      <p:cNvPr id="60428" name="Object 12">
                        <a:extLst>
                          <a:ext uri="{FF2B5EF4-FFF2-40B4-BE49-F238E27FC236}">
                            <a16:creationId xmlns:a16="http://schemas.microsoft.com/office/drawing/2014/main" id="{82B6D816-59F5-F44B-AA01-9833BB886A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2336800"/>
                        <a:ext cx="838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9" name="Text Box 13">
            <a:extLst>
              <a:ext uri="{FF2B5EF4-FFF2-40B4-BE49-F238E27FC236}">
                <a16:creationId xmlns:a16="http://schemas.microsoft.com/office/drawing/2014/main" id="{29036153-9D58-7444-BC39-07598D052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219326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易知其收敛半径为 </a:t>
            </a:r>
            <a:r>
              <a:rPr lang="en-US" altLang="zh-CN">
                <a:solidFill>
                  <a:srgbClr val="000000"/>
                </a:solidFill>
              </a:rPr>
              <a:t>1,</a:t>
            </a:r>
          </a:p>
        </p:txBody>
      </p:sp>
      <p:sp>
        <p:nvSpPr>
          <p:cNvPr id="60430" name="Text Box 14">
            <a:extLst>
              <a:ext uri="{FF2B5EF4-FFF2-40B4-BE49-F238E27FC236}">
                <a16:creationId xmlns:a16="http://schemas.microsoft.com/office/drawing/2014/main" id="{A59CC97F-B769-9B4A-BF6E-BD1A699A8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2146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60431" name="Object 15">
            <a:extLst>
              <a:ext uri="{FF2B5EF4-FFF2-40B4-BE49-F238E27FC236}">
                <a16:creationId xmlns:a16="http://schemas.microsoft.com/office/drawing/2014/main" id="{1368CC4A-C8F5-7A43-984E-97D4B595676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16288" y="3073400"/>
          <a:ext cx="2146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6" name="Equation" r:id="rId15" imgW="49441100" imgH="23406100" progId="Equation.3">
                  <p:embed/>
                </p:oleObj>
              </mc:Choice>
              <mc:Fallback>
                <p:oleObj name="Equation" r:id="rId15" imgW="49441100" imgH="23406100" progId="Equation.3">
                  <p:embed/>
                  <p:pic>
                    <p:nvPicPr>
                      <p:cNvPr id="60431" name="Object 15">
                        <a:extLst>
                          <a:ext uri="{FF2B5EF4-FFF2-40B4-BE49-F238E27FC236}">
                            <a16:creationId xmlns:a16="http://schemas.microsoft.com/office/drawing/2014/main" id="{1368CC4A-C8F5-7A43-984E-97D4B59567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288" y="3073400"/>
                        <a:ext cx="2146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2" name="Object 16">
            <a:extLst>
              <a:ext uri="{FF2B5EF4-FFF2-40B4-BE49-F238E27FC236}">
                <a16:creationId xmlns:a16="http://schemas.microsoft.com/office/drawing/2014/main" id="{AF5046CB-7B1E-B249-BD20-259E53FC173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19738" y="3048000"/>
          <a:ext cx="1828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7" name="Equation" r:id="rId17" imgW="42125900" imgH="23406100" progId="Equation.3">
                  <p:embed/>
                </p:oleObj>
              </mc:Choice>
              <mc:Fallback>
                <p:oleObj name="Equation" r:id="rId17" imgW="42125900" imgH="23406100" progId="Equation.3">
                  <p:embed/>
                  <p:pic>
                    <p:nvPicPr>
                      <p:cNvPr id="60432" name="Object 16">
                        <a:extLst>
                          <a:ext uri="{FF2B5EF4-FFF2-40B4-BE49-F238E27FC236}">
                            <a16:creationId xmlns:a16="http://schemas.microsoft.com/office/drawing/2014/main" id="{AF5046CB-7B1E-B249-BD20-259E53FC17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8" y="3048000"/>
                        <a:ext cx="1828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17">
            <a:extLst>
              <a:ext uri="{FF2B5EF4-FFF2-40B4-BE49-F238E27FC236}">
                <a16:creationId xmlns:a16="http://schemas.microsoft.com/office/drawing/2014/main" id="{7B95B6B9-DF00-154F-AA85-C14ECC354EE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04100" y="3073400"/>
          <a:ext cx="1816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8" name="Equation" r:id="rId19" imgW="41833800" imgH="23406100" progId="Equation.3">
                  <p:embed/>
                </p:oleObj>
              </mc:Choice>
              <mc:Fallback>
                <p:oleObj name="Equation" r:id="rId19" imgW="41833800" imgH="23406100" progId="Equation.3">
                  <p:embed/>
                  <p:pic>
                    <p:nvPicPr>
                      <p:cNvPr id="60433" name="Object 17">
                        <a:extLst>
                          <a:ext uri="{FF2B5EF4-FFF2-40B4-BE49-F238E27FC236}">
                            <a16:creationId xmlns:a16="http://schemas.microsoft.com/office/drawing/2014/main" id="{7B95B6B9-DF00-154F-AA85-C14ECC354E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100" y="3073400"/>
                        <a:ext cx="1816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4" name="Object 18">
            <a:extLst>
              <a:ext uri="{FF2B5EF4-FFF2-40B4-BE49-F238E27FC236}">
                <a16:creationId xmlns:a16="http://schemas.microsoft.com/office/drawing/2014/main" id="{18229D1F-DC7E-C145-9E8C-92A42AFA883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89400" y="4330700"/>
          <a:ext cx="1892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9" name="Equation" r:id="rId21" imgW="43599100" imgH="19596100" progId="Equation.3">
                  <p:embed/>
                </p:oleObj>
              </mc:Choice>
              <mc:Fallback>
                <p:oleObj name="Equation" r:id="rId21" imgW="43599100" imgH="19596100" progId="Equation.3">
                  <p:embed/>
                  <p:pic>
                    <p:nvPicPr>
                      <p:cNvPr id="60434" name="Object 18">
                        <a:extLst>
                          <a:ext uri="{FF2B5EF4-FFF2-40B4-BE49-F238E27FC236}">
                            <a16:creationId xmlns:a16="http://schemas.microsoft.com/office/drawing/2014/main" id="{18229D1F-DC7E-C145-9E8C-92A42AFA88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400" y="4330700"/>
                        <a:ext cx="1892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5" name="Object 19">
            <a:extLst>
              <a:ext uri="{FF2B5EF4-FFF2-40B4-BE49-F238E27FC236}">
                <a16:creationId xmlns:a16="http://schemas.microsoft.com/office/drawing/2014/main" id="{F1DE82B9-7BA9-6744-A865-81841531A1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96000" y="4305300"/>
          <a:ext cx="1422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0" name="Equation" r:id="rId23" imgW="32766000" imgH="21945600" progId="Equation.3">
                  <p:embed/>
                </p:oleObj>
              </mc:Choice>
              <mc:Fallback>
                <p:oleObj name="Equation" r:id="rId23" imgW="32766000" imgH="21945600" progId="Equation.3">
                  <p:embed/>
                  <p:pic>
                    <p:nvPicPr>
                      <p:cNvPr id="60435" name="Object 19">
                        <a:extLst>
                          <a:ext uri="{FF2B5EF4-FFF2-40B4-BE49-F238E27FC236}">
                            <a16:creationId xmlns:a16="http://schemas.microsoft.com/office/drawing/2014/main" id="{F1DE82B9-7BA9-6744-A865-81841531A1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305300"/>
                        <a:ext cx="1422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6" name="Object 20">
            <a:extLst>
              <a:ext uri="{FF2B5EF4-FFF2-40B4-BE49-F238E27FC236}">
                <a16:creationId xmlns:a16="http://schemas.microsoft.com/office/drawing/2014/main" id="{A0B6AEA9-BB76-8E45-9A49-8A6BE3C7484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1650" y="5486400"/>
          <a:ext cx="1574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1" name="Equation" r:id="rId25" imgW="36283900" imgH="14046200" progId="Equation.3">
                  <p:embed/>
                </p:oleObj>
              </mc:Choice>
              <mc:Fallback>
                <p:oleObj name="Equation" r:id="rId25" imgW="36283900" imgH="14046200" progId="Equation.3">
                  <p:embed/>
                  <p:pic>
                    <p:nvPicPr>
                      <p:cNvPr id="60436" name="Object 20">
                        <a:extLst>
                          <a:ext uri="{FF2B5EF4-FFF2-40B4-BE49-F238E27FC236}">
                            <a16:creationId xmlns:a16="http://schemas.microsoft.com/office/drawing/2014/main" id="{A0B6AEA9-BB76-8E45-9A49-8A6BE3C748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5486400"/>
                        <a:ext cx="1574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7" name="Object 21">
            <a:extLst>
              <a:ext uri="{FF2B5EF4-FFF2-40B4-BE49-F238E27FC236}">
                <a16:creationId xmlns:a16="http://schemas.microsoft.com/office/drawing/2014/main" id="{984DD03F-BBEF-474B-9735-E011FB59EF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67250" y="5443538"/>
          <a:ext cx="1079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2" name="Equation" r:id="rId27" imgW="24866600" imgH="14046200" progId="Equation.3">
                  <p:embed/>
                </p:oleObj>
              </mc:Choice>
              <mc:Fallback>
                <p:oleObj name="Equation" r:id="rId27" imgW="24866600" imgH="14046200" progId="Equation.3">
                  <p:embed/>
                  <p:pic>
                    <p:nvPicPr>
                      <p:cNvPr id="60437" name="Object 21">
                        <a:extLst>
                          <a:ext uri="{FF2B5EF4-FFF2-40B4-BE49-F238E27FC236}">
                            <a16:creationId xmlns:a16="http://schemas.microsoft.com/office/drawing/2014/main" id="{984DD03F-BBEF-474B-9735-E011FB59EF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5443538"/>
                        <a:ext cx="1079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8" name="Object 22">
            <a:extLst>
              <a:ext uri="{FF2B5EF4-FFF2-40B4-BE49-F238E27FC236}">
                <a16:creationId xmlns:a16="http://schemas.microsoft.com/office/drawing/2014/main" id="{79EBD576-A8F2-EE4B-A4C4-D56BDCE439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03900" y="5295900"/>
          <a:ext cx="1435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3" name="Equation" r:id="rId29" imgW="33058100" imgH="21945600" progId="Equation.3">
                  <p:embed/>
                </p:oleObj>
              </mc:Choice>
              <mc:Fallback>
                <p:oleObj name="Equation" r:id="rId29" imgW="33058100" imgH="21945600" progId="Equation.3">
                  <p:embed/>
                  <p:pic>
                    <p:nvPicPr>
                      <p:cNvPr id="60438" name="Object 22">
                        <a:extLst>
                          <a:ext uri="{FF2B5EF4-FFF2-40B4-BE49-F238E27FC236}">
                            <a16:creationId xmlns:a16="http://schemas.microsoft.com/office/drawing/2014/main" id="{79EBD576-A8F2-EE4B-A4C4-D56BDCE439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5295900"/>
                        <a:ext cx="1435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9825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0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0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2" grpId="0" build="p" autoUpdateAnimBg="0"/>
      <p:bldP spid="60425" grpId="0" build="p" autoUpdateAnimBg="0"/>
      <p:bldP spid="60427" grpId="0" build="p" autoUpdateAnimBg="0"/>
      <p:bldP spid="60429" grpId="0" build="p" autoUpdateAnimBg="0"/>
      <p:bldP spid="6043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5" name="Object 3">
            <a:extLst>
              <a:ext uri="{FF2B5EF4-FFF2-40B4-BE49-F238E27FC236}">
                <a16:creationId xmlns:a16="http://schemas.microsoft.com/office/drawing/2014/main" id="{F7CDC03B-FB5F-A043-862C-5F45E46405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4400" y="457200"/>
          <a:ext cx="87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35" name="Equation" r:id="rId3" imgW="20193000" imgH="9359900" progId="Equation.3">
                  <p:embed/>
                </p:oleObj>
              </mc:Choice>
              <mc:Fallback>
                <p:oleObj name="Equation" r:id="rId3" imgW="20193000" imgH="9359900" progId="Equation.3">
                  <p:embed/>
                  <p:pic>
                    <p:nvPicPr>
                      <p:cNvPr id="8195" name="Object 3">
                        <a:extLst>
                          <a:ext uri="{FF2B5EF4-FFF2-40B4-BE49-F238E27FC236}">
                            <a16:creationId xmlns:a16="http://schemas.microsoft.com/office/drawing/2014/main" id="{F7CDC03B-FB5F-A043-862C-5F45E46405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457200"/>
                        <a:ext cx="876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>
            <a:extLst>
              <a:ext uri="{FF2B5EF4-FFF2-40B4-BE49-F238E27FC236}">
                <a16:creationId xmlns:a16="http://schemas.microsoft.com/office/drawing/2014/main" id="{7802172B-0090-FE40-BB8F-A969793B7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958851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为级数的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和函数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并写成</a:t>
            </a:r>
          </a:p>
        </p:txBody>
      </p:sp>
      <p:graphicFrame>
        <p:nvGraphicFramePr>
          <p:cNvPr id="8197" name="Object 5">
            <a:extLst>
              <a:ext uri="{FF2B5EF4-FFF2-40B4-BE49-F238E27FC236}">
                <a16:creationId xmlns:a16="http://schemas.microsoft.com/office/drawing/2014/main" id="{C995B935-9EA5-894A-8634-AFDFA5C20E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1503363"/>
          <a:ext cx="23368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36" name="Equation" r:id="rId5" imgW="53835300" imgH="23990300" progId="Equation.3">
                  <p:embed/>
                </p:oleObj>
              </mc:Choice>
              <mc:Fallback>
                <p:oleObj name="Equation" r:id="rId5" imgW="53835300" imgH="23990300" progId="Equation.3">
                  <p:embed/>
                  <p:pic>
                    <p:nvPicPr>
                      <p:cNvPr id="8197" name="Object 5">
                        <a:extLst>
                          <a:ext uri="{FF2B5EF4-FFF2-40B4-BE49-F238E27FC236}">
                            <a16:creationId xmlns:a16="http://schemas.microsoft.com/office/drawing/2014/main" id="{C995B935-9EA5-894A-8634-AFDFA5C20E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503363"/>
                        <a:ext cx="23368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6">
            <a:extLst>
              <a:ext uri="{FF2B5EF4-FFF2-40B4-BE49-F238E27FC236}">
                <a16:creationId xmlns:a16="http://schemas.microsoft.com/office/drawing/2014/main" id="{4F5BED8C-4C38-C747-BFF9-B17D2A3A2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544763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若用</a:t>
            </a:r>
          </a:p>
        </p:txBody>
      </p:sp>
      <p:graphicFrame>
        <p:nvGraphicFramePr>
          <p:cNvPr id="8199" name="Object 7">
            <a:extLst>
              <a:ext uri="{FF2B5EF4-FFF2-40B4-BE49-F238E27FC236}">
                <a16:creationId xmlns:a16="http://schemas.microsoft.com/office/drawing/2014/main" id="{88622056-5813-0444-B2AC-E67F4CCCA55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2619375"/>
          <a:ext cx="863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37" name="Equation" r:id="rId7" imgW="19900900" imgH="10236200" progId="Equation.3">
                  <p:embed/>
                </p:oleObj>
              </mc:Choice>
              <mc:Fallback>
                <p:oleObj name="Equation" r:id="rId7" imgW="19900900" imgH="10236200" progId="Equation.3">
                  <p:embed/>
                  <p:pic>
                    <p:nvPicPr>
                      <p:cNvPr id="8199" name="Object 7">
                        <a:extLst>
                          <a:ext uri="{FF2B5EF4-FFF2-40B4-BE49-F238E27FC236}">
                            <a16:creationId xmlns:a16="http://schemas.microsoft.com/office/drawing/2014/main" id="{88622056-5813-0444-B2AC-E67F4CCCA5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619375"/>
                        <a:ext cx="863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8">
            <a:extLst>
              <a:ext uri="{FF2B5EF4-FFF2-40B4-BE49-F238E27FC236}">
                <a16:creationId xmlns:a16="http://schemas.microsoft.com/office/drawing/2014/main" id="{2A363998-94C1-6F4F-9C1B-8B420CB3B9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3800" y="3078163"/>
          <a:ext cx="24892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38" name="Equation" r:id="rId9" imgW="57340500" imgH="23990300" progId="Equation.3">
                  <p:embed/>
                </p:oleObj>
              </mc:Choice>
              <mc:Fallback>
                <p:oleObj name="Equation" r:id="rId9" imgW="57340500" imgH="23990300" progId="Equation.3">
                  <p:embed/>
                  <p:pic>
                    <p:nvPicPr>
                      <p:cNvPr id="8200" name="Object 8">
                        <a:extLst>
                          <a:ext uri="{FF2B5EF4-FFF2-40B4-BE49-F238E27FC236}">
                            <a16:creationId xmlns:a16="http://schemas.microsoft.com/office/drawing/2014/main" id="{2A363998-94C1-6F4F-9C1B-8B420CB3B9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78163"/>
                        <a:ext cx="24892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9">
            <a:extLst>
              <a:ext uri="{FF2B5EF4-FFF2-40B4-BE49-F238E27FC236}">
                <a16:creationId xmlns:a16="http://schemas.microsoft.com/office/drawing/2014/main" id="{7F6FFF13-A7AD-F642-8398-1E19CB845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206032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令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余项</a:t>
            </a:r>
          </a:p>
        </p:txBody>
      </p:sp>
      <p:graphicFrame>
        <p:nvGraphicFramePr>
          <p:cNvPr id="8203" name="Object 11">
            <a:extLst>
              <a:ext uri="{FF2B5EF4-FFF2-40B4-BE49-F238E27FC236}">
                <a16:creationId xmlns:a16="http://schemas.microsoft.com/office/drawing/2014/main" id="{6EF3E575-39C6-8449-86AB-8646FCDF2F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40100" y="4224338"/>
          <a:ext cx="298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39" name="Equation" r:id="rId11" imgW="68757800" imgH="10236200" progId="Equation.3">
                  <p:embed/>
                </p:oleObj>
              </mc:Choice>
              <mc:Fallback>
                <p:oleObj name="Equation" r:id="rId11" imgW="68757800" imgH="10236200" progId="Equation.3">
                  <p:embed/>
                  <p:pic>
                    <p:nvPicPr>
                      <p:cNvPr id="8203" name="Object 11">
                        <a:extLst>
                          <a:ext uri="{FF2B5EF4-FFF2-40B4-BE49-F238E27FC236}">
                            <a16:creationId xmlns:a16="http://schemas.microsoft.com/office/drawing/2014/main" id="{6EF3E575-39C6-8449-86AB-8646FCDF2F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4224338"/>
                        <a:ext cx="298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4" name="Text Box 12">
            <a:extLst>
              <a:ext uri="{FF2B5EF4-FFF2-40B4-BE49-F238E27FC236}">
                <a16:creationId xmlns:a16="http://schemas.microsoft.com/office/drawing/2014/main" id="{21EA0337-A096-1048-A37E-86C0B481F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906963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则在收敛域上有</a:t>
            </a:r>
          </a:p>
        </p:txBody>
      </p:sp>
      <p:graphicFrame>
        <p:nvGraphicFramePr>
          <p:cNvPr id="8205" name="Object 13">
            <a:extLst>
              <a:ext uri="{FF2B5EF4-FFF2-40B4-BE49-F238E27FC236}">
                <a16:creationId xmlns:a16="http://schemas.microsoft.com/office/drawing/2014/main" id="{A556CC59-E55C-8443-8D11-6858C290C5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1101"/>
              </p:ext>
            </p:extLst>
          </p:nvPr>
        </p:nvGraphicFramePr>
        <p:xfrm>
          <a:off x="4763616" y="4975226"/>
          <a:ext cx="2705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40" name="Equation" r:id="rId13" imgW="62318900" imgH="14046200" progId="Equation.3">
                  <p:embed/>
                </p:oleObj>
              </mc:Choice>
              <mc:Fallback>
                <p:oleObj name="Equation" r:id="rId13" imgW="62318900" imgH="14046200" progId="Equation.3">
                  <p:embed/>
                  <p:pic>
                    <p:nvPicPr>
                      <p:cNvPr id="8205" name="Object 13">
                        <a:extLst>
                          <a:ext uri="{FF2B5EF4-FFF2-40B4-BE49-F238E27FC236}">
                            <a16:creationId xmlns:a16="http://schemas.microsoft.com/office/drawing/2014/main" id="{A556CC59-E55C-8443-8D11-6858C290C5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616" y="4975226"/>
                        <a:ext cx="2705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6" name="Object 14">
            <a:extLst>
              <a:ext uri="{FF2B5EF4-FFF2-40B4-BE49-F238E27FC236}">
                <a16:creationId xmlns:a16="http://schemas.microsoft.com/office/drawing/2014/main" id="{E228E472-05F1-E046-8348-46A7F98970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054593"/>
              </p:ext>
            </p:extLst>
          </p:nvPr>
        </p:nvGraphicFramePr>
        <p:xfrm>
          <a:off x="8040216" y="4975226"/>
          <a:ext cx="1955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41" name="Equation" r:id="rId15" imgW="45059600" imgH="14046200" progId="Equation.3">
                  <p:embed/>
                </p:oleObj>
              </mc:Choice>
              <mc:Fallback>
                <p:oleObj name="Equation" r:id="rId15" imgW="45059600" imgH="14046200" progId="Equation.3">
                  <p:embed/>
                  <p:pic>
                    <p:nvPicPr>
                      <p:cNvPr id="8206" name="Object 14">
                        <a:extLst>
                          <a:ext uri="{FF2B5EF4-FFF2-40B4-BE49-F238E27FC236}">
                            <a16:creationId xmlns:a16="http://schemas.microsoft.com/office/drawing/2014/main" id="{E228E472-05F1-E046-8348-46A7F98970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0216" y="4975226"/>
                        <a:ext cx="1955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7" name="Text Box 15">
            <a:extLst>
              <a:ext uri="{FF2B5EF4-FFF2-40B4-BE49-F238E27FC236}">
                <a16:creationId xmlns:a16="http://schemas.microsoft.com/office/drawing/2014/main" id="{F8C65558-0013-AB42-B963-03B5659B6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2544763"/>
            <a:ext cx="510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表示函数项级数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前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n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项的和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8211" name="Text Box 19">
            <a:extLst>
              <a:ext uri="{FF2B5EF4-FFF2-40B4-BE49-F238E27FC236}">
                <a16:creationId xmlns:a16="http://schemas.microsoft.com/office/drawing/2014/main" id="{5BB2E1E1-A215-B541-BAAF-301E4A8E1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371476"/>
            <a:ext cx="6564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在收敛域上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函数项级数的和是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的函数  </a:t>
            </a:r>
          </a:p>
        </p:txBody>
      </p:sp>
      <p:sp>
        <p:nvSpPr>
          <p:cNvPr id="8212" name="Text Box 20">
            <a:extLst>
              <a:ext uri="{FF2B5EF4-FFF2-40B4-BE49-F238E27FC236}">
                <a16:creationId xmlns:a16="http://schemas.microsoft.com/office/drawing/2014/main" id="{CBDB140E-100B-1F44-B328-1B9B34E7B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3492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称它</a:t>
            </a:r>
          </a:p>
        </p:txBody>
      </p:sp>
    </p:spTree>
    <p:extLst>
      <p:ext uri="{BB962C8B-B14F-4D97-AF65-F5344CB8AC3E}">
        <p14:creationId xmlns:p14="http://schemas.microsoft.com/office/powerpoint/2010/main" val="33582416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  <p:bldP spid="8198" grpId="0" autoUpdateAnimBg="0"/>
      <p:bldP spid="8201" grpId="0" autoUpdateAnimBg="0"/>
      <p:bldP spid="8204" grpId="0" autoUpdateAnimBg="0"/>
      <p:bldP spid="8207" grpId="0" autoUpdateAnimBg="0"/>
      <p:bldP spid="8212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A79C484-9A69-F04C-AF20-875728791A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15925"/>
            <a:ext cx="2743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例如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,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等比级数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5967B0CA-0F42-4B44-92FF-632BCBFDC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21443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它的收敛域是</a:t>
            </a:r>
          </a:p>
        </p:txBody>
      </p:sp>
      <p:graphicFrame>
        <p:nvGraphicFramePr>
          <p:cNvPr id="9221" name="Object 5">
            <a:extLst>
              <a:ext uri="{FF2B5EF4-FFF2-40B4-BE49-F238E27FC236}">
                <a16:creationId xmlns:a16="http://schemas.microsoft.com/office/drawing/2014/main" id="{36094D31-7485-BC45-BC5A-290F94167B5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13462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87" name="Equation" r:id="rId3" imgW="28676600" imgH="9359900" progId="Equation.3">
                  <p:embed/>
                </p:oleObj>
              </mc:Choice>
              <mc:Fallback>
                <p:oleObj name="Equation" r:id="rId3" imgW="28676600" imgH="9359900" progId="Equation.3">
                  <p:embed/>
                  <p:pic>
                    <p:nvPicPr>
                      <p:cNvPr id="9221" name="Object 5">
                        <a:extLst>
                          <a:ext uri="{FF2B5EF4-FFF2-40B4-BE49-F238E27FC236}">
                            <a16:creationId xmlns:a16="http://schemas.microsoft.com/office/drawing/2014/main" id="{36094D31-7485-BC45-BC5A-290F94167B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3462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8">
            <a:extLst>
              <a:ext uri="{FF2B5EF4-FFF2-40B4-BE49-F238E27FC236}">
                <a16:creationId xmlns:a16="http://schemas.microsoft.com/office/drawing/2014/main" id="{8E5CE500-D79B-F343-B8A8-CB71EDBC8F0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3054351"/>
          <a:ext cx="33845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88" name="Equation" r:id="rId5" imgW="77533500" imgH="9944100" progId="Equation.3">
                  <p:embed/>
                </p:oleObj>
              </mc:Choice>
              <mc:Fallback>
                <p:oleObj name="Equation" r:id="rId5" imgW="77533500" imgH="9944100" progId="Equation.3">
                  <p:embed/>
                  <p:pic>
                    <p:nvPicPr>
                      <p:cNvPr id="9224" name="Object 8">
                        <a:extLst>
                          <a:ext uri="{FF2B5EF4-FFF2-40B4-BE49-F238E27FC236}">
                            <a16:creationId xmlns:a16="http://schemas.microsoft.com/office/drawing/2014/main" id="{8E5CE500-D79B-F343-B8A8-CB71EDBC8F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054351"/>
                        <a:ext cx="338455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9">
            <a:extLst>
              <a:ext uri="{FF2B5EF4-FFF2-40B4-BE49-F238E27FC236}">
                <a16:creationId xmlns:a16="http://schemas.microsoft.com/office/drawing/2014/main" id="{EFF68345-1438-AF45-BF36-C86EBB6AB5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67250" y="158750"/>
          <a:ext cx="4635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89" name="Equation" r:id="rId7" imgW="106794300" imgH="23698200" progId="Equation.3">
                  <p:embed/>
                </p:oleObj>
              </mc:Choice>
              <mc:Fallback>
                <p:oleObj name="Equation" r:id="rId7" imgW="106794300" imgH="23698200" progId="Equation.3">
                  <p:embed/>
                  <p:pic>
                    <p:nvPicPr>
                      <p:cNvPr id="9225" name="Object 9">
                        <a:extLst>
                          <a:ext uri="{FF2B5EF4-FFF2-40B4-BE49-F238E27FC236}">
                            <a16:creationId xmlns:a16="http://schemas.microsoft.com/office/drawing/2014/main" id="{EFF68345-1438-AF45-BF36-C86EBB6AB5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158750"/>
                        <a:ext cx="4635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10">
            <a:extLst>
              <a:ext uri="{FF2B5EF4-FFF2-40B4-BE49-F238E27FC236}">
                <a16:creationId xmlns:a16="http://schemas.microsoft.com/office/drawing/2014/main" id="{FD41988B-4107-D841-BF3C-CAB9DE0273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86200" y="1778000"/>
          <a:ext cx="19050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90" name="Equation" r:id="rId9" imgW="43891200" imgH="23990300" progId="Equation.3">
                  <p:embed/>
                </p:oleObj>
              </mc:Choice>
              <mc:Fallback>
                <p:oleObj name="Equation" r:id="rId9" imgW="43891200" imgH="23990300" progId="Equation.3">
                  <p:embed/>
                  <p:pic>
                    <p:nvPicPr>
                      <p:cNvPr id="9226" name="Object 10">
                        <a:extLst>
                          <a:ext uri="{FF2B5EF4-FFF2-40B4-BE49-F238E27FC236}">
                            <a16:creationId xmlns:a16="http://schemas.microsoft.com/office/drawing/2014/main" id="{FD41988B-4107-D841-BF3C-CAB9DE0273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778000"/>
                        <a:ext cx="19050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Text Box 11">
            <a:extLst>
              <a:ext uri="{FF2B5EF4-FFF2-40B4-BE49-F238E27FC236}">
                <a16:creationId xmlns:a16="http://schemas.microsoft.com/office/drawing/2014/main" id="{B3D408F1-1EFC-9045-9A19-F7E9BECD7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955926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它的发散域是</a:t>
            </a:r>
          </a:p>
        </p:txBody>
      </p:sp>
      <p:sp>
        <p:nvSpPr>
          <p:cNvPr id="9228" name="Text Box 12">
            <a:extLst>
              <a:ext uri="{FF2B5EF4-FFF2-40B4-BE49-F238E27FC236}">
                <a16:creationId xmlns:a16="http://schemas.microsoft.com/office/drawing/2014/main" id="{4BB31FC2-E033-604A-9C2B-0FA4EB094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29860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或写作</a:t>
            </a:r>
          </a:p>
        </p:txBody>
      </p:sp>
      <p:graphicFrame>
        <p:nvGraphicFramePr>
          <p:cNvPr id="9229" name="Object 13">
            <a:extLst>
              <a:ext uri="{FF2B5EF4-FFF2-40B4-BE49-F238E27FC236}">
                <a16:creationId xmlns:a16="http://schemas.microsoft.com/office/drawing/2014/main" id="{7833C537-460D-CF49-B29A-52A8AD52F5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63000" y="3068638"/>
          <a:ext cx="1054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91" name="Equation" r:id="rId11" imgW="24282400" imgH="10820400" progId="Equation.3">
                  <p:embed/>
                </p:oleObj>
              </mc:Choice>
              <mc:Fallback>
                <p:oleObj name="Equation" r:id="rId11" imgW="24282400" imgH="10820400" progId="Equation.3">
                  <p:embed/>
                  <p:pic>
                    <p:nvPicPr>
                      <p:cNvPr id="9229" name="Object 13">
                        <a:extLst>
                          <a:ext uri="{FF2B5EF4-FFF2-40B4-BE49-F238E27FC236}">
                            <a16:creationId xmlns:a16="http://schemas.microsoft.com/office/drawing/2014/main" id="{7833C537-460D-CF49-B29A-52A8AD52F5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3068638"/>
                        <a:ext cx="1054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2" name="Text Box 16">
            <a:extLst>
              <a:ext uri="{FF2B5EF4-FFF2-40B4-BE49-F238E27FC236}">
                <a16:creationId xmlns:a16="http://schemas.microsoft.com/office/drawing/2014/main" id="{8E4BFC68-1BC5-E240-A80F-E07661824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9624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又如</a:t>
            </a:r>
            <a:r>
              <a:rPr lang="en-US" altLang="zh-CN" b="1" dirty="0">
                <a:solidFill>
                  <a:srgbClr val="000000"/>
                </a:solidFill>
              </a:rPr>
              <a:t>,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级数</a:t>
            </a:r>
          </a:p>
        </p:txBody>
      </p:sp>
      <p:graphicFrame>
        <p:nvGraphicFramePr>
          <p:cNvPr id="9233" name="Object 17">
            <a:extLst>
              <a:ext uri="{FF2B5EF4-FFF2-40B4-BE49-F238E27FC236}">
                <a16:creationId xmlns:a16="http://schemas.microsoft.com/office/drawing/2014/main" id="{08AE53FE-2BEB-9E49-ACFD-EBAABB9BB78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00500" y="3683000"/>
          <a:ext cx="3162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92" name="Equation" r:id="rId13" imgW="72847200" imgH="23990300" progId="Equation.3">
                  <p:embed/>
                </p:oleObj>
              </mc:Choice>
              <mc:Fallback>
                <p:oleObj name="Equation" r:id="rId13" imgW="72847200" imgH="23990300" progId="Equation.3">
                  <p:embed/>
                  <p:pic>
                    <p:nvPicPr>
                      <p:cNvPr id="9233" name="Object 17">
                        <a:extLst>
                          <a:ext uri="{FF2B5EF4-FFF2-40B4-BE49-F238E27FC236}">
                            <a16:creationId xmlns:a16="http://schemas.microsoft.com/office/drawing/2014/main" id="{08AE53FE-2BEB-9E49-ACFD-EBAABB9BB7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3683000"/>
                        <a:ext cx="3162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7" name="Object 21">
            <a:extLst>
              <a:ext uri="{FF2B5EF4-FFF2-40B4-BE49-F238E27FC236}">
                <a16:creationId xmlns:a16="http://schemas.microsoft.com/office/drawing/2014/main" id="{A50447FD-98C4-D442-A732-F4EE6EDD0C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10200" y="4911725"/>
          <a:ext cx="2235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93" name="Equation" r:id="rId15" imgW="51498500" imgH="14338300" progId="Equation.3">
                  <p:embed/>
                </p:oleObj>
              </mc:Choice>
              <mc:Fallback>
                <p:oleObj name="Equation" r:id="rId15" imgW="51498500" imgH="14338300" progId="Equation.3">
                  <p:embed/>
                  <p:pic>
                    <p:nvPicPr>
                      <p:cNvPr id="9237" name="Object 21">
                        <a:extLst>
                          <a:ext uri="{FF2B5EF4-FFF2-40B4-BE49-F238E27FC236}">
                            <a16:creationId xmlns:a16="http://schemas.microsoft.com/office/drawing/2014/main" id="{A50447FD-98C4-D442-A732-F4EE6EDD0C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911725"/>
                        <a:ext cx="22352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8" name="Text Box 22">
            <a:extLst>
              <a:ext uri="{FF2B5EF4-FFF2-40B4-BE49-F238E27FC236}">
                <a16:creationId xmlns:a16="http://schemas.microsoft.com/office/drawing/2014/main" id="{C027F3EB-9387-854C-8E0A-174874AF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4835526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级数发散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9243" name="Text Box 27">
            <a:extLst>
              <a:ext uri="{FF2B5EF4-FFF2-40B4-BE49-F238E27FC236}">
                <a16:creationId xmlns:a16="http://schemas.microsoft.com/office/drawing/2014/main" id="{3A0803BC-6C33-2D48-85B0-7A74D247F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200" y="5638801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所以级数的收敛域仅为</a:t>
            </a:r>
          </a:p>
        </p:txBody>
      </p:sp>
      <p:graphicFrame>
        <p:nvGraphicFramePr>
          <p:cNvPr id="9244" name="Object 28">
            <a:extLst>
              <a:ext uri="{FF2B5EF4-FFF2-40B4-BE49-F238E27FC236}">
                <a16:creationId xmlns:a16="http://schemas.microsoft.com/office/drawing/2014/main" id="{3F91E222-6CA2-0E47-BE6F-CAF6E0E8FF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99200" y="5702300"/>
          <a:ext cx="1016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94" name="Equation" r:id="rId17" imgW="23406100" imgH="10820400" progId="Equation.3">
                  <p:embed/>
                </p:oleObj>
              </mc:Choice>
              <mc:Fallback>
                <p:oleObj name="Equation" r:id="rId17" imgW="23406100" imgH="10820400" progId="Equation.3">
                  <p:embed/>
                  <p:pic>
                    <p:nvPicPr>
                      <p:cNvPr id="9244" name="Object 28">
                        <a:extLst>
                          <a:ext uri="{FF2B5EF4-FFF2-40B4-BE49-F238E27FC236}">
                            <a16:creationId xmlns:a16="http://schemas.microsoft.com/office/drawing/2014/main" id="{3F91E222-6CA2-0E47-BE6F-CAF6E0E8FF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5702300"/>
                        <a:ext cx="1016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7">
            <a:extLst>
              <a:ext uri="{FF2B5EF4-FFF2-40B4-BE49-F238E27FC236}">
                <a16:creationId xmlns:a16="http://schemas.microsoft.com/office/drawing/2014/main" id="{4EC38D5D-F30E-094C-8CC0-860B584242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87976" y="1304926"/>
          <a:ext cx="24606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95" name="Equation" r:id="rId19" imgW="56172100" imgH="10236200" progId="Equation.3">
                  <p:embed/>
                </p:oleObj>
              </mc:Choice>
              <mc:Fallback>
                <p:oleObj name="Equation" r:id="rId19" imgW="56172100" imgH="10236200" progId="Equation.3">
                  <p:embed/>
                  <p:pic>
                    <p:nvPicPr>
                      <p:cNvPr id="9223" name="Object 7">
                        <a:extLst>
                          <a:ext uri="{FF2B5EF4-FFF2-40B4-BE49-F238E27FC236}">
                            <a16:creationId xmlns:a16="http://schemas.microsoft.com/office/drawing/2014/main" id="{4EC38D5D-F30E-094C-8CC0-860B584242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7976" y="1304926"/>
                        <a:ext cx="24606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9" name="Text Box 33">
            <a:extLst>
              <a:ext uri="{FF2B5EF4-FFF2-40B4-BE49-F238E27FC236}">
                <a16:creationId xmlns:a16="http://schemas.microsoft.com/office/drawing/2014/main" id="{936670DC-AFB7-CA4D-B585-218CC8DD5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9550" y="1219201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有和函数 </a:t>
            </a:r>
          </a:p>
        </p:txBody>
      </p:sp>
      <p:graphicFrame>
        <p:nvGraphicFramePr>
          <p:cNvPr id="9241" name="Object 25">
            <a:extLst>
              <a:ext uri="{FF2B5EF4-FFF2-40B4-BE49-F238E27FC236}">
                <a16:creationId xmlns:a16="http://schemas.microsoft.com/office/drawing/2014/main" id="{0C203094-86B7-C047-9B70-7384F0009D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39001" y="4024314"/>
          <a:ext cx="2519363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96" name="Equation" r:id="rId21" imgW="57924700" imgH="10820400" progId="Equation.3">
                  <p:embed/>
                </p:oleObj>
              </mc:Choice>
              <mc:Fallback>
                <p:oleObj name="Equation" r:id="rId21" imgW="57924700" imgH="10820400" progId="Equation.3">
                  <p:embed/>
                  <p:pic>
                    <p:nvPicPr>
                      <p:cNvPr id="9241" name="Object 25">
                        <a:extLst>
                          <a:ext uri="{FF2B5EF4-FFF2-40B4-BE49-F238E27FC236}">
                            <a16:creationId xmlns:a16="http://schemas.microsoft.com/office/drawing/2014/main" id="{0C203094-86B7-C047-9B70-7384F0009D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1" y="4024314"/>
                        <a:ext cx="2519363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6" name="Object 20">
            <a:extLst>
              <a:ext uri="{FF2B5EF4-FFF2-40B4-BE49-F238E27FC236}">
                <a16:creationId xmlns:a16="http://schemas.microsoft.com/office/drawing/2014/main" id="{467790C2-99F0-AE46-9708-13978DF0C2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90800" y="4889501"/>
          <a:ext cx="284638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97" name="Equation" r:id="rId23" imgW="65239900" imgH="10820400" progId="Equation.3">
                  <p:embed/>
                </p:oleObj>
              </mc:Choice>
              <mc:Fallback>
                <p:oleObj name="Equation" r:id="rId23" imgW="65239900" imgH="10820400" progId="Equation.3">
                  <p:embed/>
                  <p:pic>
                    <p:nvPicPr>
                      <p:cNvPr id="9236" name="Object 20">
                        <a:extLst>
                          <a:ext uri="{FF2B5EF4-FFF2-40B4-BE49-F238E27FC236}">
                            <a16:creationId xmlns:a16="http://schemas.microsoft.com/office/drawing/2014/main" id="{467790C2-99F0-AE46-9708-13978DF0C2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889501"/>
                        <a:ext cx="2846388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74235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utoUpdateAnimBg="0"/>
      <p:bldP spid="9227" grpId="0" autoUpdateAnimBg="0"/>
      <p:bldP spid="9228" grpId="0" autoUpdateAnimBg="0"/>
      <p:bldP spid="9232" grpId="0" autoUpdateAnimBg="0"/>
      <p:bldP spid="9238" grpId="0" build="p" autoUpdateAnimBg="0"/>
      <p:bldP spid="9243" grpId="0" autoUpdateAnimBg="0"/>
      <p:bldP spid="9249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4AD93C3-3D8A-1F46-A639-E78F0F50EB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47244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二、幂级数及其收敛性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  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59225B46-C068-7A47-AE47-10B5B476D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15160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形如</a:t>
            </a:r>
          </a:p>
        </p:txBody>
      </p:sp>
      <p:graphicFrame>
        <p:nvGraphicFramePr>
          <p:cNvPr id="10244" name="Object 4">
            <a:extLst>
              <a:ext uri="{FF2B5EF4-FFF2-40B4-BE49-F238E27FC236}">
                <a16:creationId xmlns:a16="http://schemas.microsoft.com/office/drawing/2014/main" id="{E285B18D-C54D-BD4C-B508-AAEE3E42D8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2800" y="908720"/>
          <a:ext cx="2184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90" name="Equation" r:id="rId3" imgW="50317400" imgH="23990300" progId="Equation.3">
                  <p:embed/>
                </p:oleObj>
              </mc:Choice>
              <mc:Fallback>
                <p:oleObj name="Equation" r:id="rId3" imgW="50317400" imgH="23990300" progId="Equation.3">
                  <p:embed/>
                  <p:pic>
                    <p:nvPicPr>
                      <p:cNvPr id="10244" name="Object 4">
                        <a:extLst>
                          <a:ext uri="{FF2B5EF4-FFF2-40B4-BE49-F238E27FC236}">
                            <a16:creationId xmlns:a16="http://schemas.microsoft.com/office/drawing/2014/main" id="{E285B18D-C54D-BD4C-B508-AAEE3E42D8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908720"/>
                        <a:ext cx="21844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>
            <a:extLst>
              <a:ext uri="{FF2B5EF4-FFF2-40B4-BE49-F238E27FC236}">
                <a16:creationId xmlns:a16="http://schemas.microsoft.com/office/drawing/2014/main" id="{33F61436-5508-1F4E-AFF8-38D13AC64CA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1" y="1143000"/>
          <a:ext cx="47593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91" name="Equation" r:id="rId5" imgW="109715300" imgH="12001500" progId="Equation.3">
                  <p:embed/>
                </p:oleObj>
              </mc:Choice>
              <mc:Fallback>
                <p:oleObj name="Equation" r:id="rId5" imgW="109715300" imgH="12001500" progId="Equation.3">
                  <p:embed/>
                  <p:pic>
                    <p:nvPicPr>
                      <p:cNvPr id="10245" name="Object 5">
                        <a:extLst>
                          <a:ext uri="{FF2B5EF4-FFF2-40B4-BE49-F238E27FC236}">
                            <a16:creationId xmlns:a16="http://schemas.microsoft.com/office/drawing/2014/main" id="{33F61436-5508-1F4E-AFF8-38D13AC64C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1" y="1143000"/>
                        <a:ext cx="47593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6">
            <a:extLst>
              <a:ext uri="{FF2B5EF4-FFF2-40B4-BE49-F238E27FC236}">
                <a16:creationId xmlns:a16="http://schemas.microsoft.com/office/drawing/2014/main" id="{A1476268-3C2E-C647-8543-B23CDAED7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2514601"/>
            <a:ext cx="452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的函数项级数称为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幂级数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0248" name="Text Box 8">
            <a:extLst>
              <a:ext uri="{FF2B5EF4-FFF2-40B4-BE49-F238E27FC236}">
                <a16:creationId xmlns:a16="http://schemas.microsoft.com/office/drawing/2014/main" id="{54403451-A961-6F4A-A31E-BB466D525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600" y="2498726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其中数列</a:t>
            </a:r>
          </a:p>
        </p:txBody>
      </p:sp>
      <p:graphicFrame>
        <p:nvGraphicFramePr>
          <p:cNvPr id="10247" name="Object 7">
            <a:extLst>
              <a:ext uri="{FF2B5EF4-FFF2-40B4-BE49-F238E27FC236}">
                <a16:creationId xmlns:a16="http://schemas.microsoft.com/office/drawing/2014/main" id="{A870F4B0-91E5-1E47-A1C9-B8D6FBEF60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64450" y="2574925"/>
          <a:ext cx="2171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92" name="Equation" r:id="rId7" imgW="50025300" imgH="10236200" progId="Equation.3">
                  <p:embed/>
                </p:oleObj>
              </mc:Choice>
              <mc:Fallback>
                <p:oleObj name="Equation" r:id="rId7" imgW="50025300" imgH="10236200" progId="Equation.3">
                  <p:embed/>
                  <p:pic>
                    <p:nvPicPr>
                      <p:cNvPr id="10247" name="Object 7">
                        <a:extLst>
                          <a:ext uri="{FF2B5EF4-FFF2-40B4-BE49-F238E27FC236}">
                            <a16:creationId xmlns:a16="http://schemas.microsoft.com/office/drawing/2014/main" id="{A870F4B0-91E5-1E47-A1C9-B8D6FBEF60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4450" y="2574925"/>
                        <a:ext cx="2171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">
            <a:extLst>
              <a:ext uri="{FF2B5EF4-FFF2-40B4-BE49-F238E27FC236}">
                <a16:creationId xmlns:a16="http://schemas.microsoft.com/office/drawing/2014/main" id="{F0BF5C1F-05B3-9E40-A724-F327E7474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1850" y="3629968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下面着重讨论</a:t>
            </a:r>
          </a:p>
        </p:txBody>
      </p:sp>
      <p:graphicFrame>
        <p:nvGraphicFramePr>
          <p:cNvPr id="10251" name="Object 11">
            <a:extLst>
              <a:ext uri="{FF2B5EF4-FFF2-40B4-BE49-F238E27FC236}">
                <a16:creationId xmlns:a16="http://schemas.microsoft.com/office/drawing/2014/main" id="{0D4CB246-8D8F-F945-B5D4-0CFE40111BD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38650" y="3683000"/>
          <a:ext cx="93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93" name="Equation" r:id="rId9" imgW="21653500" imgH="10236200" progId="Equation.3">
                  <p:embed/>
                </p:oleObj>
              </mc:Choice>
              <mc:Fallback>
                <p:oleObj name="Equation" r:id="rId9" imgW="21653500" imgH="10236200" progId="Equation.3">
                  <p:embed/>
                  <p:pic>
                    <p:nvPicPr>
                      <p:cNvPr id="10251" name="Object 11">
                        <a:extLst>
                          <a:ext uri="{FF2B5EF4-FFF2-40B4-BE49-F238E27FC236}">
                            <a16:creationId xmlns:a16="http://schemas.microsoft.com/office/drawing/2014/main" id="{0D4CB246-8D8F-F945-B5D4-0CFE40111B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3683000"/>
                        <a:ext cx="93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2">
            <a:extLst>
              <a:ext uri="{FF2B5EF4-FFF2-40B4-BE49-F238E27FC236}">
                <a16:creationId xmlns:a16="http://schemas.microsoft.com/office/drawing/2014/main" id="{136239C8-6797-BA4D-9280-A118ED5378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36888" y="4267200"/>
          <a:ext cx="12192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94" name="Equation" r:id="rId11" imgW="28092400" imgH="23990300" progId="Equation.3">
                  <p:embed/>
                </p:oleObj>
              </mc:Choice>
              <mc:Fallback>
                <p:oleObj name="Equation" r:id="rId11" imgW="28092400" imgH="23990300" progId="Equation.3">
                  <p:embed/>
                  <p:pic>
                    <p:nvPicPr>
                      <p:cNvPr id="10252" name="Object 12">
                        <a:extLst>
                          <a:ext uri="{FF2B5EF4-FFF2-40B4-BE49-F238E27FC236}">
                            <a16:creationId xmlns:a16="http://schemas.microsoft.com/office/drawing/2014/main" id="{136239C8-6797-BA4D-9280-A118ED5378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6888" y="4267200"/>
                        <a:ext cx="12192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3">
            <a:extLst>
              <a:ext uri="{FF2B5EF4-FFF2-40B4-BE49-F238E27FC236}">
                <a16:creationId xmlns:a16="http://schemas.microsoft.com/office/drawing/2014/main" id="{11AD1D14-0B03-924D-9A06-29A078B221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10064" y="4513263"/>
          <a:ext cx="491013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95" name="Equation" r:id="rId13" imgW="113220500" imgH="12001500" progId="Equation.3">
                  <p:embed/>
                </p:oleObj>
              </mc:Choice>
              <mc:Fallback>
                <p:oleObj name="Equation" r:id="rId13" imgW="113220500" imgH="12001500" progId="Equation.3">
                  <p:embed/>
                  <p:pic>
                    <p:nvPicPr>
                      <p:cNvPr id="10253" name="Object 13">
                        <a:extLst>
                          <a:ext uri="{FF2B5EF4-FFF2-40B4-BE49-F238E27FC236}">
                            <a16:creationId xmlns:a16="http://schemas.microsoft.com/office/drawing/2014/main" id="{11AD1D14-0B03-924D-9A06-29A078B221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0064" y="4513263"/>
                        <a:ext cx="4910137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4" name="Text Box 14">
            <a:extLst>
              <a:ext uri="{FF2B5EF4-FFF2-40B4-BE49-F238E27FC236}">
                <a16:creationId xmlns:a16="http://schemas.microsoft.com/office/drawing/2014/main" id="{E10B31C1-5503-014B-ABB8-60BD4875A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5626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幂级数</a:t>
            </a:r>
          </a:p>
        </p:txBody>
      </p:sp>
      <p:graphicFrame>
        <p:nvGraphicFramePr>
          <p:cNvPr id="10255" name="Object 15">
            <a:extLst>
              <a:ext uri="{FF2B5EF4-FFF2-40B4-BE49-F238E27FC236}">
                <a16:creationId xmlns:a16="http://schemas.microsoft.com/office/drawing/2014/main" id="{2106E8EA-221B-3342-887A-ADD71F4ADB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30700" y="5289550"/>
          <a:ext cx="313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96" name="Equation" r:id="rId15" imgW="72263000" imgH="23698200" progId="Equation.3">
                  <p:embed/>
                </p:oleObj>
              </mc:Choice>
              <mc:Fallback>
                <p:oleObj name="Equation" r:id="rId15" imgW="72263000" imgH="23698200" progId="Equation.3">
                  <p:embed/>
                  <p:pic>
                    <p:nvPicPr>
                      <p:cNvPr id="10255" name="Object 15">
                        <a:extLst>
                          <a:ext uri="{FF2B5EF4-FFF2-40B4-BE49-F238E27FC236}">
                            <a16:creationId xmlns:a16="http://schemas.microsoft.com/office/drawing/2014/main" id="{2106E8EA-221B-3342-887A-ADD71F4ADB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5289550"/>
                        <a:ext cx="3136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9" name="Text Box 19">
            <a:extLst>
              <a:ext uri="{FF2B5EF4-FFF2-40B4-BE49-F238E27FC236}">
                <a16:creationId xmlns:a16="http://schemas.microsoft.com/office/drawing/2014/main" id="{2A869630-15F2-3E49-8F4B-A156E189A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0" y="3062288"/>
            <a:ext cx="307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为幂级数的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系数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6B25018F-F1C4-9D44-8CD5-885BD8E28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5006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即是此种情形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sp>
        <p:nvSpPr>
          <p:cNvPr id="10263" name="Text Box 23">
            <a:extLst>
              <a:ext uri="{FF2B5EF4-FFF2-40B4-BE49-F238E27FC236}">
                <a16:creationId xmlns:a16="http://schemas.microsoft.com/office/drawing/2014/main" id="{0E01C3FD-7476-254B-95B2-19B9B4EC3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617268"/>
            <a:ext cx="1784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的情形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0264" name="Object 24">
            <a:extLst>
              <a:ext uri="{FF2B5EF4-FFF2-40B4-BE49-F238E27FC236}">
                <a16:creationId xmlns:a16="http://schemas.microsoft.com/office/drawing/2014/main" id="{9C9D5A1E-A56E-434C-B2CC-0F174A51D15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1828800"/>
          <a:ext cx="3022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97" name="Equation" r:id="rId17" imgW="69634100" imgH="12001500" progId="Equation.3">
                  <p:embed/>
                </p:oleObj>
              </mc:Choice>
              <mc:Fallback>
                <p:oleObj name="Equation" r:id="rId17" imgW="69634100" imgH="12001500" progId="Equation.3">
                  <p:embed/>
                  <p:pic>
                    <p:nvPicPr>
                      <p:cNvPr id="10264" name="Object 24">
                        <a:extLst>
                          <a:ext uri="{FF2B5EF4-FFF2-40B4-BE49-F238E27FC236}">
                            <a16:creationId xmlns:a16="http://schemas.microsoft.com/office/drawing/2014/main" id="{9C9D5A1E-A56E-434C-B2CC-0F174A51D1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828800"/>
                        <a:ext cx="3022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5" name="Text Box 25">
            <a:extLst>
              <a:ext uri="{FF2B5EF4-FFF2-40B4-BE49-F238E27FC236}">
                <a16:creationId xmlns:a16="http://schemas.microsoft.com/office/drawing/2014/main" id="{6814FD6C-12FA-424A-8F10-03DF9B4DD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3600" y="2514601"/>
            <a:ext cx="62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称 </a:t>
            </a:r>
          </a:p>
        </p:txBody>
      </p:sp>
    </p:spTree>
    <p:extLst>
      <p:ext uri="{BB962C8B-B14F-4D97-AF65-F5344CB8AC3E}">
        <p14:creationId xmlns:p14="http://schemas.microsoft.com/office/powerpoint/2010/main" val="28723794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6" grpId="0" autoUpdateAnimBg="0"/>
      <p:bldP spid="10248" grpId="0" autoUpdateAnimBg="0"/>
      <p:bldP spid="10250" grpId="0" build="p" autoUpdateAnimBg="0"/>
      <p:bldP spid="10254" grpId="0" autoUpdateAnimBg="0"/>
      <p:bldP spid="10259" grpId="0" autoUpdateAnimBg="0"/>
      <p:bldP spid="10262" grpId="0" autoUpdateAnimBg="0"/>
      <p:bldP spid="10263" grpId="0" build="p" autoUpdateAnimBg="0" advAuto="0"/>
      <p:bldP spid="10265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13" name="Text Box 25">
            <a:extLst>
              <a:ext uri="{FF2B5EF4-FFF2-40B4-BE49-F238E27FC236}">
                <a16:creationId xmlns:a16="http://schemas.microsoft.com/office/drawing/2014/main" id="{AA0CA18D-ACCB-8F45-8290-1B4919984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88" y="5368925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收敛</a:t>
            </a:r>
          </a:p>
        </p:txBody>
      </p:sp>
      <p:sp>
        <p:nvSpPr>
          <p:cNvPr id="63514" name="Text Box 26">
            <a:extLst>
              <a:ext uri="{FF2B5EF4-FFF2-40B4-BE49-F238E27FC236}">
                <a16:creationId xmlns:a16="http://schemas.microsoft.com/office/drawing/2014/main" id="{E096B3D3-9498-304E-B389-4A0114BC5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6688" y="536892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发散</a:t>
            </a:r>
          </a:p>
        </p:txBody>
      </p:sp>
      <p:sp>
        <p:nvSpPr>
          <p:cNvPr id="63515" name="Rectangle 27">
            <a:extLst>
              <a:ext uri="{FF2B5EF4-FFF2-40B4-BE49-F238E27FC236}">
                <a16:creationId xmlns:a16="http://schemas.microsoft.com/office/drawing/2014/main" id="{E506D4DA-B196-7240-9D6E-2CC0104E35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6606" y="367507"/>
            <a:ext cx="3276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+mn-lt"/>
                <a:ea typeface="楷体_GB2312" pitchFamily="49" charset="-122"/>
              </a:rPr>
              <a:t>定理 </a:t>
            </a:r>
            <a:r>
              <a:rPr lang="en-US" altLang="zh-CN" sz="2800" b="1" dirty="0">
                <a:solidFill>
                  <a:srgbClr val="C00000"/>
                </a:solidFill>
                <a:latin typeface="+mn-lt"/>
                <a:ea typeface="楷体_GB2312" pitchFamily="49" charset="-122"/>
              </a:rPr>
              <a:t>1. ( Abel</a:t>
            </a:r>
            <a:r>
              <a:rPr lang="zh-CN" altLang="en-US" sz="2800" b="1" dirty="0">
                <a:solidFill>
                  <a:srgbClr val="C00000"/>
                </a:solidFill>
                <a:latin typeface="+mn-lt"/>
                <a:ea typeface="楷体_GB2312" pitchFamily="49" charset="-122"/>
              </a:rPr>
              <a:t>定理 </a:t>
            </a:r>
            <a:r>
              <a:rPr lang="en-US" altLang="zh-CN" sz="2800" b="1" dirty="0">
                <a:solidFill>
                  <a:srgbClr val="C00000"/>
                </a:solidFill>
                <a:latin typeface="+mn-lt"/>
                <a:ea typeface="楷体_GB2312" pitchFamily="49" charset="-122"/>
              </a:rPr>
              <a:t>) </a:t>
            </a:r>
          </a:p>
        </p:txBody>
      </p:sp>
      <p:sp>
        <p:nvSpPr>
          <p:cNvPr id="63516" name="Text Box 28">
            <a:extLst>
              <a:ext uri="{FF2B5EF4-FFF2-40B4-BE49-F238E27FC236}">
                <a16:creationId xmlns:a16="http://schemas.microsoft.com/office/drawing/2014/main" id="{B969E51B-F457-CB4C-86B0-6A863C39F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4318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若幂级数</a:t>
            </a:r>
          </a:p>
        </p:txBody>
      </p:sp>
      <p:graphicFrame>
        <p:nvGraphicFramePr>
          <p:cNvPr id="63517" name="Object 29">
            <a:extLst>
              <a:ext uri="{FF2B5EF4-FFF2-40B4-BE49-F238E27FC236}">
                <a16:creationId xmlns:a16="http://schemas.microsoft.com/office/drawing/2014/main" id="{0362E1C0-2079-F448-A995-411FA14FE4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193675"/>
          <a:ext cx="1219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28" name="Equation" r:id="rId4" imgW="28092400" imgH="23698200" progId="Equation.3">
                  <p:embed/>
                </p:oleObj>
              </mc:Choice>
              <mc:Fallback>
                <p:oleObj name="Equation" r:id="rId4" imgW="28092400" imgH="23698200" progId="Equation.3">
                  <p:embed/>
                  <p:pic>
                    <p:nvPicPr>
                      <p:cNvPr id="63517" name="Object 29">
                        <a:extLst>
                          <a:ext uri="{FF2B5EF4-FFF2-40B4-BE49-F238E27FC236}">
                            <a16:creationId xmlns:a16="http://schemas.microsoft.com/office/drawing/2014/main" id="{0362E1C0-2079-F448-A995-411FA14FE4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93675"/>
                        <a:ext cx="1219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8" name="Object 30">
            <a:extLst>
              <a:ext uri="{FF2B5EF4-FFF2-40B4-BE49-F238E27FC236}">
                <a16:creationId xmlns:a16="http://schemas.microsoft.com/office/drawing/2014/main" id="{A97B2BD8-F88B-D24B-BC68-90955AA82C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28800" y="1282700"/>
          <a:ext cx="2717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29" name="Equation" r:id="rId6" imgW="62611000" imgH="10820400" progId="Equation.3">
                  <p:embed/>
                </p:oleObj>
              </mc:Choice>
              <mc:Fallback>
                <p:oleObj name="Equation" r:id="rId6" imgW="62611000" imgH="10820400" progId="Equation.3">
                  <p:embed/>
                  <p:pic>
                    <p:nvPicPr>
                      <p:cNvPr id="63518" name="Object 30">
                        <a:extLst>
                          <a:ext uri="{FF2B5EF4-FFF2-40B4-BE49-F238E27FC236}">
                            <a16:creationId xmlns:a16="http://schemas.microsoft.com/office/drawing/2014/main" id="{A97B2BD8-F88B-D24B-BC68-90955AA82C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282700"/>
                        <a:ext cx="2717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9" name="Text Box 31">
            <a:extLst>
              <a:ext uri="{FF2B5EF4-FFF2-40B4-BE49-F238E27FC236}">
                <a16:creationId xmlns:a16="http://schemas.microsoft.com/office/drawing/2014/main" id="{4691CFFB-BF3C-4544-9581-318F25D89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2334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则对满足不等式</a:t>
            </a:r>
          </a:p>
        </p:txBody>
      </p:sp>
      <p:graphicFrame>
        <p:nvGraphicFramePr>
          <p:cNvPr id="63520" name="Object 32">
            <a:extLst>
              <a:ext uri="{FF2B5EF4-FFF2-40B4-BE49-F238E27FC236}">
                <a16:creationId xmlns:a16="http://schemas.microsoft.com/office/drawing/2014/main" id="{0D4F9019-3893-C049-BA9F-EFB87069629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86600" y="1316038"/>
          <a:ext cx="1358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30" name="Equation" r:id="rId8" imgW="31305500" imgH="10820400" progId="Equation.3">
                  <p:embed/>
                </p:oleObj>
              </mc:Choice>
              <mc:Fallback>
                <p:oleObj name="Equation" r:id="rId8" imgW="31305500" imgH="10820400" progId="Equation.3">
                  <p:embed/>
                  <p:pic>
                    <p:nvPicPr>
                      <p:cNvPr id="63520" name="Object 32">
                        <a:extLst>
                          <a:ext uri="{FF2B5EF4-FFF2-40B4-BE49-F238E27FC236}">
                            <a16:creationId xmlns:a16="http://schemas.microsoft.com/office/drawing/2014/main" id="{0D4F9019-3893-C049-BA9F-EFB8706962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1316038"/>
                        <a:ext cx="1358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21" name="Text Box 33">
            <a:extLst>
              <a:ext uri="{FF2B5EF4-FFF2-40B4-BE49-F238E27FC236}">
                <a16:creationId xmlns:a16="http://schemas.microsoft.com/office/drawing/2014/main" id="{BE380441-E309-9242-A899-E7395A269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905001"/>
            <a:ext cx="4660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的一切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幂级数都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绝对收敛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3522" name="Text Box 34">
            <a:extLst>
              <a:ext uri="{FF2B5EF4-FFF2-40B4-BE49-F238E27FC236}">
                <a16:creationId xmlns:a16="http://schemas.microsoft.com/office/drawing/2014/main" id="{9DA4D48E-44FD-E84F-B2B1-D3BF27F48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4780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反之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若当</a:t>
            </a:r>
          </a:p>
        </p:txBody>
      </p:sp>
      <p:graphicFrame>
        <p:nvGraphicFramePr>
          <p:cNvPr id="63523" name="Object 35">
            <a:extLst>
              <a:ext uri="{FF2B5EF4-FFF2-40B4-BE49-F238E27FC236}">
                <a16:creationId xmlns:a16="http://schemas.microsoft.com/office/drawing/2014/main" id="{37FDC58D-8213-BA4D-9512-C574FF210B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2563813"/>
          <a:ext cx="914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31" name="Equation" r:id="rId10" imgW="21069300" imgH="10236200" progId="Equation.3">
                  <p:embed/>
                </p:oleObj>
              </mc:Choice>
              <mc:Fallback>
                <p:oleObj name="Equation" r:id="rId10" imgW="21069300" imgH="10236200" progId="Equation.3">
                  <p:embed/>
                  <p:pic>
                    <p:nvPicPr>
                      <p:cNvPr id="63523" name="Object 35">
                        <a:extLst>
                          <a:ext uri="{FF2B5EF4-FFF2-40B4-BE49-F238E27FC236}">
                            <a16:creationId xmlns:a16="http://schemas.microsoft.com/office/drawing/2014/main" id="{37FDC58D-8213-BA4D-9512-C574FF210B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563813"/>
                        <a:ext cx="914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24" name="Object 36">
            <a:extLst>
              <a:ext uri="{FF2B5EF4-FFF2-40B4-BE49-F238E27FC236}">
                <a16:creationId xmlns:a16="http://schemas.microsoft.com/office/drawing/2014/main" id="{AB3319F8-31B2-5348-AE29-1DD21460B4C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3084513"/>
          <a:ext cx="1371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32" name="Equation" r:id="rId12" imgW="31597600" imgH="10820400" progId="Equation.3">
                  <p:embed/>
                </p:oleObj>
              </mc:Choice>
              <mc:Fallback>
                <p:oleObj name="Equation" r:id="rId12" imgW="31597600" imgH="10820400" progId="Equation.3">
                  <p:embed/>
                  <p:pic>
                    <p:nvPicPr>
                      <p:cNvPr id="63524" name="Object 36">
                        <a:extLst>
                          <a:ext uri="{FF2B5EF4-FFF2-40B4-BE49-F238E27FC236}">
                            <a16:creationId xmlns:a16="http://schemas.microsoft.com/office/drawing/2014/main" id="{AB3319F8-31B2-5348-AE29-1DD21460B4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084513"/>
                        <a:ext cx="1371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25" name="Text Box 37">
            <a:extLst>
              <a:ext uri="{FF2B5EF4-FFF2-40B4-BE49-F238E27FC236}">
                <a16:creationId xmlns:a16="http://schemas.microsoft.com/office/drawing/2014/main" id="{376BC1D4-CFE6-EB4E-92E2-28429B21B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926" y="3098801"/>
            <a:ext cx="4587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的一切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, </a:t>
            </a:r>
            <a:r>
              <a:rPr lang="zh-CN" altLang="en-US" dirty="0">
                <a:solidFill>
                  <a:srgbClr val="000000"/>
                </a:solidFill>
              </a:rPr>
              <a:t>该幂级数也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发散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63526" name="Text Box 38">
            <a:extLst>
              <a:ext uri="{FF2B5EF4-FFF2-40B4-BE49-F238E27FC236}">
                <a16:creationId xmlns:a16="http://schemas.microsoft.com/office/drawing/2014/main" id="{E6F1F014-B004-4B44-8EE2-38FB73BBA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474913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时该幂级数发散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3527" name="Text Box 39">
            <a:extLst>
              <a:ext uri="{FF2B5EF4-FFF2-40B4-BE49-F238E27FC236}">
                <a16:creationId xmlns:a16="http://schemas.microsoft.com/office/drawing/2014/main" id="{D4F94D50-83EB-D54A-8081-07CA240B0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2474913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则对满足不等式</a:t>
            </a:r>
          </a:p>
        </p:txBody>
      </p:sp>
      <p:sp>
        <p:nvSpPr>
          <p:cNvPr id="63528" name="Text Box 40">
            <a:extLst>
              <a:ext uri="{FF2B5EF4-FFF2-40B4-BE49-F238E27FC236}">
                <a16:creationId xmlns:a16="http://schemas.microsoft.com/office/drawing/2014/main" id="{005E3AB0-9501-3D4A-A080-7B437A275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7826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63529" name="Object 41">
            <a:extLst>
              <a:ext uri="{FF2B5EF4-FFF2-40B4-BE49-F238E27FC236}">
                <a16:creationId xmlns:a16="http://schemas.microsoft.com/office/drawing/2014/main" id="{35DF7C76-153D-214B-B417-7D2F29E7228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3656013"/>
          <a:ext cx="1219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33" name="Equation" r:id="rId14" imgW="28092400" imgH="23698200" progId="Equation.3">
                  <p:embed/>
                </p:oleObj>
              </mc:Choice>
              <mc:Fallback>
                <p:oleObj name="Equation" r:id="rId14" imgW="28092400" imgH="23698200" progId="Equation.3">
                  <p:embed/>
                  <p:pic>
                    <p:nvPicPr>
                      <p:cNvPr id="63529" name="Object 41">
                        <a:extLst>
                          <a:ext uri="{FF2B5EF4-FFF2-40B4-BE49-F238E27FC236}">
                            <a16:creationId xmlns:a16="http://schemas.microsoft.com/office/drawing/2014/main" id="{35DF7C76-153D-214B-B417-7D2F29E722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656013"/>
                        <a:ext cx="1219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30" name="Object 42">
            <a:extLst>
              <a:ext uri="{FF2B5EF4-FFF2-40B4-BE49-F238E27FC236}">
                <a16:creationId xmlns:a16="http://schemas.microsoft.com/office/drawing/2014/main" id="{1A2D6B6C-87D8-FF46-88DE-EB95EE24EE0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77000" y="3833813"/>
          <a:ext cx="2171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34" name="Equation" r:id="rId16" imgW="50025300" imgH="17843500" progId="Equation.3">
                  <p:embed/>
                </p:oleObj>
              </mc:Choice>
              <mc:Fallback>
                <p:oleObj name="Equation" r:id="rId16" imgW="50025300" imgH="17843500" progId="Equation.3">
                  <p:embed/>
                  <p:pic>
                    <p:nvPicPr>
                      <p:cNvPr id="63530" name="Object 42">
                        <a:extLst>
                          <a:ext uri="{FF2B5EF4-FFF2-40B4-BE49-F238E27FC236}">
                            <a16:creationId xmlns:a16="http://schemas.microsoft.com/office/drawing/2014/main" id="{1A2D6B6C-87D8-FF46-88DE-EB95EE24EE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833813"/>
                        <a:ext cx="2171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31" name="Text Box 43">
            <a:extLst>
              <a:ext uri="{FF2B5EF4-FFF2-40B4-BE49-F238E27FC236}">
                <a16:creationId xmlns:a16="http://schemas.microsoft.com/office/drawing/2014/main" id="{0748428E-46B5-224F-92ED-31CF57DC1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8608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3532" name="Text Box 44">
            <a:extLst>
              <a:ext uri="{FF2B5EF4-FFF2-40B4-BE49-F238E27FC236}">
                <a16:creationId xmlns:a16="http://schemas.microsoft.com/office/drawing/2014/main" id="{D6AF9D90-5C81-3247-BEE5-3A50C4ABD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876676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则必有</a:t>
            </a:r>
          </a:p>
        </p:txBody>
      </p:sp>
      <p:graphicFrame>
        <p:nvGraphicFramePr>
          <p:cNvPr id="63538" name="Object 50">
            <a:extLst>
              <a:ext uri="{FF2B5EF4-FFF2-40B4-BE49-F238E27FC236}">
                <a16:creationId xmlns:a16="http://schemas.microsoft.com/office/drawing/2014/main" id="{38808560-38AA-1446-9D26-F0A6DC182A9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4760913"/>
          <a:ext cx="37465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35" name="Equation" r:id="rId18" imgW="86309200" imgH="14922500" progId="Equation.3">
                  <p:embed/>
                </p:oleObj>
              </mc:Choice>
              <mc:Fallback>
                <p:oleObj name="Equation" r:id="rId18" imgW="86309200" imgH="14922500" progId="Equation.3">
                  <p:embed/>
                  <p:pic>
                    <p:nvPicPr>
                      <p:cNvPr id="63538" name="Object 50">
                        <a:extLst>
                          <a:ext uri="{FF2B5EF4-FFF2-40B4-BE49-F238E27FC236}">
                            <a16:creationId xmlns:a16="http://schemas.microsoft.com/office/drawing/2014/main" id="{38808560-38AA-1446-9D26-F0A6DC182A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760913"/>
                        <a:ext cx="37465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39" name="Text Box 51">
            <a:extLst>
              <a:ext uri="{FF2B5EF4-FFF2-40B4-BE49-F238E27FC236}">
                <a16:creationId xmlns:a16="http://schemas.microsoft.com/office/drawing/2014/main" id="{26F1F8AE-CF3A-2C46-9BFB-06B49F116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3846513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于是存在</a:t>
            </a:r>
          </a:p>
        </p:txBody>
      </p:sp>
      <p:grpSp>
        <p:nvGrpSpPr>
          <p:cNvPr id="63552" name="Group 64">
            <a:extLst>
              <a:ext uri="{FF2B5EF4-FFF2-40B4-BE49-F238E27FC236}">
                <a16:creationId xmlns:a16="http://schemas.microsoft.com/office/drawing/2014/main" id="{588F3FA8-ED9B-BC4F-A552-1C1CDA7840B4}"/>
              </a:ext>
            </a:extLst>
          </p:cNvPr>
          <p:cNvGrpSpPr>
            <a:grpSpLocks/>
          </p:cNvGrpSpPr>
          <p:nvPr/>
        </p:nvGrpSpPr>
        <p:grpSpPr bwMode="auto">
          <a:xfrm>
            <a:off x="8763000" y="533400"/>
            <a:ext cx="1220788" cy="1612900"/>
            <a:chOff x="4560" y="336"/>
            <a:chExt cx="769" cy="1016"/>
          </a:xfrm>
        </p:grpSpPr>
        <p:pic>
          <p:nvPicPr>
            <p:cNvPr id="63543" name="Picture 55">
              <a:hlinkClick r:id="" action="ppaction://noaction"/>
              <a:extLst>
                <a:ext uri="{FF2B5EF4-FFF2-40B4-BE49-F238E27FC236}">
                  <a16:creationId xmlns:a16="http://schemas.microsoft.com/office/drawing/2014/main" id="{FF8FE402-1835-7A4F-B1BC-2D5EFDAC42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" y="367"/>
              <a:ext cx="648" cy="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3544" name="Group 56">
              <a:extLst>
                <a:ext uri="{FF2B5EF4-FFF2-40B4-BE49-F238E27FC236}">
                  <a16:creationId xmlns:a16="http://schemas.microsoft.com/office/drawing/2014/main" id="{3ED5EDA2-6661-DD4F-86BB-D179B9AD93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0" y="336"/>
              <a:ext cx="769" cy="1016"/>
              <a:chOff x="1440" y="288"/>
              <a:chExt cx="2304" cy="3552"/>
            </a:xfrm>
          </p:grpSpPr>
          <p:sp>
            <p:nvSpPr>
              <p:cNvPr id="63545" name="Freeform 57">
                <a:extLst>
                  <a:ext uri="{FF2B5EF4-FFF2-40B4-BE49-F238E27FC236}">
                    <a16:creationId xmlns:a16="http://schemas.microsoft.com/office/drawing/2014/main" id="{14890522-379B-6842-A99E-CA25058C66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" y="288"/>
                <a:ext cx="2304" cy="192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0099FF"/>
                  </a:gs>
                  <a:gs pos="100000">
                    <a:srgbClr val="0066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3546" name="Freeform 58">
                <a:extLst>
                  <a:ext uri="{FF2B5EF4-FFF2-40B4-BE49-F238E27FC236}">
                    <a16:creationId xmlns:a16="http://schemas.microsoft.com/office/drawing/2014/main" id="{42B8DF82-E64B-3B4D-8F2B-CFC7D8867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" y="288"/>
                <a:ext cx="192" cy="3552"/>
              </a:xfrm>
              <a:custGeom>
                <a:avLst/>
                <a:gdLst>
                  <a:gd name="T0" fmla="*/ 0 w 192"/>
                  <a:gd name="T1" fmla="*/ 0 h 3552"/>
                  <a:gd name="T2" fmla="*/ 192 w 192"/>
                  <a:gd name="T3" fmla="*/ 192 h 3552"/>
                  <a:gd name="T4" fmla="*/ 192 w 192"/>
                  <a:gd name="T5" fmla="*/ 3360 h 3552"/>
                  <a:gd name="T6" fmla="*/ 0 w 192"/>
                  <a:gd name="T7" fmla="*/ 3552 h 3552"/>
                  <a:gd name="T8" fmla="*/ 0 w 192"/>
                  <a:gd name="T9" fmla="*/ 0 h 3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52">
                    <a:moveTo>
                      <a:pt x="0" y="0"/>
                    </a:moveTo>
                    <a:lnTo>
                      <a:pt x="192" y="192"/>
                    </a:lnTo>
                    <a:lnTo>
                      <a:pt x="192" y="3360"/>
                    </a:lnTo>
                    <a:lnTo>
                      <a:pt x="0" y="3552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0099FF"/>
                  </a:gs>
                  <a:gs pos="100000">
                    <a:srgbClr val="0066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3547" name="Freeform 59">
                <a:extLst>
                  <a:ext uri="{FF2B5EF4-FFF2-40B4-BE49-F238E27FC236}">
                    <a16:creationId xmlns:a16="http://schemas.microsoft.com/office/drawing/2014/main" id="{A7C59A22-2CE0-0A46-8A49-735BC05F579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552" y="288"/>
                <a:ext cx="192" cy="3552"/>
              </a:xfrm>
              <a:custGeom>
                <a:avLst/>
                <a:gdLst>
                  <a:gd name="T0" fmla="*/ 0 w 192"/>
                  <a:gd name="T1" fmla="*/ 0 h 3552"/>
                  <a:gd name="T2" fmla="*/ 192 w 192"/>
                  <a:gd name="T3" fmla="*/ 192 h 3552"/>
                  <a:gd name="T4" fmla="*/ 192 w 192"/>
                  <a:gd name="T5" fmla="*/ 3360 h 3552"/>
                  <a:gd name="T6" fmla="*/ 0 w 192"/>
                  <a:gd name="T7" fmla="*/ 3552 h 3552"/>
                  <a:gd name="T8" fmla="*/ 0 w 192"/>
                  <a:gd name="T9" fmla="*/ 0 h 3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52">
                    <a:moveTo>
                      <a:pt x="0" y="0"/>
                    </a:moveTo>
                    <a:lnTo>
                      <a:pt x="192" y="192"/>
                    </a:lnTo>
                    <a:lnTo>
                      <a:pt x="192" y="3360"/>
                    </a:lnTo>
                    <a:lnTo>
                      <a:pt x="0" y="3552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0099FF"/>
                  </a:gs>
                  <a:gs pos="100000">
                    <a:srgbClr val="0066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3548" name="Freeform 60">
                <a:extLst>
                  <a:ext uri="{FF2B5EF4-FFF2-40B4-BE49-F238E27FC236}">
                    <a16:creationId xmlns:a16="http://schemas.microsoft.com/office/drawing/2014/main" id="{322C3DB1-33CA-FD44-A581-5D099164C075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440" y="3648"/>
                <a:ext cx="2304" cy="192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0099FF"/>
                  </a:gs>
                  <a:gs pos="100000">
                    <a:srgbClr val="0066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3551" name="Text Box 63">
            <a:extLst>
              <a:ext uri="{FF2B5EF4-FFF2-40B4-BE49-F238E27FC236}">
                <a16:creationId xmlns:a16="http://schemas.microsoft.com/office/drawing/2014/main" id="{BE2ADD07-ACC9-F741-9FA8-7109FFB19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7752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常数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&gt; 0, </a:t>
            </a: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sp>
        <p:nvSpPr>
          <p:cNvPr id="63553" name="AutoShape 6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6DAB4C7-252D-7048-85DE-FA7A2F0CD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457200"/>
            <a:ext cx="1295400" cy="1676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63561" name="Group 73">
            <a:extLst>
              <a:ext uri="{FF2B5EF4-FFF2-40B4-BE49-F238E27FC236}">
                <a16:creationId xmlns:a16="http://schemas.microsoft.com/office/drawing/2014/main" id="{E5AC7643-F18A-8B48-A4CF-89832BC78EF3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832476"/>
            <a:ext cx="7405688" cy="377825"/>
            <a:chOff x="672" y="3606"/>
            <a:chExt cx="4665" cy="238"/>
          </a:xfrm>
        </p:grpSpPr>
        <p:graphicFrame>
          <p:nvGraphicFramePr>
            <p:cNvPr id="63562" name="Object 74">
              <a:extLst>
                <a:ext uri="{FF2B5EF4-FFF2-40B4-BE49-F238E27FC236}">
                  <a16:creationId xmlns:a16="http://schemas.microsoft.com/office/drawing/2014/main" id="{40D3A4CB-B994-8B4E-8C7D-B3F31480A3F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21" y="364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6736" name="Equation" r:id="rId21" imgW="7023100" imgH="7315200" progId="Equation.3">
                    <p:embed/>
                  </p:oleObj>
                </mc:Choice>
                <mc:Fallback>
                  <p:oleObj name="Equation" r:id="rId21" imgW="7023100" imgH="7315200" progId="Equation.3">
                    <p:embed/>
                    <p:pic>
                      <p:nvPicPr>
                        <p:cNvPr id="63562" name="Object 74">
                          <a:extLst>
                            <a:ext uri="{FF2B5EF4-FFF2-40B4-BE49-F238E27FC236}">
                              <a16:creationId xmlns:a16="http://schemas.microsoft.com/office/drawing/2014/main" id="{40D3A4CB-B994-8B4E-8C7D-B3F31480A3F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1" y="364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3563" name="Group 75">
              <a:extLst>
                <a:ext uri="{FF2B5EF4-FFF2-40B4-BE49-F238E27FC236}">
                  <a16:creationId xmlns:a16="http://schemas.microsoft.com/office/drawing/2014/main" id="{5DCAAA57-E0E3-9746-B2AE-0A8C32B7BD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2" y="3606"/>
              <a:ext cx="4665" cy="230"/>
              <a:chOff x="759" y="3466"/>
              <a:chExt cx="4665" cy="230"/>
            </a:xfrm>
          </p:grpSpPr>
          <p:sp>
            <p:nvSpPr>
              <p:cNvPr id="63564" name="Oval 76">
                <a:extLst>
                  <a:ext uri="{FF2B5EF4-FFF2-40B4-BE49-F238E27FC236}">
                    <a16:creationId xmlns:a16="http://schemas.microsoft.com/office/drawing/2014/main" id="{ABB34085-752D-EE46-BEA5-83DE291BA5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7" y="3466"/>
                <a:ext cx="34" cy="34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3565" name="Line 77">
                <a:extLst>
                  <a:ext uri="{FF2B5EF4-FFF2-40B4-BE49-F238E27FC236}">
                    <a16:creationId xmlns:a16="http://schemas.microsoft.com/office/drawing/2014/main" id="{9E3EB046-C453-F542-825C-3025436A73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9" y="3490"/>
                <a:ext cx="4647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3566" name="Object 78">
                <a:extLst>
                  <a:ext uri="{FF2B5EF4-FFF2-40B4-BE49-F238E27FC236}">
                    <a16:creationId xmlns:a16="http://schemas.microsoft.com/office/drawing/2014/main" id="{DFD6028E-7968-5942-B8D7-C6738B5D27E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80" y="354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6737" name="Equation" r:id="rId23" imgW="5270500" imgH="5562600" progId="Equation.3">
                      <p:embed/>
                    </p:oleObj>
                  </mc:Choice>
                  <mc:Fallback>
                    <p:oleObj name="Equation" r:id="rId23" imgW="5270500" imgH="5562600" progId="Equation.3">
                      <p:embed/>
                      <p:pic>
                        <p:nvPicPr>
                          <p:cNvPr id="63566" name="Object 78">
                            <a:extLst>
                              <a:ext uri="{FF2B5EF4-FFF2-40B4-BE49-F238E27FC236}">
                                <a16:creationId xmlns:a16="http://schemas.microsoft.com/office/drawing/2014/main" id="{DFD6028E-7968-5942-B8D7-C6738B5D27E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0" y="354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63567" name="Group 79">
            <a:extLst>
              <a:ext uri="{FF2B5EF4-FFF2-40B4-BE49-F238E27FC236}">
                <a16:creationId xmlns:a16="http://schemas.microsoft.com/office/drawing/2014/main" id="{7E0DE548-70A7-0545-9770-F0B29269E140}"/>
              </a:ext>
            </a:extLst>
          </p:cNvPr>
          <p:cNvGrpSpPr>
            <a:grpSpLocks/>
          </p:cNvGrpSpPr>
          <p:nvPr/>
        </p:nvGrpSpPr>
        <p:grpSpPr bwMode="auto">
          <a:xfrm>
            <a:off x="8091488" y="5867400"/>
            <a:ext cx="1828800" cy="457200"/>
            <a:chOff x="4224" y="3482"/>
            <a:chExt cx="1152" cy="288"/>
          </a:xfrm>
        </p:grpSpPr>
        <p:sp>
          <p:nvSpPr>
            <p:cNvPr id="63568" name="Text Box 80">
              <a:extLst>
                <a:ext uri="{FF2B5EF4-FFF2-40B4-BE49-F238E27FC236}">
                  <a16:creationId xmlns:a16="http://schemas.microsoft.com/office/drawing/2014/main" id="{B5B70836-30E9-E24C-A604-909398179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3482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发      散</a:t>
              </a:r>
            </a:p>
          </p:txBody>
        </p:sp>
        <p:sp>
          <p:nvSpPr>
            <p:cNvPr id="63569" name="Line 81">
              <a:extLst>
                <a:ext uri="{FF2B5EF4-FFF2-40B4-BE49-F238E27FC236}">
                  <a16:creationId xmlns:a16="http://schemas.microsoft.com/office/drawing/2014/main" id="{907C2DE0-3A20-6A4C-A080-DE9087431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490"/>
              <a:ext cx="912" cy="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3570" name="Group 82">
            <a:extLst>
              <a:ext uri="{FF2B5EF4-FFF2-40B4-BE49-F238E27FC236}">
                <a16:creationId xmlns:a16="http://schemas.microsoft.com/office/drawing/2014/main" id="{BB860BE6-B604-A54F-A38B-563876F2A2F7}"/>
              </a:ext>
            </a:extLst>
          </p:cNvPr>
          <p:cNvGrpSpPr>
            <a:grpSpLocks/>
          </p:cNvGrpSpPr>
          <p:nvPr/>
        </p:nvGrpSpPr>
        <p:grpSpPr bwMode="auto">
          <a:xfrm>
            <a:off x="2605088" y="5826126"/>
            <a:ext cx="1905000" cy="498475"/>
            <a:chOff x="768" y="3456"/>
            <a:chExt cx="1200" cy="314"/>
          </a:xfrm>
        </p:grpSpPr>
        <p:sp>
          <p:nvSpPr>
            <p:cNvPr id="63571" name="Text Box 83">
              <a:extLst>
                <a:ext uri="{FF2B5EF4-FFF2-40B4-BE49-F238E27FC236}">
                  <a16:creationId xmlns:a16="http://schemas.microsoft.com/office/drawing/2014/main" id="{AAA05651-7BAD-BB43-B466-3E7D65C6AA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3482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发       散</a:t>
              </a:r>
            </a:p>
          </p:txBody>
        </p:sp>
        <p:sp>
          <p:nvSpPr>
            <p:cNvPr id="63572" name="Line 84">
              <a:extLst>
                <a:ext uri="{FF2B5EF4-FFF2-40B4-BE49-F238E27FC236}">
                  <a16:creationId xmlns:a16="http://schemas.microsoft.com/office/drawing/2014/main" id="{E7F37976-4E2A-E14F-98B9-1980058824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8" y="3490"/>
              <a:ext cx="1008" cy="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73" name="Oval 85">
              <a:extLst>
                <a:ext uri="{FF2B5EF4-FFF2-40B4-BE49-F238E27FC236}">
                  <a16:creationId xmlns:a16="http://schemas.microsoft.com/office/drawing/2014/main" id="{67F4C6B7-DE68-314F-8997-4218BFEAE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7" y="3456"/>
              <a:ext cx="57" cy="57"/>
            </a:xfrm>
            <a:prstGeom prst="ellipse">
              <a:avLst/>
            </a:prstGeom>
            <a:solidFill>
              <a:srgbClr val="0066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63575" name="Oval 87">
            <a:extLst>
              <a:ext uri="{FF2B5EF4-FFF2-40B4-BE49-F238E27FC236}">
                <a16:creationId xmlns:a16="http://schemas.microsoft.com/office/drawing/2014/main" id="{E2BB982C-CFE8-AF48-9A8F-7A54CE5D4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289" y="5826125"/>
            <a:ext cx="90487" cy="9048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63576" name="Group 88">
            <a:extLst>
              <a:ext uri="{FF2B5EF4-FFF2-40B4-BE49-F238E27FC236}">
                <a16:creationId xmlns:a16="http://schemas.microsoft.com/office/drawing/2014/main" id="{016A14E4-C916-434E-9966-96942A6AD1DD}"/>
              </a:ext>
            </a:extLst>
          </p:cNvPr>
          <p:cNvGrpSpPr>
            <a:grpSpLocks/>
          </p:cNvGrpSpPr>
          <p:nvPr/>
        </p:nvGrpSpPr>
        <p:grpSpPr bwMode="auto">
          <a:xfrm>
            <a:off x="4662489" y="5832476"/>
            <a:ext cx="2871787" cy="492125"/>
            <a:chOff x="2064" y="3460"/>
            <a:chExt cx="1809" cy="310"/>
          </a:xfrm>
        </p:grpSpPr>
        <p:sp>
          <p:nvSpPr>
            <p:cNvPr id="63577" name="Line 89">
              <a:extLst>
                <a:ext uri="{FF2B5EF4-FFF2-40B4-BE49-F238E27FC236}">
                  <a16:creationId xmlns:a16="http://schemas.microsoft.com/office/drawing/2014/main" id="{220C97CF-4C96-9146-9886-8AB8D3EDA2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3494"/>
              <a:ext cx="1761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78" name="Text Box 90">
              <a:extLst>
                <a:ext uri="{FF2B5EF4-FFF2-40B4-BE49-F238E27FC236}">
                  <a16:creationId xmlns:a16="http://schemas.microsoft.com/office/drawing/2014/main" id="{DB1BEFBE-7548-8149-823D-B4C0A954C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3482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00"/>
                  </a:solidFill>
                </a:rPr>
                <a:t>收           敛</a:t>
              </a:r>
            </a:p>
          </p:txBody>
        </p:sp>
        <p:sp>
          <p:nvSpPr>
            <p:cNvPr id="63579" name="Oval 91">
              <a:extLst>
                <a:ext uri="{FF2B5EF4-FFF2-40B4-BE49-F238E27FC236}">
                  <a16:creationId xmlns:a16="http://schemas.microsoft.com/office/drawing/2014/main" id="{B6F8B78C-D64C-8549-99E9-681972F04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460"/>
              <a:ext cx="57" cy="57"/>
            </a:xfrm>
            <a:prstGeom prst="ellipse">
              <a:avLst/>
            </a:prstGeom>
            <a:solidFill>
              <a:srgbClr val="0066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63580" name="Picture 92">
            <a:hlinkClick r:id="" action="ppaction://noaction"/>
            <a:extLst>
              <a:ext uri="{FF2B5EF4-FFF2-40B4-BE49-F238E27FC236}">
                <a16:creationId xmlns:a16="http://schemas.microsoft.com/office/drawing/2014/main" id="{2CA40007-0B09-7B4D-A9C8-4694266DD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581" name="Text Box 93">
            <a:extLst>
              <a:ext uri="{FF2B5EF4-FFF2-40B4-BE49-F238E27FC236}">
                <a16:creationId xmlns:a16="http://schemas.microsoft.com/office/drawing/2014/main" id="{ED45B956-B56F-AF4B-B141-0C6A26B92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7451" y="6600826"/>
            <a:ext cx="69762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阿贝尔  </a:t>
            </a:r>
          </a:p>
        </p:txBody>
      </p:sp>
      <p:sp>
        <p:nvSpPr>
          <p:cNvPr id="63582" name="Oval 94">
            <a:extLst>
              <a:ext uri="{FF2B5EF4-FFF2-40B4-BE49-F238E27FC236}">
                <a16:creationId xmlns:a16="http://schemas.microsoft.com/office/drawing/2014/main" id="{658973EF-E4D4-3949-B321-3C2D6FD22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5826125"/>
            <a:ext cx="90488" cy="9048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390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3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3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3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3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3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3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3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3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6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3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3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3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3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3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13" grpId="0" autoUpdateAnimBg="0"/>
      <p:bldP spid="63514" grpId="0" autoUpdateAnimBg="0"/>
      <p:bldP spid="63516" grpId="0" autoUpdateAnimBg="0"/>
      <p:bldP spid="63519" grpId="0" autoUpdateAnimBg="0"/>
      <p:bldP spid="63521" grpId="0" autoUpdateAnimBg="0"/>
      <p:bldP spid="63522" grpId="0" autoUpdateAnimBg="0"/>
      <p:bldP spid="63525" grpId="0" autoUpdateAnimBg="0"/>
      <p:bldP spid="63526" grpId="0" autoUpdateAnimBg="0"/>
      <p:bldP spid="63527" grpId="0" autoUpdateAnimBg="0"/>
      <p:bldP spid="63528" grpId="0" autoUpdateAnimBg="0"/>
      <p:bldP spid="63531" grpId="0" autoUpdateAnimBg="0"/>
      <p:bldP spid="63532" grpId="0" autoUpdateAnimBg="0"/>
      <p:bldP spid="63539" grpId="0" autoUpdateAnimBg="0"/>
      <p:bldP spid="6355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67" name="Group 99">
            <a:extLst>
              <a:ext uri="{FF2B5EF4-FFF2-40B4-BE49-F238E27FC236}">
                <a16:creationId xmlns:a16="http://schemas.microsoft.com/office/drawing/2014/main" id="{6BA7C2D7-8BFD-8148-BD4D-D6692D49C593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1752601"/>
            <a:ext cx="3124200" cy="519113"/>
            <a:chOff x="96" y="840"/>
            <a:chExt cx="1968" cy="327"/>
          </a:xfrm>
        </p:grpSpPr>
        <p:sp>
          <p:nvSpPr>
            <p:cNvPr id="58423" name="Text Box 55">
              <a:extLst>
                <a:ext uri="{FF2B5EF4-FFF2-40B4-BE49-F238E27FC236}">
                  <a16:creationId xmlns:a16="http://schemas.microsoft.com/office/drawing/2014/main" id="{45EADD96-2467-8F4A-87AD-4581565BE0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840"/>
              <a:ext cx="196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当                时</a:t>
              </a:r>
              <a:r>
                <a:rPr lang="en-US" altLang="zh-CN">
                  <a:solidFill>
                    <a:srgbClr val="000000"/>
                  </a:solidFill>
                </a:rPr>
                <a:t>, </a:t>
              </a:r>
            </a:p>
          </p:txBody>
        </p:sp>
        <p:graphicFrame>
          <p:nvGraphicFramePr>
            <p:cNvPr id="58424" name="Object 56">
              <a:extLst>
                <a:ext uri="{FF2B5EF4-FFF2-40B4-BE49-F238E27FC236}">
                  <a16:creationId xmlns:a16="http://schemas.microsoft.com/office/drawing/2014/main" id="{75EAF93A-8725-F14B-ADAC-CAA5696FF9A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0" y="854"/>
            <a:ext cx="858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66" name="Equation" r:id="rId3" imgW="31305500" imgH="10820400" progId="Equation.3">
                    <p:embed/>
                  </p:oleObj>
                </mc:Choice>
                <mc:Fallback>
                  <p:oleObj name="Equation" r:id="rId3" imgW="31305500" imgH="10820400" progId="Equation.3">
                    <p:embed/>
                    <p:pic>
                      <p:nvPicPr>
                        <p:cNvPr id="58424" name="Object 56">
                          <a:extLst>
                            <a:ext uri="{FF2B5EF4-FFF2-40B4-BE49-F238E27FC236}">
                              <a16:creationId xmlns:a16="http://schemas.microsoft.com/office/drawing/2014/main" id="{75EAF93A-8725-F14B-ADAC-CAA5696FF9A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" y="854"/>
                          <a:ext cx="858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8425" name="Object 57">
            <a:extLst>
              <a:ext uri="{FF2B5EF4-FFF2-40B4-BE49-F238E27FC236}">
                <a16:creationId xmlns:a16="http://schemas.microsoft.com/office/drawing/2014/main" id="{42EE09D6-015A-064F-8FC2-64C5398F292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84700" y="1447800"/>
          <a:ext cx="17399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67" name="Equation" r:id="rId5" imgW="40081200" imgH="23990300" progId="Equation.3">
                  <p:embed/>
                </p:oleObj>
              </mc:Choice>
              <mc:Fallback>
                <p:oleObj name="Equation" r:id="rId5" imgW="40081200" imgH="23990300" progId="Equation.3">
                  <p:embed/>
                  <p:pic>
                    <p:nvPicPr>
                      <p:cNvPr id="58425" name="Object 57">
                        <a:extLst>
                          <a:ext uri="{FF2B5EF4-FFF2-40B4-BE49-F238E27FC236}">
                            <a16:creationId xmlns:a16="http://schemas.microsoft.com/office/drawing/2014/main" id="{42EE09D6-015A-064F-8FC2-64C5398F29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1447800"/>
                        <a:ext cx="17399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26" name="Text Box 58">
            <a:extLst>
              <a:ext uri="{FF2B5EF4-FFF2-40B4-BE49-F238E27FC236}">
                <a16:creationId xmlns:a16="http://schemas.microsoft.com/office/drawing/2014/main" id="{798F0E93-AFA6-8249-AC21-18F74FC19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6906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8427" name="Object 59">
            <a:extLst>
              <a:ext uri="{FF2B5EF4-FFF2-40B4-BE49-F238E27FC236}">
                <a16:creationId xmlns:a16="http://schemas.microsoft.com/office/drawing/2014/main" id="{ED3CAAB2-D624-5748-8F28-59901CDE8F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0600" y="1473200"/>
          <a:ext cx="17272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68" name="Equation" r:id="rId7" imgW="39789100" imgH="23990300" progId="Equation.3">
                  <p:embed/>
                </p:oleObj>
              </mc:Choice>
              <mc:Fallback>
                <p:oleObj name="Equation" r:id="rId7" imgW="39789100" imgH="23990300" progId="Equation.3">
                  <p:embed/>
                  <p:pic>
                    <p:nvPicPr>
                      <p:cNvPr id="58427" name="Object 59">
                        <a:extLst>
                          <a:ext uri="{FF2B5EF4-FFF2-40B4-BE49-F238E27FC236}">
                            <a16:creationId xmlns:a16="http://schemas.microsoft.com/office/drawing/2014/main" id="{ED3CAAB2-D624-5748-8F28-59901CDE8F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0600" y="1473200"/>
                        <a:ext cx="17272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29" name="Text Box 61">
            <a:extLst>
              <a:ext uri="{FF2B5EF4-FFF2-40B4-BE49-F238E27FC236}">
                <a16:creationId xmlns:a16="http://schemas.microsoft.com/office/drawing/2014/main" id="{F98820FB-0905-834D-BF55-3F16E684A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0508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故原幂级数绝对收敛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8435" name="Text Box 67">
            <a:extLst>
              <a:ext uri="{FF2B5EF4-FFF2-40B4-BE49-F238E27FC236}">
                <a16:creationId xmlns:a16="http://schemas.microsoft.com/office/drawing/2014/main" id="{64F60319-4A12-A246-BC95-319B64A73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0" y="1712913"/>
            <a:ext cx="1339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也收敛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8438" name="Text Box 70">
            <a:extLst>
              <a:ext uri="{FF2B5EF4-FFF2-40B4-BE49-F238E27FC236}">
                <a16:creationId xmlns:a16="http://schemas.microsoft.com/office/drawing/2014/main" id="{48F0E3FE-BCB0-4444-8F8F-0DC81BFE1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2146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反之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若当</a:t>
            </a:r>
          </a:p>
        </p:txBody>
      </p:sp>
      <p:graphicFrame>
        <p:nvGraphicFramePr>
          <p:cNvPr id="58439" name="Object 71">
            <a:extLst>
              <a:ext uri="{FF2B5EF4-FFF2-40B4-BE49-F238E27FC236}">
                <a16:creationId xmlns:a16="http://schemas.microsoft.com/office/drawing/2014/main" id="{1A309A3E-B618-9047-9807-CBDC76A42C9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1" y="3273425"/>
          <a:ext cx="9112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69" name="Equation" r:id="rId9" imgW="21069300" imgH="10236200" progId="Equation.3">
                  <p:embed/>
                </p:oleObj>
              </mc:Choice>
              <mc:Fallback>
                <p:oleObj name="Equation" r:id="rId9" imgW="21069300" imgH="10236200" progId="Equation.3">
                  <p:embed/>
                  <p:pic>
                    <p:nvPicPr>
                      <p:cNvPr id="58439" name="Object 71">
                        <a:extLst>
                          <a:ext uri="{FF2B5EF4-FFF2-40B4-BE49-F238E27FC236}">
                            <a16:creationId xmlns:a16="http://schemas.microsoft.com/office/drawing/2014/main" id="{1A309A3E-B618-9047-9807-CBDC76A42C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1" y="3273425"/>
                        <a:ext cx="9112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40" name="Text Box 72">
            <a:extLst>
              <a:ext uri="{FF2B5EF4-FFF2-40B4-BE49-F238E27FC236}">
                <a16:creationId xmlns:a16="http://schemas.microsoft.com/office/drawing/2014/main" id="{E6FFE827-F451-A54E-944A-FC2D25A49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3214688"/>
            <a:ext cx="2851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时该幂级数发散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8441" name="Text Box 73">
            <a:extLst>
              <a:ext uri="{FF2B5EF4-FFF2-40B4-BE49-F238E27FC236}">
                <a16:creationId xmlns:a16="http://schemas.microsoft.com/office/drawing/2014/main" id="{9CC0691D-CD66-3F4A-9BA2-EFC7DFC51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214688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下面用反证法证之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8444" name="Text Box 76">
            <a:extLst>
              <a:ext uri="{FF2B5EF4-FFF2-40B4-BE49-F238E27FC236}">
                <a16:creationId xmlns:a16="http://schemas.microsoft.com/office/drawing/2014/main" id="{8F544D2F-2E03-8C45-B779-AADFD09AC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862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假设有一点</a:t>
            </a:r>
          </a:p>
        </p:txBody>
      </p:sp>
      <p:graphicFrame>
        <p:nvGraphicFramePr>
          <p:cNvPr id="58445" name="Object 77">
            <a:extLst>
              <a:ext uri="{FF2B5EF4-FFF2-40B4-BE49-F238E27FC236}">
                <a16:creationId xmlns:a16="http://schemas.microsoft.com/office/drawing/2014/main" id="{03F843B6-32CB-D54E-9B69-FA345044C7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3905250"/>
          <a:ext cx="395288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0" name="公式" r:id="rId11" imgW="3505200" imgH="4978400" progId="Equation.3">
                  <p:embed/>
                </p:oleObj>
              </mc:Choice>
              <mc:Fallback>
                <p:oleObj name="公式" r:id="rId11" imgW="3505200" imgH="4978400" progId="Equation.3">
                  <p:embed/>
                  <p:pic>
                    <p:nvPicPr>
                      <p:cNvPr id="58445" name="Object 77">
                        <a:extLst>
                          <a:ext uri="{FF2B5EF4-FFF2-40B4-BE49-F238E27FC236}">
                            <a16:creationId xmlns:a16="http://schemas.microsoft.com/office/drawing/2014/main" id="{03F843B6-32CB-D54E-9B69-FA345044C7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905250"/>
                        <a:ext cx="395288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46" name="Object 78">
            <a:extLst>
              <a:ext uri="{FF2B5EF4-FFF2-40B4-BE49-F238E27FC236}">
                <a16:creationId xmlns:a16="http://schemas.microsoft.com/office/drawing/2014/main" id="{0E824463-06A7-F54D-99F9-A7FCEC2ED8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95900" y="3932238"/>
          <a:ext cx="1485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1" name="Equation" r:id="rId13" imgW="34226500" imgH="10820400" progId="Equation.3">
                  <p:embed/>
                </p:oleObj>
              </mc:Choice>
              <mc:Fallback>
                <p:oleObj name="Equation" r:id="rId13" imgW="34226500" imgH="10820400" progId="Equation.3">
                  <p:embed/>
                  <p:pic>
                    <p:nvPicPr>
                      <p:cNvPr id="58446" name="Object 78">
                        <a:extLst>
                          <a:ext uri="{FF2B5EF4-FFF2-40B4-BE49-F238E27FC236}">
                            <a16:creationId xmlns:a16="http://schemas.microsoft.com/office/drawing/2014/main" id="{0E824463-06A7-F54D-99F9-A7FCEC2ED8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3932238"/>
                        <a:ext cx="1485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47" name="Object 79">
            <a:extLst>
              <a:ext uri="{FF2B5EF4-FFF2-40B4-BE49-F238E27FC236}">
                <a16:creationId xmlns:a16="http://schemas.microsoft.com/office/drawing/2014/main" id="{6D1148C0-71D0-0240-ACD4-35E3FBC32A0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64214" y="4435476"/>
          <a:ext cx="560387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2" name="公式" r:id="rId15" imgW="4978400" imgH="5270500" progId="Equation.3">
                  <p:embed/>
                </p:oleObj>
              </mc:Choice>
              <mc:Fallback>
                <p:oleObj name="公式" r:id="rId15" imgW="4978400" imgH="5270500" progId="Equation.3">
                  <p:embed/>
                  <p:pic>
                    <p:nvPicPr>
                      <p:cNvPr id="58447" name="Object 79">
                        <a:extLst>
                          <a:ext uri="{FF2B5EF4-FFF2-40B4-BE49-F238E27FC236}">
                            <a16:creationId xmlns:a16="http://schemas.microsoft.com/office/drawing/2014/main" id="{6D1148C0-71D0-0240-ACD4-35E3FBC32A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4" y="4435476"/>
                        <a:ext cx="560387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49" name="Text Box 81">
            <a:extLst>
              <a:ext uri="{FF2B5EF4-FFF2-40B4-BE49-F238E27FC236}">
                <a16:creationId xmlns:a16="http://schemas.microsoft.com/office/drawing/2014/main" id="{67C76F09-0D56-424F-968A-215A3F652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718200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满足不等式</a:t>
            </a:r>
          </a:p>
        </p:txBody>
      </p:sp>
      <p:graphicFrame>
        <p:nvGraphicFramePr>
          <p:cNvPr id="58450" name="Object 82">
            <a:extLst>
              <a:ext uri="{FF2B5EF4-FFF2-40B4-BE49-F238E27FC236}">
                <a16:creationId xmlns:a16="http://schemas.microsoft.com/office/drawing/2014/main" id="{7D95742C-86CB-584B-8B40-06CFA54E1F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5729288"/>
          <a:ext cx="1371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3" name="Equation" r:id="rId17" imgW="31597600" imgH="10820400" progId="Equation.3">
                  <p:embed/>
                </p:oleObj>
              </mc:Choice>
              <mc:Fallback>
                <p:oleObj name="Equation" r:id="rId17" imgW="31597600" imgH="10820400" progId="Equation.3">
                  <p:embed/>
                  <p:pic>
                    <p:nvPicPr>
                      <p:cNvPr id="58450" name="Object 82">
                        <a:extLst>
                          <a:ext uri="{FF2B5EF4-FFF2-40B4-BE49-F238E27FC236}">
                            <a16:creationId xmlns:a16="http://schemas.microsoft.com/office/drawing/2014/main" id="{7D95742C-86CB-584B-8B40-06CFA54E1F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729288"/>
                        <a:ext cx="1371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52" name="Text Box 84">
            <a:extLst>
              <a:ext uri="{FF2B5EF4-FFF2-40B4-BE49-F238E27FC236}">
                <a16:creationId xmlns:a16="http://schemas.microsoft.com/office/drawing/2014/main" id="{A09A2485-227D-FF49-A8CD-7A420DC2F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078413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所以若当</a:t>
            </a:r>
          </a:p>
        </p:txBody>
      </p:sp>
      <p:graphicFrame>
        <p:nvGraphicFramePr>
          <p:cNvPr id="58453" name="Object 85">
            <a:extLst>
              <a:ext uri="{FF2B5EF4-FFF2-40B4-BE49-F238E27FC236}">
                <a16:creationId xmlns:a16="http://schemas.microsoft.com/office/drawing/2014/main" id="{83F694E7-C787-234A-A961-D6D05A7942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86400" y="5154613"/>
          <a:ext cx="914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4" name="Equation" r:id="rId19" imgW="21069300" imgH="10236200" progId="Equation.3">
                  <p:embed/>
                </p:oleObj>
              </mc:Choice>
              <mc:Fallback>
                <p:oleObj name="Equation" r:id="rId19" imgW="21069300" imgH="10236200" progId="Equation.3">
                  <p:embed/>
                  <p:pic>
                    <p:nvPicPr>
                      <p:cNvPr id="58453" name="Object 85">
                        <a:extLst>
                          <a:ext uri="{FF2B5EF4-FFF2-40B4-BE49-F238E27FC236}">
                            <a16:creationId xmlns:a16="http://schemas.microsoft.com/office/drawing/2014/main" id="{83F694E7-C787-234A-A961-D6D05A7942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5154613"/>
                        <a:ext cx="914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54" name="Text Box 86">
            <a:extLst>
              <a:ext uri="{FF2B5EF4-FFF2-40B4-BE49-F238E27FC236}">
                <a16:creationId xmlns:a16="http://schemas.microsoft.com/office/drawing/2014/main" id="{A616ECFD-8886-8B46-B87B-3EA074522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8862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满足</a:t>
            </a:r>
          </a:p>
        </p:txBody>
      </p:sp>
      <p:sp>
        <p:nvSpPr>
          <p:cNvPr id="58455" name="Text Box 87">
            <a:extLst>
              <a:ext uri="{FF2B5EF4-FFF2-40B4-BE49-F238E27FC236}">
                <a16:creationId xmlns:a16="http://schemas.microsoft.com/office/drawing/2014/main" id="{6A87A382-A47B-4842-BDA6-F377BE43E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38862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且使级数收敛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8456" name="Text Box 88">
            <a:extLst>
              <a:ext uri="{FF2B5EF4-FFF2-40B4-BE49-F238E27FC236}">
                <a16:creationId xmlns:a16="http://schemas.microsoft.com/office/drawing/2014/main" id="{248A40FE-7372-F242-B122-EB6269E05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44958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面的证明可知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8458" name="Text Box 90">
            <a:extLst>
              <a:ext uri="{FF2B5EF4-FFF2-40B4-BE49-F238E27FC236}">
                <a16:creationId xmlns:a16="http://schemas.microsoft.com/office/drawing/2014/main" id="{0066A712-FB34-9245-80FA-2F20CAE7F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013" y="446563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级数在点</a:t>
            </a:r>
          </a:p>
        </p:txBody>
      </p:sp>
      <p:sp>
        <p:nvSpPr>
          <p:cNvPr id="58460" name="Text Box 92">
            <a:extLst>
              <a:ext uri="{FF2B5EF4-FFF2-40B4-BE49-F238E27FC236}">
                <a16:creationId xmlns:a16="http://schemas.microsoft.com/office/drawing/2014/main" id="{1C4D9FE4-7E93-5D41-A919-B1EBFC45D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078413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故假设不真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58461" name="Text Box 93">
            <a:extLst>
              <a:ext uri="{FF2B5EF4-FFF2-40B4-BE49-F238E27FC236}">
                <a16:creationId xmlns:a16="http://schemas.microsoft.com/office/drawing/2014/main" id="{5F22A454-6FDD-C44F-BB0E-D00DD28B8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729288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zh-CN" altLang="en-US">
                <a:solidFill>
                  <a:srgbClr val="000000"/>
                </a:solidFill>
              </a:rPr>
              <a:t>原幂级数也发散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58462" name="Text Box 94">
            <a:extLst>
              <a:ext uri="{FF2B5EF4-FFF2-40B4-BE49-F238E27FC236}">
                <a16:creationId xmlns:a16="http://schemas.microsoft.com/office/drawing/2014/main" id="{40219E4C-9605-BC44-82B9-519AF313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850" y="5119688"/>
            <a:ext cx="2495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时幂级数发散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8463" name="Text Box 95">
            <a:extLst>
              <a:ext uri="{FF2B5EF4-FFF2-40B4-BE49-F238E27FC236}">
                <a16:creationId xmlns:a16="http://schemas.microsoft.com/office/drawing/2014/main" id="{FF716381-C88A-0149-BBB2-070E24225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5388" y="5092701"/>
            <a:ext cx="16240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则对一切</a:t>
            </a:r>
          </a:p>
        </p:txBody>
      </p:sp>
      <p:sp>
        <p:nvSpPr>
          <p:cNvPr id="58464" name="Text Box 96">
            <a:extLst>
              <a:ext uri="{FF2B5EF4-FFF2-40B4-BE49-F238E27FC236}">
                <a16:creationId xmlns:a16="http://schemas.microsoft.com/office/drawing/2014/main" id="{CEF4D517-630F-4A44-B684-9107ABC6C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3850" y="38862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则由前</a:t>
            </a:r>
          </a:p>
        </p:txBody>
      </p:sp>
      <p:sp>
        <p:nvSpPr>
          <p:cNvPr id="58465" name="Text Box 97">
            <a:extLst>
              <a:ext uri="{FF2B5EF4-FFF2-40B4-BE49-F238E27FC236}">
                <a16:creationId xmlns:a16="http://schemas.microsoft.com/office/drawing/2014/main" id="{D33EB36C-4B9C-9549-806B-A584323C6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495801"/>
            <a:ext cx="1784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也应收敛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58466" name="Text Box 98">
            <a:extLst>
              <a:ext uri="{FF2B5EF4-FFF2-40B4-BE49-F238E27FC236}">
                <a16:creationId xmlns:a16="http://schemas.microsoft.com/office/drawing/2014/main" id="{6621E721-F67E-2745-BDE3-BC34E7743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4950" y="4510088"/>
            <a:ext cx="2051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与所设矛盾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8468" name="Object 100">
            <a:extLst>
              <a:ext uri="{FF2B5EF4-FFF2-40B4-BE49-F238E27FC236}">
                <a16:creationId xmlns:a16="http://schemas.microsoft.com/office/drawing/2014/main" id="{57B16DFE-F457-9F42-BE88-E15706454C2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55900" y="311150"/>
          <a:ext cx="2730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5" name="Equation" r:id="rId21" imgW="62903100" imgH="24574500" progId="Equation.3">
                  <p:embed/>
                </p:oleObj>
              </mc:Choice>
              <mc:Fallback>
                <p:oleObj name="Equation" r:id="rId21" imgW="62903100" imgH="24574500" progId="Equation.3">
                  <p:embed/>
                  <p:pic>
                    <p:nvPicPr>
                      <p:cNvPr id="58468" name="Object 100">
                        <a:extLst>
                          <a:ext uri="{FF2B5EF4-FFF2-40B4-BE49-F238E27FC236}">
                            <a16:creationId xmlns:a16="http://schemas.microsoft.com/office/drawing/2014/main" id="{57B16DFE-F457-9F42-BE88-E15706454C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311150"/>
                        <a:ext cx="27305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69" name="Object 101">
            <a:extLst>
              <a:ext uri="{FF2B5EF4-FFF2-40B4-BE49-F238E27FC236}">
                <a16:creationId xmlns:a16="http://schemas.microsoft.com/office/drawing/2014/main" id="{F4352EE2-B31E-5843-B1B4-C6EC782658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75300" y="304800"/>
          <a:ext cx="23495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6" name="Equation" r:id="rId23" imgW="54127400" imgH="23990300" progId="Equation.3">
                  <p:embed/>
                </p:oleObj>
              </mc:Choice>
              <mc:Fallback>
                <p:oleObj name="Equation" r:id="rId23" imgW="54127400" imgH="23990300" progId="Equation.3">
                  <p:embed/>
                  <p:pic>
                    <p:nvPicPr>
                      <p:cNvPr id="58469" name="Object 101">
                        <a:extLst>
                          <a:ext uri="{FF2B5EF4-FFF2-40B4-BE49-F238E27FC236}">
                            <a16:creationId xmlns:a16="http://schemas.microsoft.com/office/drawing/2014/main" id="{F4352EE2-B31E-5843-B1B4-C6EC782658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304800"/>
                        <a:ext cx="23495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470" name="Object 102">
            <a:extLst>
              <a:ext uri="{FF2B5EF4-FFF2-40B4-BE49-F238E27FC236}">
                <a16:creationId xmlns:a16="http://schemas.microsoft.com/office/drawing/2014/main" id="{A89076BC-99D0-7C41-9E16-D8E462BD1A1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13700" y="304800"/>
          <a:ext cx="15875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7" name="Equation" r:id="rId25" imgW="36576000" imgH="23990300" progId="Equation.3">
                  <p:embed/>
                </p:oleObj>
              </mc:Choice>
              <mc:Fallback>
                <p:oleObj name="Equation" r:id="rId25" imgW="36576000" imgH="23990300" progId="Equation.3">
                  <p:embed/>
                  <p:pic>
                    <p:nvPicPr>
                      <p:cNvPr id="58470" name="Object 102">
                        <a:extLst>
                          <a:ext uri="{FF2B5EF4-FFF2-40B4-BE49-F238E27FC236}">
                            <a16:creationId xmlns:a16="http://schemas.microsoft.com/office/drawing/2014/main" id="{A89076BC-99D0-7C41-9E16-D8E462BD1A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700" y="304800"/>
                        <a:ext cx="15875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71" name="Text Box 103">
            <a:extLst>
              <a:ext uri="{FF2B5EF4-FFF2-40B4-BE49-F238E27FC236}">
                <a16:creationId xmlns:a16="http://schemas.microsoft.com/office/drawing/2014/main" id="{F92882FF-570D-0E40-90F7-CCF0348A1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1650" y="5718200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证毕</a:t>
            </a:r>
          </a:p>
        </p:txBody>
      </p:sp>
    </p:spTree>
    <p:extLst>
      <p:ext uri="{BB962C8B-B14F-4D97-AF65-F5344CB8AC3E}">
        <p14:creationId xmlns:p14="http://schemas.microsoft.com/office/powerpoint/2010/main" val="40938252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8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8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8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8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8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8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58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5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8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26" grpId="0" autoUpdateAnimBg="0"/>
      <p:bldP spid="58429" grpId="0" autoUpdateAnimBg="0"/>
      <p:bldP spid="58435" grpId="0" build="p" autoUpdateAnimBg="0" advAuto="0"/>
      <p:bldP spid="58438" grpId="0" build="p" autoUpdateAnimBg="0"/>
      <p:bldP spid="58440" grpId="0" build="p" autoUpdateAnimBg="0" advAuto="0"/>
      <p:bldP spid="58441" grpId="0" build="p" autoUpdateAnimBg="0"/>
      <p:bldP spid="58444" grpId="0" autoUpdateAnimBg="0"/>
      <p:bldP spid="58449" grpId="0" autoUpdateAnimBg="0"/>
      <p:bldP spid="58452" grpId="0" build="p" autoUpdateAnimBg="0"/>
      <p:bldP spid="58454" grpId="0" autoUpdateAnimBg="0"/>
      <p:bldP spid="58455" grpId="0" autoUpdateAnimBg="0"/>
      <p:bldP spid="58456" grpId="0" autoUpdateAnimBg="0"/>
      <p:bldP spid="58458" grpId="0" autoUpdateAnimBg="0"/>
      <p:bldP spid="58460" grpId="0" autoUpdateAnimBg="0"/>
      <p:bldP spid="58461" grpId="0" autoUpdateAnimBg="0"/>
      <p:bldP spid="58462" grpId="0" build="p" autoUpdateAnimBg="0" advAuto="0"/>
      <p:bldP spid="58463" grpId="0" build="p" autoUpdateAnimBg="0"/>
      <p:bldP spid="58464" grpId="0" build="p" autoUpdateAnimBg="0"/>
      <p:bldP spid="58465" grpId="0" build="p" autoUpdateAnimBg="0" advAuto="0"/>
      <p:bldP spid="58466" grpId="0" build="p" autoUpdateAnimBg="0"/>
      <p:bldP spid="5847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86" name="Text Box 66">
            <a:extLst>
              <a:ext uri="{FF2B5EF4-FFF2-40B4-BE49-F238E27FC236}">
                <a16:creationId xmlns:a16="http://schemas.microsoft.com/office/drawing/2014/main" id="{0F030DB0-4210-AC47-83C9-7D7918404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76" y="2590801"/>
            <a:ext cx="4365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幂级数在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－∞</a:t>
            </a:r>
            <a:r>
              <a:rPr lang="en-US" altLang="zh-CN">
                <a:solidFill>
                  <a:srgbClr val="000000"/>
                </a:solidFill>
              </a:rPr>
              <a:t>, +∞) </a:t>
            </a: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56361" name="Text Box 41">
            <a:extLst>
              <a:ext uri="{FF2B5EF4-FFF2-40B4-BE49-F238E27FC236}">
                <a16:creationId xmlns:a16="http://schemas.microsoft.com/office/drawing/2014/main" id="{C2E0FE9E-2F78-7446-B076-7A27186FC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825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</a:t>
            </a:r>
            <a:r>
              <a:rPr lang="en-US" altLang="zh-CN">
                <a:solidFill>
                  <a:srgbClr val="000000"/>
                </a:solidFill>
              </a:rPr>
              <a:t>Abel </a:t>
            </a:r>
            <a:r>
              <a:rPr lang="zh-CN" altLang="en-US">
                <a:solidFill>
                  <a:srgbClr val="000000"/>
                </a:solidFill>
              </a:rPr>
              <a:t>定理可以看出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56362" name="Object 42">
            <a:extLst>
              <a:ext uri="{FF2B5EF4-FFF2-40B4-BE49-F238E27FC236}">
                <a16:creationId xmlns:a16="http://schemas.microsoft.com/office/drawing/2014/main" id="{E60E2F83-8243-9A48-87AF-C9409A3AF6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38800" y="152400"/>
          <a:ext cx="1219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41" name="Equation" r:id="rId3" imgW="28092400" imgH="23698200" progId="Equation.3">
                  <p:embed/>
                </p:oleObj>
              </mc:Choice>
              <mc:Fallback>
                <p:oleObj name="Equation" r:id="rId3" imgW="28092400" imgH="23698200" progId="Equation.3">
                  <p:embed/>
                  <p:pic>
                    <p:nvPicPr>
                      <p:cNvPr id="56362" name="Object 42">
                        <a:extLst>
                          <a:ext uri="{FF2B5EF4-FFF2-40B4-BE49-F238E27FC236}">
                            <a16:creationId xmlns:a16="http://schemas.microsoft.com/office/drawing/2014/main" id="{E60E2F83-8243-9A48-87AF-C9409A3AF6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52400"/>
                        <a:ext cx="1219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63" name="Text Box 43">
            <a:extLst>
              <a:ext uri="{FF2B5EF4-FFF2-40B4-BE49-F238E27FC236}">
                <a16:creationId xmlns:a16="http://schemas.microsoft.com/office/drawing/2014/main" id="{AAEA3777-22D4-D642-BFA7-BF71050B8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9286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中心的区间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56364" name="Text Box 44">
            <a:extLst>
              <a:ext uri="{FF2B5EF4-FFF2-40B4-BE49-F238E27FC236}">
                <a16:creationId xmlns:a16="http://schemas.microsoft.com/office/drawing/2014/main" id="{E200252F-7111-C642-9E52-F4504341F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77963"/>
            <a:ext cx="640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用</a:t>
            </a:r>
            <a:r>
              <a:rPr lang="en-US" altLang="zh-CN">
                <a:solidFill>
                  <a:srgbClr val="000000"/>
                </a:solidFill>
              </a:rPr>
              <a:t>±</a:t>
            </a:r>
            <a:r>
              <a:rPr lang="en-US" altLang="zh-CN" i="1">
                <a:solidFill>
                  <a:srgbClr val="000000"/>
                </a:solidFill>
              </a:rPr>
              <a:t>R</a:t>
            </a:r>
            <a:r>
              <a:rPr lang="en-US" altLang="zh-CN" b="1" i="1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表示幂级数收敛与发散的分界点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6367" name="Text Box 47">
            <a:extLst>
              <a:ext uri="{FF2B5EF4-FFF2-40B4-BE49-F238E27FC236}">
                <a16:creationId xmlns:a16="http://schemas.microsoft.com/office/drawing/2014/main" id="{986A612D-7E30-6E42-8B95-29FF6A5A8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352426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收敛域</a:t>
            </a:r>
            <a:r>
              <a:rPr lang="zh-CN" altLang="en-US" dirty="0">
                <a:solidFill>
                  <a:srgbClr val="000000"/>
                </a:solidFill>
              </a:rPr>
              <a:t>是以原点为</a:t>
            </a:r>
          </a:p>
        </p:txBody>
      </p:sp>
      <p:sp>
        <p:nvSpPr>
          <p:cNvPr id="56376" name="Text Box 56">
            <a:extLst>
              <a:ext uri="{FF2B5EF4-FFF2-40B4-BE49-F238E27FC236}">
                <a16:creationId xmlns:a16="http://schemas.microsoft.com/office/drawing/2014/main" id="{5CD30D15-9505-0140-BCBE-2C09D2BEF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457326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56379" name="Text Box 59">
            <a:extLst>
              <a:ext uri="{FF2B5EF4-FFF2-40B4-BE49-F238E27FC236}">
                <a16:creationId xmlns:a16="http://schemas.microsoft.com/office/drawing/2014/main" id="{12DE04A0-9504-834C-8983-3F9C7D071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99548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R</a:t>
            </a:r>
            <a:r>
              <a:rPr lang="en-US" altLang="zh-CN">
                <a:solidFill>
                  <a:srgbClr val="000000"/>
                </a:solidFill>
              </a:rPr>
              <a:t> = 0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6380" name="Text Box 60">
            <a:extLst>
              <a:ext uri="{FF2B5EF4-FFF2-40B4-BE49-F238E27FC236}">
                <a16:creationId xmlns:a16="http://schemas.microsoft.com/office/drawing/2014/main" id="{83B41076-9F2F-CC48-B25F-120180BD0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954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幂级数仅在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= 0 </a:t>
            </a: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56381" name="Text Box 61">
            <a:extLst>
              <a:ext uri="{FF2B5EF4-FFF2-40B4-BE49-F238E27FC236}">
                <a16:creationId xmlns:a16="http://schemas.microsoft.com/office/drawing/2014/main" id="{B71F8B28-8AE3-414B-B6D5-02050E8EB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5654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R</a:t>
            </a:r>
            <a:r>
              <a:rPr lang="en-US" altLang="zh-CN">
                <a:solidFill>
                  <a:srgbClr val="000000"/>
                </a:solidFill>
              </a:rPr>
              <a:t> = +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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6382" name="Object 62">
            <a:extLst>
              <a:ext uri="{FF2B5EF4-FFF2-40B4-BE49-F238E27FC236}">
                <a16:creationId xmlns:a16="http://schemas.microsoft.com/office/drawing/2014/main" id="{DF0446F0-CDFA-4645-A0B7-0BBDCD52F6A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35250" y="3276601"/>
          <a:ext cx="18288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42" name="Equation" r:id="rId5" imgW="42125900" imgH="9067800" progId="Equation.3">
                  <p:embed/>
                </p:oleObj>
              </mc:Choice>
              <mc:Fallback>
                <p:oleObj name="Equation" r:id="rId5" imgW="42125900" imgH="9067800" progId="Equation.3">
                  <p:embed/>
                  <p:pic>
                    <p:nvPicPr>
                      <p:cNvPr id="56382" name="Object 62">
                        <a:extLst>
                          <a:ext uri="{FF2B5EF4-FFF2-40B4-BE49-F238E27FC236}">
                            <a16:creationId xmlns:a16="http://schemas.microsoft.com/office/drawing/2014/main" id="{DF0446F0-CDFA-4645-A0B7-0BBDCD52F6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0" y="3276601"/>
                        <a:ext cx="18288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90" name="Text Box 70">
            <a:extLst>
              <a:ext uri="{FF2B5EF4-FFF2-40B4-BE49-F238E27FC236}">
                <a16:creationId xmlns:a16="http://schemas.microsoft.com/office/drawing/2014/main" id="{AFECD559-A2BB-A34B-855A-6ADFF2007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1" y="3146426"/>
            <a:ext cx="4067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幂级数在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－</a:t>
            </a:r>
            <a:r>
              <a:rPr lang="en-US" altLang="zh-CN" i="1">
                <a:solidFill>
                  <a:srgbClr val="000000"/>
                </a:solidFill>
              </a:rPr>
              <a:t>R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R 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56400" name="Text Box 80">
            <a:extLst>
              <a:ext uri="{FF2B5EF4-FFF2-40B4-BE49-F238E27FC236}">
                <a16:creationId xmlns:a16="http://schemas.microsoft.com/office/drawing/2014/main" id="{4AB12E96-E777-B349-9D68-55FD16ABD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800601"/>
            <a:ext cx="624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－</a:t>
            </a:r>
            <a:r>
              <a:rPr lang="en-US" altLang="zh-CN" i="1" dirty="0">
                <a:solidFill>
                  <a:srgbClr val="000000"/>
                </a:solidFill>
              </a:rPr>
              <a:t>R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</a:rPr>
              <a:t>R 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加上收敛的端点称为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收敛域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6402" name="Text Box 82">
            <a:extLst>
              <a:ext uri="{FF2B5EF4-FFF2-40B4-BE49-F238E27FC236}">
                <a16:creationId xmlns:a16="http://schemas.microsoft.com/office/drawing/2014/main" id="{E8B9D93A-74A0-1A49-969B-71263976A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3434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 dirty="0">
                <a:solidFill>
                  <a:srgbClr val="000000"/>
                </a:solidFill>
              </a:rPr>
              <a:t>R </a:t>
            </a: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收敛半径</a:t>
            </a:r>
            <a:r>
              <a:rPr lang="zh-CN" altLang="en-US" dirty="0">
                <a:solidFill>
                  <a:srgbClr val="000099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， </a:t>
            </a:r>
          </a:p>
        </p:txBody>
      </p:sp>
      <p:sp>
        <p:nvSpPr>
          <p:cNvPr id="56404" name="Text Box 84">
            <a:extLst>
              <a:ext uri="{FF2B5EF4-FFF2-40B4-BE49-F238E27FC236}">
                <a16:creationId xmlns:a16="http://schemas.microsoft.com/office/drawing/2014/main" id="{38D9079C-21B4-D44E-BA88-563F76F49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138488"/>
            <a:ext cx="1924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在</a:t>
            </a:r>
            <a:r>
              <a:rPr lang="en-US" altLang="zh-CN">
                <a:solidFill>
                  <a:srgbClr val="000000"/>
                </a:solidFill>
              </a:rPr>
              <a:t>[</a:t>
            </a:r>
            <a:r>
              <a:rPr lang="zh-CN" altLang="en-US">
                <a:solidFill>
                  <a:srgbClr val="000000"/>
                </a:solidFill>
              </a:rPr>
              <a:t>－</a:t>
            </a:r>
            <a:r>
              <a:rPr lang="en-US" altLang="zh-CN" i="1">
                <a:solidFill>
                  <a:srgbClr val="000000"/>
                </a:solidFill>
              </a:rPr>
              <a:t>R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R </a:t>
            </a:r>
            <a:r>
              <a:rPr lang="en-US" altLang="zh-CN">
                <a:solidFill>
                  <a:srgbClr val="000000"/>
                </a:solidFill>
              </a:rPr>
              <a:t>]</a:t>
            </a:r>
          </a:p>
        </p:txBody>
      </p:sp>
      <p:sp>
        <p:nvSpPr>
          <p:cNvPr id="56396" name="Text Box 76">
            <a:extLst>
              <a:ext uri="{FF2B5EF4-FFF2-40B4-BE49-F238E27FC236}">
                <a16:creationId xmlns:a16="http://schemas.microsoft.com/office/drawing/2014/main" id="{6E1254B1-EDF4-CD48-88FA-88B20EAA4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73380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可能收敛也可能发散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56397" name="Object 77">
            <a:extLst>
              <a:ext uri="{FF2B5EF4-FFF2-40B4-BE49-F238E27FC236}">
                <a16:creationId xmlns:a16="http://schemas.microsoft.com/office/drawing/2014/main" id="{AF3C309E-0B3D-A446-B6C6-B813C0E2CD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65700" y="3843338"/>
          <a:ext cx="1130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43" name="Equation" r:id="rId7" imgW="26035000" imgH="9067800" progId="Equation.3">
                  <p:embed/>
                </p:oleObj>
              </mc:Choice>
              <mc:Fallback>
                <p:oleObj name="Equation" r:id="rId7" imgW="26035000" imgH="9067800" progId="Equation.3">
                  <p:embed/>
                  <p:pic>
                    <p:nvPicPr>
                      <p:cNvPr id="56397" name="Object 77">
                        <a:extLst>
                          <a:ext uri="{FF2B5EF4-FFF2-40B4-BE49-F238E27FC236}">
                            <a16:creationId xmlns:a16="http://schemas.microsoft.com/office/drawing/2014/main" id="{AF3C309E-0B3D-A446-B6C6-B813C0E2C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700" y="3843338"/>
                        <a:ext cx="1130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405" name="Text Box 85">
            <a:extLst>
              <a:ext uri="{FF2B5EF4-FFF2-40B4-BE49-F238E27FC236}">
                <a16:creationId xmlns:a16="http://schemas.microsoft.com/office/drawing/2014/main" id="{A711A8F5-E6FC-C940-A0EE-35D06D8D3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426" y="3748088"/>
            <a:ext cx="1349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外发散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56406" name="Text Box 86">
            <a:extLst>
              <a:ext uri="{FF2B5EF4-FFF2-40B4-BE49-F238E27FC236}">
                <a16:creationId xmlns:a16="http://schemas.microsoft.com/office/drawing/2014/main" id="{59ECB7C7-9832-7146-A8F7-A6081BB6E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0" y="37480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sp>
        <p:nvSpPr>
          <p:cNvPr id="56413" name="Text Box 93">
            <a:extLst>
              <a:ext uri="{FF2B5EF4-FFF2-40B4-BE49-F238E27FC236}">
                <a16:creationId xmlns:a16="http://schemas.microsoft.com/office/drawing/2014/main" id="{34399019-437A-0546-8296-88C008B61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1" y="4305301"/>
            <a:ext cx="41703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－</a:t>
            </a:r>
            <a:r>
              <a:rPr lang="en-US" altLang="zh-CN" i="1" dirty="0">
                <a:solidFill>
                  <a:srgbClr val="000000"/>
                </a:solidFill>
              </a:rPr>
              <a:t>R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</a:rPr>
              <a:t>R 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收敛区间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56444" name="Group 124">
            <a:extLst>
              <a:ext uri="{FF2B5EF4-FFF2-40B4-BE49-F238E27FC236}">
                <a16:creationId xmlns:a16="http://schemas.microsoft.com/office/drawing/2014/main" id="{7E4FD138-E51C-DD4D-B18B-0A54CB659BA6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842001"/>
            <a:ext cx="7405688" cy="377825"/>
            <a:chOff x="672" y="3606"/>
            <a:chExt cx="4665" cy="238"/>
          </a:xfrm>
        </p:grpSpPr>
        <p:graphicFrame>
          <p:nvGraphicFramePr>
            <p:cNvPr id="56445" name="Object 125">
              <a:extLst>
                <a:ext uri="{FF2B5EF4-FFF2-40B4-BE49-F238E27FC236}">
                  <a16:creationId xmlns:a16="http://schemas.microsoft.com/office/drawing/2014/main" id="{0751C5CC-4CE2-A34B-AA73-B244D34FDC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21" y="364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744" name="Equation" r:id="rId9" imgW="7023100" imgH="7315200" progId="Equation.3">
                    <p:embed/>
                  </p:oleObj>
                </mc:Choice>
                <mc:Fallback>
                  <p:oleObj name="Equation" r:id="rId9" imgW="7023100" imgH="7315200" progId="Equation.3">
                    <p:embed/>
                    <p:pic>
                      <p:nvPicPr>
                        <p:cNvPr id="56445" name="Object 125">
                          <a:extLst>
                            <a:ext uri="{FF2B5EF4-FFF2-40B4-BE49-F238E27FC236}">
                              <a16:creationId xmlns:a16="http://schemas.microsoft.com/office/drawing/2014/main" id="{0751C5CC-4CE2-A34B-AA73-B244D34FDCF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1" y="364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6446" name="Group 126">
              <a:extLst>
                <a:ext uri="{FF2B5EF4-FFF2-40B4-BE49-F238E27FC236}">
                  <a16:creationId xmlns:a16="http://schemas.microsoft.com/office/drawing/2014/main" id="{7827711D-1322-7446-8A93-5E349683E6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2" y="3606"/>
              <a:ext cx="4665" cy="230"/>
              <a:chOff x="759" y="3466"/>
              <a:chExt cx="4665" cy="230"/>
            </a:xfrm>
          </p:grpSpPr>
          <p:sp>
            <p:nvSpPr>
              <p:cNvPr id="56447" name="Oval 127">
                <a:extLst>
                  <a:ext uri="{FF2B5EF4-FFF2-40B4-BE49-F238E27FC236}">
                    <a16:creationId xmlns:a16="http://schemas.microsoft.com/office/drawing/2014/main" id="{0EB52925-56F6-3D4C-911F-AD48FAE931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7" y="3466"/>
                <a:ext cx="34" cy="34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6448" name="Line 128">
                <a:extLst>
                  <a:ext uri="{FF2B5EF4-FFF2-40B4-BE49-F238E27FC236}">
                    <a16:creationId xmlns:a16="http://schemas.microsoft.com/office/drawing/2014/main" id="{E1D7F415-BC90-D944-85C8-E1241963A4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9" y="3490"/>
                <a:ext cx="4647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6449" name="Object 129">
                <a:extLst>
                  <a:ext uri="{FF2B5EF4-FFF2-40B4-BE49-F238E27FC236}">
                    <a16:creationId xmlns:a16="http://schemas.microsoft.com/office/drawing/2014/main" id="{5BBD16DF-42E2-9645-B075-A6E3BEB634E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80" y="354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8745" name="Equation" r:id="rId11" imgW="5270500" imgH="5562600" progId="Equation.3">
                      <p:embed/>
                    </p:oleObj>
                  </mc:Choice>
                  <mc:Fallback>
                    <p:oleObj name="Equation" r:id="rId11" imgW="5270500" imgH="5562600" progId="Equation.3">
                      <p:embed/>
                      <p:pic>
                        <p:nvPicPr>
                          <p:cNvPr id="56449" name="Object 129">
                            <a:extLst>
                              <a:ext uri="{FF2B5EF4-FFF2-40B4-BE49-F238E27FC236}">
                                <a16:creationId xmlns:a16="http://schemas.microsoft.com/office/drawing/2014/main" id="{5BBD16DF-42E2-9645-B075-A6E3BEB634E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0" y="354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6450" name="Group 130">
            <a:extLst>
              <a:ext uri="{FF2B5EF4-FFF2-40B4-BE49-F238E27FC236}">
                <a16:creationId xmlns:a16="http://schemas.microsoft.com/office/drawing/2014/main" id="{60C8AE9D-4CA8-214D-8EFF-74CC3C671117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1828800" cy="457200"/>
            <a:chOff x="4224" y="3482"/>
            <a:chExt cx="1152" cy="288"/>
          </a:xfrm>
        </p:grpSpPr>
        <p:sp>
          <p:nvSpPr>
            <p:cNvPr id="56451" name="Text Box 131">
              <a:extLst>
                <a:ext uri="{FF2B5EF4-FFF2-40B4-BE49-F238E27FC236}">
                  <a16:creationId xmlns:a16="http://schemas.microsoft.com/office/drawing/2014/main" id="{6E634323-2C55-4D48-AEFB-FE591E31EF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3482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发      散</a:t>
              </a:r>
            </a:p>
          </p:txBody>
        </p:sp>
        <p:sp>
          <p:nvSpPr>
            <p:cNvPr id="56452" name="Line 132">
              <a:extLst>
                <a:ext uri="{FF2B5EF4-FFF2-40B4-BE49-F238E27FC236}">
                  <a16:creationId xmlns:a16="http://schemas.microsoft.com/office/drawing/2014/main" id="{45933A96-DF15-9C49-B4AA-17AB12ECDF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490"/>
              <a:ext cx="912" cy="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6453" name="Group 133">
            <a:extLst>
              <a:ext uri="{FF2B5EF4-FFF2-40B4-BE49-F238E27FC236}">
                <a16:creationId xmlns:a16="http://schemas.microsoft.com/office/drawing/2014/main" id="{3B01C32A-237E-4D48-B90C-E2F4D0CA6508}"/>
              </a:ext>
            </a:extLst>
          </p:cNvPr>
          <p:cNvGrpSpPr>
            <a:grpSpLocks/>
          </p:cNvGrpSpPr>
          <p:nvPr/>
        </p:nvGrpSpPr>
        <p:grpSpPr bwMode="auto">
          <a:xfrm>
            <a:off x="2605088" y="5826126"/>
            <a:ext cx="1905000" cy="498475"/>
            <a:chOff x="768" y="3456"/>
            <a:chExt cx="1200" cy="314"/>
          </a:xfrm>
        </p:grpSpPr>
        <p:sp>
          <p:nvSpPr>
            <p:cNvPr id="56454" name="Text Box 134">
              <a:extLst>
                <a:ext uri="{FF2B5EF4-FFF2-40B4-BE49-F238E27FC236}">
                  <a16:creationId xmlns:a16="http://schemas.microsoft.com/office/drawing/2014/main" id="{9C94DD2E-2ECA-CE43-8561-A10CDACEE4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3482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发       散</a:t>
              </a:r>
            </a:p>
          </p:txBody>
        </p:sp>
        <p:sp>
          <p:nvSpPr>
            <p:cNvPr id="56455" name="Line 135">
              <a:extLst>
                <a:ext uri="{FF2B5EF4-FFF2-40B4-BE49-F238E27FC236}">
                  <a16:creationId xmlns:a16="http://schemas.microsoft.com/office/drawing/2014/main" id="{382BFCB3-206B-4742-80DE-4E2CABD27E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8" y="3490"/>
              <a:ext cx="1008" cy="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456" name="Oval 136">
              <a:extLst>
                <a:ext uri="{FF2B5EF4-FFF2-40B4-BE49-F238E27FC236}">
                  <a16:creationId xmlns:a16="http://schemas.microsoft.com/office/drawing/2014/main" id="{81A3F63C-8AF1-BC43-986C-5B3894E0E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7" y="3456"/>
              <a:ext cx="57" cy="57"/>
            </a:xfrm>
            <a:prstGeom prst="ellipse">
              <a:avLst/>
            </a:prstGeom>
            <a:solidFill>
              <a:srgbClr val="0066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6457" name="Oval 137">
            <a:extLst>
              <a:ext uri="{FF2B5EF4-FFF2-40B4-BE49-F238E27FC236}">
                <a16:creationId xmlns:a16="http://schemas.microsoft.com/office/drawing/2014/main" id="{2BE9991D-A462-DB4D-818B-C4D5ABF62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5826125"/>
            <a:ext cx="90488" cy="9048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458" name="Oval 138">
            <a:extLst>
              <a:ext uri="{FF2B5EF4-FFF2-40B4-BE49-F238E27FC236}">
                <a16:creationId xmlns:a16="http://schemas.microsoft.com/office/drawing/2014/main" id="{902FE86C-D78B-1C45-860D-F23298698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289" y="5826125"/>
            <a:ext cx="90487" cy="9048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6459" name="Group 139">
            <a:extLst>
              <a:ext uri="{FF2B5EF4-FFF2-40B4-BE49-F238E27FC236}">
                <a16:creationId xmlns:a16="http://schemas.microsoft.com/office/drawing/2014/main" id="{0EAAC3A5-7A69-F94E-8F02-503B0339C321}"/>
              </a:ext>
            </a:extLst>
          </p:cNvPr>
          <p:cNvGrpSpPr>
            <a:grpSpLocks/>
          </p:cNvGrpSpPr>
          <p:nvPr/>
        </p:nvGrpSpPr>
        <p:grpSpPr bwMode="auto">
          <a:xfrm>
            <a:off x="4662489" y="5832476"/>
            <a:ext cx="2871787" cy="492125"/>
            <a:chOff x="2064" y="3460"/>
            <a:chExt cx="1809" cy="310"/>
          </a:xfrm>
        </p:grpSpPr>
        <p:sp>
          <p:nvSpPr>
            <p:cNvPr id="56460" name="Line 140">
              <a:extLst>
                <a:ext uri="{FF2B5EF4-FFF2-40B4-BE49-F238E27FC236}">
                  <a16:creationId xmlns:a16="http://schemas.microsoft.com/office/drawing/2014/main" id="{1D918F9E-2A70-F844-9F26-DAB8FA4379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3494"/>
              <a:ext cx="1761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461" name="Text Box 141">
              <a:extLst>
                <a:ext uri="{FF2B5EF4-FFF2-40B4-BE49-F238E27FC236}">
                  <a16:creationId xmlns:a16="http://schemas.microsoft.com/office/drawing/2014/main" id="{D606E384-F468-9649-B934-DCD74134AF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3482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收           敛</a:t>
              </a:r>
            </a:p>
          </p:txBody>
        </p:sp>
        <p:sp>
          <p:nvSpPr>
            <p:cNvPr id="56462" name="Oval 142">
              <a:extLst>
                <a:ext uri="{FF2B5EF4-FFF2-40B4-BE49-F238E27FC236}">
                  <a16:creationId xmlns:a16="http://schemas.microsoft.com/office/drawing/2014/main" id="{5C833064-F401-FB4E-A5C1-3830177D0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460"/>
              <a:ext cx="57" cy="57"/>
            </a:xfrm>
            <a:prstGeom prst="ellipse">
              <a:avLst/>
            </a:prstGeom>
            <a:solidFill>
              <a:srgbClr val="0066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6463" name="Text Box 143">
            <a:extLst>
              <a:ext uri="{FF2B5EF4-FFF2-40B4-BE49-F238E27FC236}">
                <a16:creationId xmlns:a16="http://schemas.microsoft.com/office/drawing/2014/main" id="{9F347FF4-D57F-D34D-9BDB-3BF13BAE5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88" y="5368925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收敛</a:t>
            </a:r>
          </a:p>
        </p:txBody>
      </p:sp>
      <p:sp>
        <p:nvSpPr>
          <p:cNvPr id="56464" name="Text Box 144">
            <a:extLst>
              <a:ext uri="{FF2B5EF4-FFF2-40B4-BE49-F238E27FC236}">
                <a16:creationId xmlns:a16="http://schemas.microsoft.com/office/drawing/2014/main" id="{A1B520B7-82B8-4F46-B3BB-A0CEC6B4A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6688" y="536892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发散</a:t>
            </a:r>
          </a:p>
        </p:txBody>
      </p:sp>
    </p:spTree>
    <p:extLst>
      <p:ext uri="{BB962C8B-B14F-4D97-AF65-F5344CB8AC3E}">
        <p14:creationId xmlns:p14="http://schemas.microsoft.com/office/powerpoint/2010/main" val="39987298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6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6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6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6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6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6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6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6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6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6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86" grpId="0" build="p" autoUpdateAnimBg="0"/>
      <p:bldP spid="56363" grpId="0" autoUpdateAnimBg="0"/>
      <p:bldP spid="56364" grpId="0" autoUpdateAnimBg="0"/>
      <p:bldP spid="56367" grpId="0" autoUpdateAnimBg="0"/>
      <p:bldP spid="56376" grpId="0" build="p" autoUpdateAnimBg="0" advAuto="0"/>
      <p:bldP spid="56379" grpId="0" build="p" autoUpdateAnimBg="0"/>
      <p:bldP spid="56380" grpId="0" autoUpdateAnimBg="0"/>
      <p:bldP spid="56381" grpId="0" autoUpdateAnimBg="0"/>
      <p:bldP spid="56390" grpId="0" build="p" autoUpdateAnimBg="0"/>
      <p:bldP spid="56400" grpId="0" build="p" autoUpdateAnimBg="0"/>
      <p:bldP spid="56402" grpId="0" build="p" autoUpdateAnimBg="0"/>
      <p:bldP spid="56404" grpId="0" build="p" autoUpdateAnimBg="0"/>
      <p:bldP spid="56396" grpId="0" build="p" autoUpdateAnimBg="0" advAuto="0"/>
      <p:bldP spid="56405" grpId="0" build="p" autoUpdateAnimBg="0" advAuto="0"/>
      <p:bldP spid="56406" grpId="0" build="p" autoUpdateAnimBg="0"/>
      <p:bldP spid="56413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6657</TotalTime>
  <Words>1271</Words>
  <Application>Microsoft Office PowerPoint</Application>
  <PresentationFormat>宽屏</PresentationFormat>
  <Paragraphs>275</Paragraphs>
  <Slides>31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仿宋_GB2312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Equation</vt:lpstr>
      <vt:lpstr>公式</vt:lpstr>
      <vt:lpstr>PowerPoint 演示文稿</vt:lpstr>
      <vt:lpstr>PowerPoint 演示文稿</vt:lpstr>
      <vt:lpstr>一、 函数项级数的概念</vt:lpstr>
      <vt:lpstr>PowerPoint 演示文稿</vt:lpstr>
      <vt:lpstr>例如, 等比级数</vt:lpstr>
      <vt:lpstr>二、幂级数及其收敛性  </vt:lpstr>
      <vt:lpstr>定理 1. ( Abel定理 ) </vt:lpstr>
      <vt:lpstr>PowerPoint 演示文稿</vt:lpstr>
      <vt:lpstr>PowerPoint 演示文稿</vt:lpstr>
      <vt:lpstr>定理2. 若</vt:lpstr>
      <vt:lpstr>PowerPoint 演示文稿</vt:lpstr>
      <vt:lpstr>例1.求幂级数</vt:lpstr>
      <vt:lpstr>例2. 求下列幂级数的收敛域 :</vt:lpstr>
      <vt:lpstr>例3.</vt:lpstr>
      <vt:lpstr>例4.</vt:lpstr>
      <vt:lpstr>PowerPoint 演示文稿</vt:lpstr>
      <vt:lpstr>PowerPoint 演示文稿</vt:lpstr>
      <vt:lpstr>PowerPoint 演示文稿</vt:lpstr>
      <vt:lpstr>三、幂级数的运算</vt:lpstr>
      <vt:lpstr>说明:</vt:lpstr>
      <vt:lpstr>定理4  若幂级数</vt:lpstr>
      <vt:lpstr>例5.</vt:lpstr>
      <vt:lpstr>例6. </vt:lpstr>
      <vt:lpstr>例7. 求级数</vt:lpstr>
      <vt:lpstr>PowerPoint 演示文稿</vt:lpstr>
      <vt:lpstr>例8.</vt:lpstr>
      <vt:lpstr>PowerPoint 演示文稿</vt:lpstr>
      <vt:lpstr>内容小结</vt:lpstr>
      <vt:lpstr>PowerPoint 演示文稿</vt:lpstr>
      <vt:lpstr>答: 不能. </vt:lpstr>
      <vt:lpstr>练习题  求极限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252</cp:revision>
  <cp:lastPrinted>2025-05-21T01:05:05Z</cp:lastPrinted>
  <dcterms:created xsi:type="dcterms:W3CDTF">2000-10-11T02:23:36Z</dcterms:created>
  <dcterms:modified xsi:type="dcterms:W3CDTF">2026-05-27T01:01:21Z</dcterms:modified>
</cp:coreProperties>
</file>