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12" r:id="rId2"/>
    <p:sldMasterId id="2147483924" r:id="rId3"/>
    <p:sldMasterId id="2147483936" r:id="rId4"/>
    <p:sldMasterId id="2147483948" r:id="rId5"/>
  </p:sldMasterIdLst>
  <p:notesMasterIdLst>
    <p:notesMasterId r:id="rId93"/>
  </p:notesMasterIdLst>
  <p:handoutMasterIdLst>
    <p:handoutMasterId r:id="rId94"/>
  </p:handoutMasterIdLst>
  <p:sldIdLst>
    <p:sldId id="281" r:id="rId6"/>
    <p:sldId id="692" r:id="rId7"/>
    <p:sldId id="721" r:id="rId8"/>
    <p:sldId id="722" r:id="rId9"/>
    <p:sldId id="723" r:id="rId10"/>
    <p:sldId id="724" r:id="rId11"/>
    <p:sldId id="725" r:id="rId12"/>
    <p:sldId id="726" r:id="rId13"/>
    <p:sldId id="727" r:id="rId14"/>
    <p:sldId id="728" r:id="rId15"/>
    <p:sldId id="729" r:id="rId16"/>
    <p:sldId id="730" r:id="rId17"/>
    <p:sldId id="731" r:id="rId18"/>
    <p:sldId id="732" r:id="rId19"/>
    <p:sldId id="733" r:id="rId20"/>
    <p:sldId id="734" r:id="rId21"/>
    <p:sldId id="735" r:id="rId22"/>
    <p:sldId id="736" r:id="rId23"/>
    <p:sldId id="737" r:id="rId24"/>
    <p:sldId id="738" r:id="rId25"/>
    <p:sldId id="739" r:id="rId26"/>
    <p:sldId id="740" r:id="rId27"/>
    <p:sldId id="745" r:id="rId28"/>
    <p:sldId id="742" r:id="rId29"/>
    <p:sldId id="743" r:id="rId30"/>
    <p:sldId id="746" r:id="rId31"/>
    <p:sldId id="747" r:id="rId32"/>
    <p:sldId id="748" r:id="rId33"/>
    <p:sldId id="749" r:id="rId34"/>
    <p:sldId id="750" r:id="rId35"/>
    <p:sldId id="751" r:id="rId36"/>
    <p:sldId id="752" r:id="rId37"/>
    <p:sldId id="753" r:id="rId38"/>
    <p:sldId id="754" r:id="rId39"/>
    <p:sldId id="755" r:id="rId40"/>
    <p:sldId id="756" r:id="rId41"/>
    <p:sldId id="757" r:id="rId42"/>
    <p:sldId id="758" r:id="rId43"/>
    <p:sldId id="759" r:id="rId44"/>
    <p:sldId id="760" r:id="rId45"/>
    <p:sldId id="761" r:id="rId46"/>
    <p:sldId id="762" r:id="rId47"/>
    <p:sldId id="763" r:id="rId48"/>
    <p:sldId id="764" r:id="rId49"/>
    <p:sldId id="765" r:id="rId50"/>
    <p:sldId id="766" r:id="rId51"/>
    <p:sldId id="767" r:id="rId52"/>
    <p:sldId id="768" r:id="rId53"/>
    <p:sldId id="769" r:id="rId54"/>
    <p:sldId id="770" r:id="rId55"/>
    <p:sldId id="771" r:id="rId56"/>
    <p:sldId id="772" r:id="rId57"/>
    <p:sldId id="773" r:id="rId58"/>
    <p:sldId id="774" r:id="rId59"/>
    <p:sldId id="775" r:id="rId60"/>
    <p:sldId id="776" r:id="rId61"/>
    <p:sldId id="777" r:id="rId62"/>
    <p:sldId id="778" r:id="rId63"/>
    <p:sldId id="779" r:id="rId64"/>
    <p:sldId id="780" r:id="rId65"/>
    <p:sldId id="781" r:id="rId66"/>
    <p:sldId id="782" r:id="rId67"/>
    <p:sldId id="783" r:id="rId68"/>
    <p:sldId id="786" r:id="rId69"/>
    <p:sldId id="787" r:id="rId70"/>
    <p:sldId id="788" r:id="rId71"/>
    <p:sldId id="789" r:id="rId72"/>
    <p:sldId id="790" r:id="rId73"/>
    <p:sldId id="791" r:id="rId74"/>
    <p:sldId id="792" r:id="rId75"/>
    <p:sldId id="793" r:id="rId76"/>
    <p:sldId id="794" r:id="rId77"/>
    <p:sldId id="795" r:id="rId78"/>
    <p:sldId id="796" r:id="rId79"/>
    <p:sldId id="797" r:id="rId80"/>
    <p:sldId id="798" r:id="rId81"/>
    <p:sldId id="799" r:id="rId82"/>
    <p:sldId id="800" r:id="rId83"/>
    <p:sldId id="801" r:id="rId84"/>
    <p:sldId id="802" r:id="rId85"/>
    <p:sldId id="803" r:id="rId86"/>
    <p:sldId id="804" r:id="rId87"/>
    <p:sldId id="805" r:id="rId88"/>
    <p:sldId id="806" r:id="rId89"/>
    <p:sldId id="807" r:id="rId90"/>
    <p:sldId id="809" r:id="rId91"/>
    <p:sldId id="810" r:id="rId92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presProps" Target="pres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3" Type="http://schemas.openxmlformats.org/officeDocument/2006/relationships/image" Target="../media/image96.emf"/><Relationship Id="rId7" Type="http://schemas.openxmlformats.org/officeDocument/2006/relationships/image" Target="../media/image100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6" Type="http://schemas.openxmlformats.org/officeDocument/2006/relationships/image" Target="../media/image99.emf"/><Relationship Id="rId11" Type="http://schemas.openxmlformats.org/officeDocument/2006/relationships/image" Target="../media/image104.emf"/><Relationship Id="rId5" Type="http://schemas.openxmlformats.org/officeDocument/2006/relationships/image" Target="../media/image98.emf"/><Relationship Id="rId10" Type="http://schemas.openxmlformats.org/officeDocument/2006/relationships/image" Target="../media/image103.emf"/><Relationship Id="rId4" Type="http://schemas.openxmlformats.org/officeDocument/2006/relationships/image" Target="../media/image97.emf"/><Relationship Id="rId9" Type="http://schemas.openxmlformats.org/officeDocument/2006/relationships/image" Target="../media/image102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3" Type="http://schemas.openxmlformats.org/officeDocument/2006/relationships/image" Target="../media/image107.emf"/><Relationship Id="rId7" Type="http://schemas.openxmlformats.org/officeDocument/2006/relationships/image" Target="../media/image111.emf"/><Relationship Id="rId2" Type="http://schemas.openxmlformats.org/officeDocument/2006/relationships/image" Target="../media/image106.emf"/><Relationship Id="rId1" Type="http://schemas.openxmlformats.org/officeDocument/2006/relationships/image" Target="../media/image105.emf"/><Relationship Id="rId6" Type="http://schemas.openxmlformats.org/officeDocument/2006/relationships/image" Target="../media/image110.emf"/><Relationship Id="rId11" Type="http://schemas.openxmlformats.org/officeDocument/2006/relationships/image" Target="../media/image115.emf"/><Relationship Id="rId5" Type="http://schemas.openxmlformats.org/officeDocument/2006/relationships/image" Target="../media/image109.emf"/><Relationship Id="rId10" Type="http://schemas.openxmlformats.org/officeDocument/2006/relationships/image" Target="../media/image114.emf"/><Relationship Id="rId4" Type="http://schemas.openxmlformats.org/officeDocument/2006/relationships/image" Target="../media/image108.emf"/><Relationship Id="rId9" Type="http://schemas.openxmlformats.org/officeDocument/2006/relationships/image" Target="../media/image113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image" Target="../media/image117.emf"/><Relationship Id="rId4" Type="http://schemas.openxmlformats.org/officeDocument/2006/relationships/image" Target="../media/image12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13" Type="http://schemas.openxmlformats.org/officeDocument/2006/relationships/image" Target="../media/image129.emf"/><Relationship Id="rId18" Type="http://schemas.openxmlformats.org/officeDocument/2006/relationships/image" Target="../media/image134.emf"/><Relationship Id="rId3" Type="http://schemas.openxmlformats.org/officeDocument/2006/relationships/image" Target="../media/image119.emf"/><Relationship Id="rId21" Type="http://schemas.openxmlformats.org/officeDocument/2006/relationships/image" Target="../media/image137.emf"/><Relationship Id="rId7" Type="http://schemas.openxmlformats.org/officeDocument/2006/relationships/image" Target="../media/image123.emf"/><Relationship Id="rId12" Type="http://schemas.openxmlformats.org/officeDocument/2006/relationships/image" Target="../media/image128.emf"/><Relationship Id="rId17" Type="http://schemas.openxmlformats.org/officeDocument/2006/relationships/image" Target="../media/image133.emf"/><Relationship Id="rId2" Type="http://schemas.openxmlformats.org/officeDocument/2006/relationships/image" Target="../media/image118.emf"/><Relationship Id="rId16" Type="http://schemas.openxmlformats.org/officeDocument/2006/relationships/image" Target="../media/image132.emf"/><Relationship Id="rId20" Type="http://schemas.openxmlformats.org/officeDocument/2006/relationships/image" Target="../media/image136.emf"/><Relationship Id="rId1" Type="http://schemas.openxmlformats.org/officeDocument/2006/relationships/image" Target="../media/image117.emf"/><Relationship Id="rId6" Type="http://schemas.openxmlformats.org/officeDocument/2006/relationships/image" Target="../media/image122.emf"/><Relationship Id="rId11" Type="http://schemas.openxmlformats.org/officeDocument/2006/relationships/image" Target="../media/image127.emf"/><Relationship Id="rId5" Type="http://schemas.openxmlformats.org/officeDocument/2006/relationships/image" Target="../media/image121.emf"/><Relationship Id="rId15" Type="http://schemas.openxmlformats.org/officeDocument/2006/relationships/image" Target="../media/image131.emf"/><Relationship Id="rId23" Type="http://schemas.openxmlformats.org/officeDocument/2006/relationships/image" Target="../media/image139.emf"/><Relationship Id="rId10" Type="http://schemas.openxmlformats.org/officeDocument/2006/relationships/image" Target="../media/image126.emf"/><Relationship Id="rId19" Type="http://schemas.openxmlformats.org/officeDocument/2006/relationships/image" Target="../media/image135.emf"/><Relationship Id="rId4" Type="http://schemas.openxmlformats.org/officeDocument/2006/relationships/image" Target="../media/image120.emf"/><Relationship Id="rId9" Type="http://schemas.openxmlformats.org/officeDocument/2006/relationships/image" Target="../media/image125.emf"/><Relationship Id="rId14" Type="http://schemas.openxmlformats.org/officeDocument/2006/relationships/image" Target="../media/image130.emf"/><Relationship Id="rId22" Type="http://schemas.openxmlformats.org/officeDocument/2006/relationships/image" Target="../media/image138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emf"/><Relationship Id="rId3" Type="http://schemas.openxmlformats.org/officeDocument/2006/relationships/image" Target="../media/image142.emf"/><Relationship Id="rId7" Type="http://schemas.openxmlformats.org/officeDocument/2006/relationships/image" Target="../media/image146.emf"/><Relationship Id="rId2" Type="http://schemas.openxmlformats.org/officeDocument/2006/relationships/image" Target="../media/image141.emf"/><Relationship Id="rId1" Type="http://schemas.openxmlformats.org/officeDocument/2006/relationships/image" Target="../media/image140.emf"/><Relationship Id="rId6" Type="http://schemas.openxmlformats.org/officeDocument/2006/relationships/image" Target="../media/image145.emf"/><Relationship Id="rId5" Type="http://schemas.openxmlformats.org/officeDocument/2006/relationships/image" Target="../media/image144.emf"/><Relationship Id="rId10" Type="http://schemas.openxmlformats.org/officeDocument/2006/relationships/image" Target="../media/image149.emf"/><Relationship Id="rId4" Type="http://schemas.openxmlformats.org/officeDocument/2006/relationships/image" Target="../media/image143.emf"/><Relationship Id="rId9" Type="http://schemas.openxmlformats.org/officeDocument/2006/relationships/image" Target="../media/image148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3" Type="http://schemas.openxmlformats.org/officeDocument/2006/relationships/image" Target="../media/image152.emf"/><Relationship Id="rId7" Type="http://schemas.openxmlformats.org/officeDocument/2006/relationships/image" Target="../media/image156.emf"/><Relationship Id="rId2" Type="http://schemas.openxmlformats.org/officeDocument/2006/relationships/image" Target="../media/image151.emf"/><Relationship Id="rId1" Type="http://schemas.openxmlformats.org/officeDocument/2006/relationships/image" Target="../media/image150.emf"/><Relationship Id="rId6" Type="http://schemas.openxmlformats.org/officeDocument/2006/relationships/image" Target="../media/image155.emf"/><Relationship Id="rId5" Type="http://schemas.openxmlformats.org/officeDocument/2006/relationships/image" Target="../media/image154.emf"/><Relationship Id="rId4" Type="http://schemas.openxmlformats.org/officeDocument/2006/relationships/image" Target="../media/image153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emf"/><Relationship Id="rId3" Type="http://schemas.openxmlformats.org/officeDocument/2006/relationships/image" Target="../media/image160.emf"/><Relationship Id="rId7" Type="http://schemas.openxmlformats.org/officeDocument/2006/relationships/image" Target="../media/image164.emf"/><Relationship Id="rId2" Type="http://schemas.openxmlformats.org/officeDocument/2006/relationships/image" Target="../media/image159.emf"/><Relationship Id="rId1" Type="http://schemas.openxmlformats.org/officeDocument/2006/relationships/image" Target="../media/image158.emf"/><Relationship Id="rId6" Type="http://schemas.openxmlformats.org/officeDocument/2006/relationships/image" Target="../media/image163.emf"/><Relationship Id="rId5" Type="http://schemas.openxmlformats.org/officeDocument/2006/relationships/image" Target="../media/image162.emf"/><Relationship Id="rId10" Type="http://schemas.openxmlformats.org/officeDocument/2006/relationships/image" Target="../media/image167.emf"/><Relationship Id="rId4" Type="http://schemas.openxmlformats.org/officeDocument/2006/relationships/image" Target="../media/image161.emf"/><Relationship Id="rId9" Type="http://schemas.openxmlformats.org/officeDocument/2006/relationships/image" Target="../media/image166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emf"/><Relationship Id="rId13" Type="http://schemas.openxmlformats.org/officeDocument/2006/relationships/image" Target="../media/image48.emf"/><Relationship Id="rId18" Type="http://schemas.openxmlformats.org/officeDocument/2006/relationships/image" Target="../media/image184.emf"/><Relationship Id="rId3" Type="http://schemas.openxmlformats.org/officeDocument/2006/relationships/image" Target="../media/image170.emf"/><Relationship Id="rId7" Type="http://schemas.openxmlformats.org/officeDocument/2006/relationships/image" Target="../media/image174.emf"/><Relationship Id="rId12" Type="http://schemas.openxmlformats.org/officeDocument/2006/relationships/image" Target="../media/image179.emf"/><Relationship Id="rId17" Type="http://schemas.openxmlformats.org/officeDocument/2006/relationships/image" Target="../media/image183.emf"/><Relationship Id="rId2" Type="http://schemas.openxmlformats.org/officeDocument/2006/relationships/image" Target="../media/image169.emf"/><Relationship Id="rId16" Type="http://schemas.openxmlformats.org/officeDocument/2006/relationships/image" Target="../media/image182.emf"/><Relationship Id="rId1" Type="http://schemas.openxmlformats.org/officeDocument/2006/relationships/image" Target="../media/image168.emf"/><Relationship Id="rId6" Type="http://schemas.openxmlformats.org/officeDocument/2006/relationships/image" Target="../media/image173.emf"/><Relationship Id="rId11" Type="http://schemas.openxmlformats.org/officeDocument/2006/relationships/image" Target="../media/image178.emf"/><Relationship Id="rId5" Type="http://schemas.openxmlformats.org/officeDocument/2006/relationships/image" Target="../media/image172.emf"/><Relationship Id="rId15" Type="http://schemas.openxmlformats.org/officeDocument/2006/relationships/image" Target="../media/image181.emf"/><Relationship Id="rId10" Type="http://schemas.openxmlformats.org/officeDocument/2006/relationships/image" Target="../media/image177.emf"/><Relationship Id="rId19" Type="http://schemas.openxmlformats.org/officeDocument/2006/relationships/image" Target="../media/image185.emf"/><Relationship Id="rId4" Type="http://schemas.openxmlformats.org/officeDocument/2006/relationships/image" Target="../media/image171.emf"/><Relationship Id="rId9" Type="http://schemas.openxmlformats.org/officeDocument/2006/relationships/image" Target="../media/image176.emf"/><Relationship Id="rId14" Type="http://schemas.openxmlformats.org/officeDocument/2006/relationships/image" Target="../media/image180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13" Type="http://schemas.openxmlformats.org/officeDocument/2006/relationships/image" Target="../media/image198.emf"/><Relationship Id="rId18" Type="http://schemas.openxmlformats.org/officeDocument/2006/relationships/image" Target="../media/image203.emf"/><Relationship Id="rId3" Type="http://schemas.openxmlformats.org/officeDocument/2006/relationships/image" Target="../media/image188.emf"/><Relationship Id="rId21" Type="http://schemas.openxmlformats.org/officeDocument/2006/relationships/image" Target="../media/image206.emf"/><Relationship Id="rId7" Type="http://schemas.openxmlformats.org/officeDocument/2006/relationships/image" Target="../media/image192.emf"/><Relationship Id="rId12" Type="http://schemas.openxmlformats.org/officeDocument/2006/relationships/image" Target="../media/image197.emf"/><Relationship Id="rId17" Type="http://schemas.openxmlformats.org/officeDocument/2006/relationships/image" Target="../media/image202.emf"/><Relationship Id="rId2" Type="http://schemas.openxmlformats.org/officeDocument/2006/relationships/image" Target="../media/image187.emf"/><Relationship Id="rId16" Type="http://schemas.openxmlformats.org/officeDocument/2006/relationships/image" Target="../media/image201.emf"/><Relationship Id="rId20" Type="http://schemas.openxmlformats.org/officeDocument/2006/relationships/image" Target="../media/image205.emf"/><Relationship Id="rId1" Type="http://schemas.openxmlformats.org/officeDocument/2006/relationships/image" Target="../media/image186.emf"/><Relationship Id="rId6" Type="http://schemas.openxmlformats.org/officeDocument/2006/relationships/image" Target="../media/image191.emf"/><Relationship Id="rId11" Type="http://schemas.openxmlformats.org/officeDocument/2006/relationships/image" Target="../media/image196.emf"/><Relationship Id="rId5" Type="http://schemas.openxmlformats.org/officeDocument/2006/relationships/image" Target="../media/image190.emf"/><Relationship Id="rId15" Type="http://schemas.openxmlformats.org/officeDocument/2006/relationships/image" Target="../media/image200.emf"/><Relationship Id="rId10" Type="http://schemas.openxmlformats.org/officeDocument/2006/relationships/image" Target="../media/image195.emf"/><Relationship Id="rId19" Type="http://schemas.openxmlformats.org/officeDocument/2006/relationships/image" Target="../media/image204.emf"/><Relationship Id="rId4" Type="http://schemas.openxmlformats.org/officeDocument/2006/relationships/image" Target="../media/image189.emf"/><Relationship Id="rId9" Type="http://schemas.openxmlformats.org/officeDocument/2006/relationships/image" Target="../media/image194.emf"/><Relationship Id="rId14" Type="http://schemas.openxmlformats.org/officeDocument/2006/relationships/image" Target="../media/image199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emf"/><Relationship Id="rId13" Type="http://schemas.openxmlformats.org/officeDocument/2006/relationships/image" Target="../media/image219.emf"/><Relationship Id="rId3" Type="http://schemas.openxmlformats.org/officeDocument/2006/relationships/image" Target="../media/image209.emf"/><Relationship Id="rId7" Type="http://schemas.openxmlformats.org/officeDocument/2006/relationships/image" Target="../media/image213.emf"/><Relationship Id="rId12" Type="http://schemas.openxmlformats.org/officeDocument/2006/relationships/image" Target="../media/image218.emf"/><Relationship Id="rId2" Type="http://schemas.openxmlformats.org/officeDocument/2006/relationships/image" Target="../media/image208.emf"/><Relationship Id="rId1" Type="http://schemas.openxmlformats.org/officeDocument/2006/relationships/image" Target="../media/image207.emf"/><Relationship Id="rId6" Type="http://schemas.openxmlformats.org/officeDocument/2006/relationships/image" Target="../media/image212.emf"/><Relationship Id="rId11" Type="http://schemas.openxmlformats.org/officeDocument/2006/relationships/image" Target="../media/image217.emf"/><Relationship Id="rId5" Type="http://schemas.openxmlformats.org/officeDocument/2006/relationships/image" Target="../media/image211.emf"/><Relationship Id="rId10" Type="http://schemas.openxmlformats.org/officeDocument/2006/relationships/image" Target="../media/image216.emf"/><Relationship Id="rId4" Type="http://schemas.openxmlformats.org/officeDocument/2006/relationships/image" Target="../media/image210.emf"/><Relationship Id="rId9" Type="http://schemas.openxmlformats.org/officeDocument/2006/relationships/image" Target="../media/image215.emf"/><Relationship Id="rId14" Type="http://schemas.openxmlformats.org/officeDocument/2006/relationships/image" Target="../media/image220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emf"/><Relationship Id="rId13" Type="http://schemas.openxmlformats.org/officeDocument/2006/relationships/image" Target="../media/image233.emf"/><Relationship Id="rId18" Type="http://schemas.openxmlformats.org/officeDocument/2006/relationships/image" Target="../media/image238.emf"/><Relationship Id="rId3" Type="http://schemas.openxmlformats.org/officeDocument/2006/relationships/image" Target="../media/image223.emf"/><Relationship Id="rId21" Type="http://schemas.openxmlformats.org/officeDocument/2006/relationships/image" Target="../media/image241.emf"/><Relationship Id="rId7" Type="http://schemas.openxmlformats.org/officeDocument/2006/relationships/image" Target="../media/image227.emf"/><Relationship Id="rId12" Type="http://schemas.openxmlformats.org/officeDocument/2006/relationships/image" Target="../media/image232.emf"/><Relationship Id="rId17" Type="http://schemas.openxmlformats.org/officeDocument/2006/relationships/image" Target="../media/image237.emf"/><Relationship Id="rId2" Type="http://schemas.openxmlformats.org/officeDocument/2006/relationships/image" Target="../media/image222.emf"/><Relationship Id="rId16" Type="http://schemas.openxmlformats.org/officeDocument/2006/relationships/image" Target="../media/image236.emf"/><Relationship Id="rId20" Type="http://schemas.openxmlformats.org/officeDocument/2006/relationships/image" Target="../media/image240.emf"/><Relationship Id="rId1" Type="http://schemas.openxmlformats.org/officeDocument/2006/relationships/image" Target="../media/image221.emf"/><Relationship Id="rId6" Type="http://schemas.openxmlformats.org/officeDocument/2006/relationships/image" Target="../media/image226.emf"/><Relationship Id="rId11" Type="http://schemas.openxmlformats.org/officeDocument/2006/relationships/image" Target="../media/image231.emf"/><Relationship Id="rId24" Type="http://schemas.openxmlformats.org/officeDocument/2006/relationships/image" Target="../media/image244.emf"/><Relationship Id="rId5" Type="http://schemas.openxmlformats.org/officeDocument/2006/relationships/image" Target="../media/image225.emf"/><Relationship Id="rId15" Type="http://schemas.openxmlformats.org/officeDocument/2006/relationships/image" Target="../media/image235.emf"/><Relationship Id="rId23" Type="http://schemas.openxmlformats.org/officeDocument/2006/relationships/image" Target="../media/image243.emf"/><Relationship Id="rId10" Type="http://schemas.openxmlformats.org/officeDocument/2006/relationships/image" Target="../media/image230.emf"/><Relationship Id="rId19" Type="http://schemas.openxmlformats.org/officeDocument/2006/relationships/image" Target="../media/image239.emf"/><Relationship Id="rId4" Type="http://schemas.openxmlformats.org/officeDocument/2006/relationships/image" Target="../media/image224.emf"/><Relationship Id="rId9" Type="http://schemas.openxmlformats.org/officeDocument/2006/relationships/image" Target="../media/image229.emf"/><Relationship Id="rId14" Type="http://schemas.openxmlformats.org/officeDocument/2006/relationships/image" Target="../media/image234.emf"/><Relationship Id="rId22" Type="http://schemas.openxmlformats.org/officeDocument/2006/relationships/image" Target="../media/image242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emf"/><Relationship Id="rId1" Type="http://schemas.openxmlformats.org/officeDocument/2006/relationships/image" Target="../media/image245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emf"/><Relationship Id="rId2" Type="http://schemas.openxmlformats.org/officeDocument/2006/relationships/image" Target="../media/image251.emf"/><Relationship Id="rId1" Type="http://schemas.openxmlformats.org/officeDocument/2006/relationships/image" Target="../media/image250.emf"/><Relationship Id="rId6" Type="http://schemas.openxmlformats.org/officeDocument/2006/relationships/image" Target="../media/image255.emf"/><Relationship Id="rId5" Type="http://schemas.openxmlformats.org/officeDocument/2006/relationships/image" Target="../media/image254.emf"/><Relationship Id="rId4" Type="http://schemas.openxmlformats.org/officeDocument/2006/relationships/image" Target="../media/image253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emf"/><Relationship Id="rId3" Type="http://schemas.openxmlformats.org/officeDocument/2006/relationships/image" Target="../media/image258.emf"/><Relationship Id="rId7" Type="http://schemas.openxmlformats.org/officeDocument/2006/relationships/image" Target="../media/image262.emf"/><Relationship Id="rId2" Type="http://schemas.openxmlformats.org/officeDocument/2006/relationships/image" Target="../media/image257.emf"/><Relationship Id="rId1" Type="http://schemas.openxmlformats.org/officeDocument/2006/relationships/image" Target="../media/image256.emf"/><Relationship Id="rId6" Type="http://schemas.openxmlformats.org/officeDocument/2006/relationships/image" Target="../media/image261.emf"/><Relationship Id="rId11" Type="http://schemas.openxmlformats.org/officeDocument/2006/relationships/image" Target="../media/image266.emf"/><Relationship Id="rId5" Type="http://schemas.openxmlformats.org/officeDocument/2006/relationships/image" Target="../media/image260.emf"/><Relationship Id="rId10" Type="http://schemas.openxmlformats.org/officeDocument/2006/relationships/image" Target="../media/image265.emf"/><Relationship Id="rId4" Type="http://schemas.openxmlformats.org/officeDocument/2006/relationships/image" Target="../media/image259.emf"/><Relationship Id="rId9" Type="http://schemas.openxmlformats.org/officeDocument/2006/relationships/image" Target="../media/image264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emf"/><Relationship Id="rId13" Type="http://schemas.openxmlformats.org/officeDocument/2006/relationships/image" Target="../media/image279.emf"/><Relationship Id="rId18" Type="http://schemas.openxmlformats.org/officeDocument/2006/relationships/image" Target="../media/image284.emf"/><Relationship Id="rId3" Type="http://schemas.openxmlformats.org/officeDocument/2006/relationships/image" Target="../media/image269.emf"/><Relationship Id="rId7" Type="http://schemas.openxmlformats.org/officeDocument/2006/relationships/image" Target="../media/image273.emf"/><Relationship Id="rId12" Type="http://schemas.openxmlformats.org/officeDocument/2006/relationships/image" Target="../media/image278.emf"/><Relationship Id="rId17" Type="http://schemas.openxmlformats.org/officeDocument/2006/relationships/image" Target="../media/image283.emf"/><Relationship Id="rId2" Type="http://schemas.openxmlformats.org/officeDocument/2006/relationships/image" Target="../media/image268.emf"/><Relationship Id="rId16" Type="http://schemas.openxmlformats.org/officeDocument/2006/relationships/image" Target="../media/image282.emf"/><Relationship Id="rId20" Type="http://schemas.openxmlformats.org/officeDocument/2006/relationships/image" Target="../media/image286.emf"/><Relationship Id="rId1" Type="http://schemas.openxmlformats.org/officeDocument/2006/relationships/image" Target="../media/image267.emf"/><Relationship Id="rId6" Type="http://schemas.openxmlformats.org/officeDocument/2006/relationships/image" Target="../media/image272.emf"/><Relationship Id="rId11" Type="http://schemas.openxmlformats.org/officeDocument/2006/relationships/image" Target="../media/image277.emf"/><Relationship Id="rId5" Type="http://schemas.openxmlformats.org/officeDocument/2006/relationships/image" Target="../media/image271.emf"/><Relationship Id="rId15" Type="http://schemas.openxmlformats.org/officeDocument/2006/relationships/image" Target="../media/image281.emf"/><Relationship Id="rId10" Type="http://schemas.openxmlformats.org/officeDocument/2006/relationships/image" Target="../media/image276.emf"/><Relationship Id="rId19" Type="http://schemas.openxmlformats.org/officeDocument/2006/relationships/image" Target="../media/image285.emf"/><Relationship Id="rId4" Type="http://schemas.openxmlformats.org/officeDocument/2006/relationships/image" Target="../media/image270.emf"/><Relationship Id="rId9" Type="http://schemas.openxmlformats.org/officeDocument/2006/relationships/image" Target="../media/image275.emf"/><Relationship Id="rId14" Type="http://schemas.openxmlformats.org/officeDocument/2006/relationships/image" Target="../media/image280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emf"/><Relationship Id="rId3" Type="http://schemas.openxmlformats.org/officeDocument/2006/relationships/image" Target="../media/image293.emf"/><Relationship Id="rId7" Type="http://schemas.openxmlformats.org/officeDocument/2006/relationships/image" Target="../media/image297.emf"/><Relationship Id="rId2" Type="http://schemas.openxmlformats.org/officeDocument/2006/relationships/image" Target="../media/image292.emf"/><Relationship Id="rId1" Type="http://schemas.openxmlformats.org/officeDocument/2006/relationships/image" Target="../media/image291.emf"/><Relationship Id="rId6" Type="http://schemas.openxmlformats.org/officeDocument/2006/relationships/image" Target="../media/image296.emf"/><Relationship Id="rId5" Type="http://schemas.openxmlformats.org/officeDocument/2006/relationships/image" Target="../media/image295.emf"/><Relationship Id="rId4" Type="http://schemas.openxmlformats.org/officeDocument/2006/relationships/image" Target="../media/image294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emf"/><Relationship Id="rId13" Type="http://schemas.openxmlformats.org/officeDocument/2006/relationships/image" Target="../media/image311.emf"/><Relationship Id="rId18" Type="http://schemas.openxmlformats.org/officeDocument/2006/relationships/image" Target="../media/image316.emf"/><Relationship Id="rId3" Type="http://schemas.openxmlformats.org/officeDocument/2006/relationships/image" Target="../media/image301.emf"/><Relationship Id="rId21" Type="http://schemas.openxmlformats.org/officeDocument/2006/relationships/image" Target="../media/image319.emf"/><Relationship Id="rId7" Type="http://schemas.openxmlformats.org/officeDocument/2006/relationships/image" Target="../media/image305.emf"/><Relationship Id="rId12" Type="http://schemas.openxmlformats.org/officeDocument/2006/relationships/image" Target="../media/image310.emf"/><Relationship Id="rId17" Type="http://schemas.openxmlformats.org/officeDocument/2006/relationships/image" Target="../media/image315.emf"/><Relationship Id="rId2" Type="http://schemas.openxmlformats.org/officeDocument/2006/relationships/image" Target="../media/image300.emf"/><Relationship Id="rId16" Type="http://schemas.openxmlformats.org/officeDocument/2006/relationships/image" Target="../media/image314.emf"/><Relationship Id="rId20" Type="http://schemas.openxmlformats.org/officeDocument/2006/relationships/image" Target="../media/image318.emf"/><Relationship Id="rId1" Type="http://schemas.openxmlformats.org/officeDocument/2006/relationships/image" Target="../media/image299.emf"/><Relationship Id="rId6" Type="http://schemas.openxmlformats.org/officeDocument/2006/relationships/image" Target="../media/image304.emf"/><Relationship Id="rId11" Type="http://schemas.openxmlformats.org/officeDocument/2006/relationships/image" Target="../media/image309.emf"/><Relationship Id="rId24" Type="http://schemas.openxmlformats.org/officeDocument/2006/relationships/image" Target="../media/image322.emf"/><Relationship Id="rId5" Type="http://schemas.openxmlformats.org/officeDocument/2006/relationships/image" Target="../media/image303.emf"/><Relationship Id="rId15" Type="http://schemas.openxmlformats.org/officeDocument/2006/relationships/image" Target="../media/image313.emf"/><Relationship Id="rId23" Type="http://schemas.openxmlformats.org/officeDocument/2006/relationships/image" Target="../media/image321.emf"/><Relationship Id="rId10" Type="http://schemas.openxmlformats.org/officeDocument/2006/relationships/image" Target="../media/image308.emf"/><Relationship Id="rId19" Type="http://schemas.openxmlformats.org/officeDocument/2006/relationships/image" Target="../media/image317.emf"/><Relationship Id="rId4" Type="http://schemas.openxmlformats.org/officeDocument/2006/relationships/image" Target="../media/image302.emf"/><Relationship Id="rId9" Type="http://schemas.openxmlformats.org/officeDocument/2006/relationships/image" Target="../media/image307.emf"/><Relationship Id="rId14" Type="http://schemas.openxmlformats.org/officeDocument/2006/relationships/image" Target="../media/image312.emf"/><Relationship Id="rId22" Type="http://schemas.openxmlformats.org/officeDocument/2006/relationships/image" Target="../media/image320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emf"/><Relationship Id="rId3" Type="http://schemas.openxmlformats.org/officeDocument/2006/relationships/image" Target="../media/image325.emf"/><Relationship Id="rId7" Type="http://schemas.openxmlformats.org/officeDocument/2006/relationships/image" Target="../media/image329.emf"/><Relationship Id="rId2" Type="http://schemas.openxmlformats.org/officeDocument/2006/relationships/image" Target="../media/image324.emf"/><Relationship Id="rId1" Type="http://schemas.openxmlformats.org/officeDocument/2006/relationships/image" Target="../media/image323.emf"/><Relationship Id="rId6" Type="http://schemas.openxmlformats.org/officeDocument/2006/relationships/image" Target="../media/image328.emf"/><Relationship Id="rId5" Type="http://schemas.openxmlformats.org/officeDocument/2006/relationships/image" Target="../media/image327.emf"/><Relationship Id="rId4" Type="http://schemas.openxmlformats.org/officeDocument/2006/relationships/image" Target="../media/image326.emf"/><Relationship Id="rId9" Type="http://schemas.openxmlformats.org/officeDocument/2006/relationships/image" Target="../media/image331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emf"/><Relationship Id="rId2" Type="http://schemas.openxmlformats.org/officeDocument/2006/relationships/image" Target="../media/image333.emf"/><Relationship Id="rId1" Type="http://schemas.openxmlformats.org/officeDocument/2006/relationships/image" Target="../media/image332.emf"/><Relationship Id="rId6" Type="http://schemas.openxmlformats.org/officeDocument/2006/relationships/image" Target="../media/image337.emf"/><Relationship Id="rId5" Type="http://schemas.openxmlformats.org/officeDocument/2006/relationships/image" Target="../media/image336.emf"/><Relationship Id="rId4" Type="http://schemas.openxmlformats.org/officeDocument/2006/relationships/image" Target="../media/image335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emf"/><Relationship Id="rId3" Type="http://schemas.openxmlformats.org/officeDocument/2006/relationships/image" Target="../media/image340.emf"/><Relationship Id="rId7" Type="http://schemas.openxmlformats.org/officeDocument/2006/relationships/image" Target="../media/image344.emf"/><Relationship Id="rId2" Type="http://schemas.openxmlformats.org/officeDocument/2006/relationships/image" Target="../media/image339.emf"/><Relationship Id="rId1" Type="http://schemas.openxmlformats.org/officeDocument/2006/relationships/image" Target="../media/image338.emf"/><Relationship Id="rId6" Type="http://schemas.openxmlformats.org/officeDocument/2006/relationships/image" Target="../media/image343.emf"/><Relationship Id="rId11" Type="http://schemas.openxmlformats.org/officeDocument/2006/relationships/image" Target="../media/image348.emf"/><Relationship Id="rId5" Type="http://schemas.openxmlformats.org/officeDocument/2006/relationships/image" Target="../media/image342.emf"/><Relationship Id="rId10" Type="http://schemas.openxmlformats.org/officeDocument/2006/relationships/image" Target="../media/image347.emf"/><Relationship Id="rId4" Type="http://schemas.openxmlformats.org/officeDocument/2006/relationships/image" Target="../media/image341.emf"/><Relationship Id="rId9" Type="http://schemas.openxmlformats.org/officeDocument/2006/relationships/image" Target="../media/image34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0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emf"/><Relationship Id="rId2" Type="http://schemas.openxmlformats.org/officeDocument/2006/relationships/image" Target="../media/image350.emf"/><Relationship Id="rId1" Type="http://schemas.openxmlformats.org/officeDocument/2006/relationships/image" Target="../media/image349.emf"/><Relationship Id="rId5" Type="http://schemas.openxmlformats.org/officeDocument/2006/relationships/image" Target="../media/image353.emf"/><Relationship Id="rId4" Type="http://schemas.openxmlformats.org/officeDocument/2006/relationships/image" Target="../media/image352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emf"/><Relationship Id="rId2" Type="http://schemas.openxmlformats.org/officeDocument/2006/relationships/image" Target="../media/image356.emf"/><Relationship Id="rId1" Type="http://schemas.openxmlformats.org/officeDocument/2006/relationships/image" Target="../media/image355.emf"/><Relationship Id="rId5" Type="http://schemas.openxmlformats.org/officeDocument/2006/relationships/image" Target="../media/image359.emf"/><Relationship Id="rId4" Type="http://schemas.openxmlformats.org/officeDocument/2006/relationships/image" Target="../media/image358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8.emf"/><Relationship Id="rId3" Type="http://schemas.openxmlformats.org/officeDocument/2006/relationships/image" Target="../media/image363.emf"/><Relationship Id="rId7" Type="http://schemas.openxmlformats.org/officeDocument/2006/relationships/image" Target="../media/image367.emf"/><Relationship Id="rId12" Type="http://schemas.openxmlformats.org/officeDocument/2006/relationships/image" Target="../media/image372.emf"/><Relationship Id="rId2" Type="http://schemas.openxmlformats.org/officeDocument/2006/relationships/image" Target="../media/image362.emf"/><Relationship Id="rId1" Type="http://schemas.openxmlformats.org/officeDocument/2006/relationships/image" Target="../media/image361.emf"/><Relationship Id="rId6" Type="http://schemas.openxmlformats.org/officeDocument/2006/relationships/image" Target="../media/image366.emf"/><Relationship Id="rId11" Type="http://schemas.openxmlformats.org/officeDocument/2006/relationships/image" Target="../media/image371.emf"/><Relationship Id="rId5" Type="http://schemas.openxmlformats.org/officeDocument/2006/relationships/image" Target="../media/image365.emf"/><Relationship Id="rId10" Type="http://schemas.openxmlformats.org/officeDocument/2006/relationships/image" Target="../media/image370.emf"/><Relationship Id="rId4" Type="http://schemas.openxmlformats.org/officeDocument/2006/relationships/image" Target="../media/image364.emf"/><Relationship Id="rId9" Type="http://schemas.openxmlformats.org/officeDocument/2006/relationships/image" Target="../media/image369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emf"/><Relationship Id="rId13" Type="http://schemas.openxmlformats.org/officeDocument/2006/relationships/image" Target="../media/image384.emf"/><Relationship Id="rId3" Type="http://schemas.openxmlformats.org/officeDocument/2006/relationships/image" Target="../media/image375.emf"/><Relationship Id="rId7" Type="http://schemas.openxmlformats.org/officeDocument/2006/relationships/image" Target="../media/image379.emf"/><Relationship Id="rId12" Type="http://schemas.openxmlformats.org/officeDocument/2006/relationships/image" Target="../media/image383.emf"/><Relationship Id="rId2" Type="http://schemas.openxmlformats.org/officeDocument/2006/relationships/image" Target="../media/image374.emf"/><Relationship Id="rId16" Type="http://schemas.openxmlformats.org/officeDocument/2006/relationships/image" Target="../media/image387.emf"/><Relationship Id="rId1" Type="http://schemas.openxmlformats.org/officeDocument/2006/relationships/image" Target="../media/image373.emf"/><Relationship Id="rId6" Type="http://schemas.openxmlformats.org/officeDocument/2006/relationships/image" Target="../media/image378.emf"/><Relationship Id="rId11" Type="http://schemas.openxmlformats.org/officeDocument/2006/relationships/image" Target="../media/image382.emf"/><Relationship Id="rId5" Type="http://schemas.openxmlformats.org/officeDocument/2006/relationships/image" Target="../media/image377.emf"/><Relationship Id="rId15" Type="http://schemas.openxmlformats.org/officeDocument/2006/relationships/image" Target="../media/image386.emf"/><Relationship Id="rId10" Type="http://schemas.openxmlformats.org/officeDocument/2006/relationships/image" Target="../media/image381.emf"/><Relationship Id="rId4" Type="http://schemas.openxmlformats.org/officeDocument/2006/relationships/image" Target="../media/image376.emf"/><Relationship Id="rId9" Type="http://schemas.openxmlformats.org/officeDocument/2006/relationships/image" Target="../media/image88.emf"/><Relationship Id="rId14" Type="http://schemas.openxmlformats.org/officeDocument/2006/relationships/image" Target="../media/image385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png"/><Relationship Id="rId13" Type="http://schemas.openxmlformats.org/officeDocument/2006/relationships/image" Target="../media/image393.emf"/><Relationship Id="rId18" Type="http://schemas.openxmlformats.org/officeDocument/2006/relationships/image" Target="../media/image398.emf"/><Relationship Id="rId3" Type="http://schemas.openxmlformats.org/officeDocument/2006/relationships/image" Target="../media/image369.emf"/><Relationship Id="rId21" Type="http://schemas.openxmlformats.org/officeDocument/2006/relationships/image" Target="../media/image401.emf"/><Relationship Id="rId7" Type="http://schemas.openxmlformats.org/officeDocument/2006/relationships/image" Target="../media/image368.emf"/><Relationship Id="rId12" Type="http://schemas.openxmlformats.org/officeDocument/2006/relationships/image" Target="../media/image392.emf"/><Relationship Id="rId17" Type="http://schemas.openxmlformats.org/officeDocument/2006/relationships/image" Target="../media/image397.emf"/><Relationship Id="rId2" Type="http://schemas.openxmlformats.org/officeDocument/2006/relationships/image" Target="../media/image362.emf"/><Relationship Id="rId16" Type="http://schemas.openxmlformats.org/officeDocument/2006/relationships/image" Target="../media/image396.emf"/><Relationship Id="rId20" Type="http://schemas.openxmlformats.org/officeDocument/2006/relationships/image" Target="../media/image400.emf"/><Relationship Id="rId1" Type="http://schemas.openxmlformats.org/officeDocument/2006/relationships/image" Target="../media/image361.emf"/><Relationship Id="rId6" Type="http://schemas.openxmlformats.org/officeDocument/2006/relationships/image" Target="../media/image372.emf"/><Relationship Id="rId11" Type="http://schemas.openxmlformats.org/officeDocument/2006/relationships/image" Target="../media/image391.png"/><Relationship Id="rId5" Type="http://schemas.openxmlformats.org/officeDocument/2006/relationships/image" Target="../media/image371.emf"/><Relationship Id="rId15" Type="http://schemas.openxmlformats.org/officeDocument/2006/relationships/image" Target="../media/image395.emf"/><Relationship Id="rId10" Type="http://schemas.openxmlformats.org/officeDocument/2006/relationships/image" Target="../media/image390.png"/><Relationship Id="rId19" Type="http://schemas.openxmlformats.org/officeDocument/2006/relationships/image" Target="../media/image399.png"/><Relationship Id="rId4" Type="http://schemas.openxmlformats.org/officeDocument/2006/relationships/image" Target="../media/image370.emf"/><Relationship Id="rId9" Type="http://schemas.openxmlformats.org/officeDocument/2006/relationships/image" Target="../media/image389.png"/><Relationship Id="rId14" Type="http://schemas.openxmlformats.org/officeDocument/2006/relationships/image" Target="../media/image394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2.emf"/><Relationship Id="rId13" Type="http://schemas.openxmlformats.org/officeDocument/2006/relationships/image" Target="../media/image368.emf"/><Relationship Id="rId3" Type="http://schemas.openxmlformats.org/officeDocument/2006/relationships/image" Target="../media/image407.emf"/><Relationship Id="rId7" Type="http://schemas.openxmlformats.org/officeDocument/2006/relationships/image" Target="../media/image411.emf"/><Relationship Id="rId12" Type="http://schemas.openxmlformats.org/officeDocument/2006/relationships/image" Target="../media/image400.emf"/><Relationship Id="rId17" Type="http://schemas.openxmlformats.org/officeDocument/2006/relationships/image" Target="../media/image417.emf"/><Relationship Id="rId2" Type="http://schemas.openxmlformats.org/officeDocument/2006/relationships/image" Target="../media/image406.emf"/><Relationship Id="rId16" Type="http://schemas.openxmlformats.org/officeDocument/2006/relationships/image" Target="../media/image416.emf"/><Relationship Id="rId1" Type="http://schemas.openxmlformats.org/officeDocument/2006/relationships/image" Target="../media/image405.emf"/><Relationship Id="rId6" Type="http://schemas.openxmlformats.org/officeDocument/2006/relationships/image" Target="../media/image410.emf"/><Relationship Id="rId11" Type="http://schemas.openxmlformats.org/officeDocument/2006/relationships/image" Target="../media/image401.emf"/><Relationship Id="rId5" Type="http://schemas.openxmlformats.org/officeDocument/2006/relationships/image" Target="../media/image409.emf"/><Relationship Id="rId15" Type="http://schemas.openxmlformats.org/officeDocument/2006/relationships/image" Target="../media/image372.emf"/><Relationship Id="rId10" Type="http://schemas.openxmlformats.org/officeDocument/2006/relationships/image" Target="../media/image414.emf"/><Relationship Id="rId4" Type="http://schemas.openxmlformats.org/officeDocument/2006/relationships/image" Target="../media/image408.emf"/><Relationship Id="rId9" Type="http://schemas.openxmlformats.org/officeDocument/2006/relationships/image" Target="../media/image413.emf"/><Relationship Id="rId14" Type="http://schemas.openxmlformats.org/officeDocument/2006/relationships/image" Target="../media/image415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emf"/><Relationship Id="rId13" Type="http://schemas.openxmlformats.org/officeDocument/2006/relationships/image" Target="../media/image430.emf"/><Relationship Id="rId18" Type="http://schemas.openxmlformats.org/officeDocument/2006/relationships/image" Target="../media/image435.emf"/><Relationship Id="rId26" Type="http://schemas.openxmlformats.org/officeDocument/2006/relationships/image" Target="../media/image443.emf"/><Relationship Id="rId3" Type="http://schemas.openxmlformats.org/officeDocument/2006/relationships/image" Target="../media/image420.emf"/><Relationship Id="rId21" Type="http://schemas.openxmlformats.org/officeDocument/2006/relationships/image" Target="../media/image438.emf"/><Relationship Id="rId7" Type="http://schemas.openxmlformats.org/officeDocument/2006/relationships/image" Target="../media/image424.emf"/><Relationship Id="rId12" Type="http://schemas.openxmlformats.org/officeDocument/2006/relationships/image" Target="../media/image429.emf"/><Relationship Id="rId17" Type="http://schemas.openxmlformats.org/officeDocument/2006/relationships/image" Target="../media/image434.emf"/><Relationship Id="rId25" Type="http://schemas.openxmlformats.org/officeDocument/2006/relationships/image" Target="../media/image442.emf"/><Relationship Id="rId2" Type="http://schemas.openxmlformats.org/officeDocument/2006/relationships/image" Target="../media/image419.emf"/><Relationship Id="rId16" Type="http://schemas.openxmlformats.org/officeDocument/2006/relationships/image" Target="../media/image433.emf"/><Relationship Id="rId20" Type="http://schemas.openxmlformats.org/officeDocument/2006/relationships/image" Target="../media/image437.emf"/><Relationship Id="rId1" Type="http://schemas.openxmlformats.org/officeDocument/2006/relationships/image" Target="../media/image418.emf"/><Relationship Id="rId6" Type="http://schemas.openxmlformats.org/officeDocument/2006/relationships/image" Target="../media/image423.emf"/><Relationship Id="rId11" Type="http://schemas.openxmlformats.org/officeDocument/2006/relationships/image" Target="../media/image428.emf"/><Relationship Id="rId24" Type="http://schemas.openxmlformats.org/officeDocument/2006/relationships/image" Target="../media/image441.emf"/><Relationship Id="rId5" Type="http://schemas.openxmlformats.org/officeDocument/2006/relationships/image" Target="../media/image422.emf"/><Relationship Id="rId15" Type="http://schemas.openxmlformats.org/officeDocument/2006/relationships/image" Target="../media/image432.emf"/><Relationship Id="rId23" Type="http://schemas.openxmlformats.org/officeDocument/2006/relationships/image" Target="../media/image440.emf"/><Relationship Id="rId10" Type="http://schemas.openxmlformats.org/officeDocument/2006/relationships/image" Target="../media/image427.emf"/><Relationship Id="rId19" Type="http://schemas.openxmlformats.org/officeDocument/2006/relationships/image" Target="../media/image436.emf"/><Relationship Id="rId4" Type="http://schemas.openxmlformats.org/officeDocument/2006/relationships/image" Target="../media/image421.emf"/><Relationship Id="rId9" Type="http://schemas.openxmlformats.org/officeDocument/2006/relationships/image" Target="../media/image426.emf"/><Relationship Id="rId14" Type="http://schemas.openxmlformats.org/officeDocument/2006/relationships/image" Target="../media/image431.emf"/><Relationship Id="rId22" Type="http://schemas.openxmlformats.org/officeDocument/2006/relationships/image" Target="../media/image439.emf"/><Relationship Id="rId27" Type="http://schemas.openxmlformats.org/officeDocument/2006/relationships/image" Target="../media/image444.e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emf"/><Relationship Id="rId2" Type="http://schemas.openxmlformats.org/officeDocument/2006/relationships/image" Target="../media/image446.emf"/><Relationship Id="rId1" Type="http://schemas.openxmlformats.org/officeDocument/2006/relationships/image" Target="../media/image445.emf"/><Relationship Id="rId5" Type="http://schemas.openxmlformats.org/officeDocument/2006/relationships/image" Target="../media/image449.emf"/><Relationship Id="rId4" Type="http://schemas.openxmlformats.org/officeDocument/2006/relationships/image" Target="../media/image448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7.emf"/><Relationship Id="rId13" Type="http://schemas.openxmlformats.org/officeDocument/2006/relationships/image" Target="../media/image415.emf"/><Relationship Id="rId3" Type="http://schemas.openxmlformats.org/officeDocument/2006/relationships/image" Target="../media/image452.emf"/><Relationship Id="rId7" Type="http://schemas.openxmlformats.org/officeDocument/2006/relationships/image" Target="../media/image456.emf"/><Relationship Id="rId12" Type="http://schemas.openxmlformats.org/officeDocument/2006/relationships/image" Target="../media/image362.emf"/><Relationship Id="rId2" Type="http://schemas.openxmlformats.org/officeDocument/2006/relationships/image" Target="../media/image451.emf"/><Relationship Id="rId1" Type="http://schemas.openxmlformats.org/officeDocument/2006/relationships/image" Target="../media/image450.emf"/><Relationship Id="rId6" Type="http://schemas.openxmlformats.org/officeDocument/2006/relationships/image" Target="../media/image455.emf"/><Relationship Id="rId11" Type="http://schemas.openxmlformats.org/officeDocument/2006/relationships/image" Target="../media/image361.emf"/><Relationship Id="rId5" Type="http://schemas.openxmlformats.org/officeDocument/2006/relationships/image" Target="../media/image454.emf"/><Relationship Id="rId15" Type="http://schemas.openxmlformats.org/officeDocument/2006/relationships/image" Target="../media/image372.emf"/><Relationship Id="rId10" Type="http://schemas.openxmlformats.org/officeDocument/2006/relationships/image" Target="../media/image459.emf"/><Relationship Id="rId4" Type="http://schemas.openxmlformats.org/officeDocument/2006/relationships/image" Target="../media/image453.emf"/><Relationship Id="rId9" Type="http://schemas.openxmlformats.org/officeDocument/2006/relationships/image" Target="../media/image458.emf"/><Relationship Id="rId14" Type="http://schemas.openxmlformats.org/officeDocument/2006/relationships/image" Target="../media/image368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emf"/><Relationship Id="rId13" Type="http://schemas.openxmlformats.org/officeDocument/2006/relationships/image" Target="../media/image472.emf"/><Relationship Id="rId18" Type="http://schemas.openxmlformats.org/officeDocument/2006/relationships/image" Target="../media/image477.emf"/><Relationship Id="rId3" Type="http://schemas.openxmlformats.org/officeDocument/2006/relationships/image" Target="../media/image462.emf"/><Relationship Id="rId7" Type="http://schemas.openxmlformats.org/officeDocument/2006/relationships/image" Target="../media/image466.emf"/><Relationship Id="rId12" Type="http://schemas.openxmlformats.org/officeDocument/2006/relationships/image" Target="../media/image471.emf"/><Relationship Id="rId17" Type="http://schemas.openxmlformats.org/officeDocument/2006/relationships/image" Target="../media/image476.emf"/><Relationship Id="rId2" Type="http://schemas.openxmlformats.org/officeDocument/2006/relationships/image" Target="../media/image461.emf"/><Relationship Id="rId16" Type="http://schemas.openxmlformats.org/officeDocument/2006/relationships/image" Target="../media/image475.emf"/><Relationship Id="rId1" Type="http://schemas.openxmlformats.org/officeDocument/2006/relationships/image" Target="../media/image460.emf"/><Relationship Id="rId6" Type="http://schemas.openxmlformats.org/officeDocument/2006/relationships/image" Target="../media/image465.emf"/><Relationship Id="rId11" Type="http://schemas.openxmlformats.org/officeDocument/2006/relationships/image" Target="../media/image470.emf"/><Relationship Id="rId5" Type="http://schemas.openxmlformats.org/officeDocument/2006/relationships/image" Target="../media/image464.emf"/><Relationship Id="rId15" Type="http://schemas.openxmlformats.org/officeDocument/2006/relationships/image" Target="../media/image474.emf"/><Relationship Id="rId10" Type="http://schemas.openxmlformats.org/officeDocument/2006/relationships/image" Target="../media/image469.emf"/><Relationship Id="rId4" Type="http://schemas.openxmlformats.org/officeDocument/2006/relationships/image" Target="../media/image463.emf"/><Relationship Id="rId9" Type="http://schemas.openxmlformats.org/officeDocument/2006/relationships/image" Target="../media/image468.emf"/><Relationship Id="rId14" Type="http://schemas.openxmlformats.org/officeDocument/2006/relationships/image" Target="../media/image473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10" Type="http://schemas.openxmlformats.org/officeDocument/2006/relationships/image" Target="../media/image30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5.emf"/><Relationship Id="rId13" Type="http://schemas.openxmlformats.org/officeDocument/2006/relationships/image" Target="../media/image490.emf"/><Relationship Id="rId3" Type="http://schemas.openxmlformats.org/officeDocument/2006/relationships/image" Target="../media/image480.emf"/><Relationship Id="rId7" Type="http://schemas.openxmlformats.org/officeDocument/2006/relationships/image" Target="../media/image484.emf"/><Relationship Id="rId12" Type="http://schemas.openxmlformats.org/officeDocument/2006/relationships/image" Target="../media/image489.emf"/><Relationship Id="rId2" Type="http://schemas.openxmlformats.org/officeDocument/2006/relationships/image" Target="../media/image479.emf"/><Relationship Id="rId1" Type="http://schemas.openxmlformats.org/officeDocument/2006/relationships/image" Target="../media/image478.emf"/><Relationship Id="rId6" Type="http://schemas.openxmlformats.org/officeDocument/2006/relationships/image" Target="../media/image483.emf"/><Relationship Id="rId11" Type="http://schemas.openxmlformats.org/officeDocument/2006/relationships/image" Target="../media/image488.emf"/><Relationship Id="rId5" Type="http://schemas.openxmlformats.org/officeDocument/2006/relationships/image" Target="../media/image482.emf"/><Relationship Id="rId10" Type="http://schemas.openxmlformats.org/officeDocument/2006/relationships/image" Target="../media/image487.emf"/><Relationship Id="rId4" Type="http://schemas.openxmlformats.org/officeDocument/2006/relationships/image" Target="../media/image481.emf"/><Relationship Id="rId9" Type="http://schemas.openxmlformats.org/officeDocument/2006/relationships/image" Target="../media/image486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3.emf"/><Relationship Id="rId2" Type="http://schemas.openxmlformats.org/officeDocument/2006/relationships/image" Target="../media/image492.emf"/><Relationship Id="rId1" Type="http://schemas.openxmlformats.org/officeDocument/2006/relationships/image" Target="../media/image491.emf"/><Relationship Id="rId4" Type="http://schemas.openxmlformats.org/officeDocument/2006/relationships/image" Target="../media/image494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emf"/><Relationship Id="rId13" Type="http://schemas.openxmlformats.org/officeDocument/2006/relationships/image" Target="../media/image507.emf"/><Relationship Id="rId3" Type="http://schemas.openxmlformats.org/officeDocument/2006/relationships/image" Target="../media/image497.emf"/><Relationship Id="rId7" Type="http://schemas.openxmlformats.org/officeDocument/2006/relationships/image" Target="../media/image501.emf"/><Relationship Id="rId12" Type="http://schemas.openxmlformats.org/officeDocument/2006/relationships/image" Target="../media/image506.emf"/><Relationship Id="rId2" Type="http://schemas.openxmlformats.org/officeDocument/2006/relationships/image" Target="../media/image496.emf"/><Relationship Id="rId1" Type="http://schemas.openxmlformats.org/officeDocument/2006/relationships/image" Target="../media/image495.emf"/><Relationship Id="rId6" Type="http://schemas.openxmlformats.org/officeDocument/2006/relationships/image" Target="../media/image500.emf"/><Relationship Id="rId11" Type="http://schemas.openxmlformats.org/officeDocument/2006/relationships/image" Target="../media/image505.emf"/><Relationship Id="rId5" Type="http://schemas.openxmlformats.org/officeDocument/2006/relationships/image" Target="../media/image499.emf"/><Relationship Id="rId15" Type="http://schemas.openxmlformats.org/officeDocument/2006/relationships/image" Target="../media/image368.emf"/><Relationship Id="rId10" Type="http://schemas.openxmlformats.org/officeDocument/2006/relationships/image" Target="../media/image504.emf"/><Relationship Id="rId4" Type="http://schemas.openxmlformats.org/officeDocument/2006/relationships/image" Target="../media/image498.emf"/><Relationship Id="rId9" Type="http://schemas.openxmlformats.org/officeDocument/2006/relationships/image" Target="../media/image503.emf"/><Relationship Id="rId14" Type="http://schemas.openxmlformats.org/officeDocument/2006/relationships/image" Target="../media/image508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5.emf"/><Relationship Id="rId13" Type="http://schemas.openxmlformats.org/officeDocument/2006/relationships/image" Target="../media/image516.emf"/><Relationship Id="rId3" Type="http://schemas.openxmlformats.org/officeDocument/2006/relationships/image" Target="../media/image511.emf"/><Relationship Id="rId7" Type="http://schemas.openxmlformats.org/officeDocument/2006/relationships/image" Target="../media/image515.emf"/><Relationship Id="rId12" Type="http://schemas.openxmlformats.org/officeDocument/2006/relationships/image" Target="../media/image368.emf"/><Relationship Id="rId2" Type="http://schemas.openxmlformats.org/officeDocument/2006/relationships/image" Target="../media/image510.emf"/><Relationship Id="rId16" Type="http://schemas.openxmlformats.org/officeDocument/2006/relationships/image" Target="../media/image400.emf"/><Relationship Id="rId1" Type="http://schemas.openxmlformats.org/officeDocument/2006/relationships/image" Target="../media/image509.emf"/><Relationship Id="rId6" Type="http://schemas.openxmlformats.org/officeDocument/2006/relationships/image" Target="../media/image514.emf"/><Relationship Id="rId11" Type="http://schemas.openxmlformats.org/officeDocument/2006/relationships/image" Target="../media/image508.emf"/><Relationship Id="rId5" Type="http://schemas.openxmlformats.org/officeDocument/2006/relationships/image" Target="../media/image513.emf"/><Relationship Id="rId15" Type="http://schemas.openxmlformats.org/officeDocument/2006/relationships/image" Target="../media/image401.emf"/><Relationship Id="rId10" Type="http://schemas.openxmlformats.org/officeDocument/2006/relationships/image" Target="../media/image507.emf"/><Relationship Id="rId4" Type="http://schemas.openxmlformats.org/officeDocument/2006/relationships/image" Target="../media/image512.emf"/><Relationship Id="rId9" Type="http://schemas.openxmlformats.org/officeDocument/2006/relationships/image" Target="../media/image506.emf"/><Relationship Id="rId14" Type="http://schemas.openxmlformats.org/officeDocument/2006/relationships/image" Target="../media/image517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emf"/><Relationship Id="rId13" Type="http://schemas.openxmlformats.org/officeDocument/2006/relationships/image" Target="../media/image534.emf"/><Relationship Id="rId18" Type="http://schemas.openxmlformats.org/officeDocument/2006/relationships/image" Target="../media/image536.emf"/><Relationship Id="rId3" Type="http://schemas.openxmlformats.org/officeDocument/2006/relationships/image" Target="../media/image525.emf"/><Relationship Id="rId7" Type="http://schemas.openxmlformats.org/officeDocument/2006/relationships/image" Target="../media/image529.emf"/><Relationship Id="rId12" Type="http://schemas.openxmlformats.org/officeDocument/2006/relationships/image" Target="../media/image533.emf"/><Relationship Id="rId17" Type="http://schemas.openxmlformats.org/officeDocument/2006/relationships/image" Target="../media/image368.emf"/><Relationship Id="rId2" Type="http://schemas.openxmlformats.org/officeDocument/2006/relationships/image" Target="../media/image524.emf"/><Relationship Id="rId16" Type="http://schemas.openxmlformats.org/officeDocument/2006/relationships/image" Target="../media/image401.emf"/><Relationship Id="rId20" Type="http://schemas.openxmlformats.org/officeDocument/2006/relationships/image" Target="../media/image538.emf"/><Relationship Id="rId1" Type="http://schemas.openxmlformats.org/officeDocument/2006/relationships/image" Target="../media/image523.emf"/><Relationship Id="rId6" Type="http://schemas.openxmlformats.org/officeDocument/2006/relationships/image" Target="../media/image528.emf"/><Relationship Id="rId11" Type="http://schemas.openxmlformats.org/officeDocument/2006/relationships/image" Target="../media/image400.emf"/><Relationship Id="rId5" Type="http://schemas.openxmlformats.org/officeDocument/2006/relationships/image" Target="../media/image527.emf"/><Relationship Id="rId15" Type="http://schemas.openxmlformats.org/officeDocument/2006/relationships/image" Target="../media/image535.emf"/><Relationship Id="rId10" Type="http://schemas.openxmlformats.org/officeDocument/2006/relationships/image" Target="../media/image532.emf"/><Relationship Id="rId19" Type="http://schemas.openxmlformats.org/officeDocument/2006/relationships/image" Target="../media/image537.emf"/><Relationship Id="rId4" Type="http://schemas.openxmlformats.org/officeDocument/2006/relationships/image" Target="../media/image526.emf"/><Relationship Id="rId9" Type="http://schemas.openxmlformats.org/officeDocument/2006/relationships/image" Target="../media/image531.emf"/><Relationship Id="rId14" Type="http://schemas.openxmlformats.org/officeDocument/2006/relationships/image" Target="../media/image416.e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6.emf"/><Relationship Id="rId13" Type="http://schemas.openxmlformats.org/officeDocument/2006/relationships/image" Target="../media/image551.emf"/><Relationship Id="rId18" Type="http://schemas.openxmlformats.org/officeDocument/2006/relationships/image" Target="../media/image556.emf"/><Relationship Id="rId3" Type="http://schemas.openxmlformats.org/officeDocument/2006/relationships/image" Target="../media/image541.emf"/><Relationship Id="rId7" Type="http://schemas.openxmlformats.org/officeDocument/2006/relationships/image" Target="../media/image545.emf"/><Relationship Id="rId12" Type="http://schemas.openxmlformats.org/officeDocument/2006/relationships/image" Target="../media/image550.emf"/><Relationship Id="rId17" Type="http://schemas.openxmlformats.org/officeDocument/2006/relationships/image" Target="../media/image555.emf"/><Relationship Id="rId2" Type="http://schemas.openxmlformats.org/officeDocument/2006/relationships/image" Target="../media/image540.emf"/><Relationship Id="rId16" Type="http://schemas.openxmlformats.org/officeDocument/2006/relationships/image" Target="../media/image554.emf"/><Relationship Id="rId1" Type="http://schemas.openxmlformats.org/officeDocument/2006/relationships/image" Target="../media/image539.emf"/><Relationship Id="rId6" Type="http://schemas.openxmlformats.org/officeDocument/2006/relationships/image" Target="../media/image544.emf"/><Relationship Id="rId11" Type="http://schemas.openxmlformats.org/officeDocument/2006/relationships/image" Target="../media/image549.emf"/><Relationship Id="rId5" Type="http://schemas.openxmlformats.org/officeDocument/2006/relationships/image" Target="../media/image543.emf"/><Relationship Id="rId15" Type="http://schemas.openxmlformats.org/officeDocument/2006/relationships/image" Target="../media/image553.emf"/><Relationship Id="rId10" Type="http://schemas.openxmlformats.org/officeDocument/2006/relationships/image" Target="../media/image548.emf"/><Relationship Id="rId4" Type="http://schemas.openxmlformats.org/officeDocument/2006/relationships/image" Target="../media/image542.emf"/><Relationship Id="rId9" Type="http://schemas.openxmlformats.org/officeDocument/2006/relationships/image" Target="../media/image547.emf"/><Relationship Id="rId14" Type="http://schemas.openxmlformats.org/officeDocument/2006/relationships/image" Target="../media/image552.e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3.emf"/><Relationship Id="rId13" Type="http://schemas.openxmlformats.org/officeDocument/2006/relationships/image" Target="../media/image568.emf"/><Relationship Id="rId3" Type="http://schemas.openxmlformats.org/officeDocument/2006/relationships/image" Target="../media/image559.emf"/><Relationship Id="rId7" Type="http://schemas.openxmlformats.org/officeDocument/2006/relationships/image" Target="../media/image562.emf"/><Relationship Id="rId12" Type="http://schemas.openxmlformats.org/officeDocument/2006/relationships/image" Target="../media/image567.emf"/><Relationship Id="rId17" Type="http://schemas.openxmlformats.org/officeDocument/2006/relationships/image" Target="../media/image572.emf"/><Relationship Id="rId2" Type="http://schemas.openxmlformats.org/officeDocument/2006/relationships/image" Target="../media/image558.emf"/><Relationship Id="rId16" Type="http://schemas.openxmlformats.org/officeDocument/2006/relationships/image" Target="../media/image571.emf"/><Relationship Id="rId1" Type="http://schemas.openxmlformats.org/officeDocument/2006/relationships/image" Target="../media/image557.emf"/><Relationship Id="rId6" Type="http://schemas.openxmlformats.org/officeDocument/2006/relationships/image" Target="../media/image368.emf"/><Relationship Id="rId11" Type="http://schemas.openxmlformats.org/officeDocument/2006/relationships/image" Target="../media/image566.emf"/><Relationship Id="rId5" Type="http://schemas.openxmlformats.org/officeDocument/2006/relationships/image" Target="../media/image561.emf"/><Relationship Id="rId15" Type="http://schemas.openxmlformats.org/officeDocument/2006/relationships/image" Target="../media/image570.emf"/><Relationship Id="rId10" Type="http://schemas.openxmlformats.org/officeDocument/2006/relationships/image" Target="../media/image565.emf"/><Relationship Id="rId4" Type="http://schemas.openxmlformats.org/officeDocument/2006/relationships/image" Target="../media/image560.emf"/><Relationship Id="rId9" Type="http://schemas.openxmlformats.org/officeDocument/2006/relationships/image" Target="../media/image564.emf"/><Relationship Id="rId14" Type="http://schemas.openxmlformats.org/officeDocument/2006/relationships/image" Target="../media/image569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9.emf"/><Relationship Id="rId13" Type="http://schemas.openxmlformats.org/officeDocument/2006/relationships/image" Target="../media/image584.emf"/><Relationship Id="rId18" Type="http://schemas.openxmlformats.org/officeDocument/2006/relationships/image" Target="../media/image589.emf"/><Relationship Id="rId3" Type="http://schemas.openxmlformats.org/officeDocument/2006/relationships/image" Target="../media/image368.emf"/><Relationship Id="rId7" Type="http://schemas.openxmlformats.org/officeDocument/2006/relationships/image" Target="../media/image578.emf"/><Relationship Id="rId12" Type="http://schemas.openxmlformats.org/officeDocument/2006/relationships/image" Target="../media/image583.emf"/><Relationship Id="rId17" Type="http://schemas.openxmlformats.org/officeDocument/2006/relationships/image" Target="../media/image588.emf"/><Relationship Id="rId2" Type="http://schemas.openxmlformats.org/officeDocument/2006/relationships/image" Target="../media/image574.emf"/><Relationship Id="rId16" Type="http://schemas.openxmlformats.org/officeDocument/2006/relationships/image" Target="../media/image587.emf"/><Relationship Id="rId1" Type="http://schemas.openxmlformats.org/officeDocument/2006/relationships/image" Target="../media/image573.emf"/><Relationship Id="rId6" Type="http://schemas.openxmlformats.org/officeDocument/2006/relationships/image" Target="../media/image577.emf"/><Relationship Id="rId11" Type="http://schemas.openxmlformats.org/officeDocument/2006/relationships/image" Target="../media/image582.emf"/><Relationship Id="rId5" Type="http://schemas.openxmlformats.org/officeDocument/2006/relationships/image" Target="../media/image576.emf"/><Relationship Id="rId15" Type="http://schemas.openxmlformats.org/officeDocument/2006/relationships/image" Target="../media/image586.emf"/><Relationship Id="rId10" Type="http://schemas.openxmlformats.org/officeDocument/2006/relationships/image" Target="../media/image581.emf"/><Relationship Id="rId4" Type="http://schemas.openxmlformats.org/officeDocument/2006/relationships/image" Target="../media/image575.emf"/><Relationship Id="rId9" Type="http://schemas.openxmlformats.org/officeDocument/2006/relationships/image" Target="../media/image580.emf"/><Relationship Id="rId14" Type="http://schemas.openxmlformats.org/officeDocument/2006/relationships/image" Target="../media/image585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7.emf"/><Relationship Id="rId13" Type="http://schemas.openxmlformats.org/officeDocument/2006/relationships/image" Target="../media/image368.emf"/><Relationship Id="rId3" Type="http://schemas.openxmlformats.org/officeDocument/2006/relationships/image" Target="../media/image592.emf"/><Relationship Id="rId7" Type="http://schemas.openxmlformats.org/officeDocument/2006/relationships/image" Target="../media/image596.emf"/><Relationship Id="rId12" Type="http://schemas.openxmlformats.org/officeDocument/2006/relationships/image" Target="../media/image574.emf"/><Relationship Id="rId2" Type="http://schemas.openxmlformats.org/officeDocument/2006/relationships/image" Target="../media/image591.emf"/><Relationship Id="rId16" Type="http://schemas.openxmlformats.org/officeDocument/2006/relationships/image" Target="../media/image577.emf"/><Relationship Id="rId1" Type="http://schemas.openxmlformats.org/officeDocument/2006/relationships/image" Target="../media/image590.emf"/><Relationship Id="rId6" Type="http://schemas.openxmlformats.org/officeDocument/2006/relationships/image" Target="../media/image595.emf"/><Relationship Id="rId11" Type="http://schemas.openxmlformats.org/officeDocument/2006/relationships/image" Target="../media/image573.emf"/><Relationship Id="rId5" Type="http://schemas.openxmlformats.org/officeDocument/2006/relationships/image" Target="../media/image594.emf"/><Relationship Id="rId15" Type="http://schemas.openxmlformats.org/officeDocument/2006/relationships/image" Target="../media/image576.emf"/><Relationship Id="rId10" Type="http://schemas.openxmlformats.org/officeDocument/2006/relationships/image" Target="../media/image599.emf"/><Relationship Id="rId4" Type="http://schemas.openxmlformats.org/officeDocument/2006/relationships/image" Target="../media/image593.emf"/><Relationship Id="rId9" Type="http://schemas.openxmlformats.org/officeDocument/2006/relationships/image" Target="../media/image598.emf"/><Relationship Id="rId14" Type="http://schemas.openxmlformats.org/officeDocument/2006/relationships/image" Target="../media/image575.e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3.emf"/><Relationship Id="rId13" Type="http://schemas.openxmlformats.org/officeDocument/2006/relationships/image" Target="../media/image608.emf"/><Relationship Id="rId18" Type="http://schemas.openxmlformats.org/officeDocument/2006/relationships/image" Target="../media/image612.emf"/><Relationship Id="rId3" Type="http://schemas.openxmlformats.org/officeDocument/2006/relationships/image" Target="../media/image400.emf"/><Relationship Id="rId7" Type="http://schemas.openxmlformats.org/officeDocument/2006/relationships/image" Target="../media/image368.emf"/><Relationship Id="rId12" Type="http://schemas.openxmlformats.org/officeDocument/2006/relationships/image" Target="../media/image607.emf"/><Relationship Id="rId17" Type="http://schemas.openxmlformats.org/officeDocument/2006/relationships/image" Target="../media/image611.emf"/><Relationship Id="rId2" Type="http://schemas.openxmlformats.org/officeDocument/2006/relationships/image" Target="../media/image600.emf"/><Relationship Id="rId16" Type="http://schemas.openxmlformats.org/officeDocument/2006/relationships/image" Target="../media/image584.emf"/><Relationship Id="rId20" Type="http://schemas.openxmlformats.org/officeDocument/2006/relationships/image" Target="../media/image614.emf"/><Relationship Id="rId1" Type="http://schemas.openxmlformats.org/officeDocument/2006/relationships/image" Target="../media/image401.emf"/><Relationship Id="rId6" Type="http://schemas.openxmlformats.org/officeDocument/2006/relationships/image" Target="../media/image602.emf"/><Relationship Id="rId11" Type="http://schemas.openxmlformats.org/officeDocument/2006/relationships/image" Target="../media/image606.emf"/><Relationship Id="rId5" Type="http://schemas.openxmlformats.org/officeDocument/2006/relationships/image" Target="../media/image601.emf"/><Relationship Id="rId15" Type="http://schemas.openxmlformats.org/officeDocument/2006/relationships/image" Target="../media/image610.emf"/><Relationship Id="rId10" Type="http://schemas.openxmlformats.org/officeDocument/2006/relationships/image" Target="../media/image605.emf"/><Relationship Id="rId19" Type="http://schemas.openxmlformats.org/officeDocument/2006/relationships/image" Target="../media/image613.emf"/><Relationship Id="rId4" Type="http://schemas.openxmlformats.org/officeDocument/2006/relationships/image" Target="../media/image352.emf"/><Relationship Id="rId9" Type="http://schemas.openxmlformats.org/officeDocument/2006/relationships/image" Target="../media/image604.emf"/><Relationship Id="rId14" Type="http://schemas.openxmlformats.org/officeDocument/2006/relationships/image" Target="../media/image609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emf"/><Relationship Id="rId13" Type="http://schemas.openxmlformats.org/officeDocument/2006/relationships/image" Target="../media/image625.emf"/><Relationship Id="rId18" Type="http://schemas.openxmlformats.org/officeDocument/2006/relationships/image" Target="../media/image601.emf"/><Relationship Id="rId3" Type="http://schemas.openxmlformats.org/officeDocument/2006/relationships/image" Target="../media/image612.emf"/><Relationship Id="rId21" Type="http://schemas.openxmlformats.org/officeDocument/2006/relationships/image" Target="../media/image614.emf"/><Relationship Id="rId7" Type="http://schemas.openxmlformats.org/officeDocument/2006/relationships/image" Target="../media/image619.emf"/><Relationship Id="rId12" Type="http://schemas.openxmlformats.org/officeDocument/2006/relationships/image" Target="../media/image624.emf"/><Relationship Id="rId17" Type="http://schemas.openxmlformats.org/officeDocument/2006/relationships/image" Target="../media/image400.emf"/><Relationship Id="rId2" Type="http://schemas.openxmlformats.org/officeDocument/2006/relationships/image" Target="../media/image616.emf"/><Relationship Id="rId16" Type="http://schemas.openxmlformats.org/officeDocument/2006/relationships/image" Target="../media/image600.emf"/><Relationship Id="rId20" Type="http://schemas.openxmlformats.org/officeDocument/2006/relationships/image" Target="../media/image368.emf"/><Relationship Id="rId1" Type="http://schemas.openxmlformats.org/officeDocument/2006/relationships/image" Target="../media/image615.emf"/><Relationship Id="rId6" Type="http://schemas.openxmlformats.org/officeDocument/2006/relationships/image" Target="../media/image618.emf"/><Relationship Id="rId11" Type="http://schemas.openxmlformats.org/officeDocument/2006/relationships/image" Target="../media/image623.emf"/><Relationship Id="rId5" Type="http://schemas.openxmlformats.org/officeDocument/2006/relationships/image" Target="../media/image617.emf"/><Relationship Id="rId15" Type="http://schemas.openxmlformats.org/officeDocument/2006/relationships/image" Target="../media/image401.emf"/><Relationship Id="rId10" Type="http://schemas.openxmlformats.org/officeDocument/2006/relationships/image" Target="../media/image622.emf"/><Relationship Id="rId19" Type="http://schemas.openxmlformats.org/officeDocument/2006/relationships/image" Target="../media/image602.emf"/><Relationship Id="rId4" Type="http://schemas.openxmlformats.org/officeDocument/2006/relationships/image" Target="../media/image613.emf"/><Relationship Id="rId9" Type="http://schemas.openxmlformats.org/officeDocument/2006/relationships/image" Target="../media/image621.emf"/><Relationship Id="rId14" Type="http://schemas.openxmlformats.org/officeDocument/2006/relationships/image" Target="../media/image626.e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4.emf"/><Relationship Id="rId3" Type="http://schemas.openxmlformats.org/officeDocument/2006/relationships/image" Target="../media/image629.emf"/><Relationship Id="rId7" Type="http://schemas.openxmlformats.org/officeDocument/2006/relationships/image" Target="../media/image633.emf"/><Relationship Id="rId2" Type="http://schemas.openxmlformats.org/officeDocument/2006/relationships/image" Target="../media/image628.emf"/><Relationship Id="rId1" Type="http://schemas.openxmlformats.org/officeDocument/2006/relationships/image" Target="../media/image627.emf"/><Relationship Id="rId6" Type="http://schemas.openxmlformats.org/officeDocument/2006/relationships/image" Target="../media/image632.emf"/><Relationship Id="rId5" Type="http://schemas.openxmlformats.org/officeDocument/2006/relationships/image" Target="../media/image631.emf"/><Relationship Id="rId4" Type="http://schemas.openxmlformats.org/officeDocument/2006/relationships/image" Target="../media/image630.e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2.emf"/><Relationship Id="rId13" Type="http://schemas.openxmlformats.org/officeDocument/2006/relationships/image" Target="../media/image647.emf"/><Relationship Id="rId18" Type="http://schemas.openxmlformats.org/officeDocument/2006/relationships/image" Target="../media/image652.emf"/><Relationship Id="rId3" Type="http://schemas.openxmlformats.org/officeDocument/2006/relationships/image" Target="../media/image637.emf"/><Relationship Id="rId21" Type="http://schemas.openxmlformats.org/officeDocument/2006/relationships/image" Target="../media/image368.emf"/><Relationship Id="rId7" Type="http://schemas.openxmlformats.org/officeDocument/2006/relationships/image" Target="../media/image641.emf"/><Relationship Id="rId12" Type="http://schemas.openxmlformats.org/officeDocument/2006/relationships/image" Target="../media/image646.emf"/><Relationship Id="rId17" Type="http://schemas.openxmlformats.org/officeDocument/2006/relationships/image" Target="../media/image651.emf"/><Relationship Id="rId2" Type="http://schemas.openxmlformats.org/officeDocument/2006/relationships/image" Target="../media/image636.emf"/><Relationship Id="rId16" Type="http://schemas.openxmlformats.org/officeDocument/2006/relationships/image" Target="../media/image650.emf"/><Relationship Id="rId20" Type="http://schemas.openxmlformats.org/officeDocument/2006/relationships/image" Target="../media/image654.emf"/><Relationship Id="rId1" Type="http://schemas.openxmlformats.org/officeDocument/2006/relationships/image" Target="../media/image635.emf"/><Relationship Id="rId6" Type="http://schemas.openxmlformats.org/officeDocument/2006/relationships/image" Target="../media/image640.emf"/><Relationship Id="rId11" Type="http://schemas.openxmlformats.org/officeDocument/2006/relationships/image" Target="../media/image645.emf"/><Relationship Id="rId24" Type="http://schemas.openxmlformats.org/officeDocument/2006/relationships/image" Target="../media/image657.emf"/><Relationship Id="rId5" Type="http://schemas.openxmlformats.org/officeDocument/2006/relationships/image" Target="../media/image639.emf"/><Relationship Id="rId15" Type="http://schemas.openxmlformats.org/officeDocument/2006/relationships/image" Target="../media/image649.emf"/><Relationship Id="rId23" Type="http://schemas.openxmlformats.org/officeDocument/2006/relationships/image" Target="../media/image656.emf"/><Relationship Id="rId10" Type="http://schemas.openxmlformats.org/officeDocument/2006/relationships/image" Target="../media/image644.emf"/><Relationship Id="rId19" Type="http://schemas.openxmlformats.org/officeDocument/2006/relationships/image" Target="../media/image653.emf"/><Relationship Id="rId4" Type="http://schemas.openxmlformats.org/officeDocument/2006/relationships/image" Target="../media/image638.emf"/><Relationship Id="rId9" Type="http://schemas.openxmlformats.org/officeDocument/2006/relationships/image" Target="../media/image643.emf"/><Relationship Id="rId14" Type="http://schemas.openxmlformats.org/officeDocument/2006/relationships/image" Target="../media/image648.emf"/><Relationship Id="rId22" Type="http://schemas.openxmlformats.org/officeDocument/2006/relationships/image" Target="../media/image655.e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3.emf"/><Relationship Id="rId13" Type="http://schemas.openxmlformats.org/officeDocument/2006/relationships/image" Target="../media/image668.emf"/><Relationship Id="rId18" Type="http://schemas.openxmlformats.org/officeDocument/2006/relationships/image" Target="../media/image673.emf"/><Relationship Id="rId3" Type="http://schemas.openxmlformats.org/officeDocument/2006/relationships/image" Target="../media/image659.emf"/><Relationship Id="rId21" Type="http://schemas.openxmlformats.org/officeDocument/2006/relationships/image" Target="../media/image676.emf"/><Relationship Id="rId7" Type="http://schemas.openxmlformats.org/officeDocument/2006/relationships/image" Target="../media/image352.emf"/><Relationship Id="rId12" Type="http://schemas.openxmlformats.org/officeDocument/2006/relationships/image" Target="../media/image667.emf"/><Relationship Id="rId17" Type="http://schemas.openxmlformats.org/officeDocument/2006/relationships/image" Target="../media/image672.emf"/><Relationship Id="rId25" Type="http://schemas.openxmlformats.org/officeDocument/2006/relationships/image" Target="../media/image362.emf"/><Relationship Id="rId2" Type="http://schemas.openxmlformats.org/officeDocument/2006/relationships/image" Target="../media/image368.emf"/><Relationship Id="rId16" Type="http://schemas.openxmlformats.org/officeDocument/2006/relationships/image" Target="../media/image671.emf"/><Relationship Id="rId20" Type="http://schemas.openxmlformats.org/officeDocument/2006/relationships/image" Target="../media/image675.emf"/><Relationship Id="rId1" Type="http://schemas.openxmlformats.org/officeDocument/2006/relationships/image" Target="../media/image658.emf"/><Relationship Id="rId6" Type="http://schemas.openxmlformats.org/officeDocument/2006/relationships/image" Target="../media/image662.emf"/><Relationship Id="rId11" Type="http://schemas.openxmlformats.org/officeDocument/2006/relationships/image" Target="../media/image666.emf"/><Relationship Id="rId24" Type="http://schemas.openxmlformats.org/officeDocument/2006/relationships/image" Target="../media/image679.emf"/><Relationship Id="rId5" Type="http://schemas.openxmlformats.org/officeDocument/2006/relationships/image" Target="../media/image661.emf"/><Relationship Id="rId15" Type="http://schemas.openxmlformats.org/officeDocument/2006/relationships/image" Target="../media/image670.emf"/><Relationship Id="rId23" Type="http://schemas.openxmlformats.org/officeDocument/2006/relationships/image" Target="../media/image678.emf"/><Relationship Id="rId10" Type="http://schemas.openxmlformats.org/officeDocument/2006/relationships/image" Target="../media/image665.emf"/><Relationship Id="rId19" Type="http://schemas.openxmlformats.org/officeDocument/2006/relationships/image" Target="../media/image674.emf"/><Relationship Id="rId4" Type="http://schemas.openxmlformats.org/officeDocument/2006/relationships/image" Target="../media/image660.emf"/><Relationship Id="rId9" Type="http://schemas.openxmlformats.org/officeDocument/2006/relationships/image" Target="../media/image664.emf"/><Relationship Id="rId14" Type="http://schemas.openxmlformats.org/officeDocument/2006/relationships/image" Target="../media/image669.emf"/><Relationship Id="rId22" Type="http://schemas.openxmlformats.org/officeDocument/2006/relationships/image" Target="../media/image677.e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2.emf"/><Relationship Id="rId13" Type="http://schemas.openxmlformats.org/officeDocument/2006/relationships/image" Target="../media/image687.emf"/><Relationship Id="rId18" Type="http://schemas.openxmlformats.org/officeDocument/2006/relationships/image" Target="../media/image691.emf"/><Relationship Id="rId3" Type="http://schemas.openxmlformats.org/officeDocument/2006/relationships/image" Target="../media/image654.emf"/><Relationship Id="rId7" Type="http://schemas.openxmlformats.org/officeDocument/2006/relationships/image" Target="../media/image657.emf"/><Relationship Id="rId12" Type="http://schemas.openxmlformats.org/officeDocument/2006/relationships/image" Target="../media/image686.emf"/><Relationship Id="rId17" Type="http://schemas.openxmlformats.org/officeDocument/2006/relationships/image" Target="../media/image666.emf"/><Relationship Id="rId2" Type="http://schemas.openxmlformats.org/officeDocument/2006/relationships/image" Target="../media/image680.emf"/><Relationship Id="rId16" Type="http://schemas.openxmlformats.org/officeDocument/2006/relationships/image" Target="../media/image690.emf"/><Relationship Id="rId1" Type="http://schemas.openxmlformats.org/officeDocument/2006/relationships/image" Target="../media/image652.emf"/><Relationship Id="rId6" Type="http://schemas.openxmlformats.org/officeDocument/2006/relationships/image" Target="../media/image656.emf"/><Relationship Id="rId11" Type="http://schemas.openxmlformats.org/officeDocument/2006/relationships/image" Target="../media/image685.emf"/><Relationship Id="rId5" Type="http://schemas.openxmlformats.org/officeDocument/2006/relationships/image" Target="../media/image681.emf"/><Relationship Id="rId15" Type="http://schemas.openxmlformats.org/officeDocument/2006/relationships/image" Target="../media/image689.emf"/><Relationship Id="rId10" Type="http://schemas.openxmlformats.org/officeDocument/2006/relationships/image" Target="../media/image684.emf"/><Relationship Id="rId4" Type="http://schemas.openxmlformats.org/officeDocument/2006/relationships/image" Target="../media/image368.emf"/><Relationship Id="rId9" Type="http://schemas.openxmlformats.org/officeDocument/2006/relationships/image" Target="../media/image683.emf"/><Relationship Id="rId14" Type="http://schemas.openxmlformats.org/officeDocument/2006/relationships/image" Target="../media/image688.e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9.emf"/><Relationship Id="rId13" Type="http://schemas.openxmlformats.org/officeDocument/2006/relationships/image" Target="../media/image703.emf"/><Relationship Id="rId18" Type="http://schemas.openxmlformats.org/officeDocument/2006/relationships/image" Target="../media/image650.emf"/><Relationship Id="rId3" Type="http://schemas.openxmlformats.org/officeDocument/2006/relationships/image" Target="../media/image694.emf"/><Relationship Id="rId7" Type="http://schemas.openxmlformats.org/officeDocument/2006/relationships/image" Target="../media/image698.emf"/><Relationship Id="rId12" Type="http://schemas.openxmlformats.org/officeDocument/2006/relationships/image" Target="../media/image702.emf"/><Relationship Id="rId17" Type="http://schemas.openxmlformats.org/officeDocument/2006/relationships/image" Target="../media/image707.emf"/><Relationship Id="rId2" Type="http://schemas.openxmlformats.org/officeDocument/2006/relationships/image" Target="../media/image693.emf"/><Relationship Id="rId16" Type="http://schemas.openxmlformats.org/officeDocument/2006/relationships/image" Target="../media/image706.emf"/><Relationship Id="rId20" Type="http://schemas.openxmlformats.org/officeDocument/2006/relationships/image" Target="../media/image709.emf"/><Relationship Id="rId1" Type="http://schemas.openxmlformats.org/officeDocument/2006/relationships/image" Target="../media/image692.emf"/><Relationship Id="rId6" Type="http://schemas.openxmlformats.org/officeDocument/2006/relationships/image" Target="../media/image697.emf"/><Relationship Id="rId11" Type="http://schemas.openxmlformats.org/officeDocument/2006/relationships/image" Target="../media/image701.emf"/><Relationship Id="rId5" Type="http://schemas.openxmlformats.org/officeDocument/2006/relationships/image" Target="../media/image696.emf"/><Relationship Id="rId15" Type="http://schemas.openxmlformats.org/officeDocument/2006/relationships/image" Target="../media/image705.emf"/><Relationship Id="rId10" Type="http://schemas.openxmlformats.org/officeDocument/2006/relationships/image" Target="../media/image61.emf"/><Relationship Id="rId19" Type="http://schemas.openxmlformats.org/officeDocument/2006/relationships/image" Target="../media/image708.emf"/><Relationship Id="rId4" Type="http://schemas.openxmlformats.org/officeDocument/2006/relationships/image" Target="../media/image695.emf"/><Relationship Id="rId9" Type="http://schemas.openxmlformats.org/officeDocument/2006/relationships/image" Target="../media/image700.emf"/><Relationship Id="rId14" Type="http://schemas.openxmlformats.org/officeDocument/2006/relationships/image" Target="../media/image704.e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7.emf"/><Relationship Id="rId13" Type="http://schemas.openxmlformats.org/officeDocument/2006/relationships/image" Target="../media/image722.emf"/><Relationship Id="rId3" Type="http://schemas.openxmlformats.org/officeDocument/2006/relationships/image" Target="../media/image712.emf"/><Relationship Id="rId7" Type="http://schemas.openxmlformats.org/officeDocument/2006/relationships/image" Target="../media/image716.emf"/><Relationship Id="rId12" Type="http://schemas.openxmlformats.org/officeDocument/2006/relationships/image" Target="../media/image721.emf"/><Relationship Id="rId17" Type="http://schemas.openxmlformats.org/officeDocument/2006/relationships/image" Target="../media/image726.emf"/><Relationship Id="rId2" Type="http://schemas.openxmlformats.org/officeDocument/2006/relationships/image" Target="../media/image711.emf"/><Relationship Id="rId16" Type="http://schemas.openxmlformats.org/officeDocument/2006/relationships/image" Target="../media/image725.emf"/><Relationship Id="rId1" Type="http://schemas.openxmlformats.org/officeDocument/2006/relationships/image" Target="../media/image710.emf"/><Relationship Id="rId6" Type="http://schemas.openxmlformats.org/officeDocument/2006/relationships/image" Target="../media/image715.emf"/><Relationship Id="rId11" Type="http://schemas.openxmlformats.org/officeDocument/2006/relationships/image" Target="../media/image720.emf"/><Relationship Id="rId5" Type="http://schemas.openxmlformats.org/officeDocument/2006/relationships/image" Target="../media/image714.emf"/><Relationship Id="rId15" Type="http://schemas.openxmlformats.org/officeDocument/2006/relationships/image" Target="../media/image724.emf"/><Relationship Id="rId10" Type="http://schemas.openxmlformats.org/officeDocument/2006/relationships/image" Target="../media/image719.emf"/><Relationship Id="rId4" Type="http://schemas.openxmlformats.org/officeDocument/2006/relationships/image" Target="../media/image713.emf"/><Relationship Id="rId9" Type="http://schemas.openxmlformats.org/officeDocument/2006/relationships/image" Target="../media/image718.emf"/><Relationship Id="rId14" Type="http://schemas.openxmlformats.org/officeDocument/2006/relationships/image" Target="../media/image723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7.emf"/></Relationships>
</file>

<file path=ppt/drawings/_rels/vmlDrawing5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emf"/><Relationship Id="rId7" Type="http://schemas.openxmlformats.org/officeDocument/2006/relationships/image" Target="../media/image734.emf"/><Relationship Id="rId2" Type="http://schemas.openxmlformats.org/officeDocument/2006/relationships/image" Target="../media/image729.emf"/><Relationship Id="rId1" Type="http://schemas.openxmlformats.org/officeDocument/2006/relationships/image" Target="../media/image728.emf"/><Relationship Id="rId6" Type="http://schemas.openxmlformats.org/officeDocument/2006/relationships/image" Target="../media/image733.emf"/><Relationship Id="rId5" Type="http://schemas.openxmlformats.org/officeDocument/2006/relationships/image" Target="../media/image732.emf"/><Relationship Id="rId4" Type="http://schemas.openxmlformats.org/officeDocument/2006/relationships/image" Target="../media/image731.emf"/></Relationships>
</file>

<file path=ppt/drawings/_rels/vmlDrawing5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2.emf"/><Relationship Id="rId3" Type="http://schemas.openxmlformats.org/officeDocument/2006/relationships/image" Target="../media/image737.emf"/><Relationship Id="rId7" Type="http://schemas.openxmlformats.org/officeDocument/2006/relationships/image" Target="../media/image741.emf"/><Relationship Id="rId12" Type="http://schemas.openxmlformats.org/officeDocument/2006/relationships/image" Target="../media/image352.emf"/><Relationship Id="rId2" Type="http://schemas.openxmlformats.org/officeDocument/2006/relationships/image" Target="../media/image736.emf"/><Relationship Id="rId1" Type="http://schemas.openxmlformats.org/officeDocument/2006/relationships/image" Target="../media/image735.emf"/><Relationship Id="rId6" Type="http://schemas.openxmlformats.org/officeDocument/2006/relationships/image" Target="../media/image740.emf"/><Relationship Id="rId11" Type="http://schemas.openxmlformats.org/officeDocument/2006/relationships/image" Target="../media/image745.emf"/><Relationship Id="rId5" Type="http://schemas.openxmlformats.org/officeDocument/2006/relationships/image" Target="../media/image739.emf"/><Relationship Id="rId10" Type="http://schemas.openxmlformats.org/officeDocument/2006/relationships/image" Target="../media/image744.emf"/><Relationship Id="rId4" Type="http://schemas.openxmlformats.org/officeDocument/2006/relationships/image" Target="../media/image738.emf"/><Relationship Id="rId9" Type="http://schemas.openxmlformats.org/officeDocument/2006/relationships/image" Target="../media/image743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6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3.emf"/><Relationship Id="rId3" Type="http://schemas.openxmlformats.org/officeDocument/2006/relationships/image" Target="../media/image748.emf"/><Relationship Id="rId7" Type="http://schemas.openxmlformats.org/officeDocument/2006/relationships/image" Target="../media/image752.emf"/><Relationship Id="rId2" Type="http://schemas.openxmlformats.org/officeDocument/2006/relationships/image" Target="../media/image747.emf"/><Relationship Id="rId1" Type="http://schemas.openxmlformats.org/officeDocument/2006/relationships/image" Target="../media/image746.emf"/><Relationship Id="rId6" Type="http://schemas.openxmlformats.org/officeDocument/2006/relationships/image" Target="../media/image751.emf"/><Relationship Id="rId11" Type="http://schemas.openxmlformats.org/officeDocument/2006/relationships/image" Target="../media/image756.emf"/><Relationship Id="rId5" Type="http://schemas.openxmlformats.org/officeDocument/2006/relationships/image" Target="../media/image750.emf"/><Relationship Id="rId10" Type="http://schemas.openxmlformats.org/officeDocument/2006/relationships/image" Target="../media/image755.emf"/><Relationship Id="rId4" Type="http://schemas.openxmlformats.org/officeDocument/2006/relationships/image" Target="../media/image749.emf"/><Relationship Id="rId9" Type="http://schemas.openxmlformats.org/officeDocument/2006/relationships/image" Target="../media/image754.emf"/></Relationships>
</file>

<file path=ppt/drawings/_rels/vmlDrawing6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3.emf"/><Relationship Id="rId3" Type="http://schemas.openxmlformats.org/officeDocument/2006/relationships/image" Target="../media/image759.emf"/><Relationship Id="rId7" Type="http://schemas.openxmlformats.org/officeDocument/2006/relationships/image" Target="../media/image762.emf"/><Relationship Id="rId2" Type="http://schemas.openxmlformats.org/officeDocument/2006/relationships/image" Target="../media/image758.emf"/><Relationship Id="rId1" Type="http://schemas.openxmlformats.org/officeDocument/2006/relationships/image" Target="../media/image757.emf"/><Relationship Id="rId6" Type="http://schemas.openxmlformats.org/officeDocument/2006/relationships/image" Target="../media/image761.emf"/><Relationship Id="rId11" Type="http://schemas.openxmlformats.org/officeDocument/2006/relationships/image" Target="../media/image766.emf"/><Relationship Id="rId5" Type="http://schemas.openxmlformats.org/officeDocument/2006/relationships/image" Target="../media/image61.emf"/><Relationship Id="rId10" Type="http://schemas.openxmlformats.org/officeDocument/2006/relationships/image" Target="../media/image765.emf"/><Relationship Id="rId4" Type="http://schemas.openxmlformats.org/officeDocument/2006/relationships/image" Target="../media/image760.emf"/><Relationship Id="rId9" Type="http://schemas.openxmlformats.org/officeDocument/2006/relationships/image" Target="../media/image764.emf"/></Relationships>
</file>

<file path=ppt/drawings/_rels/vmlDrawing6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3.emf"/><Relationship Id="rId13" Type="http://schemas.openxmlformats.org/officeDocument/2006/relationships/image" Target="../media/image777.emf"/><Relationship Id="rId18" Type="http://schemas.openxmlformats.org/officeDocument/2006/relationships/image" Target="../media/image782.emf"/><Relationship Id="rId3" Type="http://schemas.openxmlformats.org/officeDocument/2006/relationships/image" Target="../media/image368.emf"/><Relationship Id="rId21" Type="http://schemas.openxmlformats.org/officeDocument/2006/relationships/image" Target="../media/image704.emf"/><Relationship Id="rId7" Type="http://schemas.openxmlformats.org/officeDocument/2006/relationships/image" Target="../media/image772.emf"/><Relationship Id="rId12" Type="http://schemas.openxmlformats.org/officeDocument/2006/relationships/image" Target="../media/image776.emf"/><Relationship Id="rId17" Type="http://schemas.openxmlformats.org/officeDocument/2006/relationships/image" Target="../media/image781.emf"/><Relationship Id="rId2" Type="http://schemas.openxmlformats.org/officeDocument/2006/relationships/image" Target="../media/image768.emf"/><Relationship Id="rId16" Type="http://schemas.openxmlformats.org/officeDocument/2006/relationships/image" Target="../media/image780.emf"/><Relationship Id="rId20" Type="http://schemas.openxmlformats.org/officeDocument/2006/relationships/image" Target="../media/image372.emf"/><Relationship Id="rId1" Type="http://schemas.openxmlformats.org/officeDocument/2006/relationships/image" Target="../media/image767.emf"/><Relationship Id="rId6" Type="http://schemas.openxmlformats.org/officeDocument/2006/relationships/image" Target="../media/image771.emf"/><Relationship Id="rId11" Type="http://schemas.openxmlformats.org/officeDocument/2006/relationships/image" Target="../media/image88.emf"/><Relationship Id="rId24" Type="http://schemas.openxmlformats.org/officeDocument/2006/relationships/image" Target="../media/image786.emf"/><Relationship Id="rId5" Type="http://schemas.openxmlformats.org/officeDocument/2006/relationships/image" Target="../media/image770.emf"/><Relationship Id="rId15" Type="http://schemas.openxmlformats.org/officeDocument/2006/relationships/image" Target="../media/image779.emf"/><Relationship Id="rId23" Type="http://schemas.openxmlformats.org/officeDocument/2006/relationships/image" Target="../media/image785.emf"/><Relationship Id="rId10" Type="http://schemas.openxmlformats.org/officeDocument/2006/relationships/image" Target="../media/image775.emf"/><Relationship Id="rId19" Type="http://schemas.openxmlformats.org/officeDocument/2006/relationships/image" Target="../media/image783.emf"/><Relationship Id="rId4" Type="http://schemas.openxmlformats.org/officeDocument/2006/relationships/image" Target="../media/image769.emf"/><Relationship Id="rId9" Type="http://schemas.openxmlformats.org/officeDocument/2006/relationships/image" Target="../media/image774.emf"/><Relationship Id="rId14" Type="http://schemas.openxmlformats.org/officeDocument/2006/relationships/image" Target="../media/image778.emf"/><Relationship Id="rId22" Type="http://schemas.openxmlformats.org/officeDocument/2006/relationships/image" Target="../media/image784.emf"/></Relationships>
</file>

<file path=ppt/drawings/_rels/vmlDrawing6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4.emf"/><Relationship Id="rId13" Type="http://schemas.openxmlformats.org/officeDocument/2006/relationships/image" Target="../media/image799.emf"/><Relationship Id="rId18" Type="http://schemas.openxmlformats.org/officeDocument/2006/relationships/image" Target="../media/image803.emf"/><Relationship Id="rId3" Type="http://schemas.openxmlformats.org/officeDocument/2006/relationships/image" Target="../media/image789.emf"/><Relationship Id="rId7" Type="http://schemas.openxmlformats.org/officeDocument/2006/relationships/image" Target="../media/image793.emf"/><Relationship Id="rId12" Type="http://schemas.openxmlformats.org/officeDocument/2006/relationships/image" Target="../media/image798.emf"/><Relationship Id="rId17" Type="http://schemas.openxmlformats.org/officeDocument/2006/relationships/image" Target="../media/image802.emf"/><Relationship Id="rId2" Type="http://schemas.openxmlformats.org/officeDocument/2006/relationships/image" Target="../media/image788.emf"/><Relationship Id="rId16" Type="http://schemas.openxmlformats.org/officeDocument/2006/relationships/image" Target="../media/image801.emf"/><Relationship Id="rId1" Type="http://schemas.openxmlformats.org/officeDocument/2006/relationships/image" Target="../media/image787.emf"/><Relationship Id="rId6" Type="http://schemas.openxmlformats.org/officeDocument/2006/relationships/image" Target="../media/image792.emf"/><Relationship Id="rId11" Type="http://schemas.openxmlformats.org/officeDocument/2006/relationships/image" Target="../media/image797.emf"/><Relationship Id="rId5" Type="http://schemas.openxmlformats.org/officeDocument/2006/relationships/image" Target="../media/image791.emf"/><Relationship Id="rId15" Type="http://schemas.openxmlformats.org/officeDocument/2006/relationships/image" Target="../media/image584.emf"/><Relationship Id="rId10" Type="http://schemas.openxmlformats.org/officeDocument/2006/relationships/image" Target="../media/image796.emf"/><Relationship Id="rId19" Type="http://schemas.openxmlformats.org/officeDocument/2006/relationships/image" Target="../media/image804.emf"/><Relationship Id="rId4" Type="http://schemas.openxmlformats.org/officeDocument/2006/relationships/image" Target="../media/image790.emf"/><Relationship Id="rId9" Type="http://schemas.openxmlformats.org/officeDocument/2006/relationships/image" Target="../media/image795.emf"/><Relationship Id="rId14" Type="http://schemas.openxmlformats.org/officeDocument/2006/relationships/image" Target="../media/image800.emf"/></Relationships>
</file>

<file path=ppt/drawings/_rels/vmlDrawing6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2.emf"/><Relationship Id="rId3" Type="http://schemas.openxmlformats.org/officeDocument/2006/relationships/image" Target="../media/image807.emf"/><Relationship Id="rId7" Type="http://schemas.openxmlformats.org/officeDocument/2006/relationships/image" Target="../media/image811.emf"/><Relationship Id="rId2" Type="http://schemas.openxmlformats.org/officeDocument/2006/relationships/image" Target="../media/image806.emf"/><Relationship Id="rId1" Type="http://schemas.openxmlformats.org/officeDocument/2006/relationships/image" Target="../media/image805.emf"/><Relationship Id="rId6" Type="http://schemas.openxmlformats.org/officeDocument/2006/relationships/image" Target="../media/image810.emf"/><Relationship Id="rId5" Type="http://schemas.openxmlformats.org/officeDocument/2006/relationships/image" Target="../media/image809.emf"/><Relationship Id="rId4" Type="http://schemas.openxmlformats.org/officeDocument/2006/relationships/image" Target="../media/image808.emf"/></Relationships>
</file>

<file path=ppt/drawings/_rels/vmlDrawing6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8.emf"/><Relationship Id="rId13" Type="http://schemas.openxmlformats.org/officeDocument/2006/relationships/image" Target="../media/image372.emf"/><Relationship Id="rId3" Type="http://schemas.openxmlformats.org/officeDocument/2006/relationships/image" Target="../media/image815.emf"/><Relationship Id="rId7" Type="http://schemas.openxmlformats.org/officeDocument/2006/relationships/image" Target="../media/image767.emf"/><Relationship Id="rId12" Type="http://schemas.openxmlformats.org/officeDocument/2006/relationships/image" Target="../media/image783.emf"/><Relationship Id="rId17" Type="http://schemas.openxmlformats.org/officeDocument/2006/relationships/image" Target="../media/image786.emf"/><Relationship Id="rId2" Type="http://schemas.openxmlformats.org/officeDocument/2006/relationships/image" Target="../media/image814.emf"/><Relationship Id="rId16" Type="http://schemas.openxmlformats.org/officeDocument/2006/relationships/image" Target="../media/image785.emf"/><Relationship Id="rId1" Type="http://schemas.openxmlformats.org/officeDocument/2006/relationships/image" Target="../media/image813.emf"/><Relationship Id="rId6" Type="http://schemas.openxmlformats.org/officeDocument/2006/relationships/image" Target="../media/image818.emf"/><Relationship Id="rId11" Type="http://schemas.openxmlformats.org/officeDocument/2006/relationships/image" Target="../media/image782.emf"/><Relationship Id="rId5" Type="http://schemas.openxmlformats.org/officeDocument/2006/relationships/image" Target="../media/image817.emf"/><Relationship Id="rId15" Type="http://schemas.openxmlformats.org/officeDocument/2006/relationships/image" Target="../media/image784.emf"/><Relationship Id="rId10" Type="http://schemas.openxmlformats.org/officeDocument/2006/relationships/image" Target="../media/image781.emf"/><Relationship Id="rId4" Type="http://schemas.openxmlformats.org/officeDocument/2006/relationships/image" Target="../media/image816.emf"/><Relationship Id="rId9" Type="http://schemas.openxmlformats.org/officeDocument/2006/relationships/image" Target="../media/image368.emf"/><Relationship Id="rId14" Type="http://schemas.openxmlformats.org/officeDocument/2006/relationships/image" Target="../media/image704.e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3.emf"/><Relationship Id="rId13" Type="http://schemas.openxmlformats.org/officeDocument/2006/relationships/image" Target="../media/image828.emf"/><Relationship Id="rId3" Type="http://schemas.openxmlformats.org/officeDocument/2006/relationships/image" Target="../media/image508.emf"/><Relationship Id="rId7" Type="http://schemas.openxmlformats.org/officeDocument/2006/relationships/image" Target="../media/image822.emf"/><Relationship Id="rId12" Type="http://schemas.openxmlformats.org/officeDocument/2006/relationships/image" Target="../media/image827.emf"/><Relationship Id="rId2" Type="http://schemas.openxmlformats.org/officeDocument/2006/relationships/image" Target="../media/image507.emf"/><Relationship Id="rId1" Type="http://schemas.openxmlformats.org/officeDocument/2006/relationships/image" Target="../media/image368.emf"/><Relationship Id="rId6" Type="http://schemas.openxmlformats.org/officeDocument/2006/relationships/image" Target="../media/image821.emf"/><Relationship Id="rId11" Type="http://schemas.openxmlformats.org/officeDocument/2006/relationships/image" Target="../media/image826.emf"/><Relationship Id="rId5" Type="http://schemas.openxmlformats.org/officeDocument/2006/relationships/image" Target="../media/image820.emf"/><Relationship Id="rId10" Type="http://schemas.openxmlformats.org/officeDocument/2006/relationships/image" Target="../media/image825.emf"/><Relationship Id="rId4" Type="http://schemas.openxmlformats.org/officeDocument/2006/relationships/image" Target="../media/image819.emf"/><Relationship Id="rId9" Type="http://schemas.openxmlformats.org/officeDocument/2006/relationships/image" Target="../media/image824.emf"/><Relationship Id="rId14" Type="http://schemas.openxmlformats.org/officeDocument/2006/relationships/image" Target="../media/image829.emf"/></Relationships>
</file>

<file path=ppt/drawings/_rels/vmlDrawing6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3.emf"/><Relationship Id="rId13" Type="http://schemas.openxmlformats.org/officeDocument/2006/relationships/image" Target="../media/image837.emf"/><Relationship Id="rId18" Type="http://schemas.openxmlformats.org/officeDocument/2006/relationships/image" Target="../media/image842.emf"/><Relationship Id="rId3" Type="http://schemas.openxmlformats.org/officeDocument/2006/relationships/image" Target="../media/image507.emf"/><Relationship Id="rId7" Type="http://schemas.openxmlformats.org/officeDocument/2006/relationships/image" Target="../media/image832.emf"/><Relationship Id="rId12" Type="http://schemas.openxmlformats.org/officeDocument/2006/relationships/image" Target="../media/image836.emf"/><Relationship Id="rId17" Type="http://schemas.openxmlformats.org/officeDocument/2006/relationships/image" Target="../media/image841.emf"/><Relationship Id="rId2" Type="http://schemas.openxmlformats.org/officeDocument/2006/relationships/image" Target="../media/image830.emf"/><Relationship Id="rId16" Type="http://schemas.openxmlformats.org/officeDocument/2006/relationships/image" Target="../media/image840.emf"/><Relationship Id="rId20" Type="http://schemas.openxmlformats.org/officeDocument/2006/relationships/image" Target="../media/image844.emf"/><Relationship Id="rId1" Type="http://schemas.openxmlformats.org/officeDocument/2006/relationships/image" Target="../media/image368.emf"/><Relationship Id="rId6" Type="http://schemas.openxmlformats.org/officeDocument/2006/relationships/image" Target="../media/image831.emf"/><Relationship Id="rId11" Type="http://schemas.openxmlformats.org/officeDocument/2006/relationships/image" Target="../media/image584.emf"/><Relationship Id="rId5" Type="http://schemas.openxmlformats.org/officeDocument/2006/relationships/image" Target="../media/image352.emf"/><Relationship Id="rId15" Type="http://schemas.openxmlformats.org/officeDocument/2006/relationships/image" Target="../media/image839.emf"/><Relationship Id="rId10" Type="http://schemas.openxmlformats.org/officeDocument/2006/relationships/image" Target="../media/image835.emf"/><Relationship Id="rId19" Type="http://schemas.openxmlformats.org/officeDocument/2006/relationships/image" Target="../media/image843.emf"/><Relationship Id="rId4" Type="http://schemas.openxmlformats.org/officeDocument/2006/relationships/image" Target="../media/image508.emf"/><Relationship Id="rId9" Type="http://schemas.openxmlformats.org/officeDocument/2006/relationships/image" Target="../media/image834.emf"/><Relationship Id="rId14" Type="http://schemas.openxmlformats.org/officeDocument/2006/relationships/image" Target="../media/image838.e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8.emf"/><Relationship Id="rId13" Type="http://schemas.openxmlformats.org/officeDocument/2006/relationships/image" Target="../media/image853.emf"/><Relationship Id="rId3" Type="http://schemas.openxmlformats.org/officeDocument/2006/relationships/image" Target="../media/image507.emf"/><Relationship Id="rId7" Type="http://schemas.openxmlformats.org/officeDocument/2006/relationships/image" Target="../media/image847.emf"/><Relationship Id="rId12" Type="http://schemas.openxmlformats.org/officeDocument/2006/relationships/image" Target="../media/image852.emf"/><Relationship Id="rId2" Type="http://schemas.openxmlformats.org/officeDocument/2006/relationships/image" Target="../media/image830.emf"/><Relationship Id="rId1" Type="http://schemas.openxmlformats.org/officeDocument/2006/relationships/image" Target="../media/image368.emf"/><Relationship Id="rId6" Type="http://schemas.openxmlformats.org/officeDocument/2006/relationships/image" Target="../media/image846.emf"/><Relationship Id="rId11" Type="http://schemas.openxmlformats.org/officeDocument/2006/relationships/image" Target="../media/image851.emf"/><Relationship Id="rId5" Type="http://schemas.openxmlformats.org/officeDocument/2006/relationships/image" Target="../media/image845.emf"/><Relationship Id="rId10" Type="http://schemas.openxmlformats.org/officeDocument/2006/relationships/image" Target="../media/image850.emf"/><Relationship Id="rId4" Type="http://schemas.openxmlformats.org/officeDocument/2006/relationships/image" Target="../media/image508.emf"/><Relationship Id="rId9" Type="http://schemas.openxmlformats.org/officeDocument/2006/relationships/image" Target="../media/image849.emf"/><Relationship Id="rId14" Type="http://schemas.openxmlformats.org/officeDocument/2006/relationships/image" Target="../media/image854.e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1.emf"/><Relationship Id="rId13" Type="http://schemas.openxmlformats.org/officeDocument/2006/relationships/image" Target="../media/image864.emf"/><Relationship Id="rId3" Type="http://schemas.openxmlformats.org/officeDocument/2006/relationships/image" Target="../media/image857.emf"/><Relationship Id="rId7" Type="http://schemas.openxmlformats.org/officeDocument/2006/relationships/image" Target="../media/image744.emf"/><Relationship Id="rId12" Type="http://schemas.openxmlformats.org/officeDocument/2006/relationships/image" Target="../media/image863.emf"/><Relationship Id="rId2" Type="http://schemas.openxmlformats.org/officeDocument/2006/relationships/image" Target="../media/image856.emf"/><Relationship Id="rId1" Type="http://schemas.openxmlformats.org/officeDocument/2006/relationships/image" Target="../media/image855.emf"/><Relationship Id="rId6" Type="http://schemas.openxmlformats.org/officeDocument/2006/relationships/image" Target="../media/image860.emf"/><Relationship Id="rId11" Type="http://schemas.openxmlformats.org/officeDocument/2006/relationships/image" Target="../media/image362.emf"/><Relationship Id="rId5" Type="http://schemas.openxmlformats.org/officeDocument/2006/relationships/image" Target="../media/image859.emf"/><Relationship Id="rId10" Type="http://schemas.openxmlformats.org/officeDocument/2006/relationships/image" Target="../media/image862.emf"/><Relationship Id="rId4" Type="http://schemas.openxmlformats.org/officeDocument/2006/relationships/image" Target="../media/image858.emf"/><Relationship Id="rId9" Type="http://schemas.openxmlformats.org/officeDocument/2006/relationships/image" Target="../media/image352.emf"/><Relationship Id="rId14" Type="http://schemas.openxmlformats.org/officeDocument/2006/relationships/image" Target="../media/image865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image" Target="../media/image57.emf"/><Relationship Id="rId18" Type="http://schemas.openxmlformats.org/officeDocument/2006/relationships/image" Target="../media/image62.emf"/><Relationship Id="rId3" Type="http://schemas.openxmlformats.org/officeDocument/2006/relationships/image" Target="../media/image47.emf"/><Relationship Id="rId21" Type="http://schemas.openxmlformats.org/officeDocument/2006/relationships/image" Target="../media/image65.emf"/><Relationship Id="rId7" Type="http://schemas.openxmlformats.org/officeDocument/2006/relationships/image" Target="../media/image51.emf"/><Relationship Id="rId12" Type="http://schemas.openxmlformats.org/officeDocument/2006/relationships/image" Target="../media/image56.emf"/><Relationship Id="rId17" Type="http://schemas.openxmlformats.org/officeDocument/2006/relationships/image" Target="../media/image61.emf"/><Relationship Id="rId2" Type="http://schemas.openxmlformats.org/officeDocument/2006/relationships/image" Target="../media/image46.emf"/><Relationship Id="rId16" Type="http://schemas.openxmlformats.org/officeDocument/2006/relationships/image" Target="../media/image60.emf"/><Relationship Id="rId20" Type="http://schemas.openxmlformats.org/officeDocument/2006/relationships/image" Target="../media/image64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11" Type="http://schemas.openxmlformats.org/officeDocument/2006/relationships/image" Target="../media/image55.emf"/><Relationship Id="rId5" Type="http://schemas.openxmlformats.org/officeDocument/2006/relationships/image" Target="../media/image49.emf"/><Relationship Id="rId15" Type="http://schemas.openxmlformats.org/officeDocument/2006/relationships/image" Target="../media/image59.emf"/><Relationship Id="rId10" Type="http://schemas.openxmlformats.org/officeDocument/2006/relationships/image" Target="../media/image54.emf"/><Relationship Id="rId19" Type="http://schemas.openxmlformats.org/officeDocument/2006/relationships/image" Target="../media/image63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Relationship Id="rId14" Type="http://schemas.openxmlformats.org/officeDocument/2006/relationships/image" Target="../media/image58.emf"/><Relationship Id="rId22" Type="http://schemas.openxmlformats.org/officeDocument/2006/relationships/image" Target="../media/image66.e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emf"/><Relationship Id="rId13" Type="http://schemas.openxmlformats.org/officeDocument/2006/relationships/image" Target="../media/image864.emf"/><Relationship Id="rId3" Type="http://schemas.openxmlformats.org/officeDocument/2006/relationships/image" Target="../media/image868.emf"/><Relationship Id="rId7" Type="http://schemas.openxmlformats.org/officeDocument/2006/relationships/image" Target="../media/image871.emf"/><Relationship Id="rId12" Type="http://schemas.openxmlformats.org/officeDocument/2006/relationships/image" Target="../media/image863.emf"/><Relationship Id="rId2" Type="http://schemas.openxmlformats.org/officeDocument/2006/relationships/image" Target="../media/image867.emf"/><Relationship Id="rId1" Type="http://schemas.openxmlformats.org/officeDocument/2006/relationships/image" Target="../media/image866.emf"/><Relationship Id="rId6" Type="http://schemas.openxmlformats.org/officeDocument/2006/relationships/image" Target="../media/image744.emf"/><Relationship Id="rId11" Type="http://schemas.openxmlformats.org/officeDocument/2006/relationships/image" Target="../media/image362.emf"/><Relationship Id="rId5" Type="http://schemas.openxmlformats.org/officeDocument/2006/relationships/image" Target="../media/image870.emf"/><Relationship Id="rId10" Type="http://schemas.openxmlformats.org/officeDocument/2006/relationships/image" Target="../media/image872.emf"/><Relationship Id="rId4" Type="http://schemas.openxmlformats.org/officeDocument/2006/relationships/image" Target="../media/image869.emf"/><Relationship Id="rId9" Type="http://schemas.openxmlformats.org/officeDocument/2006/relationships/image" Target="../media/image862.emf"/></Relationships>
</file>

<file path=ppt/drawings/_rels/vmlDrawing7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0.emf"/><Relationship Id="rId13" Type="http://schemas.openxmlformats.org/officeDocument/2006/relationships/image" Target="../media/image885.emf"/><Relationship Id="rId3" Type="http://schemas.openxmlformats.org/officeDocument/2006/relationships/image" Target="../media/image875.emf"/><Relationship Id="rId7" Type="http://schemas.openxmlformats.org/officeDocument/2006/relationships/image" Target="../media/image879.emf"/><Relationship Id="rId12" Type="http://schemas.openxmlformats.org/officeDocument/2006/relationships/image" Target="../media/image884.emf"/><Relationship Id="rId2" Type="http://schemas.openxmlformats.org/officeDocument/2006/relationships/image" Target="../media/image874.emf"/><Relationship Id="rId16" Type="http://schemas.openxmlformats.org/officeDocument/2006/relationships/image" Target="../media/image888.emf"/><Relationship Id="rId1" Type="http://schemas.openxmlformats.org/officeDocument/2006/relationships/image" Target="../media/image873.emf"/><Relationship Id="rId6" Type="http://schemas.openxmlformats.org/officeDocument/2006/relationships/image" Target="../media/image878.emf"/><Relationship Id="rId11" Type="http://schemas.openxmlformats.org/officeDocument/2006/relationships/image" Target="../media/image883.emf"/><Relationship Id="rId5" Type="http://schemas.openxmlformats.org/officeDocument/2006/relationships/image" Target="../media/image877.emf"/><Relationship Id="rId15" Type="http://schemas.openxmlformats.org/officeDocument/2006/relationships/image" Target="../media/image887.emf"/><Relationship Id="rId10" Type="http://schemas.openxmlformats.org/officeDocument/2006/relationships/image" Target="../media/image882.emf"/><Relationship Id="rId4" Type="http://schemas.openxmlformats.org/officeDocument/2006/relationships/image" Target="../media/image876.emf"/><Relationship Id="rId9" Type="http://schemas.openxmlformats.org/officeDocument/2006/relationships/image" Target="../media/image881.emf"/><Relationship Id="rId14" Type="http://schemas.openxmlformats.org/officeDocument/2006/relationships/image" Target="../media/image886.e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6.emf"/><Relationship Id="rId13" Type="http://schemas.openxmlformats.org/officeDocument/2006/relationships/image" Target="../media/image901.emf"/><Relationship Id="rId18" Type="http://schemas.openxmlformats.org/officeDocument/2006/relationships/image" Target="../media/image906.emf"/><Relationship Id="rId3" Type="http://schemas.openxmlformats.org/officeDocument/2006/relationships/image" Target="../media/image891.emf"/><Relationship Id="rId7" Type="http://schemas.openxmlformats.org/officeDocument/2006/relationships/image" Target="../media/image895.emf"/><Relationship Id="rId12" Type="http://schemas.openxmlformats.org/officeDocument/2006/relationships/image" Target="../media/image900.emf"/><Relationship Id="rId17" Type="http://schemas.openxmlformats.org/officeDocument/2006/relationships/image" Target="../media/image905.emf"/><Relationship Id="rId2" Type="http://schemas.openxmlformats.org/officeDocument/2006/relationships/image" Target="../media/image890.emf"/><Relationship Id="rId16" Type="http://schemas.openxmlformats.org/officeDocument/2006/relationships/image" Target="../media/image904.emf"/><Relationship Id="rId1" Type="http://schemas.openxmlformats.org/officeDocument/2006/relationships/image" Target="../media/image889.emf"/><Relationship Id="rId6" Type="http://schemas.openxmlformats.org/officeDocument/2006/relationships/image" Target="../media/image894.emf"/><Relationship Id="rId11" Type="http://schemas.openxmlformats.org/officeDocument/2006/relationships/image" Target="../media/image899.emf"/><Relationship Id="rId5" Type="http://schemas.openxmlformats.org/officeDocument/2006/relationships/image" Target="../media/image893.emf"/><Relationship Id="rId15" Type="http://schemas.openxmlformats.org/officeDocument/2006/relationships/image" Target="../media/image903.emf"/><Relationship Id="rId10" Type="http://schemas.openxmlformats.org/officeDocument/2006/relationships/image" Target="../media/image898.emf"/><Relationship Id="rId19" Type="http://schemas.openxmlformats.org/officeDocument/2006/relationships/image" Target="../media/image907.emf"/><Relationship Id="rId4" Type="http://schemas.openxmlformats.org/officeDocument/2006/relationships/image" Target="../media/image892.emf"/><Relationship Id="rId9" Type="http://schemas.openxmlformats.org/officeDocument/2006/relationships/image" Target="../media/image897.emf"/><Relationship Id="rId14" Type="http://schemas.openxmlformats.org/officeDocument/2006/relationships/image" Target="../media/image902.emf"/></Relationships>
</file>

<file path=ppt/drawings/_rels/vmlDrawing7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5.emf"/><Relationship Id="rId13" Type="http://schemas.openxmlformats.org/officeDocument/2006/relationships/image" Target="../media/image920.emf"/><Relationship Id="rId3" Type="http://schemas.openxmlformats.org/officeDocument/2006/relationships/image" Target="../media/image910.emf"/><Relationship Id="rId7" Type="http://schemas.openxmlformats.org/officeDocument/2006/relationships/image" Target="../media/image914.emf"/><Relationship Id="rId12" Type="http://schemas.openxmlformats.org/officeDocument/2006/relationships/image" Target="../media/image919.emf"/><Relationship Id="rId2" Type="http://schemas.openxmlformats.org/officeDocument/2006/relationships/image" Target="../media/image909.emf"/><Relationship Id="rId1" Type="http://schemas.openxmlformats.org/officeDocument/2006/relationships/image" Target="../media/image908.emf"/><Relationship Id="rId6" Type="http://schemas.openxmlformats.org/officeDocument/2006/relationships/image" Target="../media/image913.emf"/><Relationship Id="rId11" Type="http://schemas.openxmlformats.org/officeDocument/2006/relationships/image" Target="../media/image918.emf"/><Relationship Id="rId5" Type="http://schemas.openxmlformats.org/officeDocument/2006/relationships/image" Target="../media/image912.emf"/><Relationship Id="rId10" Type="http://schemas.openxmlformats.org/officeDocument/2006/relationships/image" Target="../media/image917.emf"/><Relationship Id="rId4" Type="http://schemas.openxmlformats.org/officeDocument/2006/relationships/image" Target="../media/image911.emf"/><Relationship Id="rId9" Type="http://schemas.openxmlformats.org/officeDocument/2006/relationships/image" Target="../media/image916.emf"/><Relationship Id="rId14" Type="http://schemas.openxmlformats.org/officeDocument/2006/relationships/image" Target="../media/image921.emf"/></Relationships>
</file>

<file path=ppt/drawings/_rels/vmlDrawing7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4.emf"/><Relationship Id="rId2" Type="http://schemas.openxmlformats.org/officeDocument/2006/relationships/image" Target="../media/image923.emf"/><Relationship Id="rId1" Type="http://schemas.openxmlformats.org/officeDocument/2006/relationships/image" Target="../media/image922.emf"/></Relationships>
</file>

<file path=ppt/drawings/_rels/vmlDrawing7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32.emf"/><Relationship Id="rId13" Type="http://schemas.openxmlformats.org/officeDocument/2006/relationships/image" Target="../media/image935.emf"/><Relationship Id="rId3" Type="http://schemas.openxmlformats.org/officeDocument/2006/relationships/image" Target="../media/image927.emf"/><Relationship Id="rId7" Type="http://schemas.openxmlformats.org/officeDocument/2006/relationships/image" Target="../media/image931.emf"/><Relationship Id="rId12" Type="http://schemas.openxmlformats.org/officeDocument/2006/relationships/image" Target="../media/image934.emf"/><Relationship Id="rId2" Type="http://schemas.openxmlformats.org/officeDocument/2006/relationships/image" Target="../media/image926.emf"/><Relationship Id="rId1" Type="http://schemas.openxmlformats.org/officeDocument/2006/relationships/image" Target="../media/image925.emf"/><Relationship Id="rId6" Type="http://schemas.openxmlformats.org/officeDocument/2006/relationships/image" Target="../media/image930.emf"/><Relationship Id="rId11" Type="http://schemas.openxmlformats.org/officeDocument/2006/relationships/image" Target="../media/image508.emf"/><Relationship Id="rId5" Type="http://schemas.openxmlformats.org/officeDocument/2006/relationships/image" Target="../media/image929.emf"/><Relationship Id="rId10" Type="http://schemas.openxmlformats.org/officeDocument/2006/relationships/image" Target="../media/image507.emf"/><Relationship Id="rId4" Type="http://schemas.openxmlformats.org/officeDocument/2006/relationships/image" Target="../media/image928.emf"/><Relationship Id="rId9" Type="http://schemas.openxmlformats.org/officeDocument/2006/relationships/image" Target="../media/image933.emf"/><Relationship Id="rId14" Type="http://schemas.openxmlformats.org/officeDocument/2006/relationships/image" Target="../media/image936.emf"/></Relationships>
</file>

<file path=ppt/drawings/_rels/vmlDrawing7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4.emf"/><Relationship Id="rId13" Type="http://schemas.openxmlformats.org/officeDocument/2006/relationships/image" Target="../media/image949.emf"/><Relationship Id="rId3" Type="http://schemas.openxmlformats.org/officeDocument/2006/relationships/image" Target="../media/image939.emf"/><Relationship Id="rId7" Type="http://schemas.openxmlformats.org/officeDocument/2006/relationships/image" Target="../media/image943.emf"/><Relationship Id="rId12" Type="http://schemas.openxmlformats.org/officeDocument/2006/relationships/image" Target="../media/image948.emf"/><Relationship Id="rId2" Type="http://schemas.openxmlformats.org/officeDocument/2006/relationships/image" Target="../media/image938.emf"/><Relationship Id="rId16" Type="http://schemas.openxmlformats.org/officeDocument/2006/relationships/image" Target="../media/image952.emf"/><Relationship Id="rId1" Type="http://schemas.openxmlformats.org/officeDocument/2006/relationships/image" Target="../media/image937.emf"/><Relationship Id="rId6" Type="http://schemas.openxmlformats.org/officeDocument/2006/relationships/image" Target="../media/image942.emf"/><Relationship Id="rId11" Type="http://schemas.openxmlformats.org/officeDocument/2006/relationships/image" Target="../media/image947.emf"/><Relationship Id="rId5" Type="http://schemas.openxmlformats.org/officeDocument/2006/relationships/image" Target="../media/image941.emf"/><Relationship Id="rId15" Type="http://schemas.openxmlformats.org/officeDocument/2006/relationships/image" Target="../media/image951.emf"/><Relationship Id="rId10" Type="http://schemas.openxmlformats.org/officeDocument/2006/relationships/image" Target="../media/image946.emf"/><Relationship Id="rId4" Type="http://schemas.openxmlformats.org/officeDocument/2006/relationships/image" Target="../media/image940.emf"/><Relationship Id="rId9" Type="http://schemas.openxmlformats.org/officeDocument/2006/relationships/image" Target="../media/image945.emf"/><Relationship Id="rId14" Type="http://schemas.openxmlformats.org/officeDocument/2006/relationships/image" Target="../media/image950.emf"/></Relationships>
</file>

<file path=ppt/drawings/_rels/vmlDrawing7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emf"/><Relationship Id="rId3" Type="http://schemas.openxmlformats.org/officeDocument/2006/relationships/image" Target="../media/image955.emf"/><Relationship Id="rId7" Type="http://schemas.openxmlformats.org/officeDocument/2006/relationships/image" Target="../media/image959.emf"/><Relationship Id="rId2" Type="http://schemas.openxmlformats.org/officeDocument/2006/relationships/image" Target="../media/image954.emf"/><Relationship Id="rId1" Type="http://schemas.openxmlformats.org/officeDocument/2006/relationships/image" Target="../media/image953.emf"/><Relationship Id="rId6" Type="http://schemas.openxmlformats.org/officeDocument/2006/relationships/image" Target="../media/image958.emf"/><Relationship Id="rId5" Type="http://schemas.openxmlformats.org/officeDocument/2006/relationships/image" Target="../media/image957.emf"/><Relationship Id="rId4" Type="http://schemas.openxmlformats.org/officeDocument/2006/relationships/image" Target="../media/image956.emf"/><Relationship Id="rId9" Type="http://schemas.openxmlformats.org/officeDocument/2006/relationships/image" Target="../media/image961.emf"/></Relationships>
</file>

<file path=ppt/drawings/_rels/vmlDrawing7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emf"/><Relationship Id="rId13" Type="http://schemas.openxmlformats.org/officeDocument/2006/relationships/image" Target="../media/image969.emf"/><Relationship Id="rId18" Type="http://schemas.openxmlformats.org/officeDocument/2006/relationships/image" Target="../media/image974.emf"/><Relationship Id="rId3" Type="http://schemas.openxmlformats.org/officeDocument/2006/relationships/image" Target="../media/image507.emf"/><Relationship Id="rId7" Type="http://schemas.openxmlformats.org/officeDocument/2006/relationships/image" Target="../media/image964.emf"/><Relationship Id="rId12" Type="http://schemas.openxmlformats.org/officeDocument/2006/relationships/image" Target="../media/image968.emf"/><Relationship Id="rId17" Type="http://schemas.openxmlformats.org/officeDocument/2006/relationships/image" Target="../media/image973.emf"/><Relationship Id="rId2" Type="http://schemas.openxmlformats.org/officeDocument/2006/relationships/image" Target="../media/image963.emf"/><Relationship Id="rId16" Type="http://schemas.openxmlformats.org/officeDocument/2006/relationships/image" Target="../media/image972.emf"/><Relationship Id="rId1" Type="http://schemas.openxmlformats.org/officeDocument/2006/relationships/image" Target="../media/image962.emf"/><Relationship Id="rId6" Type="http://schemas.openxmlformats.org/officeDocument/2006/relationships/image" Target="../media/image508.emf"/><Relationship Id="rId11" Type="http://schemas.openxmlformats.org/officeDocument/2006/relationships/image" Target="../media/image967.emf"/><Relationship Id="rId5" Type="http://schemas.openxmlformats.org/officeDocument/2006/relationships/image" Target="../media/image368.emf"/><Relationship Id="rId15" Type="http://schemas.openxmlformats.org/officeDocument/2006/relationships/image" Target="../media/image971.emf"/><Relationship Id="rId10" Type="http://schemas.openxmlformats.org/officeDocument/2006/relationships/image" Target="../media/image966.emf"/><Relationship Id="rId19" Type="http://schemas.openxmlformats.org/officeDocument/2006/relationships/image" Target="../media/image975.emf"/><Relationship Id="rId4" Type="http://schemas.openxmlformats.org/officeDocument/2006/relationships/image" Target="../media/image576.emf"/><Relationship Id="rId9" Type="http://schemas.openxmlformats.org/officeDocument/2006/relationships/image" Target="../media/image965.emf"/><Relationship Id="rId14" Type="http://schemas.openxmlformats.org/officeDocument/2006/relationships/image" Target="../media/image970.emf"/></Relationships>
</file>

<file path=ppt/drawings/_rels/vmlDrawing7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83.emf"/><Relationship Id="rId3" Type="http://schemas.openxmlformats.org/officeDocument/2006/relationships/image" Target="../media/image978.emf"/><Relationship Id="rId7" Type="http://schemas.openxmlformats.org/officeDocument/2006/relationships/image" Target="../media/image982.emf"/><Relationship Id="rId2" Type="http://schemas.openxmlformats.org/officeDocument/2006/relationships/image" Target="../media/image977.emf"/><Relationship Id="rId1" Type="http://schemas.openxmlformats.org/officeDocument/2006/relationships/image" Target="../media/image976.emf"/><Relationship Id="rId6" Type="http://schemas.openxmlformats.org/officeDocument/2006/relationships/image" Target="../media/image981.emf"/><Relationship Id="rId5" Type="http://schemas.openxmlformats.org/officeDocument/2006/relationships/image" Target="../media/image980.emf"/><Relationship Id="rId10" Type="http://schemas.openxmlformats.org/officeDocument/2006/relationships/image" Target="../media/image985.emf"/><Relationship Id="rId4" Type="http://schemas.openxmlformats.org/officeDocument/2006/relationships/image" Target="../media/image979.emf"/><Relationship Id="rId9" Type="http://schemas.openxmlformats.org/officeDocument/2006/relationships/image" Target="../media/image984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13" Type="http://schemas.openxmlformats.org/officeDocument/2006/relationships/image" Target="../media/image79.emf"/><Relationship Id="rId18" Type="http://schemas.openxmlformats.org/officeDocument/2006/relationships/image" Target="../media/image84.emf"/><Relationship Id="rId3" Type="http://schemas.openxmlformats.org/officeDocument/2006/relationships/image" Target="../media/image69.emf"/><Relationship Id="rId21" Type="http://schemas.openxmlformats.org/officeDocument/2006/relationships/image" Target="../media/image86.emf"/><Relationship Id="rId7" Type="http://schemas.openxmlformats.org/officeDocument/2006/relationships/image" Target="../media/image73.emf"/><Relationship Id="rId12" Type="http://schemas.openxmlformats.org/officeDocument/2006/relationships/image" Target="../media/image78.emf"/><Relationship Id="rId17" Type="http://schemas.openxmlformats.org/officeDocument/2006/relationships/image" Target="../media/image83.emf"/><Relationship Id="rId2" Type="http://schemas.openxmlformats.org/officeDocument/2006/relationships/image" Target="../media/image68.emf"/><Relationship Id="rId16" Type="http://schemas.openxmlformats.org/officeDocument/2006/relationships/image" Target="../media/image82.emf"/><Relationship Id="rId20" Type="http://schemas.openxmlformats.org/officeDocument/2006/relationships/image" Target="../media/image61.emf"/><Relationship Id="rId1" Type="http://schemas.openxmlformats.org/officeDocument/2006/relationships/image" Target="../media/image67.emf"/><Relationship Id="rId6" Type="http://schemas.openxmlformats.org/officeDocument/2006/relationships/image" Target="../media/image72.emf"/><Relationship Id="rId11" Type="http://schemas.openxmlformats.org/officeDocument/2006/relationships/image" Target="../media/image77.emf"/><Relationship Id="rId24" Type="http://schemas.openxmlformats.org/officeDocument/2006/relationships/image" Target="../media/image89.emf"/><Relationship Id="rId5" Type="http://schemas.openxmlformats.org/officeDocument/2006/relationships/image" Target="../media/image71.emf"/><Relationship Id="rId15" Type="http://schemas.openxmlformats.org/officeDocument/2006/relationships/image" Target="../media/image81.emf"/><Relationship Id="rId23" Type="http://schemas.openxmlformats.org/officeDocument/2006/relationships/image" Target="../media/image88.emf"/><Relationship Id="rId10" Type="http://schemas.openxmlformats.org/officeDocument/2006/relationships/image" Target="../media/image76.emf"/><Relationship Id="rId19" Type="http://schemas.openxmlformats.org/officeDocument/2006/relationships/image" Target="../media/image85.emf"/><Relationship Id="rId4" Type="http://schemas.openxmlformats.org/officeDocument/2006/relationships/image" Target="../media/image70.emf"/><Relationship Id="rId9" Type="http://schemas.openxmlformats.org/officeDocument/2006/relationships/image" Target="../media/image75.emf"/><Relationship Id="rId14" Type="http://schemas.openxmlformats.org/officeDocument/2006/relationships/image" Target="../media/image80.emf"/><Relationship Id="rId22" Type="http://schemas.openxmlformats.org/officeDocument/2006/relationships/image" Target="../media/image8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4" Type="http://schemas.openxmlformats.org/officeDocument/2006/relationships/image" Target="../media/image9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5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E45E5B0-B9CA-9940-B4D9-D295AA9C99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FD9C99-26C3-714A-B448-B12E63EFB533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6562" name="Rectangle 3074">
            <a:extLst>
              <a:ext uri="{FF2B5EF4-FFF2-40B4-BE49-F238E27FC236}">
                <a16:creationId xmlns:a16="http://schemas.microsoft.com/office/drawing/2014/main" id="{0C0C6657-8EC3-3B47-BCB2-9B2EE13A29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075">
            <a:extLst>
              <a:ext uri="{FF2B5EF4-FFF2-40B4-BE49-F238E27FC236}">
                <a16:creationId xmlns:a16="http://schemas.microsoft.com/office/drawing/2014/main" id="{78F76073-5169-6041-ACDD-6B01EBC5F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点击按钮“推导”</a:t>
            </a:r>
            <a:r>
              <a:rPr lang="en-US" altLang="zh-CN"/>
              <a:t>, </a:t>
            </a:r>
            <a:r>
              <a:rPr lang="zh-CN" altLang="en-US"/>
              <a:t>可显示方程的推导过程</a:t>
            </a:r>
            <a:r>
              <a:rPr lang="en-US" altLang="zh-CN"/>
              <a:t>,</a:t>
            </a:r>
            <a:r>
              <a:rPr lang="zh-CN" altLang="en-US"/>
              <a:t>并自动返回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269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312B8AF-2140-6543-8BA2-CF6EA54105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BBAC94-6742-2C47-B3A1-1A16F9B72175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A1051A31-8804-1144-B74F-654C01EAD2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6E6376DF-AF96-F541-9659-FC245F23B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点击相片</a:t>
            </a:r>
            <a:r>
              <a:rPr lang="en-US" altLang="zh-CN"/>
              <a:t>, </a:t>
            </a:r>
            <a:r>
              <a:rPr lang="zh-CN" altLang="en-US"/>
              <a:t>或按钮“简介”可显示关于傅里叶的简介</a:t>
            </a:r>
            <a:r>
              <a:rPr lang="en-US" altLang="zh-CN"/>
              <a:t>,</a:t>
            </a:r>
            <a:r>
              <a:rPr lang="zh-CN" altLang="en-US" sz="1400">
                <a:ea typeface="楷体_GB2312" pitchFamily="49" charset="-122"/>
              </a:rPr>
              <a:t>并自动返回</a:t>
            </a:r>
            <a:r>
              <a:rPr lang="en-US" altLang="zh-CN" sz="1400"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8228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6B5DAAF-BC74-7D46-91A3-D37A4EC265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D10BA7-8706-9D42-879C-333CA3D0CBE9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9DF3C8AA-4513-E741-A8D9-2CCA90940B6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D8809589-8B6A-ED4D-9B73-D930540FE5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1400">
                <a:ea typeface="楷体_GB2312" pitchFamily="49" charset="-122"/>
              </a:rPr>
              <a:t>       </a:t>
            </a:r>
            <a:r>
              <a:rPr lang="zh-CN" altLang="en-US" sz="1400">
                <a:ea typeface="楷体_GB2312" pitchFamily="49" charset="-122"/>
              </a:rPr>
              <a:t>由此定理可以看出 </a:t>
            </a:r>
            <a:r>
              <a:rPr lang="en-US" altLang="zh-CN" sz="1400">
                <a:ea typeface="楷体_GB2312" pitchFamily="49" charset="-122"/>
              </a:rPr>
              <a:t>, </a:t>
            </a:r>
            <a:r>
              <a:rPr lang="zh-CN" altLang="en-US" sz="1400">
                <a:ea typeface="楷体_GB2312" pitchFamily="49" charset="-122"/>
              </a:rPr>
              <a:t>函数展成傅立叶级数的条件比展成幂级数的条件低得多</a:t>
            </a:r>
            <a:r>
              <a:rPr lang="en-US" altLang="zh-CN" sz="1400">
                <a:ea typeface="楷体_GB2312" pitchFamily="49" charset="-122"/>
              </a:rPr>
              <a:t>. </a:t>
            </a:r>
            <a:r>
              <a:rPr lang="zh-CN" altLang="en-US" sz="1400">
                <a:ea typeface="楷体_GB2312" pitchFamily="49" charset="-122"/>
              </a:rPr>
              <a:t>这正是傅立叶级数具有广泛应用的重要原因 </a:t>
            </a:r>
            <a:r>
              <a:rPr lang="en-US" altLang="zh-CN" sz="1400">
                <a:ea typeface="楷体_GB2312" pitchFamily="49" charset="-122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altLang="zh-CN" sz="1400">
                <a:ea typeface="楷体_GB2312" pitchFamily="49" charset="-122"/>
              </a:rPr>
              <a:t>      </a:t>
            </a:r>
            <a:r>
              <a:rPr lang="zh-CN" altLang="en-US" sz="1400">
                <a:ea typeface="楷体_GB2312" pitchFamily="49" charset="-122"/>
              </a:rPr>
              <a:t>运行时</a:t>
            </a:r>
            <a:r>
              <a:rPr lang="en-US" altLang="zh-CN" sz="1400">
                <a:ea typeface="楷体_GB2312" pitchFamily="49" charset="-122"/>
              </a:rPr>
              <a:t>, </a:t>
            </a:r>
            <a:r>
              <a:rPr lang="zh-CN" altLang="en-US" sz="1400">
                <a:ea typeface="楷体_GB2312" pitchFamily="49" charset="-122"/>
              </a:rPr>
              <a:t>点击相片</a:t>
            </a:r>
            <a:r>
              <a:rPr lang="en-US" altLang="zh-CN" sz="1400">
                <a:ea typeface="楷体_GB2312" pitchFamily="49" charset="-122"/>
              </a:rPr>
              <a:t>, </a:t>
            </a:r>
            <a:r>
              <a:rPr lang="zh-CN" altLang="en-US" sz="1400">
                <a:ea typeface="楷体_GB2312" pitchFamily="49" charset="-122"/>
              </a:rPr>
              <a:t>或按钮“简介”</a:t>
            </a:r>
            <a:r>
              <a:rPr lang="en-US" altLang="zh-CN" sz="1400">
                <a:ea typeface="楷体_GB2312" pitchFamily="49" charset="-122"/>
              </a:rPr>
              <a:t>, </a:t>
            </a:r>
            <a:r>
              <a:rPr lang="zh-CN" altLang="en-US" sz="1400">
                <a:ea typeface="楷体_GB2312" pitchFamily="49" charset="-122"/>
              </a:rPr>
              <a:t>可显示狄利克雷的简介</a:t>
            </a:r>
            <a:r>
              <a:rPr lang="en-US" altLang="zh-CN" sz="1400">
                <a:ea typeface="楷体_GB2312" pitchFamily="49" charset="-122"/>
              </a:rPr>
              <a:t>, </a:t>
            </a:r>
            <a:r>
              <a:rPr lang="zh-CN" altLang="en-US" sz="1400">
                <a:ea typeface="楷体_GB2312" pitchFamily="49" charset="-122"/>
              </a:rPr>
              <a:t>并自动返回</a:t>
            </a:r>
            <a:r>
              <a:rPr lang="en-US" altLang="zh-CN" sz="1400"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3331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254BFE-D630-6344-B185-968FB1A03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66033CB-FE21-F145-A15F-EBAB196F4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C25BB9-E77C-EA4C-8D36-B53E3E818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6F345-22ED-0B40-850B-7CE63AD6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D80984-4BDD-784D-BC75-9D8B773A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A8DB9D-58E0-294F-BB9F-65177D7ED3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2603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3E42-990C-5441-AC27-049460EBB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B6CD3F-76F5-C540-AA80-B5C460ABB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FDCC82-15DA-5345-80AC-2F8DC603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53FF00-AB7D-E04F-8217-86E1E41E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051C26-2FA4-7046-898B-E250ECC2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D9049-1EB3-B940-93A5-1F25A9E8FED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3731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62A28-F2E8-1A42-A948-5D82902D8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472FD7-7D34-AA42-9BA4-BF552199C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F29A6C-99D1-884B-971B-D2C4F86E3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F1D6D7-A219-C64B-9CB3-6DD8276AD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023493-1949-8044-B12D-5C6F344B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EBF2C-876A-A14D-808B-7F1897F2DC4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76718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C465D5-1459-A743-B140-3C6636BDB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D67201-E364-1D49-9A2E-91D976D40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03556F2-5C62-8E4D-A52B-75E08976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F02F00-E73F-1444-AA91-BD887A899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137234-5F8C-8344-AFC1-3C78776A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015B72-6A10-F94A-B449-1B755A80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F5E64-D5C0-7D44-B34E-E4A633E011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87538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151CE5-1693-0A4F-95BC-5703A294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7DFAE2-A6A2-F24F-AA97-2938F3AB0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99E0D8-F011-364C-909E-09C8F2EAD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1A1E21-7181-C24E-AA41-F5366C8F6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B1D3903-8600-9F41-8868-CDFF17E0B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DBA94A3-88C0-1141-90F0-901739239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CD294F4-C651-F94C-838F-9F1529A42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50DB187-C388-C145-8A57-105FCC93A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F76D7-4E3F-4C4A-9723-46F6B98724C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196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83E517-E5B7-6C4F-A59C-0B849A627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0A0263F-8E2F-E649-BD42-7D6110F3E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D80C2A-BFDF-604B-8082-B4D80E49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3D92276-FA07-D945-B062-5965F809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3FCD6-F7B9-3E4D-A432-75FDCFA9FF5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8116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234054B-F74A-2F43-B976-A7C43552C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1336F52-C576-DD43-AF1A-7AA5B940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875E3F-DFD7-4241-956F-B4ADCAB7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F1626-B3D8-DF4E-9FF9-C9E387FC072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67753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545D59-4795-3744-87D4-CB201A6FF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148051-D327-B84F-8FA7-5675B7D9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B1605DD-E16C-924A-AE84-285EB3DB7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96738D-B5E1-6D42-A2F2-85FCED28E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A899A6-EF97-F945-837E-4A95A6A4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AD7FCF-0033-A34E-84E1-157017751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4E848-D7AB-C04E-AC8B-B12ECCB0965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3458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EF0112-45DD-A742-9AA0-2DC96341A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136726-60EE-1C4D-8F8B-1A411723D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0BED94A-694E-D447-8EE4-BD229D71B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B926B0E-7D62-2645-9EB3-974492A6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290550-2A2F-C246-B485-C0C305BC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FF95EF-99AB-534B-85D0-3664A727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A200B-2CCB-2744-8C25-7BEBAF59726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41309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F9FBF-D1D7-AE48-B928-DABDCC693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883A3D-B198-244C-ACE6-FA44E9B3B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2E2DF0-835F-D04A-82C3-79F56871C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9D9B53-9DB5-1D40-ACCC-81D69CA7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41B554-FE1C-DB4B-BCFE-D4F96BD2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EA481-1BBE-3144-910D-94B23B3C70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35555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4C3CFC7-D989-194D-8F6C-A465AC57B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43C1527-1272-5F4A-A53E-64A16CC2A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281906-2BBD-4344-BD77-50466DC8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12AF44-3811-9143-913D-C4042633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79D125-D752-EC49-A283-F9C046E5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C345C-3978-E34D-AD14-16F5E62D56C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41649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2BA69C-788E-AD46-9D72-FF87175FC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221BF89-0554-254E-AD5D-75B3771D1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0D2E0A2-3CF2-DC4E-93C3-E7FA5082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EDDD9A-7F7E-5C42-BB5A-5D9E33F8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3584E9-274E-444E-9E77-1096100BF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F2B68-BD54-4E4E-BAC9-A7943041BC7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89113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9F0C92-67FB-8640-B7F0-B6FBB9CB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729391-1B76-2844-A38C-CAEEA715C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B3CD78-10AA-DF44-9CD1-63E7F2A56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F6556B-EBF6-0A49-B4AA-E8A8A24EC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F47A7B-5DDE-CB49-90A6-5A4365B4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AB49F-B9D8-DC49-A0F3-0A5299A622E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304408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154B82-8C2A-604D-A4E8-945611D42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9B0B0F-77EF-F046-A7D7-A3EBDC6F8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CB4DF0-2634-9841-AB86-6CAADB63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5F4D3A-B1D7-5746-B659-4B0B697BC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786618-0F24-9340-B601-1BD9707A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A913D-1EB7-DD4A-AFEF-D2CFAE9D1C6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28068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4DB568-97F4-BC4B-B515-D06696A6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7D3A64-7016-844B-BB36-A2757C559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7C3F77-16B1-AD44-9D14-285B9D037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D44BB9-669E-E34F-B4C2-33E166E6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7FB954-CFD7-5042-A5FD-ABC2136DA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5453B7-C2D7-1644-B405-2D3603D59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12FD5-0DD0-A647-AA64-9FD86F0953B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20191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2B8AED-B6C8-994E-A403-90242A50E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6E30EA-A225-7546-9A45-8752E58D5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FF9B1C-5614-5E4B-B463-55CA380AB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23D81A-142E-934F-B615-15AF57A54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95BC7F9-3568-5C40-9893-EBBB180DA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B6007DF-7152-FF49-A4B5-39487D55E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13BC17E-9A9D-9342-8A94-613AD6B02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D947548-4980-CF4B-A6A1-C7054C280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26F33-7EF2-4144-A620-CB75D4D0CC8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589573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F1B134-0F9D-4A4B-AC2E-2709D93CC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1104D8-3028-DF4C-A188-5261403CA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0235BE-DDB8-4841-9B57-4AC8F19D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215D2FF-11AD-7843-B489-124C09FBB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551E6-F05E-9E4B-B018-CC8C4BE1BF3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3239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C16331-C560-A743-9725-C7008ACC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BCF9AD-3E9C-5542-8597-90FBEE06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92E637-55F9-2241-BF44-C3EDE5B3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EB1D1-9C5B-9146-905F-2C5B26081FB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89667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2E2084-C4B4-1A44-9056-7B0F5137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FE6AAB-9F7B-FF4D-A873-57B6D2D15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3D442B-B218-F742-9583-16BE3ECB9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BC28B8-429A-8E43-8386-EF97A53A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EE38D1-D463-1A43-8B06-6BC422BCD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BA16B3-2F68-F741-9723-8E4F722B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241EE-F59D-7D40-AFCC-12314E7DD23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37709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B91568-81D1-704A-B8F5-DB8F524C5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5775CCD-87A0-924A-986E-819149204F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CAAEB0-F71F-5B40-91A2-0770A5794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2D152E-E7B3-414F-918A-874B2F738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7EDDAD-4F7D-D545-8DC3-B6CF60254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3462E3-2C39-824B-B510-E79F9F53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EA9E0-2019-0544-97EB-180B39F3DEF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07007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F5A13-418E-1E45-846B-EA57A54B1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8623B14-C10E-844E-80A0-025CD0097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57B7DE-D6B8-5847-AFB1-BF43AECF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2E0BFD-DF4B-0049-AF95-1BC6092C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EF2DA8-B560-AA41-BDFA-05004D6C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A1655-4B2B-3043-AAE5-6D418FFE58F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755674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B9489A9-BD40-2843-94FE-3A6FB7B078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2F6844-933C-2F4E-8D83-CCA91EC5F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E6FA5C-EEC5-DE4D-81B0-5A6C0645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959D20-3B81-B348-8EFE-3C6775B53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A9E774-A585-F044-AB29-3FB00A2D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0AE5E-8FD5-BF44-8F7D-67843B25C15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329174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6CF70-DB85-0342-B2E9-43032BEA2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F31EA33-1C5A-5F41-B689-BD9D23ECF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F7B542-FA41-3344-9CB4-80DFAFD45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6D8B1E-0F22-4F45-809B-65F8B6532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879811-E21C-CC4F-A1D0-83F4B8AD5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6974E-EBF0-FE43-BFE1-076C50D3178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835030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5EFD00-295A-6C47-8D1E-21A031C7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F11E81-3058-D94D-8882-85D6ED428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5BCA42-D9FF-B745-AC32-1071F096B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7B8F82-7156-E142-A4AC-9F93A131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4A1292-269F-DA41-AD3E-5B292A643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70C28-ED47-BC4A-A3BE-A5367D2D28D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58436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68BD96-1B5B-D74C-833B-D15E7157D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6B19B5-3C8A-7944-AAD9-F6EB60670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3459B5-C4D7-394F-894A-2E1B5A950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2FBE97-2F7F-C643-86FD-0B865DEBD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0DF1B6-0C81-C845-8D4D-E93D860A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92347-1B82-4A4F-97D7-FD139C0872A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50764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C2A50-B3DB-4E4E-B675-E68D26D9C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30DE62-7DE9-D440-BC2F-2FEF922E3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02D391B-38F0-7542-B20C-7CD9F7833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E56948-F63A-A34E-8BF3-14CAF6826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AB4EB1-69FD-AC4D-84C3-3D9BBC35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7CC8AA-92B3-524E-A7F5-AF2D3E96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29391-5013-CB4F-9463-CA9E12E97BC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7214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6CB2E-1112-C14C-84BB-16159A7D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733495-98F3-BB46-97E3-B8D442EC0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9383A4-F498-064F-8CB0-B4C048189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559CE44-A4FE-594A-AE4F-EC7403C83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929DD0D-9903-9845-B714-DF6E2BB89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A17640B-F064-FB4B-84F5-AC54AE27A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79849FA-4B06-0347-9FB6-4CAE720B2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55F87BB-B8E3-C941-9423-53A16FEC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D5D18-5012-3B4E-96BD-0146A64EC4C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369628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44ABC7-7F7B-7A40-95C9-746F807C0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D35F0A9-A445-8548-AFDE-59B8E6D3C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630A720-5D94-A14F-8F6C-A5DCBBBB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366852A-5447-1C4D-A917-94B771A5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7F590-83DD-6A4D-800A-16E39C1998F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81532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845A1F-5FDD-E049-BC1D-8AD9E72B5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0646A1-5B9C-F444-9AE3-2533A42E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4C4C82-4A02-3A44-BC81-2F0267AC2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9E04CF-B112-E047-8BDA-F51D045406F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669863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C2B44F-FA53-A043-B448-71B322565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A762E5-BC25-BD43-B141-834A982FD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181347C-C213-2C45-9A02-071C34C6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57BBB5-DB2D-0545-B6AB-9A260D226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DA176B-A908-F541-93D9-7DE7D797B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1FDE0A-09B7-DD47-AAF0-93F7FAB0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2BEA9-489A-5349-B619-C80727307A0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46747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923166-B8BC-2347-9346-E228F814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193187-4943-4642-8482-AAE3E98477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500F87D-4A35-2544-B5A5-CC5336A65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B0B8BA-805B-7248-A061-A246DBAC3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AD50E8-4D1A-944B-AA08-A6E602E4E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01FC244-EE93-7840-973E-6C83ECE2F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52226-E336-DC4B-B365-8E0F4CFAFFE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73787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EE26AD-32F6-5F43-948C-D764879A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8F670F5-5857-6A4B-946C-856E2CB02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5FA7C6-1975-FA41-9942-CDBAB8B9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055999-3BC1-6244-83A9-117B36BDF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D098DF-110D-5C42-ABC1-0EFEE4584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4CA71-C433-2749-B1E5-D3B84EA8BE7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86659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D9FF1F5-2704-D447-A341-4B574DCAB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4F24F4-4A63-014D-AF75-D533E1625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F92937-859B-7B45-9971-5DFD3080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448585-759A-5D48-B5AC-55C70206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A72EBD-BCAB-D74D-A9A1-5EA448DC8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C472D-D78E-A047-974B-51CB7AF50D4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116631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29E92D-E2BA-2F46-B02C-5ECEA110A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8D6D911-3EC3-7842-A30E-F7D6E8BE8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63EC1B-7552-9F40-9D3D-4A2E7CC0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42CA9D-C4A8-4B4F-B5C2-AC0258869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869403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5C64F3-9D04-E64B-872D-3DC901A4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84C17D-AAE0-2442-B997-CC6BF24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75A70D-92A0-A242-A54F-8E7F8087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9B4639-3FC2-5E47-95FE-E0832A209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860207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5A5763-7789-F144-A98A-54329E3DC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CF3B7DA-7EEA-884F-95D2-AD768A46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85EA0-812A-334E-AA59-42D875B7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8AFF94-C141-4A46-834A-117A4A68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5923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431A07-AED8-E740-8C96-BD8FF499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3B7D53-1635-B949-97BE-2E2D740EC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41D42E-3150-C742-93C7-993759F57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CC77F6-B343-5B41-A2C9-520014DB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E21045-1710-1546-A56B-DB21259F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57306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5D7507-DE0C-0B46-A979-69AA6418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8B8DE1-38BA-6148-815F-3588E126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E1F687F-DE93-9742-BA1B-D29ACFB3F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B31CB4D-FEB4-8A48-8F3B-44DB452AE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602CF25-AB82-CF44-A6B3-A81B2A639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728C715-554A-1E47-B98D-889AF62C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83A4F73-B39E-D147-9DBD-308CAD581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87131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E013B7-F5AD-DD4D-BDE7-683CBBB65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378FD2A-9A06-AC48-95F2-E285A6562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97D7A58-17AC-C247-B80B-4342C752B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02879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99B14A-1727-3143-9C1D-A2C9F3689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420F92B-C069-B240-ACC5-E165BA65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118653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139D50-1EEE-614F-879F-25296195C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CC8DA7-0314-F144-B235-10D30CB5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06F5074-9A07-4345-BFD5-4CE30866D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5E59CE-D250-0548-A842-9C4462D4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308229-6EE8-EC48-94B8-6A167A4A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73739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6A04E6-8ACC-424E-9EEA-2DE176F59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CF2B810-E887-C640-B7AA-210D0D45D0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653027-982F-D145-A2A9-423A2D046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F7013C-7A60-F944-BC40-20F602713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860F03-947B-8E46-B8F6-2BBBF29D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47543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95C94B-77E2-384A-B881-8C08E70AF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53C62D-2E95-8C45-8172-DEB4334D4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FCF3F8-C7DF-3145-80E1-96B7F1A9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A9823D-A8DB-1A41-973C-BF764CE5E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29304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525A7A-6FEB-F948-BB31-1EF18CEAD7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9A3599-24B7-1046-9FA5-D1E8DE77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EAABE3-E43B-6048-8394-1E3DFE50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711A08-68E6-004A-A4FF-2A44E9FAA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756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7EEFF09-C44F-6449-9EB5-3BC68CB24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E121565-5237-3A40-AEB5-3BDE31C00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74B9B9-3F5B-1745-A886-D52B79873C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287FBE2-74F7-444F-817A-2F0D0AE890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BAC0DCA-0613-0F4B-8E85-E71AD315C9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2C1AA0D2-DD21-7E44-9BE3-D71DF80C357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07EE8A0B-F84B-6E41-B92E-866BDF2A00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805A978F-1F8E-0D41-909A-E3332B4DF1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C7F6154-5060-4944-A5A6-A2424F5611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EBC28B0-5838-E148-A0E3-60F0FF37C4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61E953E-C8E2-FF40-9351-36EECF376D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30FE4D-7403-304A-B5A8-1F149E3AD0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7461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86AEB11-E550-B949-8AEE-BA4417672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B3B420-E566-2F48-91EC-3E3D4DE87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75CC21-DC2D-E844-A9F4-11EEC04BA5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635597-BCC9-D64A-8466-6024075948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0E3C269-BEDB-BD4F-A2E9-9145F4FFA8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EFAB1F95-6D5F-9A4E-B991-0DC0A985F23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1" name="Text Box 27">
            <a:extLst>
              <a:ext uri="{FF2B5EF4-FFF2-40B4-BE49-F238E27FC236}">
                <a16:creationId xmlns:a16="http://schemas.microsoft.com/office/drawing/2014/main" id="{F76421D5-C5A2-604B-8048-092FEE766E0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2" name="Picture 2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398F426-AAD4-DE4F-93F3-CE3FB0C91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31DB342-A3AA-E44E-A599-1B302E168C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1B1147-984A-2345-82F2-45D22BB36A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C990660-21AB-B345-8BBC-1BE9D00C0F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F87A1ED-714F-5445-93CF-6C632BEF6D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3703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ransition>
    <p:zoom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42BF675-B4B0-BF4D-B127-9BDF703A4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A9F6A3B-D142-9448-B818-B9B490AD4A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A6C6DF7-AD4B-7B41-A4F7-A3E9620EF2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67D79E-9534-A44C-89BC-BF81CE231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D40DEC-2A83-7E4D-80AF-9C8B910B2A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365F64A-222D-214F-8DCE-07620D1BB72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D352770C-6535-5E49-866C-812FC9EB95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1A46A4F-3C5C-C543-819C-33B10D7F16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A3E6DAD-D0C9-1649-8D61-4990FB6239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CD3D754-58E3-DC4B-BC9A-63A6805A1E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9459F7F-1EC6-8843-997C-18807260F0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FF4200F-168C-0B4D-A51C-36A310DF1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341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A8D9F9-CD3D-354D-B594-C5E67EDF4F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158DEF5-D983-C14C-A991-3E4E38F6B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C49F18B-60D9-9343-87A4-A0FBDA612C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BB0B9C7-F199-4D49-8838-F0632EEF21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>
            <a:extLst>
              <a:ext uri="{FF2B5EF4-FFF2-40B4-BE49-F238E27FC236}">
                <a16:creationId xmlns:a16="http://schemas.microsoft.com/office/drawing/2014/main" id="{4CB65081-ED0D-8B41-BC90-4D5F957B4CE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4642BA9D-60AB-5D49-9F07-A1F3E4DD47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CF3846E-50FD-674C-A54B-852020CC4E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9C9061F-1D9D-8B4C-8E45-5A4453F1E7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D2DD724-3C03-4248-B26A-B9D5800EAB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C79CB2B-FFE0-DE49-93F8-C4D2851516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93226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93.emf"/><Relationship Id="rId4" Type="http://schemas.openxmlformats.org/officeDocument/2006/relationships/image" Target="../media/image90.emf"/><Relationship Id="rId9" Type="http://schemas.openxmlformats.org/officeDocument/2006/relationships/oleObject" Target="../embeddings/oleObject89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13" Type="http://schemas.openxmlformats.org/officeDocument/2006/relationships/oleObject" Target="../embeddings/oleObject95.bin"/><Relationship Id="rId18" Type="http://schemas.openxmlformats.org/officeDocument/2006/relationships/image" Target="../media/image101.emf"/><Relationship Id="rId3" Type="http://schemas.openxmlformats.org/officeDocument/2006/relationships/oleObject" Target="../embeddings/oleObject90.bin"/><Relationship Id="rId21" Type="http://schemas.openxmlformats.org/officeDocument/2006/relationships/oleObject" Target="../embeddings/oleObject99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98.emf"/><Relationship Id="rId17" Type="http://schemas.openxmlformats.org/officeDocument/2006/relationships/oleObject" Target="../embeddings/oleObject9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00.emf"/><Relationship Id="rId20" Type="http://schemas.openxmlformats.org/officeDocument/2006/relationships/image" Target="../media/image102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94.bin"/><Relationship Id="rId24" Type="http://schemas.openxmlformats.org/officeDocument/2006/relationships/image" Target="../media/image104.emf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6.bin"/><Relationship Id="rId23" Type="http://schemas.openxmlformats.org/officeDocument/2006/relationships/oleObject" Target="../embeddings/oleObject100.bin"/><Relationship Id="rId10" Type="http://schemas.openxmlformats.org/officeDocument/2006/relationships/image" Target="../media/image97.emf"/><Relationship Id="rId19" Type="http://schemas.openxmlformats.org/officeDocument/2006/relationships/oleObject" Target="../embeddings/oleObject98.bin"/><Relationship Id="rId4" Type="http://schemas.openxmlformats.org/officeDocument/2006/relationships/image" Target="../media/image94.e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99.emf"/><Relationship Id="rId22" Type="http://schemas.openxmlformats.org/officeDocument/2006/relationships/image" Target="../media/image10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13" Type="http://schemas.openxmlformats.org/officeDocument/2006/relationships/image" Target="../media/image109.emf"/><Relationship Id="rId18" Type="http://schemas.openxmlformats.org/officeDocument/2006/relationships/oleObject" Target="../embeddings/oleObject108.bin"/><Relationship Id="rId26" Type="http://schemas.openxmlformats.org/officeDocument/2006/relationships/image" Target="../media/image116.jpe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13.emf"/><Relationship Id="rId7" Type="http://schemas.openxmlformats.org/officeDocument/2006/relationships/image" Target="../media/image106.emf"/><Relationship Id="rId12" Type="http://schemas.openxmlformats.org/officeDocument/2006/relationships/oleObject" Target="../embeddings/oleObject105.bin"/><Relationship Id="rId17" Type="http://schemas.openxmlformats.org/officeDocument/2006/relationships/image" Target="../media/image111.emf"/><Relationship Id="rId25" Type="http://schemas.openxmlformats.org/officeDocument/2006/relationships/image" Target="../media/image11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07.bin"/><Relationship Id="rId20" Type="http://schemas.openxmlformats.org/officeDocument/2006/relationships/oleObject" Target="../embeddings/oleObject109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02.bin"/><Relationship Id="rId11" Type="http://schemas.openxmlformats.org/officeDocument/2006/relationships/image" Target="../media/image108.emf"/><Relationship Id="rId24" Type="http://schemas.openxmlformats.org/officeDocument/2006/relationships/oleObject" Target="../embeddings/oleObject111.bin"/><Relationship Id="rId5" Type="http://schemas.openxmlformats.org/officeDocument/2006/relationships/image" Target="../media/image105.emf"/><Relationship Id="rId15" Type="http://schemas.openxmlformats.org/officeDocument/2006/relationships/image" Target="../media/image110.emf"/><Relationship Id="rId23" Type="http://schemas.openxmlformats.org/officeDocument/2006/relationships/image" Target="../media/image114.emf"/><Relationship Id="rId10" Type="http://schemas.openxmlformats.org/officeDocument/2006/relationships/oleObject" Target="../embeddings/oleObject104.bin"/><Relationship Id="rId19" Type="http://schemas.openxmlformats.org/officeDocument/2006/relationships/image" Target="../media/image112.emf"/><Relationship Id="rId4" Type="http://schemas.openxmlformats.org/officeDocument/2006/relationships/oleObject" Target="../embeddings/oleObject101.bin"/><Relationship Id="rId9" Type="http://schemas.openxmlformats.org/officeDocument/2006/relationships/image" Target="../media/image107.emf"/><Relationship Id="rId14" Type="http://schemas.openxmlformats.org/officeDocument/2006/relationships/oleObject" Target="../embeddings/oleObject106.bin"/><Relationship Id="rId22" Type="http://schemas.openxmlformats.org/officeDocument/2006/relationships/oleObject" Target="../embeddings/oleObject1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8.emf"/><Relationship Id="rId5" Type="http://schemas.openxmlformats.org/officeDocument/2006/relationships/oleObject" Target="../embeddings/oleObject113.bin"/><Relationship Id="rId10" Type="http://schemas.openxmlformats.org/officeDocument/2006/relationships/image" Target="../media/image120.emf"/><Relationship Id="rId4" Type="http://schemas.openxmlformats.org/officeDocument/2006/relationships/image" Target="../media/image117.emf"/><Relationship Id="rId9" Type="http://schemas.openxmlformats.org/officeDocument/2006/relationships/oleObject" Target="../embeddings/oleObject115.bin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24.emf"/><Relationship Id="rId26" Type="http://schemas.openxmlformats.org/officeDocument/2006/relationships/image" Target="../media/image128.emf"/><Relationship Id="rId39" Type="http://schemas.openxmlformats.org/officeDocument/2006/relationships/oleObject" Target="../embeddings/oleObject134.bin"/><Relationship Id="rId21" Type="http://schemas.openxmlformats.org/officeDocument/2006/relationships/oleObject" Target="../embeddings/oleObject125.bin"/><Relationship Id="rId34" Type="http://schemas.openxmlformats.org/officeDocument/2006/relationships/image" Target="../media/image132.emf"/><Relationship Id="rId42" Type="http://schemas.openxmlformats.org/officeDocument/2006/relationships/image" Target="../media/image136.emf"/><Relationship Id="rId47" Type="http://schemas.openxmlformats.org/officeDocument/2006/relationships/oleObject" Target="../embeddings/oleObject138.bin"/><Relationship Id="rId7" Type="http://schemas.openxmlformats.org/officeDocument/2006/relationships/oleObject" Target="../embeddings/oleObject11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3.emf"/><Relationship Id="rId29" Type="http://schemas.openxmlformats.org/officeDocument/2006/relationships/oleObject" Target="../embeddings/oleObject129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18.e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27.emf"/><Relationship Id="rId32" Type="http://schemas.openxmlformats.org/officeDocument/2006/relationships/image" Target="../media/image131.emf"/><Relationship Id="rId37" Type="http://schemas.openxmlformats.org/officeDocument/2006/relationships/oleObject" Target="../embeddings/oleObject133.bin"/><Relationship Id="rId40" Type="http://schemas.openxmlformats.org/officeDocument/2006/relationships/image" Target="../media/image135.emf"/><Relationship Id="rId45" Type="http://schemas.openxmlformats.org/officeDocument/2006/relationships/oleObject" Target="../embeddings/oleObject137.bin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28" Type="http://schemas.openxmlformats.org/officeDocument/2006/relationships/image" Target="../media/image129.emf"/><Relationship Id="rId36" Type="http://schemas.openxmlformats.org/officeDocument/2006/relationships/image" Target="../media/image133.emf"/><Relationship Id="rId10" Type="http://schemas.openxmlformats.org/officeDocument/2006/relationships/image" Target="../media/image120.emf"/><Relationship Id="rId19" Type="http://schemas.openxmlformats.org/officeDocument/2006/relationships/oleObject" Target="../embeddings/oleObject124.bin"/><Relationship Id="rId31" Type="http://schemas.openxmlformats.org/officeDocument/2006/relationships/oleObject" Target="../embeddings/oleObject130.bin"/><Relationship Id="rId44" Type="http://schemas.openxmlformats.org/officeDocument/2006/relationships/image" Target="../media/image137.emf"/><Relationship Id="rId4" Type="http://schemas.openxmlformats.org/officeDocument/2006/relationships/image" Target="../media/image117.e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122.emf"/><Relationship Id="rId22" Type="http://schemas.openxmlformats.org/officeDocument/2006/relationships/image" Target="../media/image126.emf"/><Relationship Id="rId27" Type="http://schemas.openxmlformats.org/officeDocument/2006/relationships/oleObject" Target="../embeddings/oleObject128.bin"/><Relationship Id="rId30" Type="http://schemas.openxmlformats.org/officeDocument/2006/relationships/image" Target="../media/image130.emf"/><Relationship Id="rId35" Type="http://schemas.openxmlformats.org/officeDocument/2006/relationships/oleObject" Target="../embeddings/oleObject132.bin"/><Relationship Id="rId43" Type="http://schemas.openxmlformats.org/officeDocument/2006/relationships/oleObject" Target="../embeddings/oleObject136.bin"/><Relationship Id="rId48" Type="http://schemas.openxmlformats.org/officeDocument/2006/relationships/image" Target="../media/image139.emf"/><Relationship Id="rId8" Type="http://schemas.openxmlformats.org/officeDocument/2006/relationships/image" Target="../media/image119.emf"/><Relationship Id="rId3" Type="http://schemas.openxmlformats.org/officeDocument/2006/relationships/oleObject" Target="../embeddings/oleObject116.bin"/><Relationship Id="rId12" Type="http://schemas.openxmlformats.org/officeDocument/2006/relationships/image" Target="../media/image121.emf"/><Relationship Id="rId17" Type="http://schemas.openxmlformats.org/officeDocument/2006/relationships/oleObject" Target="../embeddings/oleObject123.bin"/><Relationship Id="rId25" Type="http://schemas.openxmlformats.org/officeDocument/2006/relationships/oleObject" Target="../embeddings/oleObject127.bin"/><Relationship Id="rId33" Type="http://schemas.openxmlformats.org/officeDocument/2006/relationships/oleObject" Target="../embeddings/oleObject131.bin"/><Relationship Id="rId38" Type="http://schemas.openxmlformats.org/officeDocument/2006/relationships/image" Target="../media/image134.emf"/><Relationship Id="rId46" Type="http://schemas.openxmlformats.org/officeDocument/2006/relationships/image" Target="../media/image138.emf"/><Relationship Id="rId20" Type="http://schemas.openxmlformats.org/officeDocument/2006/relationships/image" Target="../media/image125.emf"/><Relationship Id="rId41" Type="http://schemas.openxmlformats.org/officeDocument/2006/relationships/oleObject" Target="../embeddings/oleObject13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13" Type="http://schemas.openxmlformats.org/officeDocument/2006/relationships/oleObject" Target="../embeddings/oleObject144.bin"/><Relationship Id="rId18" Type="http://schemas.openxmlformats.org/officeDocument/2006/relationships/image" Target="../media/image147.emf"/><Relationship Id="rId3" Type="http://schemas.openxmlformats.org/officeDocument/2006/relationships/oleObject" Target="../embeddings/oleObject139.bin"/><Relationship Id="rId21" Type="http://schemas.openxmlformats.org/officeDocument/2006/relationships/oleObject" Target="../embeddings/oleObject148.bin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144.emf"/><Relationship Id="rId17" Type="http://schemas.openxmlformats.org/officeDocument/2006/relationships/oleObject" Target="../embeddings/oleObject14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46.emf"/><Relationship Id="rId20" Type="http://schemas.openxmlformats.org/officeDocument/2006/relationships/image" Target="../media/image148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1.emf"/><Relationship Id="rId11" Type="http://schemas.openxmlformats.org/officeDocument/2006/relationships/oleObject" Target="../embeddings/oleObject143.bin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10" Type="http://schemas.openxmlformats.org/officeDocument/2006/relationships/image" Target="../media/image143.emf"/><Relationship Id="rId19" Type="http://schemas.openxmlformats.org/officeDocument/2006/relationships/oleObject" Target="../embeddings/oleObject147.bin"/><Relationship Id="rId4" Type="http://schemas.openxmlformats.org/officeDocument/2006/relationships/image" Target="../media/image140.emf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145.emf"/><Relationship Id="rId22" Type="http://schemas.openxmlformats.org/officeDocument/2006/relationships/image" Target="../media/image14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emf"/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157.emf"/><Relationship Id="rId3" Type="http://schemas.openxmlformats.org/officeDocument/2006/relationships/oleObject" Target="../embeddings/oleObject149.bin"/><Relationship Id="rId7" Type="http://schemas.openxmlformats.org/officeDocument/2006/relationships/oleObject" Target="../embeddings/oleObject151.bin"/><Relationship Id="rId12" Type="http://schemas.openxmlformats.org/officeDocument/2006/relationships/image" Target="../media/image154.emf"/><Relationship Id="rId17" Type="http://schemas.openxmlformats.org/officeDocument/2006/relationships/oleObject" Target="../embeddings/oleObject15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56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51.emf"/><Relationship Id="rId11" Type="http://schemas.openxmlformats.org/officeDocument/2006/relationships/oleObject" Target="../embeddings/oleObject153.bin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10" Type="http://schemas.openxmlformats.org/officeDocument/2006/relationships/image" Target="../media/image153.emf"/><Relationship Id="rId4" Type="http://schemas.openxmlformats.org/officeDocument/2006/relationships/image" Target="../media/image150.emf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15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emf"/><Relationship Id="rId13" Type="http://schemas.openxmlformats.org/officeDocument/2006/relationships/oleObject" Target="../embeddings/oleObject162.bin"/><Relationship Id="rId18" Type="http://schemas.openxmlformats.org/officeDocument/2006/relationships/image" Target="../media/image165.emf"/><Relationship Id="rId3" Type="http://schemas.openxmlformats.org/officeDocument/2006/relationships/oleObject" Target="../embeddings/oleObject157.bin"/><Relationship Id="rId21" Type="http://schemas.openxmlformats.org/officeDocument/2006/relationships/oleObject" Target="../embeddings/oleObject166.bin"/><Relationship Id="rId7" Type="http://schemas.openxmlformats.org/officeDocument/2006/relationships/oleObject" Target="../embeddings/oleObject159.bin"/><Relationship Id="rId12" Type="http://schemas.openxmlformats.org/officeDocument/2006/relationships/image" Target="../media/image162.emf"/><Relationship Id="rId17" Type="http://schemas.openxmlformats.org/officeDocument/2006/relationships/oleObject" Target="../embeddings/oleObject16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64.emf"/><Relationship Id="rId20" Type="http://schemas.openxmlformats.org/officeDocument/2006/relationships/image" Target="../media/image166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59.emf"/><Relationship Id="rId11" Type="http://schemas.openxmlformats.org/officeDocument/2006/relationships/oleObject" Target="../embeddings/oleObject161.bin"/><Relationship Id="rId5" Type="http://schemas.openxmlformats.org/officeDocument/2006/relationships/oleObject" Target="../embeddings/oleObject158.bin"/><Relationship Id="rId15" Type="http://schemas.openxmlformats.org/officeDocument/2006/relationships/oleObject" Target="../embeddings/oleObject163.bin"/><Relationship Id="rId10" Type="http://schemas.openxmlformats.org/officeDocument/2006/relationships/image" Target="../media/image161.emf"/><Relationship Id="rId19" Type="http://schemas.openxmlformats.org/officeDocument/2006/relationships/oleObject" Target="../embeddings/oleObject165.bin"/><Relationship Id="rId4" Type="http://schemas.openxmlformats.org/officeDocument/2006/relationships/image" Target="../media/image158.emf"/><Relationship Id="rId9" Type="http://schemas.openxmlformats.org/officeDocument/2006/relationships/oleObject" Target="../embeddings/oleObject160.bin"/><Relationship Id="rId14" Type="http://schemas.openxmlformats.org/officeDocument/2006/relationships/image" Target="../media/image163.emf"/><Relationship Id="rId22" Type="http://schemas.openxmlformats.org/officeDocument/2006/relationships/image" Target="../media/image167.emf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2.bin"/><Relationship Id="rId18" Type="http://schemas.openxmlformats.org/officeDocument/2006/relationships/image" Target="../media/image175.emf"/><Relationship Id="rId26" Type="http://schemas.openxmlformats.org/officeDocument/2006/relationships/image" Target="../media/image179.emf"/><Relationship Id="rId39" Type="http://schemas.openxmlformats.org/officeDocument/2006/relationships/oleObject" Target="../embeddings/oleObject185.bin"/><Relationship Id="rId21" Type="http://schemas.openxmlformats.org/officeDocument/2006/relationships/oleObject" Target="../embeddings/oleObject176.bin"/><Relationship Id="rId34" Type="http://schemas.openxmlformats.org/officeDocument/2006/relationships/image" Target="../media/image182.emf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172.emf"/><Relationship Id="rId17" Type="http://schemas.openxmlformats.org/officeDocument/2006/relationships/oleObject" Target="../embeddings/oleObject174.bin"/><Relationship Id="rId25" Type="http://schemas.openxmlformats.org/officeDocument/2006/relationships/oleObject" Target="../embeddings/oleObject178.bin"/><Relationship Id="rId33" Type="http://schemas.openxmlformats.org/officeDocument/2006/relationships/oleObject" Target="../embeddings/oleObject182.bin"/><Relationship Id="rId38" Type="http://schemas.openxmlformats.org/officeDocument/2006/relationships/image" Target="../media/image184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74.emf"/><Relationship Id="rId20" Type="http://schemas.openxmlformats.org/officeDocument/2006/relationships/image" Target="../media/image176.emf"/><Relationship Id="rId29" Type="http://schemas.openxmlformats.org/officeDocument/2006/relationships/oleObject" Target="../embeddings/oleObject180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69.emf"/><Relationship Id="rId11" Type="http://schemas.openxmlformats.org/officeDocument/2006/relationships/oleObject" Target="../embeddings/oleObject171.bin"/><Relationship Id="rId24" Type="http://schemas.openxmlformats.org/officeDocument/2006/relationships/image" Target="../media/image178.emf"/><Relationship Id="rId32" Type="http://schemas.openxmlformats.org/officeDocument/2006/relationships/image" Target="../media/image181.emf"/><Relationship Id="rId37" Type="http://schemas.openxmlformats.org/officeDocument/2006/relationships/oleObject" Target="../embeddings/oleObject184.bin"/><Relationship Id="rId40" Type="http://schemas.openxmlformats.org/officeDocument/2006/relationships/image" Target="../media/image185.emf"/><Relationship Id="rId5" Type="http://schemas.openxmlformats.org/officeDocument/2006/relationships/oleObject" Target="../embeddings/oleObject168.bin"/><Relationship Id="rId15" Type="http://schemas.openxmlformats.org/officeDocument/2006/relationships/oleObject" Target="../embeddings/oleObject173.bin"/><Relationship Id="rId23" Type="http://schemas.openxmlformats.org/officeDocument/2006/relationships/oleObject" Target="../embeddings/oleObject177.bin"/><Relationship Id="rId28" Type="http://schemas.openxmlformats.org/officeDocument/2006/relationships/image" Target="../media/image48.emf"/><Relationship Id="rId36" Type="http://schemas.openxmlformats.org/officeDocument/2006/relationships/image" Target="../media/image183.emf"/><Relationship Id="rId10" Type="http://schemas.openxmlformats.org/officeDocument/2006/relationships/image" Target="../media/image171.emf"/><Relationship Id="rId19" Type="http://schemas.openxmlformats.org/officeDocument/2006/relationships/oleObject" Target="../embeddings/oleObject175.bin"/><Relationship Id="rId31" Type="http://schemas.openxmlformats.org/officeDocument/2006/relationships/oleObject" Target="../embeddings/oleObject181.bin"/><Relationship Id="rId4" Type="http://schemas.openxmlformats.org/officeDocument/2006/relationships/image" Target="../media/image168.emf"/><Relationship Id="rId9" Type="http://schemas.openxmlformats.org/officeDocument/2006/relationships/oleObject" Target="../embeddings/oleObject170.bin"/><Relationship Id="rId14" Type="http://schemas.openxmlformats.org/officeDocument/2006/relationships/image" Target="../media/image173.emf"/><Relationship Id="rId22" Type="http://schemas.openxmlformats.org/officeDocument/2006/relationships/image" Target="../media/image177.emf"/><Relationship Id="rId27" Type="http://schemas.openxmlformats.org/officeDocument/2006/relationships/oleObject" Target="../embeddings/oleObject179.bin"/><Relationship Id="rId30" Type="http://schemas.openxmlformats.org/officeDocument/2006/relationships/image" Target="../media/image180.emf"/><Relationship Id="rId35" Type="http://schemas.openxmlformats.org/officeDocument/2006/relationships/oleObject" Target="../embeddings/oleObject183.bin"/><Relationship Id="rId8" Type="http://schemas.openxmlformats.org/officeDocument/2006/relationships/image" Target="../media/image170.emf"/><Relationship Id="rId3" Type="http://schemas.openxmlformats.org/officeDocument/2006/relationships/oleObject" Target="../embeddings/oleObject167.bin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1.bin"/><Relationship Id="rId18" Type="http://schemas.openxmlformats.org/officeDocument/2006/relationships/image" Target="../media/image193.emf"/><Relationship Id="rId26" Type="http://schemas.openxmlformats.org/officeDocument/2006/relationships/image" Target="../media/image197.emf"/><Relationship Id="rId39" Type="http://schemas.openxmlformats.org/officeDocument/2006/relationships/oleObject" Target="../embeddings/oleObject204.bin"/><Relationship Id="rId21" Type="http://schemas.openxmlformats.org/officeDocument/2006/relationships/oleObject" Target="../embeddings/oleObject195.bin"/><Relationship Id="rId34" Type="http://schemas.openxmlformats.org/officeDocument/2006/relationships/image" Target="../media/image201.emf"/><Relationship Id="rId42" Type="http://schemas.openxmlformats.org/officeDocument/2006/relationships/oleObject" Target="../embeddings/oleObject206.bin"/><Relationship Id="rId7" Type="http://schemas.openxmlformats.org/officeDocument/2006/relationships/oleObject" Target="../embeddings/oleObject18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92.emf"/><Relationship Id="rId29" Type="http://schemas.openxmlformats.org/officeDocument/2006/relationships/oleObject" Target="../embeddings/oleObject199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7.emf"/><Relationship Id="rId11" Type="http://schemas.openxmlformats.org/officeDocument/2006/relationships/oleObject" Target="../embeddings/oleObject190.bin"/><Relationship Id="rId24" Type="http://schemas.openxmlformats.org/officeDocument/2006/relationships/image" Target="../media/image196.emf"/><Relationship Id="rId32" Type="http://schemas.openxmlformats.org/officeDocument/2006/relationships/image" Target="../media/image200.emf"/><Relationship Id="rId37" Type="http://schemas.openxmlformats.org/officeDocument/2006/relationships/oleObject" Target="../embeddings/oleObject203.bin"/><Relationship Id="rId40" Type="http://schemas.openxmlformats.org/officeDocument/2006/relationships/image" Target="../media/image204.emf"/><Relationship Id="rId45" Type="http://schemas.openxmlformats.org/officeDocument/2006/relationships/image" Target="../media/image206.emf"/><Relationship Id="rId5" Type="http://schemas.openxmlformats.org/officeDocument/2006/relationships/oleObject" Target="../embeddings/oleObject187.bin"/><Relationship Id="rId15" Type="http://schemas.openxmlformats.org/officeDocument/2006/relationships/oleObject" Target="../embeddings/oleObject192.bin"/><Relationship Id="rId23" Type="http://schemas.openxmlformats.org/officeDocument/2006/relationships/oleObject" Target="../embeddings/oleObject196.bin"/><Relationship Id="rId28" Type="http://schemas.openxmlformats.org/officeDocument/2006/relationships/image" Target="../media/image198.emf"/><Relationship Id="rId36" Type="http://schemas.openxmlformats.org/officeDocument/2006/relationships/image" Target="../media/image202.emf"/><Relationship Id="rId10" Type="http://schemas.openxmlformats.org/officeDocument/2006/relationships/image" Target="../media/image189.emf"/><Relationship Id="rId19" Type="http://schemas.openxmlformats.org/officeDocument/2006/relationships/oleObject" Target="../embeddings/oleObject194.bin"/><Relationship Id="rId31" Type="http://schemas.openxmlformats.org/officeDocument/2006/relationships/oleObject" Target="../embeddings/oleObject200.bin"/><Relationship Id="rId44" Type="http://schemas.openxmlformats.org/officeDocument/2006/relationships/oleObject" Target="../embeddings/oleObject207.bin"/><Relationship Id="rId4" Type="http://schemas.openxmlformats.org/officeDocument/2006/relationships/image" Target="../media/image186.emf"/><Relationship Id="rId9" Type="http://schemas.openxmlformats.org/officeDocument/2006/relationships/oleObject" Target="../embeddings/oleObject189.bin"/><Relationship Id="rId14" Type="http://schemas.openxmlformats.org/officeDocument/2006/relationships/image" Target="../media/image191.emf"/><Relationship Id="rId22" Type="http://schemas.openxmlformats.org/officeDocument/2006/relationships/image" Target="../media/image195.emf"/><Relationship Id="rId27" Type="http://schemas.openxmlformats.org/officeDocument/2006/relationships/oleObject" Target="../embeddings/oleObject198.bin"/><Relationship Id="rId30" Type="http://schemas.openxmlformats.org/officeDocument/2006/relationships/image" Target="../media/image199.emf"/><Relationship Id="rId35" Type="http://schemas.openxmlformats.org/officeDocument/2006/relationships/oleObject" Target="../embeddings/oleObject202.bin"/><Relationship Id="rId43" Type="http://schemas.openxmlformats.org/officeDocument/2006/relationships/image" Target="../media/image205.emf"/><Relationship Id="rId8" Type="http://schemas.openxmlformats.org/officeDocument/2006/relationships/image" Target="../media/image188.emf"/><Relationship Id="rId3" Type="http://schemas.openxmlformats.org/officeDocument/2006/relationships/oleObject" Target="../embeddings/oleObject186.bin"/><Relationship Id="rId12" Type="http://schemas.openxmlformats.org/officeDocument/2006/relationships/image" Target="../media/image190.emf"/><Relationship Id="rId17" Type="http://schemas.openxmlformats.org/officeDocument/2006/relationships/oleObject" Target="../embeddings/oleObject193.bin"/><Relationship Id="rId25" Type="http://schemas.openxmlformats.org/officeDocument/2006/relationships/oleObject" Target="../embeddings/oleObject197.bin"/><Relationship Id="rId33" Type="http://schemas.openxmlformats.org/officeDocument/2006/relationships/oleObject" Target="../embeddings/oleObject201.bin"/><Relationship Id="rId38" Type="http://schemas.openxmlformats.org/officeDocument/2006/relationships/image" Target="../media/image203.emf"/><Relationship Id="rId20" Type="http://schemas.openxmlformats.org/officeDocument/2006/relationships/image" Target="../media/image194.emf"/><Relationship Id="rId41" Type="http://schemas.openxmlformats.org/officeDocument/2006/relationships/oleObject" Target="../embeddings/oleObject20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emf"/><Relationship Id="rId13" Type="http://schemas.openxmlformats.org/officeDocument/2006/relationships/oleObject" Target="../embeddings/oleObject213.bin"/><Relationship Id="rId18" Type="http://schemas.openxmlformats.org/officeDocument/2006/relationships/image" Target="../media/image214.emf"/><Relationship Id="rId26" Type="http://schemas.openxmlformats.org/officeDocument/2006/relationships/image" Target="../media/image218.emf"/><Relationship Id="rId3" Type="http://schemas.openxmlformats.org/officeDocument/2006/relationships/oleObject" Target="../embeddings/oleObject208.bin"/><Relationship Id="rId21" Type="http://schemas.openxmlformats.org/officeDocument/2006/relationships/oleObject" Target="../embeddings/oleObject217.bin"/><Relationship Id="rId7" Type="http://schemas.openxmlformats.org/officeDocument/2006/relationships/oleObject" Target="../embeddings/oleObject210.bin"/><Relationship Id="rId12" Type="http://schemas.openxmlformats.org/officeDocument/2006/relationships/image" Target="../media/image211.emf"/><Relationship Id="rId17" Type="http://schemas.openxmlformats.org/officeDocument/2006/relationships/oleObject" Target="../embeddings/oleObject215.bin"/><Relationship Id="rId25" Type="http://schemas.openxmlformats.org/officeDocument/2006/relationships/oleObject" Target="../embeddings/oleObject21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13.emf"/><Relationship Id="rId20" Type="http://schemas.openxmlformats.org/officeDocument/2006/relationships/image" Target="../media/image215.emf"/><Relationship Id="rId29" Type="http://schemas.openxmlformats.org/officeDocument/2006/relationships/oleObject" Target="../embeddings/oleObject221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08.emf"/><Relationship Id="rId11" Type="http://schemas.openxmlformats.org/officeDocument/2006/relationships/oleObject" Target="../embeddings/oleObject212.bin"/><Relationship Id="rId24" Type="http://schemas.openxmlformats.org/officeDocument/2006/relationships/image" Target="../media/image217.emf"/><Relationship Id="rId5" Type="http://schemas.openxmlformats.org/officeDocument/2006/relationships/oleObject" Target="../embeddings/oleObject209.bin"/><Relationship Id="rId15" Type="http://schemas.openxmlformats.org/officeDocument/2006/relationships/oleObject" Target="../embeddings/oleObject214.bin"/><Relationship Id="rId23" Type="http://schemas.openxmlformats.org/officeDocument/2006/relationships/oleObject" Target="../embeddings/oleObject218.bin"/><Relationship Id="rId28" Type="http://schemas.openxmlformats.org/officeDocument/2006/relationships/image" Target="../media/image219.emf"/><Relationship Id="rId10" Type="http://schemas.openxmlformats.org/officeDocument/2006/relationships/image" Target="../media/image210.emf"/><Relationship Id="rId19" Type="http://schemas.openxmlformats.org/officeDocument/2006/relationships/oleObject" Target="../embeddings/oleObject216.bin"/><Relationship Id="rId4" Type="http://schemas.openxmlformats.org/officeDocument/2006/relationships/image" Target="../media/image207.emf"/><Relationship Id="rId9" Type="http://schemas.openxmlformats.org/officeDocument/2006/relationships/oleObject" Target="../embeddings/oleObject211.bin"/><Relationship Id="rId14" Type="http://schemas.openxmlformats.org/officeDocument/2006/relationships/image" Target="../media/image212.emf"/><Relationship Id="rId22" Type="http://schemas.openxmlformats.org/officeDocument/2006/relationships/image" Target="../media/image216.emf"/><Relationship Id="rId27" Type="http://schemas.openxmlformats.org/officeDocument/2006/relationships/oleObject" Target="../embeddings/oleObject220.bin"/><Relationship Id="rId30" Type="http://schemas.openxmlformats.org/officeDocument/2006/relationships/image" Target="../media/image220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7.bin"/><Relationship Id="rId18" Type="http://schemas.openxmlformats.org/officeDocument/2006/relationships/image" Target="../media/image228.emf"/><Relationship Id="rId26" Type="http://schemas.openxmlformats.org/officeDocument/2006/relationships/image" Target="../media/image232.emf"/><Relationship Id="rId39" Type="http://schemas.openxmlformats.org/officeDocument/2006/relationships/oleObject" Target="../embeddings/oleObject240.bin"/><Relationship Id="rId21" Type="http://schemas.openxmlformats.org/officeDocument/2006/relationships/oleObject" Target="../embeddings/oleObject231.bin"/><Relationship Id="rId34" Type="http://schemas.openxmlformats.org/officeDocument/2006/relationships/image" Target="../media/image236.emf"/><Relationship Id="rId42" Type="http://schemas.openxmlformats.org/officeDocument/2006/relationships/image" Target="../media/image240.emf"/><Relationship Id="rId47" Type="http://schemas.openxmlformats.org/officeDocument/2006/relationships/oleObject" Target="../embeddings/oleObject244.bin"/><Relationship Id="rId50" Type="http://schemas.openxmlformats.org/officeDocument/2006/relationships/image" Target="../media/image244.emf"/><Relationship Id="rId7" Type="http://schemas.openxmlformats.org/officeDocument/2006/relationships/oleObject" Target="../embeddings/oleObject22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7.emf"/><Relationship Id="rId29" Type="http://schemas.openxmlformats.org/officeDocument/2006/relationships/oleObject" Target="../embeddings/oleObject235.bin"/><Relationship Id="rId11" Type="http://schemas.openxmlformats.org/officeDocument/2006/relationships/oleObject" Target="../embeddings/oleObject226.bin"/><Relationship Id="rId24" Type="http://schemas.openxmlformats.org/officeDocument/2006/relationships/image" Target="../media/image231.emf"/><Relationship Id="rId32" Type="http://schemas.openxmlformats.org/officeDocument/2006/relationships/image" Target="../media/image235.emf"/><Relationship Id="rId37" Type="http://schemas.openxmlformats.org/officeDocument/2006/relationships/oleObject" Target="../embeddings/oleObject239.bin"/><Relationship Id="rId40" Type="http://schemas.openxmlformats.org/officeDocument/2006/relationships/image" Target="../media/image239.emf"/><Relationship Id="rId45" Type="http://schemas.openxmlformats.org/officeDocument/2006/relationships/oleObject" Target="../embeddings/oleObject243.bin"/><Relationship Id="rId5" Type="http://schemas.openxmlformats.org/officeDocument/2006/relationships/oleObject" Target="../embeddings/oleObject223.bin"/><Relationship Id="rId15" Type="http://schemas.openxmlformats.org/officeDocument/2006/relationships/oleObject" Target="../embeddings/oleObject228.bin"/><Relationship Id="rId23" Type="http://schemas.openxmlformats.org/officeDocument/2006/relationships/oleObject" Target="../embeddings/oleObject232.bin"/><Relationship Id="rId28" Type="http://schemas.openxmlformats.org/officeDocument/2006/relationships/image" Target="../media/image233.emf"/><Relationship Id="rId36" Type="http://schemas.openxmlformats.org/officeDocument/2006/relationships/image" Target="../media/image237.emf"/><Relationship Id="rId49" Type="http://schemas.openxmlformats.org/officeDocument/2006/relationships/oleObject" Target="../embeddings/oleObject245.bin"/><Relationship Id="rId10" Type="http://schemas.openxmlformats.org/officeDocument/2006/relationships/image" Target="../media/image224.emf"/><Relationship Id="rId19" Type="http://schemas.openxmlformats.org/officeDocument/2006/relationships/oleObject" Target="../embeddings/oleObject230.bin"/><Relationship Id="rId31" Type="http://schemas.openxmlformats.org/officeDocument/2006/relationships/oleObject" Target="../embeddings/oleObject236.bin"/><Relationship Id="rId44" Type="http://schemas.openxmlformats.org/officeDocument/2006/relationships/image" Target="../media/image241.emf"/><Relationship Id="rId4" Type="http://schemas.openxmlformats.org/officeDocument/2006/relationships/image" Target="../media/image221.emf"/><Relationship Id="rId9" Type="http://schemas.openxmlformats.org/officeDocument/2006/relationships/oleObject" Target="../embeddings/oleObject225.bin"/><Relationship Id="rId14" Type="http://schemas.openxmlformats.org/officeDocument/2006/relationships/image" Target="../media/image226.emf"/><Relationship Id="rId22" Type="http://schemas.openxmlformats.org/officeDocument/2006/relationships/image" Target="../media/image230.emf"/><Relationship Id="rId27" Type="http://schemas.openxmlformats.org/officeDocument/2006/relationships/oleObject" Target="../embeddings/oleObject234.bin"/><Relationship Id="rId30" Type="http://schemas.openxmlformats.org/officeDocument/2006/relationships/image" Target="../media/image234.emf"/><Relationship Id="rId35" Type="http://schemas.openxmlformats.org/officeDocument/2006/relationships/oleObject" Target="../embeddings/oleObject238.bin"/><Relationship Id="rId43" Type="http://schemas.openxmlformats.org/officeDocument/2006/relationships/oleObject" Target="../embeddings/oleObject242.bin"/><Relationship Id="rId48" Type="http://schemas.openxmlformats.org/officeDocument/2006/relationships/image" Target="../media/image243.emf"/><Relationship Id="rId8" Type="http://schemas.openxmlformats.org/officeDocument/2006/relationships/image" Target="../media/image223.emf"/><Relationship Id="rId3" Type="http://schemas.openxmlformats.org/officeDocument/2006/relationships/oleObject" Target="../embeddings/oleObject222.bin"/><Relationship Id="rId12" Type="http://schemas.openxmlformats.org/officeDocument/2006/relationships/image" Target="../media/image225.emf"/><Relationship Id="rId17" Type="http://schemas.openxmlformats.org/officeDocument/2006/relationships/oleObject" Target="../embeddings/oleObject229.bin"/><Relationship Id="rId25" Type="http://schemas.openxmlformats.org/officeDocument/2006/relationships/oleObject" Target="../embeddings/oleObject233.bin"/><Relationship Id="rId33" Type="http://schemas.openxmlformats.org/officeDocument/2006/relationships/oleObject" Target="../embeddings/oleObject237.bin"/><Relationship Id="rId38" Type="http://schemas.openxmlformats.org/officeDocument/2006/relationships/image" Target="../media/image238.emf"/><Relationship Id="rId46" Type="http://schemas.openxmlformats.org/officeDocument/2006/relationships/image" Target="../media/image242.emf"/><Relationship Id="rId20" Type="http://schemas.openxmlformats.org/officeDocument/2006/relationships/image" Target="../media/image229.emf"/><Relationship Id="rId41" Type="http://schemas.openxmlformats.org/officeDocument/2006/relationships/oleObject" Target="../embeddings/oleObject241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22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3" Type="http://schemas.openxmlformats.org/officeDocument/2006/relationships/oleObject" Target="../embeddings/oleObject246.bin"/><Relationship Id="rId7" Type="http://schemas.openxmlformats.org/officeDocument/2006/relationships/image" Target="../media/image247.png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46.emf"/><Relationship Id="rId5" Type="http://schemas.openxmlformats.org/officeDocument/2006/relationships/oleObject" Target="../embeddings/oleObject247.bin"/><Relationship Id="rId4" Type="http://schemas.openxmlformats.org/officeDocument/2006/relationships/image" Target="../media/image245.emf"/><Relationship Id="rId9" Type="http://schemas.openxmlformats.org/officeDocument/2006/relationships/image" Target="../media/image2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13" Type="http://schemas.openxmlformats.org/officeDocument/2006/relationships/oleObject" Target="../embeddings/oleObject253.bin"/><Relationship Id="rId3" Type="http://schemas.openxmlformats.org/officeDocument/2006/relationships/oleObject" Target="../embeddings/oleObject248.bin"/><Relationship Id="rId7" Type="http://schemas.openxmlformats.org/officeDocument/2006/relationships/oleObject" Target="../embeddings/oleObject250.bin"/><Relationship Id="rId12" Type="http://schemas.openxmlformats.org/officeDocument/2006/relationships/image" Target="../media/image254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51.emf"/><Relationship Id="rId11" Type="http://schemas.openxmlformats.org/officeDocument/2006/relationships/oleObject" Target="../embeddings/oleObject252.bin"/><Relationship Id="rId5" Type="http://schemas.openxmlformats.org/officeDocument/2006/relationships/oleObject" Target="../embeddings/oleObject249.bin"/><Relationship Id="rId10" Type="http://schemas.openxmlformats.org/officeDocument/2006/relationships/image" Target="../media/image253.emf"/><Relationship Id="rId4" Type="http://schemas.openxmlformats.org/officeDocument/2006/relationships/image" Target="../media/image250.emf"/><Relationship Id="rId9" Type="http://schemas.openxmlformats.org/officeDocument/2006/relationships/oleObject" Target="../embeddings/oleObject251.bin"/><Relationship Id="rId14" Type="http://schemas.openxmlformats.org/officeDocument/2006/relationships/image" Target="../media/image255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emf"/><Relationship Id="rId13" Type="http://schemas.openxmlformats.org/officeDocument/2006/relationships/oleObject" Target="../embeddings/oleObject259.bin"/><Relationship Id="rId18" Type="http://schemas.openxmlformats.org/officeDocument/2006/relationships/image" Target="../media/image263.emf"/><Relationship Id="rId3" Type="http://schemas.openxmlformats.org/officeDocument/2006/relationships/oleObject" Target="../embeddings/oleObject254.bin"/><Relationship Id="rId21" Type="http://schemas.openxmlformats.org/officeDocument/2006/relationships/oleObject" Target="../embeddings/oleObject263.bin"/><Relationship Id="rId7" Type="http://schemas.openxmlformats.org/officeDocument/2006/relationships/oleObject" Target="../embeddings/oleObject256.bin"/><Relationship Id="rId12" Type="http://schemas.openxmlformats.org/officeDocument/2006/relationships/image" Target="../media/image260.emf"/><Relationship Id="rId17" Type="http://schemas.openxmlformats.org/officeDocument/2006/relationships/oleObject" Target="../embeddings/oleObject26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2.emf"/><Relationship Id="rId20" Type="http://schemas.openxmlformats.org/officeDocument/2006/relationships/image" Target="../media/image264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57.emf"/><Relationship Id="rId11" Type="http://schemas.openxmlformats.org/officeDocument/2006/relationships/oleObject" Target="../embeddings/oleObject258.bin"/><Relationship Id="rId24" Type="http://schemas.openxmlformats.org/officeDocument/2006/relationships/image" Target="../media/image266.emf"/><Relationship Id="rId5" Type="http://schemas.openxmlformats.org/officeDocument/2006/relationships/oleObject" Target="../embeddings/oleObject255.bin"/><Relationship Id="rId15" Type="http://schemas.openxmlformats.org/officeDocument/2006/relationships/oleObject" Target="../embeddings/oleObject260.bin"/><Relationship Id="rId23" Type="http://schemas.openxmlformats.org/officeDocument/2006/relationships/oleObject" Target="../embeddings/oleObject264.bin"/><Relationship Id="rId10" Type="http://schemas.openxmlformats.org/officeDocument/2006/relationships/image" Target="../media/image259.emf"/><Relationship Id="rId19" Type="http://schemas.openxmlformats.org/officeDocument/2006/relationships/oleObject" Target="../embeddings/oleObject262.bin"/><Relationship Id="rId4" Type="http://schemas.openxmlformats.org/officeDocument/2006/relationships/image" Target="../media/image256.emf"/><Relationship Id="rId9" Type="http://schemas.openxmlformats.org/officeDocument/2006/relationships/oleObject" Target="../embeddings/oleObject257.bin"/><Relationship Id="rId14" Type="http://schemas.openxmlformats.org/officeDocument/2006/relationships/image" Target="../media/image261.emf"/><Relationship Id="rId22" Type="http://schemas.openxmlformats.org/officeDocument/2006/relationships/image" Target="../media/image265.emf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70.bin"/><Relationship Id="rId18" Type="http://schemas.openxmlformats.org/officeDocument/2006/relationships/image" Target="../media/image274.emf"/><Relationship Id="rId26" Type="http://schemas.openxmlformats.org/officeDocument/2006/relationships/image" Target="../media/image278.emf"/><Relationship Id="rId39" Type="http://schemas.openxmlformats.org/officeDocument/2006/relationships/image" Target="../media/image284.emf"/><Relationship Id="rId21" Type="http://schemas.openxmlformats.org/officeDocument/2006/relationships/oleObject" Target="../embeddings/oleObject274.bin"/><Relationship Id="rId34" Type="http://schemas.openxmlformats.org/officeDocument/2006/relationships/image" Target="../media/image282.emf"/><Relationship Id="rId42" Type="http://schemas.openxmlformats.org/officeDocument/2006/relationships/oleObject" Target="../embeddings/oleObject285.bin"/><Relationship Id="rId7" Type="http://schemas.openxmlformats.org/officeDocument/2006/relationships/oleObject" Target="../embeddings/oleObject26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3.emf"/><Relationship Id="rId20" Type="http://schemas.openxmlformats.org/officeDocument/2006/relationships/image" Target="../media/image275.emf"/><Relationship Id="rId29" Type="http://schemas.openxmlformats.org/officeDocument/2006/relationships/oleObject" Target="../embeddings/oleObject278.bin"/><Relationship Id="rId41" Type="http://schemas.openxmlformats.org/officeDocument/2006/relationships/image" Target="../media/image285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68.emf"/><Relationship Id="rId11" Type="http://schemas.openxmlformats.org/officeDocument/2006/relationships/oleObject" Target="../embeddings/oleObject269.bin"/><Relationship Id="rId24" Type="http://schemas.openxmlformats.org/officeDocument/2006/relationships/image" Target="../media/image277.emf"/><Relationship Id="rId32" Type="http://schemas.openxmlformats.org/officeDocument/2006/relationships/image" Target="../media/image281.emf"/><Relationship Id="rId37" Type="http://schemas.openxmlformats.org/officeDocument/2006/relationships/oleObject" Target="../embeddings/oleObject282.bin"/><Relationship Id="rId40" Type="http://schemas.openxmlformats.org/officeDocument/2006/relationships/oleObject" Target="../embeddings/oleObject284.bin"/><Relationship Id="rId5" Type="http://schemas.openxmlformats.org/officeDocument/2006/relationships/oleObject" Target="../embeddings/oleObject266.bin"/><Relationship Id="rId15" Type="http://schemas.openxmlformats.org/officeDocument/2006/relationships/oleObject" Target="../embeddings/oleObject271.bin"/><Relationship Id="rId23" Type="http://schemas.openxmlformats.org/officeDocument/2006/relationships/oleObject" Target="../embeddings/oleObject275.bin"/><Relationship Id="rId28" Type="http://schemas.openxmlformats.org/officeDocument/2006/relationships/image" Target="../media/image279.emf"/><Relationship Id="rId36" Type="http://schemas.openxmlformats.org/officeDocument/2006/relationships/image" Target="../media/image283.emf"/><Relationship Id="rId10" Type="http://schemas.openxmlformats.org/officeDocument/2006/relationships/image" Target="../media/image270.emf"/><Relationship Id="rId19" Type="http://schemas.openxmlformats.org/officeDocument/2006/relationships/oleObject" Target="../embeddings/oleObject273.bin"/><Relationship Id="rId31" Type="http://schemas.openxmlformats.org/officeDocument/2006/relationships/oleObject" Target="../embeddings/oleObject279.bin"/><Relationship Id="rId4" Type="http://schemas.openxmlformats.org/officeDocument/2006/relationships/image" Target="../media/image267.emf"/><Relationship Id="rId9" Type="http://schemas.openxmlformats.org/officeDocument/2006/relationships/oleObject" Target="../embeddings/oleObject268.bin"/><Relationship Id="rId14" Type="http://schemas.openxmlformats.org/officeDocument/2006/relationships/image" Target="../media/image272.emf"/><Relationship Id="rId22" Type="http://schemas.openxmlformats.org/officeDocument/2006/relationships/image" Target="../media/image276.emf"/><Relationship Id="rId27" Type="http://schemas.openxmlformats.org/officeDocument/2006/relationships/oleObject" Target="../embeddings/oleObject277.bin"/><Relationship Id="rId30" Type="http://schemas.openxmlformats.org/officeDocument/2006/relationships/image" Target="../media/image280.emf"/><Relationship Id="rId35" Type="http://schemas.openxmlformats.org/officeDocument/2006/relationships/oleObject" Target="../embeddings/oleObject281.bin"/><Relationship Id="rId43" Type="http://schemas.openxmlformats.org/officeDocument/2006/relationships/image" Target="../media/image286.emf"/><Relationship Id="rId8" Type="http://schemas.openxmlformats.org/officeDocument/2006/relationships/image" Target="../media/image269.emf"/><Relationship Id="rId3" Type="http://schemas.openxmlformats.org/officeDocument/2006/relationships/oleObject" Target="../embeddings/oleObject265.bin"/><Relationship Id="rId12" Type="http://schemas.openxmlformats.org/officeDocument/2006/relationships/image" Target="../media/image271.emf"/><Relationship Id="rId17" Type="http://schemas.openxmlformats.org/officeDocument/2006/relationships/oleObject" Target="../embeddings/oleObject272.bin"/><Relationship Id="rId25" Type="http://schemas.openxmlformats.org/officeDocument/2006/relationships/oleObject" Target="../embeddings/oleObject276.bin"/><Relationship Id="rId33" Type="http://schemas.openxmlformats.org/officeDocument/2006/relationships/oleObject" Target="../embeddings/oleObject280.bin"/><Relationship Id="rId38" Type="http://schemas.openxmlformats.org/officeDocument/2006/relationships/oleObject" Target="../embeddings/oleObject28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jpg"/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8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emf"/><Relationship Id="rId13" Type="http://schemas.openxmlformats.org/officeDocument/2006/relationships/oleObject" Target="../embeddings/oleObject291.bin"/><Relationship Id="rId18" Type="http://schemas.openxmlformats.org/officeDocument/2006/relationships/image" Target="../media/image298.emf"/><Relationship Id="rId3" Type="http://schemas.openxmlformats.org/officeDocument/2006/relationships/oleObject" Target="../embeddings/oleObject286.bin"/><Relationship Id="rId7" Type="http://schemas.openxmlformats.org/officeDocument/2006/relationships/oleObject" Target="../embeddings/oleObject288.bin"/><Relationship Id="rId12" Type="http://schemas.openxmlformats.org/officeDocument/2006/relationships/image" Target="../media/image295.emf"/><Relationship Id="rId17" Type="http://schemas.openxmlformats.org/officeDocument/2006/relationships/oleObject" Target="../embeddings/oleObject293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97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92.emf"/><Relationship Id="rId11" Type="http://schemas.openxmlformats.org/officeDocument/2006/relationships/oleObject" Target="../embeddings/oleObject290.bin"/><Relationship Id="rId5" Type="http://schemas.openxmlformats.org/officeDocument/2006/relationships/oleObject" Target="../embeddings/oleObject287.bin"/><Relationship Id="rId15" Type="http://schemas.openxmlformats.org/officeDocument/2006/relationships/oleObject" Target="../embeddings/oleObject292.bin"/><Relationship Id="rId10" Type="http://schemas.openxmlformats.org/officeDocument/2006/relationships/image" Target="../media/image294.emf"/><Relationship Id="rId4" Type="http://schemas.openxmlformats.org/officeDocument/2006/relationships/image" Target="../media/image291.emf"/><Relationship Id="rId9" Type="http://schemas.openxmlformats.org/officeDocument/2006/relationships/oleObject" Target="../embeddings/oleObject289.bin"/><Relationship Id="rId14" Type="http://schemas.openxmlformats.org/officeDocument/2006/relationships/image" Target="../media/image29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6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3.e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5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2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4.emf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99.bin"/><Relationship Id="rId18" Type="http://schemas.openxmlformats.org/officeDocument/2006/relationships/image" Target="../media/image306.emf"/><Relationship Id="rId26" Type="http://schemas.openxmlformats.org/officeDocument/2006/relationships/image" Target="../media/image310.emf"/><Relationship Id="rId39" Type="http://schemas.openxmlformats.org/officeDocument/2006/relationships/oleObject" Target="../embeddings/oleObject312.bin"/><Relationship Id="rId21" Type="http://schemas.openxmlformats.org/officeDocument/2006/relationships/oleObject" Target="../embeddings/oleObject303.bin"/><Relationship Id="rId34" Type="http://schemas.openxmlformats.org/officeDocument/2006/relationships/image" Target="../media/image314.emf"/><Relationship Id="rId42" Type="http://schemas.openxmlformats.org/officeDocument/2006/relationships/image" Target="../media/image318.emf"/><Relationship Id="rId47" Type="http://schemas.openxmlformats.org/officeDocument/2006/relationships/oleObject" Target="../embeddings/oleObject316.bin"/><Relationship Id="rId50" Type="http://schemas.openxmlformats.org/officeDocument/2006/relationships/image" Target="../media/image322.emf"/><Relationship Id="rId7" Type="http://schemas.openxmlformats.org/officeDocument/2006/relationships/oleObject" Target="../embeddings/oleObject29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05.emf"/><Relationship Id="rId29" Type="http://schemas.openxmlformats.org/officeDocument/2006/relationships/oleObject" Target="../embeddings/oleObject307.bin"/><Relationship Id="rId11" Type="http://schemas.openxmlformats.org/officeDocument/2006/relationships/oleObject" Target="../embeddings/oleObject298.bin"/><Relationship Id="rId24" Type="http://schemas.openxmlformats.org/officeDocument/2006/relationships/image" Target="../media/image309.emf"/><Relationship Id="rId32" Type="http://schemas.openxmlformats.org/officeDocument/2006/relationships/image" Target="../media/image313.emf"/><Relationship Id="rId37" Type="http://schemas.openxmlformats.org/officeDocument/2006/relationships/oleObject" Target="../embeddings/oleObject311.bin"/><Relationship Id="rId40" Type="http://schemas.openxmlformats.org/officeDocument/2006/relationships/image" Target="../media/image317.emf"/><Relationship Id="rId45" Type="http://schemas.openxmlformats.org/officeDocument/2006/relationships/oleObject" Target="../embeddings/oleObject315.bin"/><Relationship Id="rId5" Type="http://schemas.openxmlformats.org/officeDocument/2006/relationships/oleObject" Target="../embeddings/oleObject295.bin"/><Relationship Id="rId15" Type="http://schemas.openxmlformats.org/officeDocument/2006/relationships/oleObject" Target="../embeddings/oleObject300.bin"/><Relationship Id="rId23" Type="http://schemas.openxmlformats.org/officeDocument/2006/relationships/oleObject" Target="../embeddings/oleObject304.bin"/><Relationship Id="rId28" Type="http://schemas.openxmlformats.org/officeDocument/2006/relationships/image" Target="../media/image311.emf"/><Relationship Id="rId36" Type="http://schemas.openxmlformats.org/officeDocument/2006/relationships/image" Target="../media/image315.emf"/><Relationship Id="rId49" Type="http://schemas.openxmlformats.org/officeDocument/2006/relationships/oleObject" Target="../embeddings/oleObject317.bin"/><Relationship Id="rId10" Type="http://schemas.openxmlformats.org/officeDocument/2006/relationships/image" Target="../media/image302.emf"/><Relationship Id="rId19" Type="http://schemas.openxmlformats.org/officeDocument/2006/relationships/oleObject" Target="../embeddings/oleObject302.bin"/><Relationship Id="rId31" Type="http://schemas.openxmlformats.org/officeDocument/2006/relationships/oleObject" Target="../embeddings/oleObject308.bin"/><Relationship Id="rId44" Type="http://schemas.openxmlformats.org/officeDocument/2006/relationships/image" Target="../media/image319.emf"/><Relationship Id="rId4" Type="http://schemas.openxmlformats.org/officeDocument/2006/relationships/image" Target="../media/image299.emf"/><Relationship Id="rId9" Type="http://schemas.openxmlformats.org/officeDocument/2006/relationships/oleObject" Target="../embeddings/oleObject297.bin"/><Relationship Id="rId14" Type="http://schemas.openxmlformats.org/officeDocument/2006/relationships/image" Target="../media/image304.emf"/><Relationship Id="rId22" Type="http://schemas.openxmlformats.org/officeDocument/2006/relationships/image" Target="../media/image308.emf"/><Relationship Id="rId27" Type="http://schemas.openxmlformats.org/officeDocument/2006/relationships/oleObject" Target="../embeddings/oleObject306.bin"/><Relationship Id="rId30" Type="http://schemas.openxmlformats.org/officeDocument/2006/relationships/image" Target="../media/image312.emf"/><Relationship Id="rId35" Type="http://schemas.openxmlformats.org/officeDocument/2006/relationships/oleObject" Target="../embeddings/oleObject310.bin"/><Relationship Id="rId43" Type="http://schemas.openxmlformats.org/officeDocument/2006/relationships/oleObject" Target="../embeddings/oleObject314.bin"/><Relationship Id="rId48" Type="http://schemas.openxmlformats.org/officeDocument/2006/relationships/image" Target="../media/image321.emf"/><Relationship Id="rId8" Type="http://schemas.openxmlformats.org/officeDocument/2006/relationships/image" Target="../media/image301.emf"/><Relationship Id="rId3" Type="http://schemas.openxmlformats.org/officeDocument/2006/relationships/oleObject" Target="../embeddings/oleObject294.bin"/><Relationship Id="rId12" Type="http://schemas.openxmlformats.org/officeDocument/2006/relationships/image" Target="../media/image303.emf"/><Relationship Id="rId17" Type="http://schemas.openxmlformats.org/officeDocument/2006/relationships/oleObject" Target="../embeddings/oleObject301.bin"/><Relationship Id="rId25" Type="http://schemas.openxmlformats.org/officeDocument/2006/relationships/oleObject" Target="../embeddings/oleObject305.bin"/><Relationship Id="rId33" Type="http://schemas.openxmlformats.org/officeDocument/2006/relationships/oleObject" Target="../embeddings/oleObject309.bin"/><Relationship Id="rId38" Type="http://schemas.openxmlformats.org/officeDocument/2006/relationships/image" Target="../media/image316.emf"/><Relationship Id="rId46" Type="http://schemas.openxmlformats.org/officeDocument/2006/relationships/image" Target="../media/image320.emf"/><Relationship Id="rId20" Type="http://schemas.openxmlformats.org/officeDocument/2006/relationships/image" Target="../media/image307.emf"/><Relationship Id="rId41" Type="http://schemas.openxmlformats.org/officeDocument/2006/relationships/oleObject" Target="../embeddings/oleObject313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00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emf"/><Relationship Id="rId13" Type="http://schemas.openxmlformats.org/officeDocument/2006/relationships/oleObject" Target="../embeddings/oleObject323.bin"/><Relationship Id="rId18" Type="http://schemas.openxmlformats.org/officeDocument/2006/relationships/image" Target="../media/image330.emf"/><Relationship Id="rId3" Type="http://schemas.openxmlformats.org/officeDocument/2006/relationships/oleObject" Target="../embeddings/oleObject318.bin"/><Relationship Id="rId7" Type="http://schemas.openxmlformats.org/officeDocument/2006/relationships/oleObject" Target="../embeddings/oleObject320.bin"/><Relationship Id="rId12" Type="http://schemas.openxmlformats.org/officeDocument/2006/relationships/image" Target="../media/image327.emf"/><Relationship Id="rId17" Type="http://schemas.openxmlformats.org/officeDocument/2006/relationships/oleObject" Target="../embeddings/oleObject32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29.emf"/><Relationship Id="rId20" Type="http://schemas.openxmlformats.org/officeDocument/2006/relationships/image" Target="../media/image331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24.emf"/><Relationship Id="rId11" Type="http://schemas.openxmlformats.org/officeDocument/2006/relationships/oleObject" Target="../embeddings/oleObject322.bin"/><Relationship Id="rId5" Type="http://schemas.openxmlformats.org/officeDocument/2006/relationships/oleObject" Target="../embeddings/oleObject319.bin"/><Relationship Id="rId15" Type="http://schemas.openxmlformats.org/officeDocument/2006/relationships/oleObject" Target="../embeddings/oleObject324.bin"/><Relationship Id="rId10" Type="http://schemas.openxmlformats.org/officeDocument/2006/relationships/image" Target="../media/image326.emf"/><Relationship Id="rId19" Type="http://schemas.openxmlformats.org/officeDocument/2006/relationships/oleObject" Target="../embeddings/oleObject326.bin"/><Relationship Id="rId4" Type="http://schemas.openxmlformats.org/officeDocument/2006/relationships/image" Target="../media/image323.emf"/><Relationship Id="rId9" Type="http://schemas.openxmlformats.org/officeDocument/2006/relationships/oleObject" Target="../embeddings/oleObject321.bin"/><Relationship Id="rId14" Type="http://schemas.openxmlformats.org/officeDocument/2006/relationships/image" Target="../media/image328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emf"/><Relationship Id="rId13" Type="http://schemas.openxmlformats.org/officeDocument/2006/relationships/oleObject" Target="../embeddings/oleObject332.bin"/><Relationship Id="rId3" Type="http://schemas.openxmlformats.org/officeDocument/2006/relationships/oleObject" Target="../embeddings/oleObject327.bin"/><Relationship Id="rId7" Type="http://schemas.openxmlformats.org/officeDocument/2006/relationships/oleObject" Target="../embeddings/oleObject329.bin"/><Relationship Id="rId12" Type="http://schemas.openxmlformats.org/officeDocument/2006/relationships/image" Target="../media/image336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33.emf"/><Relationship Id="rId11" Type="http://schemas.openxmlformats.org/officeDocument/2006/relationships/oleObject" Target="../embeddings/oleObject331.bin"/><Relationship Id="rId5" Type="http://schemas.openxmlformats.org/officeDocument/2006/relationships/oleObject" Target="../embeddings/oleObject328.bin"/><Relationship Id="rId10" Type="http://schemas.openxmlformats.org/officeDocument/2006/relationships/image" Target="../media/image335.emf"/><Relationship Id="rId4" Type="http://schemas.openxmlformats.org/officeDocument/2006/relationships/image" Target="../media/image332.emf"/><Relationship Id="rId9" Type="http://schemas.openxmlformats.org/officeDocument/2006/relationships/oleObject" Target="../embeddings/oleObject330.bin"/><Relationship Id="rId14" Type="http://schemas.openxmlformats.org/officeDocument/2006/relationships/image" Target="../media/image337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emf"/><Relationship Id="rId13" Type="http://schemas.openxmlformats.org/officeDocument/2006/relationships/oleObject" Target="../embeddings/oleObject338.bin"/><Relationship Id="rId18" Type="http://schemas.openxmlformats.org/officeDocument/2006/relationships/image" Target="../media/image345.emf"/><Relationship Id="rId3" Type="http://schemas.openxmlformats.org/officeDocument/2006/relationships/oleObject" Target="../embeddings/oleObject333.bin"/><Relationship Id="rId21" Type="http://schemas.openxmlformats.org/officeDocument/2006/relationships/oleObject" Target="../embeddings/oleObject342.bin"/><Relationship Id="rId7" Type="http://schemas.openxmlformats.org/officeDocument/2006/relationships/oleObject" Target="../embeddings/oleObject335.bin"/><Relationship Id="rId12" Type="http://schemas.openxmlformats.org/officeDocument/2006/relationships/image" Target="../media/image342.emf"/><Relationship Id="rId17" Type="http://schemas.openxmlformats.org/officeDocument/2006/relationships/oleObject" Target="../embeddings/oleObject340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44.emf"/><Relationship Id="rId20" Type="http://schemas.openxmlformats.org/officeDocument/2006/relationships/image" Target="../media/image346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39.emf"/><Relationship Id="rId11" Type="http://schemas.openxmlformats.org/officeDocument/2006/relationships/oleObject" Target="../embeddings/oleObject337.bin"/><Relationship Id="rId24" Type="http://schemas.openxmlformats.org/officeDocument/2006/relationships/image" Target="../media/image348.emf"/><Relationship Id="rId5" Type="http://schemas.openxmlformats.org/officeDocument/2006/relationships/oleObject" Target="../embeddings/oleObject334.bin"/><Relationship Id="rId15" Type="http://schemas.openxmlformats.org/officeDocument/2006/relationships/oleObject" Target="../embeddings/oleObject339.bin"/><Relationship Id="rId23" Type="http://schemas.openxmlformats.org/officeDocument/2006/relationships/oleObject" Target="../embeddings/oleObject343.bin"/><Relationship Id="rId10" Type="http://schemas.openxmlformats.org/officeDocument/2006/relationships/image" Target="../media/image341.emf"/><Relationship Id="rId19" Type="http://schemas.openxmlformats.org/officeDocument/2006/relationships/oleObject" Target="../embeddings/oleObject341.bin"/><Relationship Id="rId4" Type="http://schemas.openxmlformats.org/officeDocument/2006/relationships/image" Target="../media/image338.emf"/><Relationship Id="rId9" Type="http://schemas.openxmlformats.org/officeDocument/2006/relationships/oleObject" Target="../embeddings/oleObject336.bin"/><Relationship Id="rId14" Type="http://schemas.openxmlformats.org/officeDocument/2006/relationships/image" Target="../media/image343.emf"/><Relationship Id="rId22" Type="http://schemas.openxmlformats.org/officeDocument/2006/relationships/image" Target="../media/image347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6.bin"/><Relationship Id="rId13" Type="http://schemas.openxmlformats.org/officeDocument/2006/relationships/oleObject" Target="../embeddings/oleObject349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50.emf"/><Relationship Id="rId12" Type="http://schemas.openxmlformats.org/officeDocument/2006/relationships/oleObject" Target="../embeddings/oleObject348.bin"/><Relationship Id="rId17" Type="http://schemas.openxmlformats.org/officeDocument/2006/relationships/image" Target="../media/image116.jpe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54.png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45.bin"/><Relationship Id="rId11" Type="http://schemas.openxmlformats.org/officeDocument/2006/relationships/image" Target="../media/image352.emf"/><Relationship Id="rId5" Type="http://schemas.openxmlformats.org/officeDocument/2006/relationships/image" Target="../media/image349.emf"/><Relationship Id="rId15" Type="http://schemas.openxmlformats.org/officeDocument/2006/relationships/oleObject" Target="../embeddings/oleObject350.bin"/><Relationship Id="rId10" Type="http://schemas.openxmlformats.org/officeDocument/2006/relationships/oleObject" Target="../embeddings/oleObject347.bin"/><Relationship Id="rId4" Type="http://schemas.openxmlformats.org/officeDocument/2006/relationships/oleObject" Target="../embeddings/oleObject344.bin"/><Relationship Id="rId9" Type="http://schemas.openxmlformats.org/officeDocument/2006/relationships/image" Target="../media/image351.emf"/><Relationship Id="rId14" Type="http://schemas.openxmlformats.org/officeDocument/2006/relationships/image" Target="../media/image353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3.bin"/><Relationship Id="rId13" Type="http://schemas.openxmlformats.org/officeDocument/2006/relationships/image" Target="../media/image359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56.emf"/><Relationship Id="rId12" Type="http://schemas.openxmlformats.org/officeDocument/2006/relationships/oleObject" Target="../embeddings/oleObject355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52.bin"/><Relationship Id="rId11" Type="http://schemas.openxmlformats.org/officeDocument/2006/relationships/image" Target="../media/image358.emf"/><Relationship Id="rId5" Type="http://schemas.openxmlformats.org/officeDocument/2006/relationships/image" Target="../media/image355.emf"/><Relationship Id="rId15" Type="http://schemas.openxmlformats.org/officeDocument/2006/relationships/image" Target="../media/image116.jpeg"/><Relationship Id="rId10" Type="http://schemas.openxmlformats.org/officeDocument/2006/relationships/oleObject" Target="../embeddings/oleObject354.bin"/><Relationship Id="rId4" Type="http://schemas.openxmlformats.org/officeDocument/2006/relationships/oleObject" Target="../embeddings/oleObject351.bin"/><Relationship Id="rId9" Type="http://schemas.openxmlformats.org/officeDocument/2006/relationships/image" Target="../media/image357.emf"/><Relationship Id="rId14" Type="http://schemas.openxmlformats.org/officeDocument/2006/relationships/image" Target="../media/image36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emf"/><Relationship Id="rId13" Type="http://schemas.openxmlformats.org/officeDocument/2006/relationships/oleObject" Target="../embeddings/oleObject361.bin"/><Relationship Id="rId18" Type="http://schemas.openxmlformats.org/officeDocument/2006/relationships/image" Target="../media/image368.emf"/><Relationship Id="rId26" Type="http://schemas.openxmlformats.org/officeDocument/2006/relationships/image" Target="../media/image372.emf"/><Relationship Id="rId3" Type="http://schemas.openxmlformats.org/officeDocument/2006/relationships/oleObject" Target="../embeddings/oleObject356.bin"/><Relationship Id="rId21" Type="http://schemas.openxmlformats.org/officeDocument/2006/relationships/oleObject" Target="../embeddings/oleObject365.bin"/><Relationship Id="rId7" Type="http://schemas.openxmlformats.org/officeDocument/2006/relationships/oleObject" Target="../embeddings/oleObject358.bin"/><Relationship Id="rId12" Type="http://schemas.openxmlformats.org/officeDocument/2006/relationships/image" Target="../media/image365.emf"/><Relationship Id="rId17" Type="http://schemas.openxmlformats.org/officeDocument/2006/relationships/oleObject" Target="../embeddings/oleObject363.bin"/><Relationship Id="rId25" Type="http://schemas.openxmlformats.org/officeDocument/2006/relationships/oleObject" Target="../embeddings/oleObject36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67.emf"/><Relationship Id="rId20" Type="http://schemas.openxmlformats.org/officeDocument/2006/relationships/image" Target="../media/image369.e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62.emf"/><Relationship Id="rId11" Type="http://schemas.openxmlformats.org/officeDocument/2006/relationships/oleObject" Target="../embeddings/oleObject360.bin"/><Relationship Id="rId24" Type="http://schemas.openxmlformats.org/officeDocument/2006/relationships/image" Target="../media/image371.emf"/><Relationship Id="rId5" Type="http://schemas.openxmlformats.org/officeDocument/2006/relationships/oleObject" Target="../embeddings/oleObject357.bin"/><Relationship Id="rId15" Type="http://schemas.openxmlformats.org/officeDocument/2006/relationships/oleObject" Target="../embeddings/oleObject362.bin"/><Relationship Id="rId23" Type="http://schemas.openxmlformats.org/officeDocument/2006/relationships/oleObject" Target="../embeddings/oleObject366.bin"/><Relationship Id="rId10" Type="http://schemas.openxmlformats.org/officeDocument/2006/relationships/image" Target="../media/image364.emf"/><Relationship Id="rId19" Type="http://schemas.openxmlformats.org/officeDocument/2006/relationships/oleObject" Target="../embeddings/oleObject364.bin"/><Relationship Id="rId4" Type="http://schemas.openxmlformats.org/officeDocument/2006/relationships/image" Target="../media/image361.emf"/><Relationship Id="rId9" Type="http://schemas.openxmlformats.org/officeDocument/2006/relationships/oleObject" Target="../embeddings/oleObject359.bin"/><Relationship Id="rId14" Type="http://schemas.openxmlformats.org/officeDocument/2006/relationships/image" Target="../media/image366.emf"/><Relationship Id="rId22" Type="http://schemas.openxmlformats.org/officeDocument/2006/relationships/image" Target="../media/image370.emf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73.bin"/><Relationship Id="rId18" Type="http://schemas.openxmlformats.org/officeDocument/2006/relationships/image" Target="../media/image380.emf"/><Relationship Id="rId26" Type="http://schemas.openxmlformats.org/officeDocument/2006/relationships/image" Target="../media/image383.emf"/><Relationship Id="rId3" Type="http://schemas.openxmlformats.org/officeDocument/2006/relationships/oleObject" Target="../embeddings/oleObject368.bin"/><Relationship Id="rId21" Type="http://schemas.openxmlformats.org/officeDocument/2006/relationships/oleObject" Target="../embeddings/oleObject377.bin"/><Relationship Id="rId34" Type="http://schemas.openxmlformats.org/officeDocument/2006/relationships/image" Target="../media/image387.emf"/><Relationship Id="rId7" Type="http://schemas.openxmlformats.org/officeDocument/2006/relationships/oleObject" Target="../embeddings/oleObject370.bin"/><Relationship Id="rId12" Type="http://schemas.openxmlformats.org/officeDocument/2006/relationships/image" Target="../media/image377.emf"/><Relationship Id="rId17" Type="http://schemas.openxmlformats.org/officeDocument/2006/relationships/oleObject" Target="../embeddings/oleObject375.bin"/><Relationship Id="rId25" Type="http://schemas.openxmlformats.org/officeDocument/2006/relationships/oleObject" Target="../embeddings/oleObject379.bin"/><Relationship Id="rId33" Type="http://schemas.openxmlformats.org/officeDocument/2006/relationships/oleObject" Target="../embeddings/oleObject383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79.emf"/><Relationship Id="rId20" Type="http://schemas.openxmlformats.org/officeDocument/2006/relationships/image" Target="../media/image88.emf"/><Relationship Id="rId29" Type="http://schemas.openxmlformats.org/officeDocument/2006/relationships/oleObject" Target="../embeddings/oleObject381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74.emf"/><Relationship Id="rId11" Type="http://schemas.openxmlformats.org/officeDocument/2006/relationships/oleObject" Target="../embeddings/oleObject372.bin"/><Relationship Id="rId24" Type="http://schemas.openxmlformats.org/officeDocument/2006/relationships/image" Target="../media/image382.emf"/><Relationship Id="rId32" Type="http://schemas.openxmlformats.org/officeDocument/2006/relationships/image" Target="../media/image386.emf"/><Relationship Id="rId5" Type="http://schemas.openxmlformats.org/officeDocument/2006/relationships/oleObject" Target="../embeddings/oleObject369.bin"/><Relationship Id="rId15" Type="http://schemas.openxmlformats.org/officeDocument/2006/relationships/oleObject" Target="../embeddings/oleObject374.bin"/><Relationship Id="rId23" Type="http://schemas.openxmlformats.org/officeDocument/2006/relationships/oleObject" Target="../embeddings/oleObject378.bin"/><Relationship Id="rId28" Type="http://schemas.openxmlformats.org/officeDocument/2006/relationships/image" Target="../media/image384.emf"/><Relationship Id="rId10" Type="http://schemas.openxmlformats.org/officeDocument/2006/relationships/image" Target="../media/image376.emf"/><Relationship Id="rId19" Type="http://schemas.openxmlformats.org/officeDocument/2006/relationships/oleObject" Target="../embeddings/oleObject376.bin"/><Relationship Id="rId31" Type="http://schemas.openxmlformats.org/officeDocument/2006/relationships/oleObject" Target="../embeddings/oleObject382.bin"/><Relationship Id="rId4" Type="http://schemas.openxmlformats.org/officeDocument/2006/relationships/image" Target="../media/image373.emf"/><Relationship Id="rId9" Type="http://schemas.openxmlformats.org/officeDocument/2006/relationships/oleObject" Target="../embeddings/oleObject371.bin"/><Relationship Id="rId14" Type="http://schemas.openxmlformats.org/officeDocument/2006/relationships/image" Target="../media/image378.emf"/><Relationship Id="rId22" Type="http://schemas.openxmlformats.org/officeDocument/2006/relationships/image" Target="../media/image381.emf"/><Relationship Id="rId27" Type="http://schemas.openxmlformats.org/officeDocument/2006/relationships/oleObject" Target="../embeddings/oleObject380.bin"/><Relationship Id="rId30" Type="http://schemas.openxmlformats.org/officeDocument/2006/relationships/image" Target="../media/image385.emf"/><Relationship Id="rId8" Type="http://schemas.openxmlformats.org/officeDocument/2006/relationships/image" Target="../media/image375.emf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89.bin"/><Relationship Id="rId18" Type="http://schemas.openxmlformats.org/officeDocument/2006/relationships/image" Target="../media/image388.png"/><Relationship Id="rId26" Type="http://schemas.openxmlformats.org/officeDocument/2006/relationships/image" Target="../media/image392.emf"/><Relationship Id="rId39" Type="http://schemas.openxmlformats.org/officeDocument/2006/relationships/oleObject" Target="../embeddings/oleObject402.bin"/><Relationship Id="rId21" Type="http://schemas.openxmlformats.org/officeDocument/2006/relationships/oleObject" Target="../embeddings/oleObject393.bin"/><Relationship Id="rId34" Type="http://schemas.openxmlformats.org/officeDocument/2006/relationships/image" Target="../media/image396.emf"/><Relationship Id="rId42" Type="http://schemas.openxmlformats.org/officeDocument/2006/relationships/oleObject" Target="../embeddings/oleObject404.bin"/><Relationship Id="rId7" Type="http://schemas.openxmlformats.org/officeDocument/2006/relationships/oleObject" Target="../embeddings/oleObject38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68.emf"/><Relationship Id="rId29" Type="http://schemas.openxmlformats.org/officeDocument/2006/relationships/oleObject" Target="../embeddings/oleObject397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62.emf"/><Relationship Id="rId11" Type="http://schemas.openxmlformats.org/officeDocument/2006/relationships/oleObject" Target="../embeddings/oleObject388.bin"/><Relationship Id="rId24" Type="http://schemas.openxmlformats.org/officeDocument/2006/relationships/image" Target="../media/image391.png"/><Relationship Id="rId32" Type="http://schemas.openxmlformats.org/officeDocument/2006/relationships/image" Target="../media/image395.emf"/><Relationship Id="rId37" Type="http://schemas.openxmlformats.org/officeDocument/2006/relationships/oleObject" Target="../embeddings/oleObject401.bin"/><Relationship Id="rId40" Type="http://schemas.openxmlformats.org/officeDocument/2006/relationships/image" Target="../media/image399.png"/><Relationship Id="rId45" Type="http://schemas.openxmlformats.org/officeDocument/2006/relationships/image" Target="../media/image401.emf"/><Relationship Id="rId5" Type="http://schemas.openxmlformats.org/officeDocument/2006/relationships/oleObject" Target="../embeddings/oleObject385.bin"/><Relationship Id="rId15" Type="http://schemas.openxmlformats.org/officeDocument/2006/relationships/oleObject" Target="../embeddings/oleObject390.bin"/><Relationship Id="rId23" Type="http://schemas.openxmlformats.org/officeDocument/2006/relationships/oleObject" Target="../embeddings/oleObject394.bin"/><Relationship Id="rId28" Type="http://schemas.openxmlformats.org/officeDocument/2006/relationships/image" Target="../media/image393.emf"/><Relationship Id="rId36" Type="http://schemas.openxmlformats.org/officeDocument/2006/relationships/image" Target="../media/image397.emf"/><Relationship Id="rId10" Type="http://schemas.openxmlformats.org/officeDocument/2006/relationships/image" Target="../media/image370.emf"/><Relationship Id="rId19" Type="http://schemas.openxmlformats.org/officeDocument/2006/relationships/oleObject" Target="../embeddings/oleObject392.bin"/><Relationship Id="rId31" Type="http://schemas.openxmlformats.org/officeDocument/2006/relationships/oleObject" Target="../embeddings/oleObject398.bin"/><Relationship Id="rId44" Type="http://schemas.openxmlformats.org/officeDocument/2006/relationships/oleObject" Target="../embeddings/oleObject405.bin"/><Relationship Id="rId4" Type="http://schemas.openxmlformats.org/officeDocument/2006/relationships/image" Target="../media/image361.emf"/><Relationship Id="rId9" Type="http://schemas.openxmlformats.org/officeDocument/2006/relationships/oleObject" Target="../embeddings/oleObject387.bin"/><Relationship Id="rId14" Type="http://schemas.openxmlformats.org/officeDocument/2006/relationships/image" Target="../media/image372.emf"/><Relationship Id="rId22" Type="http://schemas.openxmlformats.org/officeDocument/2006/relationships/image" Target="../media/image390.png"/><Relationship Id="rId27" Type="http://schemas.openxmlformats.org/officeDocument/2006/relationships/oleObject" Target="../embeddings/oleObject396.bin"/><Relationship Id="rId30" Type="http://schemas.openxmlformats.org/officeDocument/2006/relationships/image" Target="../media/image394.emf"/><Relationship Id="rId35" Type="http://schemas.openxmlformats.org/officeDocument/2006/relationships/oleObject" Target="../embeddings/oleObject400.bin"/><Relationship Id="rId43" Type="http://schemas.openxmlformats.org/officeDocument/2006/relationships/image" Target="../media/image400.emf"/><Relationship Id="rId8" Type="http://schemas.openxmlformats.org/officeDocument/2006/relationships/image" Target="../media/image369.emf"/><Relationship Id="rId3" Type="http://schemas.openxmlformats.org/officeDocument/2006/relationships/oleObject" Target="../embeddings/oleObject384.bin"/><Relationship Id="rId12" Type="http://schemas.openxmlformats.org/officeDocument/2006/relationships/image" Target="../media/image371.emf"/><Relationship Id="rId17" Type="http://schemas.openxmlformats.org/officeDocument/2006/relationships/oleObject" Target="../embeddings/oleObject391.bin"/><Relationship Id="rId25" Type="http://schemas.openxmlformats.org/officeDocument/2006/relationships/oleObject" Target="../embeddings/oleObject395.bin"/><Relationship Id="rId33" Type="http://schemas.openxmlformats.org/officeDocument/2006/relationships/oleObject" Target="../embeddings/oleObject399.bin"/><Relationship Id="rId38" Type="http://schemas.openxmlformats.org/officeDocument/2006/relationships/image" Target="../media/image398.emf"/><Relationship Id="rId20" Type="http://schemas.openxmlformats.org/officeDocument/2006/relationships/image" Target="../media/image389.png"/><Relationship Id="rId41" Type="http://schemas.openxmlformats.org/officeDocument/2006/relationships/oleObject" Target="../embeddings/oleObject403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2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0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1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4.png"/><Relationship Id="rId2" Type="http://schemas.openxmlformats.org/officeDocument/2006/relationships/image" Target="../media/image403.jpg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11.bin"/><Relationship Id="rId18" Type="http://schemas.openxmlformats.org/officeDocument/2006/relationships/image" Target="../media/image412.emf"/><Relationship Id="rId26" Type="http://schemas.openxmlformats.org/officeDocument/2006/relationships/image" Target="../media/image400.emf"/><Relationship Id="rId39" Type="http://schemas.openxmlformats.org/officeDocument/2006/relationships/oleObject" Target="../embeddings/oleObject425.bin"/><Relationship Id="rId21" Type="http://schemas.openxmlformats.org/officeDocument/2006/relationships/oleObject" Target="../embeddings/oleObject415.bin"/><Relationship Id="rId34" Type="http://schemas.openxmlformats.org/officeDocument/2006/relationships/oleObject" Target="../embeddings/oleObject422.bin"/><Relationship Id="rId42" Type="http://schemas.openxmlformats.org/officeDocument/2006/relationships/oleObject" Target="../embeddings/oleObject428.bin"/><Relationship Id="rId7" Type="http://schemas.openxmlformats.org/officeDocument/2006/relationships/oleObject" Target="../embeddings/oleObject408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11.emf"/><Relationship Id="rId29" Type="http://schemas.openxmlformats.org/officeDocument/2006/relationships/oleObject" Target="../embeddings/oleObject419.bin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06.emf"/><Relationship Id="rId11" Type="http://schemas.openxmlformats.org/officeDocument/2006/relationships/oleObject" Target="../embeddings/oleObject410.bin"/><Relationship Id="rId24" Type="http://schemas.openxmlformats.org/officeDocument/2006/relationships/image" Target="../media/image401.emf"/><Relationship Id="rId32" Type="http://schemas.openxmlformats.org/officeDocument/2006/relationships/image" Target="../media/image372.emf"/><Relationship Id="rId37" Type="http://schemas.openxmlformats.org/officeDocument/2006/relationships/image" Target="../media/image417.emf"/><Relationship Id="rId40" Type="http://schemas.openxmlformats.org/officeDocument/2006/relationships/oleObject" Target="../embeddings/oleObject426.bin"/><Relationship Id="rId45" Type="http://schemas.openxmlformats.org/officeDocument/2006/relationships/oleObject" Target="../embeddings/oleObject431.bin"/><Relationship Id="rId5" Type="http://schemas.openxmlformats.org/officeDocument/2006/relationships/oleObject" Target="../embeddings/oleObject407.bin"/><Relationship Id="rId15" Type="http://schemas.openxmlformats.org/officeDocument/2006/relationships/oleObject" Target="../embeddings/oleObject412.bin"/><Relationship Id="rId23" Type="http://schemas.openxmlformats.org/officeDocument/2006/relationships/oleObject" Target="../embeddings/oleObject416.bin"/><Relationship Id="rId28" Type="http://schemas.openxmlformats.org/officeDocument/2006/relationships/image" Target="../media/image368.emf"/><Relationship Id="rId36" Type="http://schemas.openxmlformats.org/officeDocument/2006/relationships/oleObject" Target="../embeddings/oleObject423.bin"/><Relationship Id="rId10" Type="http://schemas.openxmlformats.org/officeDocument/2006/relationships/image" Target="../media/image408.emf"/><Relationship Id="rId19" Type="http://schemas.openxmlformats.org/officeDocument/2006/relationships/oleObject" Target="../embeddings/oleObject414.bin"/><Relationship Id="rId31" Type="http://schemas.openxmlformats.org/officeDocument/2006/relationships/oleObject" Target="../embeddings/oleObject420.bin"/><Relationship Id="rId44" Type="http://schemas.openxmlformats.org/officeDocument/2006/relationships/oleObject" Target="../embeddings/oleObject430.bin"/><Relationship Id="rId4" Type="http://schemas.openxmlformats.org/officeDocument/2006/relationships/image" Target="../media/image405.emf"/><Relationship Id="rId9" Type="http://schemas.openxmlformats.org/officeDocument/2006/relationships/oleObject" Target="../embeddings/oleObject409.bin"/><Relationship Id="rId14" Type="http://schemas.openxmlformats.org/officeDocument/2006/relationships/image" Target="../media/image410.emf"/><Relationship Id="rId22" Type="http://schemas.openxmlformats.org/officeDocument/2006/relationships/image" Target="../media/image414.emf"/><Relationship Id="rId27" Type="http://schemas.openxmlformats.org/officeDocument/2006/relationships/oleObject" Target="../embeddings/oleObject418.bin"/><Relationship Id="rId30" Type="http://schemas.openxmlformats.org/officeDocument/2006/relationships/image" Target="../media/image415.emf"/><Relationship Id="rId35" Type="http://schemas.openxmlformats.org/officeDocument/2006/relationships/image" Target="../media/image416.emf"/><Relationship Id="rId43" Type="http://schemas.openxmlformats.org/officeDocument/2006/relationships/oleObject" Target="../embeddings/oleObject429.bin"/><Relationship Id="rId8" Type="http://schemas.openxmlformats.org/officeDocument/2006/relationships/image" Target="../media/image407.emf"/><Relationship Id="rId3" Type="http://schemas.openxmlformats.org/officeDocument/2006/relationships/oleObject" Target="../embeddings/oleObject406.bin"/><Relationship Id="rId12" Type="http://schemas.openxmlformats.org/officeDocument/2006/relationships/image" Target="../media/image409.emf"/><Relationship Id="rId17" Type="http://schemas.openxmlformats.org/officeDocument/2006/relationships/oleObject" Target="../embeddings/oleObject413.bin"/><Relationship Id="rId25" Type="http://schemas.openxmlformats.org/officeDocument/2006/relationships/oleObject" Target="../embeddings/oleObject417.bin"/><Relationship Id="rId33" Type="http://schemas.openxmlformats.org/officeDocument/2006/relationships/oleObject" Target="../embeddings/oleObject421.bin"/><Relationship Id="rId38" Type="http://schemas.openxmlformats.org/officeDocument/2006/relationships/oleObject" Target="../embeddings/oleObject424.bin"/><Relationship Id="rId20" Type="http://schemas.openxmlformats.org/officeDocument/2006/relationships/image" Target="../media/image413.emf"/><Relationship Id="rId41" Type="http://schemas.openxmlformats.org/officeDocument/2006/relationships/oleObject" Target="../embeddings/oleObject427.bin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37.bin"/><Relationship Id="rId18" Type="http://schemas.openxmlformats.org/officeDocument/2006/relationships/image" Target="../media/image425.emf"/><Relationship Id="rId26" Type="http://schemas.openxmlformats.org/officeDocument/2006/relationships/image" Target="../media/image429.emf"/><Relationship Id="rId39" Type="http://schemas.openxmlformats.org/officeDocument/2006/relationships/oleObject" Target="../embeddings/oleObject450.bin"/><Relationship Id="rId21" Type="http://schemas.openxmlformats.org/officeDocument/2006/relationships/oleObject" Target="../embeddings/oleObject441.bin"/><Relationship Id="rId34" Type="http://schemas.openxmlformats.org/officeDocument/2006/relationships/image" Target="../media/image433.emf"/><Relationship Id="rId42" Type="http://schemas.openxmlformats.org/officeDocument/2006/relationships/image" Target="../media/image437.emf"/><Relationship Id="rId47" Type="http://schemas.openxmlformats.org/officeDocument/2006/relationships/oleObject" Target="../embeddings/oleObject454.bin"/><Relationship Id="rId50" Type="http://schemas.openxmlformats.org/officeDocument/2006/relationships/image" Target="../media/image441.emf"/><Relationship Id="rId55" Type="http://schemas.openxmlformats.org/officeDocument/2006/relationships/oleObject" Target="../embeddings/oleObject458.bin"/><Relationship Id="rId7" Type="http://schemas.openxmlformats.org/officeDocument/2006/relationships/oleObject" Target="../embeddings/oleObject434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24.emf"/><Relationship Id="rId29" Type="http://schemas.openxmlformats.org/officeDocument/2006/relationships/oleObject" Target="../embeddings/oleObject445.bin"/><Relationship Id="rId11" Type="http://schemas.openxmlformats.org/officeDocument/2006/relationships/oleObject" Target="../embeddings/oleObject436.bin"/><Relationship Id="rId24" Type="http://schemas.openxmlformats.org/officeDocument/2006/relationships/image" Target="../media/image428.emf"/><Relationship Id="rId32" Type="http://schemas.openxmlformats.org/officeDocument/2006/relationships/image" Target="../media/image432.emf"/><Relationship Id="rId37" Type="http://schemas.openxmlformats.org/officeDocument/2006/relationships/oleObject" Target="../embeddings/oleObject449.bin"/><Relationship Id="rId40" Type="http://schemas.openxmlformats.org/officeDocument/2006/relationships/image" Target="../media/image436.emf"/><Relationship Id="rId45" Type="http://schemas.openxmlformats.org/officeDocument/2006/relationships/oleObject" Target="../embeddings/oleObject453.bin"/><Relationship Id="rId53" Type="http://schemas.openxmlformats.org/officeDocument/2006/relationships/oleObject" Target="../embeddings/oleObject457.bin"/><Relationship Id="rId5" Type="http://schemas.openxmlformats.org/officeDocument/2006/relationships/oleObject" Target="../embeddings/oleObject433.bin"/><Relationship Id="rId10" Type="http://schemas.openxmlformats.org/officeDocument/2006/relationships/image" Target="../media/image421.emf"/><Relationship Id="rId19" Type="http://schemas.openxmlformats.org/officeDocument/2006/relationships/oleObject" Target="../embeddings/oleObject440.bin"/><Relationship Id="rId31" Type="http://schemas.openxmlformats.org/officeDocument/2006/relationships/oleObject" Target="../embeddings/oleObject446.bin"/><Relationship Id="rId44" Type="http://schemas.openxmlformats.org/officeDocument/2006/relationships/image" Target="../media/image438.emf"/><Relationship Id="rId52" Type="http://schemas.openxmlformats.org/officeDocument/2006/relationships/image" Target="../media/image442.emf"/><Relationship Id="rId4" Type="http://schemas.openxmlformats.org/officeDocument/2006/relationships/image" Target="../media/image418.emf"/><Relationship Id="rId9" Type="http://schemas.openxmlformats.org/officeDocument/2006/relationships/oleObject" Target="../embeddings/oleObject435.bin"/><Relationship Id="rId14" Type="http://schemas.openxmlformats.org/officeDocument/2006/relationships/image" Target="../media/image423.emf"/><Relationship Id="rId22" Type="http://schemas.openxmlformats.org/officeDocument/2006/relationships/image" Target="../media/image427.emf"/><Relationship Id="rId27" Type="http://schemas.openxmlformats.org/officeDocument/2006/relationships/oleObject" Target="../embeddings/oleObject444.bin"/><Relationship Id="rId30" Type="http://schemas.openxmlformats.org/officeDocument/2006/relationships/image" Target="../media/image431.emf"/><Relationship Id="rId35" Type="http://schemas.openxmlformats.org/officeDocument/2006/relationships/oleObject" Target="../embeddings/oleObject448.bin"/><Relationship Id="rId43" Type="http://schemas.openxmlformats.org/officeDocument/2006/relationships/oleObject" Target="../embeddings/oleObject452.bin"/><Relationship Id="rId48" Type="http://schemas.openxmlformats.org/officeDocument/2006/relationships/image" Target="../media/image440.emf"/><Relationship Id="rId56" Type="http://schemas.openxmlformats.org/officeDocument/2006/relationships/image" Target="../media/image444.emf"/><Relationship Id="rId8" Type="http://schemas.openxmlformats.org/officeDocument/2006/relationships/image" Target="../media/image420.emf"/><Relationship Id="rId51" Type="http://schemas.openxmlformats.org/officeDocument/2006/relationships/oleObject" Target="../embeddings/oleObject456.bin"/><Relationship Id="rId3" Type="http://schemas.openxmlformats.org/officeDocument/2006/relationships/oleObject" Target="../embeddings/oleObject432.bin"/><Relationship Id="rId12" Type="http://schemas.openxmlformats.org/officeDocument/2006/relationships/image" Target="../media/image422.emf"/><Relationship Id="rId17" Type="http://schemas.openxmlformats.org/officeDocument/2006/relationships/oleObject" Target="../embeddings/oleObject439.bin"/><Relationship Id="rId25" Type="http://schemas.openxmlformats.org/officeDocument/2006/relationships/oleObject" Target="../embeddings/oleObject443.bin"/><Relationship Id="rId33" Type="http://schemas.openxmlformats.org/officeDocument/2006/relationships/oleObject" Target="../embeddings/oleObject447.bin"/><Relationship Id="rId38" Type="http://schemas.openxmlformats.org/officeDocument/2006/relationships/image" Target="../media/image435.emf"/><Relationship Id="rId46" Type="http://schemas.openxmlformats.org/officeDocument/2006/relationships/image" Target="../media/image439.emf"/><Relationship Id="rId20" Type="http://schemas.openxmlformats.org/officeDocument/2006/relationships/image" Target="../media/image426.emf"/><Relationship Id="rId41" Type="http://schemas.openxmlformats.org/officeDocument/2006/relationships/oleObject" Target="../embeddings/oleObject451.bin"/><Relationship Id="rId54" Type="http://schemas.openxmlformats.org/officeDocument/2006/relationships/image" Target="../media/image443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19.emf"/><Relationship Id="rId15" Type="http://schemas.openxmlformats.org/officeDocument/2006/relationships/oleObject" Target="../embeddings/oleObject438.bin"/><Relationship Id="rId23" Type="http://schemas.openxmlformats.org/officeDocument/2006/relationships/oleObject" Target="../embeddings/oleObject442.bin"/><Relationship Id="rId28" Type="http://schemas.openxmlformats.org/officeDocument/2006/relationships/image" Target="../media/image430.emf"/><Relationship Id="rId36" Type="http://schemas.openxmlformats.org/officeDocument/2006/relationships/image" Target="../media/image434.emf"/><Relationship Id="rId49" Type="http://schemas.openxmlformats.org/officeDocument/2006/relationships/oleObject" Target="../embeddings/oleObject455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emf"/><Relationship Id="rId3" Type="http://schemas.openxmlformats.org/officeDocument/2006/relationships/oleObject" Target="../embeddings/oleObject459.bin"/><Relationship Id="rId7" Type="http://schemas.openxmlformats.org/officeDocument/2006/relationships/oleObject" Target="../embeddings/oleObject461.bin"/><Relationship Id="rId12" Type="http://schemas.openxmlformats.org/officeDocument/2006/relationships/image" Target="../media/image449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46.emf"/><Relationship Id="rId11" Type="http://schemas.openxmlformats.org/officeDocument/2006/relationships/oleObject" Target="../embeddings/oleObject463.bin"/><Relationship Id="rId5" Type="http://schemas.openxmlformats.org/officeDocument/2006/relationships/oleObject" Target="../embeddings/oleObject460.bin"/><Relationship Id="rId10" Type="http://schemas.openxmlformats.org/officeDocument/2006/relationships/image" Target="../media/image448.emf"/><Relationship Id="rId4" Type="http://schemas.openxmlformats.org/officeDocument/2006/relationships/image" Target="../media/image445.emf"/><Relationship Id="rId9" Type="http://schemas.openxmlformats.org/officeDocument/2006/relationships/oleObject" Target="../embeddings/oleObject462.bin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69.bin"/><Relationship Id="rId18" Type="http://schemas.openxmlformats.org/officeDocument/2006/relationships/image" Target="../media/image457.emf"/><Relationship Id="rId26" Type="http://schemas.openxmlformats.org/officeDocument/2006/relationships/image" Target="../media/image362.emf"/><Relationship Id="rId3" Type="http://schemas.openxmlformats.org/officeDocument/2006/relationships/oleObject" Target="../embeddings/oleObject464.bin"/><Relationship Id="rId21" Type="http://schemas.openxmlformats.org/officeDocument/2006/relationships/oleObject" Target="../embeddings/oleObject473.bin"/><Relationship Id="rId7" Type="http://schemas.openxmlformats.org/officeDocument/2006/relationships/oleObject" Target="../embeddings/oleObject466.bin"/><Relationship Id="rId12" Type="http://schemas.openxmlformats.org/officeDocument/2006/relationships/image" Target="../media/image454.emf"/><Relationship Id="rId17" Type="http://schemas.openxmlformats.org/officeDocument/2006/relationships/oleObject" Target="../embeddings/oleObject471.bin"/><Relationship Id="rId25" Type="http://schemas.openxmlformats.org/officeDocument/2006/relationships/oleObject" Target="../embeddings/oleObject475.bin"/><Relationship Id="rId33" Type="http://schemas.openxmlformats.org/officeDocument/2006/relationships/oleObject" Target="../embeddings/oleObject47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56.emf"/><Relationship Id="rId20" Type="http://schemas.openxmlformats.org/officeDocument/2006/relationships/image" Target="../media/image458.emf"/><Relationship Id="rId29" Type="http://schemas.openxmlformats.org/officeDocument/2006/relationships/oleObject" Target="../embeddings/oleObject477.bin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51.emf"/><Relationship Id="rId11" Type="http://schemas.openxmlformats.org/officeDocument/2006/relationships/oleObject" Target="../embeddings/oleObject468.bin"/><Relationship Id="rId24" Type="http://schemas.openxmlformats.org/officeDocument/2006/relationships/image" Target="../media/image361.emf"/><Relationship Id="rId32" Type="http://schemas.openxmlformats.org/officeDocument/2006/relationships/image" Target="../media/image372.emf"/><Relationship Id="rId5" Type="http://schemas.openxmlformats.org/officeDocument/2006/relationships/oleObject" Target="../embeddings/oleObject465.bin"/><Relationship Id="rId15" Type="http://schemas.openxmlformats.org/officeDocument/2006/relationships/oleObject" Target="../embeddings/oleObject470.bin"/><Relationship Id="rId23" Type="http://schemas.openxmlformats.org/officeDocument/2006/relationships/oleObject" Target="../embeddings/oleObject474.bin"/><Relationship Id="rId28" Type="http://schemas.openxmlformats.org/officeDocument/2006/relationships/image" Target="../media/image415.emf"/><Relationship Id="rId10" Type="http://schemas.openxmlformats.org/officeDocument/2006/relationships/image" Target="../media/image453.emf"/><Relationship Id="rId19" Type="http://schemas.openxmlformats.org/officeDocument/2006/relationships/oleObject" Target="../embeddings/oleObject472.bin"/><Relationship Id="rId31" Type="http://schemas.openxmlformats.org/officeDocument/2006/relationships/oleObject" Target="../embeddings/oleObject478.bin"/><Relationship Id="rId4" Type="http://schemas.openxmlformats.org/officeDocument/2006/relationships/image" Target="../media/image450.emf"/><Relationship Id="rId9" Type="http://schemas.openxmlformats.org/officeDocument/2006/relationships/oleObject" Target="../embeddings/oleObject467.bin"/><Relationship Id="rId14" Type="http://schemas.openxmlformats.org/officeDocument/2006/relationships/image" Target="../media/image455.emf"/><Relationship Id="rId22" Type="http://schemas.openxmlformats.org/officeDocument/2006/relationships/image" Target="../media/image459.emf"/><Relationship Id="rId27" Type="http://schemas.openxmlformats.org/officeDocument/2006/relationships/oleObject" Target="../embeddings/oleObject476.bin"/><Relationship Id="rId30" Type="http://schemas.openxmlformats.org/officeDocument/2006/relationships/image" Target="../media/image368.emf"/><Relationship Id="rId8" Type="http://schemas.openxmlformats.org/officeDocument/2006/relationships/image" Target="../media/image452.emf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85.bin"/><Relationship Id="rId18" Type="http://schemas.openxmlformats.org/officeDocument/2006/relationships/image" Target="../media/image467.emf"/><Relationship Id="rId26" Type="http://schemas.openxmlformats.org/officeDocument/2006/relationships/image" Target="../media/image471.emf"/><Relationship Id="rId21" Type="http://schemas.openxmlformats.org/officeDocument/2006/relationships/oleObject" Target="../embeddings/oleObject489.bin"/><Relationship Id="rId34" Type="http://schemas.openxmlformats.org/officeDocument/2006/relationships/image" Target="../media/image475.emf"/><Relationship Id="rId7" Type="http://schemas.openxmlformats.org/officeDocument/2006/relationships/oleObject" Target="../embeddings/oleObject482.bin"/><Relationship Id="rId12" Type="http://schemas.openxmlformats.org/officeDocument/2006/relationships/image" Target="../media/image464.emf"/><Relationship Id="rId17" Type="http://schemas.openxmlformats.org/officeDocument/2006/relationships/oleObject" Target="../embeddings/oleObject487.bin"/><Relationship Id="rId25" Type="http://schemas.openxmlformats.org/officeDocument/2006/relationships/oleObject" Target="../embeddings/oleObject491.bin"/><Relationship Id="rId33" Type="http://schemas.openxmlformats.org/officeDocument/2006/relationships/oleObject" Target="../embeddings/oleObject495.bin"/><Relationship Id="rId38" Type="http://schemas.openxmlformats.org/officeDocument/2006/relationships/image" Target="../media/image477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66.emf"/><Relationship Id="rId20" Type="http://schemas.openxmlformats.org/officeDocument/2006/relationships/image" Target="../media/image468.emf"/><Relationship Id="rId29" Type="http://schemas.openxmlformats.org/officeDocument/2006/relationships/oleObject" Target="../embeddings/oleObject493.bin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61.emf"/><Relationship Id="rId11" Type="http://schemas.openxmlformats.org/officeDocument/2006/relationships/oleObject" Target="../embeddings/oleObject484.bin"/><Relationship Id="rId24" Type="http://schemas.openxmlformats.org/officeDocument/2006/relationships/image" Target="../media/image470.emf"/><Relationship Id="rId32" Type="http://schemas.openxmlformats.org/officeDocument/2006/relationships/image" Target="../media/image474.emf"/><Relationship Id="rId37" Type="http://schemas.openxmlformats.org/officeDocument/2006/relationships/oleObject" Target="../embeddings/oleObject497.bin"/><Relationship Id="rId5" Type="http://schemas.openxmlformats.org/officeDocument/2006/relationships/oleObject" Target="../embeddings/oleObject481.bin"/><Relationship Id="rId15" Type="http://schemas.openxmlformats.org/officeDocument/2006/relationships/oleObject" Target="../embeddings/oleObject486.bin"/><Relationship Id="rId23" Type="http://schemas.openxmlformats.org/officeDocument/2006/relationships/oleObject" Target="../embeddings/oleObject490.bin"/><Relationship Id="rId28" Type="http://schemas.openxmlformats.org/officeDocument/2006/relationships/image" Target="../media/image472.emf"/><Relationship Id="rId36" Type="http://schemas.openxmlformats.org/officeDocument/2006/relationships/image" Target="../media/image476.emf"/><Relationship Id="rId10" Type="http://schemas.openxmlformats.org/officeDocument/2006/relationships/image" Target="../media/image463.emf"/><Relationship Id="rId19" Type="http://schemas.openxmlformats.org/officeDocument/2006/relationships/oleObject" Target="../embeddings/oleObject488.bin"/><Relationship Id="rId31" Type="http://schemas.openxmlformats.org/officeDocument/2006/relationships/oleObject" Target="../embeddings/oleObject494.bin"/><Relationship Id="rId4" Type="http://schemas.openxmlformats.org/officeDocument/2006/relationships/image" Target="../media/image460.emf"/><Relationship Id="rId9" Type="http://schemas.openxmlformats.org/officeDocument/2006/relationships/oleObject" Target="../embeddings/oleObject483.bin"/><Relationship Id="rId14" Type="http://schemas.openxmlformats.org/officeDocument/2006/relationships/image" Target="../media/image465.emf"/><Relationship Id="rId22" Type="http://schemas.openxmlformats.org/officeDocument/2006/relationships/image" Target="../media/image469.emf"/><Relationship Id="rId27" Type="http://schemas.openxmlformats.org/officeDocument/2006/relationships/oleObject" Target="../embeddings/oleObject492.bin"/><Relationship Id="rId30" Type="http://schemas.openxmlformats.org/officeDocument/2006/relationships/image" Target="../media/image473.emf"/><Relationship Id="rId35" Type="http://schemas.openxmlformats.org/officeDocument/2006/relationships/oleObject" Target="../embeddings/oleObject496.bin"/><Relationship Id="rId8" Type="http://schemas.openxmlformats.org/officeDocument/2006/relationships/image" Target="../media/image462.emf"/><Relationship Id="rId3" Type="http://schemas.openxmlformats.org/officeDocument/2006/relationships/oleObject" Target="../embeddings/oleObject480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emf"/><Relationship Id="rId13" Type="http://schemas.openxmlformats.org/officeDocument/2006/relationships/oleObject" Target="../embeddings/oleObject503.bin"/><Relationship Id="rId18" Type="http://schemas.openxmlformats.org/officeDocument/2006/relationships/image" Target="../media/image485.emf"/><Relationship Id="rId26" Type="http://schemas.openxmlformats.org/officeDocument/2006/relationships/image" Target="../media/image489.emf"/><Relationship Id="rId3" Type="http://schemas.openxmlformats.org/officeDocument/2006/relationships/oleObject" Target="../embeddings/oleObject498.bin"/><Relationship Id="rId21" Type="http://schemas.openxmlformats.org/officeDocument/2006/relationships/oleObject" Target="../embeddings/oleObject507.bin"/><Relationship Id="rId7" Type="http://schemas.openxmlformats.org/officeDocument/2006/relationships/oleObject" Target="../embeddings/oleObject500.bin"/><Relationship Id="rId12" Type="http://schemas.openxmlformats.org/officeDocument/2006/relationships/image" Target="../media/image482.emf"/><Relationship Id="rId17" Type="http://schemas.openxmlformats.org/officeDocument/2006/relationships/oleObject" Target="../embeddings/oleObject505.bin"/><Relationship Id="rId25" Type="http://schemas.openxmlformats.org/officeDocument/2006/relationships/oleObject" Target="../embeddings/oleObject50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84.emf"/><Relationship Id="rId20" Type="http://schemas.openxmlformats.org/officeDocument/2006/relationships/image" Target="../media/image486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79.emf"/><Relationship Id="rId11" Type="http://schemas.openxmlformats.org/officeDocument/2006/relationships/oleObject" Target="../embeddings/oleObject502.bin"/><Relationship Id="rId24" Type="http://schemas.openxmlformats.org/officeDocument/2006/relationships/image" Target="../media/image488.emf"/><Relationship Id="rId5" Type="http://schemas.openxmlformats.org/officeDocument/2006/relationships/oleObject" Target="../embeddings/oleObject499.bin"/><Relationship Id="rId15" Type="http://schemas.openxmlformats.org/officeDocument/2006/relationships/oleObject" Target="../embeddings/oleObject504.bin"/><Relationship Id="rId23" Type="http://schemas.openxmlformats.org/officeDocument/2006/relationships/oleObject" Target="../embeddings/oleObject508.bin"/><Relationship Id="rId28" Type="http://schemas.openxmlformats.org/officeDocument/2006/relationships/image" Target="../media/image490.emf"/><Relationship Id="rId10" Type="http://schemas.openxmlformats.org/officeDocument/2006/relationships/image" Target="../media/image481.emf"/><Relationship Id="rId19" Type="http://schemas.openxmlformats.org/officeDocument/2006/relationships/oleObject" Target="../embeddings/oleObject506.bin"/><Relationship Id="rId4" Type="http://schemas.openxmlformats.org/officeDocument/2006/relationships/image" Target="../media/image478.emf"/><Relationship Id="rId9" Type="http://schemas.openxmlformats.org/officeDocument/2006/relationships/oleObject" Target="../embeddings/oleObject501.bin"/><Relationship Id="rId14" Type="http://schemas.openxmlformats.org/officeDocument/2006/relationships/image" Target="../media/image483.emf"/><Relationship Id="rId22" Type="http://schemas.openxmlformats.org/officeDocument/2006/relationships/image" Target="../media/image487.emf"/><Relationship Id="rId27" Type="http://schemas.openxmlformats.org/officeDocument/2006/relationships/oleObject" Target="../embeddings/oleObject510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emf"/><Relationship Id="rId3" Type="http://schemas.openxmlformats.org/officeDocument/2006/relationships/oleObject" Target="../embeddings/oleObject511.bin"/><Relationship Id="rId7" Type="http://schemas.openxmlformats.org/officeDocument/2006/relationships/oleObject" Target="../embeddings/oleObject513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92.emf"/><Relationship Id="rId5" Type="http://schemas.openxmlformats.org/officeDocument/2006/relationships/oleObject" Target="../embeddings/oleObject512.bin"/><Relationship Id="rId10" Type="http://schemas.openxmlformats.org/officeDocument/2006/relationships/image" Target="../media/image494.emf"/><Relationship Id="rId4" Type="http://schemas.openxmlformats.org/officeDocument/2006/relationships/image" Target="../media/image491.emf"/><Relationship Id="rId9" Type="http://schemas.openxmlformats.org/officeDocument/2006/relationships/oleObject" Target="../embeddings/oleObject514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7.emf"/><Relationship Id="rId13" Type="http://schemas.openxmlformats.org/officeDocument/2006/relationships/oleObject" Target="../embeddings/oleObject520.bin"/><Relationship Id="rId18" Type="http://schemas.openxmlformats.org/officeDocument/2006/relationships/image" Target="../media/image502.emf"/><Relationship Id="rId26" Type="http://schemas.openxmlformats.org/officeDocument/2006/relationships/image" Target="../media/image506.emf"/><Relationship Id="rId3" Type="http://schemas.openxmlformats.org/officeDocument/2006/relationships/oleObject" Target="../embeddings/oleObject515.bin"/><Relationship Id="rId21" Type="http://schemas.openxmlformats.org/officeDocument/2006/relationships/oleObject" Target="../embeddings/oleObject524.bin"/><Relationship Id="rId7" Type="http://schemas.openxmlformats.org/officeDocument/2006/relationships/oleObject" Target="../embeddings/oleObject517.bin"/><Relationship Id="rId12" Type="http://schemas.openxmlformats.org/officeDocument/2006/relationships/image" Target="../media/image499.emf"/><Relationship Id="rId17" Type="http://schemas.openxmlformats.org/officeDocument/2006/relationships/oleObject" Target="../embeddings/oleObject522.bin"/><Relationship Id="rId25" Type="http://schemas.openxmlformats.org/officeDocument/2006/relationships/oleObject" Target="../embeddings/oleObject52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01.emf"/><Relationship Id="rId20" Type="http://schemas.openxmlformats.org/officeDocument/2006/relationships/image" Target="../media/image503.emf"/><Relationship Id="rId29" Type="http://schemas.openxmlformats.org/officeDocument/2006/relationships/oleObject" Target="../embeddings/oleObject528.bin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96.emf"/><Relationship Id="rId11" Type="http://schemas.openxmlformats.org/officeDocument/2006/relationships/oleObject" Target="../embeddings/oleObject519.bin"/><Relationship Id="rId24" Type="http://schemas.openxmlformats.org/officeDocument/2006/relationships/image" Target="../media/image505.emf"/><Relationship Id="rId32" Type="http://schemas.openxmlformats.org/officeDocument/2006/relationships/image" Target="../media/image368.emf"/><Relationship Id="rId5" Type="http://schemas.openxmlformats.org/officeDocument/2006/relationships/oleObject" Target="../embeddings/oleObject516.bin"/><Relationship Id="rId15" Type="http://schemas.openxmlformats.org/officeDocument/2006/relationships/oleObject" Target="../embeddings/oleObject521.bin"/><Relationship Id="rId23" Type="http://schemas.openxmlformats.org/officeDocument/2006/relationships/oleObject" Target="../embeddings/oleObject525.bin"/><Relationship Id="rId28" Type="http://schemas.openxmlformats.org/officeDocument/2006/relationships/image" Target="../media/image507.emf"/><Relationship Id="rId10" Type="http://schemas.openxmlformats.org/officeDocument/2006/relationships/image" Target="../media/image498.emf"/><Relationship Id="rId19" Type="http://schemas.openxmlformats.org/officeDocument/2006/relationships/oleObject" Target="../embeddings/oleObject523.bin"/><Relationship Id="rId31" Type="http://schemas.openxmlformats.org/officeDocument/2006/relationships/oleObject" Target="../embeddings/oleObject529.bin"/><Relationship Id="rId4" Type="http://schemas.openxmlformats.org/officeDocument/2006/relationships/image" Target="../media/image495.emf"/><Relationship Id="rId9" Type="http://schemas.openxmlformats.org/officeDocument/2006/relationships/oleObject" Target="../embeddings/oleObject518.bin"/><Relationship Id="rId14" Type="http://schemas.openxmlformats.org/officeDocument/2006/relationships/image" Target="../media/image500.emf"/><Relationship Id="rId22" Type="http://schemas.openxmlformats.org/officeDocument/2006/relationships/image" Target="../media/image504.emf"/><Relationship Id="rId27" Type="http://schemas.openxmlformats.org/officeDocument/2006/relationships/oleObject" Target="../embeddings/oleObject527.bin"/><Relationship Id="rId30" Type="http://schemas.openxmlformats.org/officeDocument/2006/relationships/image" Target="../media/image508.emf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3.emf"/><Relationship Id="rId18" Type="http://schemas.openxmlformats.org/officeDocument/2006/relationships/oleObject" Target="../embeddings/oleObject537.bin"/><Relationship Id="rId26" Type="http://schemas.openxmlformats.org/officeDocument/2006/relationships/oleObject" Target="../embeddings/oleObject541.bin"/><Relationship Id="rId39" Type="http://schemas.openxmlformats.org/officeDocument/2006/relationships/oleObject" Target="../embeddings/oleObject546.bin"/><Relationship Id="rId21" Type="http://schemas.openxmlformats.org/officeDocument/2006/relationships/image" Target="../media/image506.emf"/><Relationship Id="rId34" Type="http://schemas.openxmlformats.org/officeDocument/2006/relationships/oleObject" Target="../embeddings/oleObject543.bin"/><Relationship Id="rId7" Type="http://schemas.openxmlformats.org/officeDocument/2006/relationships/image" Target="../media/image510.emf"/><Relationship Id="rId12" Type="http://schemas.openxmlformats.org/officeDocument/2006/relationships/oleObject" Target="../embeddings/oleObject534.bin"/><Relationship Id="rId17" Type="http://schemas.openxmlformats.org/officeDocument/2006/relationships/image" Target="../media/image515.emf"/><Relationship Id="rId25" Type="http://schemas.openxmlformats.org/officeDocument/2006/relationships/image" Target="../media/image508.emf"/><Relationship Id="rId33" Type="http://schemas.openxmlformats.org/officeDocument/2006/relationships/image" Target="../media/image516.emf"/><Relationship Id="rId38" Type="http://schemas.openxmlformats.org/officeDocument/2006/relationships/image" Target="../media/image401.emf"/><Relationship Id="rId2" Type="http://schemas.openxmlformats.org/officeDocument/2006/relationships/slideLayout" Target="../slideLayouts/slideLayout39.xml"/><Relationship Id="rId16" Type="http://schemas.openxmlformats.org/officeDocument/2006/relationships/oleObject" Target="../embeddings/oleObject536.bin"/><Relationship Id="rId20" Type="http://schemas.openxmlformats.org/officeDocument/2006/relationships/oleObject" Target="../embeddings/oleObject538.bin"/><Relationship Id="rId29" Type="http://schemas.openxmlformats.org/officeDocument/2006/relationships/image" Target="../media/image520.png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531.bin"/><Relationship Id="rId11" Type="http://schemas.openxmlformats.org/officeDocument/2006/relationships/image" Target="../media/image512.emf"/><Relationship Id="rId24" Type="http://schemas.openxmlformats.org/officeDocument/2006/relationships/oleObject" Target="../embeddings/oleObject540.bin"/><Relationship Id="rId32" Type="http://schemas.openxmlformats.org/officeDocument/2006/relationships/oleObject" Target="../embeddings/oleObject542.bin"/><Relationship Id="rId37" Type="http://schemas.openxmlformats.org/officeDocument/2006/relationships/oleObject" Target="../embeddings/oleObject545.bin"/><Relationship Id="rId40" Type="http://schemas.openxmlformats.org/officeDocument/2006/relationships/image" Target="../media/image400.emf"/><Relationship Id="rId5" Type="http://schemas.openxmlformats.org/officeDocument/2006/relationships/image" Target="../media/image509.emf"/><Relationship Id="rId15" Type="http://schemas.openxmlformats.org/officeDocument/2006/relationships/image" Target="../media/image514.emf"/><Relationship Id="rId23" Type="http://schemas.openxmlformats.org/officeDocument/2006/relationships/image" Target="../media/image507.emf"/><Relationship Id="rId28" Type="http://schemas.openxmlformats.org/officeDocument/2006/relationships/image" Target="../media/image519.png"/><Relationship Id="rId36" Type="http://schemas.openxmlformats.org/officeDocument/2006/relationships/oleObject" Target="../embeddings/oleObject544.bin"/><Relationship Id="rId10" Type="http://schemas.openxmlformats.org/officeDocument/2006/relationships/oleObject" Target="../embeddings/oleObject533.bin"/><Relationship Id="rId19" Type="http://schemas.openxmlformats.org/officeDocument/2006/relationships/image" Target="../media/image505.emf"/><Relationship Id="rId31" Type="http://schemas.openxmlformats.org/officeDocument/2006/relationships/image" Target="../media/image522.png"/><Relationship Id="rId4" Type="http://schemas.openxmlformats.org/officeDocument/2006/relationships/oleObject" Target="../embeddings/oleObject530.bin"/><Relationship Id="rId9" Type="http://schemas.openxmlformats.org/officeDocument/2006/relationships/image" Target="../media/image511.emf"/><Relationship Id="rId14" Type="http://schemas.openxmlformats.org/officeDocument/2006/relationships/oleObject" Target="../embeddings/oleObject535.bin"/><Relationship Id="rId22" Type="http://schemas.openxmlformats.org/officeDocument/2006/relationships/oleObject" Target="../embeddings/oleObject539.bin"/><Relationship Id="rId27" Type="http://schemas.openxmlformats.org/officeDocument/2006/relationships/image" Target="../media/image368.emf"/><Relationship Id="rId30" Type="http://schemas.openxmlformats.org/officeDocument/2006/relationships/image" Target="../media/image521.png"/><Relationship Id="rId35" Type="http://schemas.openxmlformats.org/officeDocument/2006/relationships/image" Target="../media/image517.emf"/><Relationship Id="rId8" Type="http://schemas.openxmlformats.org/officeDocument/2006/relationships/oleObject" Target="../embeddings/oleObject532.bin"/><Relationship Id="rId3" Type="http://schemas.openxmlformats.org/officeDocument/2006/relationships/image" Target="../media/image5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8.e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.emf"/><Relationship Id="rId20" Type="http://schemas.openxmlformats.org/officeDocument/2006/relationships/image" Target="../media/image29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4.emf"/><Relationship Id="rId19" Type="http://schemas.openxmlformats.org/officeDocument/2006/relationships/oleObject" Target="../embeddings/oleObject24.bin"/><Relationship Id="rId4" Type="http://schemas.openxmlformats.org/officeDocument/2006/relationships/image" Target="../media/image21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6.emf"/><Relationship Id="rId22" Type="http://schemas.openxmlformats.org/officeDocument/2006/relationships/image" Target="../media/image30.emf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52.bin"/><Relationship Id="rId18" Type="http://schemas.openxmlformats.org/officeDocument/2006/relationships/image" Target="../media/image530.emf"/><Relationship Id="rId26" Type="http://schemas.openxmlformats.org/officeDocument/2006/relationships/image" Target="../media/image533.emf"/><Relationship Id="rId39" Type="http://schemas.openxmlformats.org/officeDocument/2006/relationships/oleObject" Target="../embeddings/oleObject565.bin"/><Relationship Id="rId21" Type="http://schemas.openxmlformats.org/officeDocument/2006/relationships/oleObject" Target="../embeddings/oleObject556.bin"/><Relationship Id="rId34" Type="http://schemas.openxmlformats.org/officeDocument/2006/relationships/image" Target="../media/image401.emf"/><Relationship Id="rId42" Type="http://schemas.openxmlformats.org/officeDocument/2006/relationships/image" Target="../media/image538.emf"/><Relationship Id="rId7" Type="http://schemas.openxmlformats.org/officeDocument/2006/relationships/oleObject" Target="../embeddings/oleObject54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29.emf"/><Relationship Id="rId20" Type="http://schemas.openxmlformats.org/officeDocument/2006/relationships/image" Target="../media/image531.emf"/><Relationship Id="rId29" Type="http://schemas.openxmlformats.org/officeDocument/2006/relationships/oleObject" Target="../embeddings/oleObject560.bin"/><Relationship Id="rId41" Type="http://schemas.openxmlformats.org/officeDocument/2006/relationships/oleObject" Target="../embeddings/oleObject566.bin"/><Relationship Id="rId1" Type="http://schemas.openxmlformats.org/officeDocument/2006/relationships/vmlDrawing" Target="../drawings/vmlDrawing44.vml"/><Relationship Id="rId6" Type="http://schemas.openxmlformats.org/officeDocument/2006/relationships/image" Target="../media/image524.emf"/><Relationship Id="rId11" Type="http://schemas.openxmlformats.org/officeDocument/2006/relationships/oleObject" Target="../embeddings/oleObject551.bin"/><Relationship Id="rId24" Type="http://schemas.openxmlformats.org/officeDocument/2006/relationships/image" Target="../media/image400.emf"/><Relationship Id="rId32" Type="http://schemas.openxmlformats.org/officeDocument/2006/relationships/image" Target="../media/image535.emf"/><Relationship Id="rId37" Type="http://schemas.openxmlformats.org/officeDocument/2006/relationships/oleObject" Target="../embeddings/oleObject564.bin"/><Relationship Id="rId40" Type="http://schemas.openxmlformats.org/officeDocument/2006/relationships/image" Target="../media/image537.emf"/><Relationship Id="rId5" Type="http://schemas.openxmlformats.org/officeDocument/2006/relationships/oleObject" Target="../embeddings/oleObject548.bin"/><Relationship Id="rId15" Type="http://schemas.openxmlformats.org/officeDocument/2006/relationships/oleObject" Target="../embeddings/oleObject553.bin"/><Relationship Id="rId23" Type="http://schemas.openxmlformats.org/officeDocument/2006/relationships/oleObject" Target="../embeddings/oleObject557.bin"/><Relationship Id="rId28" Type="http://schemas.openxmlformats.org/officeDocument/2006/relationships/image" Target="../media/image534.emf"/><Relationship Id="rId36" Type="http://schemas.openxmlformats.org/officeDocument/2006/relationships/image" Target="../media/image368.emf"/><Relationship Id="rId10" Type="http://schemas.openxmlformats.org/officeDocument/2006/relationships/image" Target="../media/image526.emf"/><Relationship Id="rId19" Type="http://schemas.openxmlformats.org/officeDocument/2006/relationships/oleObject" Target="../embeddings/oleObject555.bin"/><Relationship Id="rId31" Type="http://schemas.openxmlformats.org/officeDocument/2006/relationships/oleObject" Target="../embeddings/oleObject561.bin"/><Relationship Id="rId4" Type="http://schemas.openxmlformats.org/officeDocument/2006/relationships/image" Target="../media/image523.emf"/><Relationship Id="rId9" Type="http://schemas.openxmlformats.org/officeDocument/2006/relationships/oleObject" Target="../embeddings/oleObject550.bin"/><Relationship Id="rId14" Type="http://schemas.openxmlformats.org/officeDocument/2006/relationships/image" Target="../media/image528.emf"/><Relationship Id="rId22" Type="http://schemas.openxmlformats.org/officeDocument/2006/relationships/image" Target="../media/image532.emf"/><Relationship Id="rId27" Type="http://schemas.openxmlformats.org/officeDocument/2006/relationships/oleObject" Target="../embeddings/oleObject559.bin"/><Relationship Id="rId30" Type="http://schemas.openxmlformats.org/officeDocument/2006/relationships/image" Target="../media/image416.emf"/><Relationship Id="rId35" Type="http://schemas.openxmlformats.org/officeDocument/2006/relationships/oleObject" Target="../embeddings/oleObject563.bin"/><Relationship Id="rId43" Type="http://schemas.openxmlformats.org/officeDocument/2006/relationships/oleObject" Target="../embeddings/oleObject567.bin"/><Relationship Id="rId8" Type="http://schemas.openxmlformats.org/officeDocument/2006/relationships/image" Target="../media/image525.emf"/><Relationship Id="rId3" Type="http://schemas.openxmlformats.org/officeDocument/2006/relationships/oleObject" Target="../embeddings/oleObject547.bin"/><Relationship Id="rId12" Type="http://schemas.openxmlformats.org/officeDocument/2006/relationships/image" Target="../media/image527.emf"/><Relationship Id="rId17" Type="http://schemas.openxmlformats.org/officeDocument/2006/relationships/oleObject" Target="../embeddings/oleObject554.bin"/><Relationship Id="rId25" Type="http://schemas.openxmlformats.org/officeDocument/2006/relationships/oleObject" Target="../embeddings/oleObject558.bin"/><Relationship Id="rId33" Type="http://schemas.openxmlformats.org/officeDocument/2006/relationships/oleObject" Target="../embeddings/oleObject562.bin"/><Relationship Id="rId38" Type="http://schemas.openxmlformats.org/officeDocument/2006/relationships/image" Target="../media/image536.emf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73.bin"/><Relationship Id="rId18" Type="http://schemas.openxmlformats.org/officeDocument/2006/relationships/image" Target="../media/image546.emf"/><Relationship Id="rId26" Type="http://schemas.openxmlformats.org/officeDocument/2006/relationships/image" Target="../media/image550.emf"/><Relationship Id="rId21" Type="http://schemas.openxmlformats.org/officeDocument/2006/relationships/oleObject" Target="../embeddings/oleObject577.bin"/><Relationship Id="rId34" Type="http://schemas.openxmlformats.org/officeDocument/2006/relationships/image" Target="../media/image554.emf"/><Relationship Id="rId7" Type="http://schemas.openxmlformats.org/officeDocument/2006/relationships/oleObject" Target="../embeddings/oleObject570.bin"/><Relationship Id="rId12" Type="http://schemas.openxmlformats.org/officeDocument/2006/relationships/image" Target="../media/image543.emf"/><Relationship Id="rId17" Type="http://schemas.openxmlformats.org/officeDocument/2006/relationships/oleObject" Target="../embeddings/oleObject575.bin"/><Relationship Id="rId25" Type="http://schemas.openxmlformats.org/officeDocument/2006/relationships/oleObject" Target="../embeddings/oleObject579.bin"/><Relationship Id="rId33" Type="http://schemas.openxmlformats.org/officeDocument/2006/relationships/oleObject" Target="../embeddings/oleObject583.bin"/><Relationship Id="rId38" Type="http://schemas.openxmlformats.org/officeDocument/2006/relationships/image" Target="../media/image556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45.emf"/><Relationship Id="rId20" Type="http://schemas.openxmlformats.org/officeDocument/2006/relationships/image" Target="../media/image547.emf"/><Relationship Id="rId29" Type="http://schemas.openxmlformats.org/officeDocument/2006/relationships/oleObject" Target="../embeddings/oleObject581.bin"/><Relationship Id="rId1" Type="http://schemas.openxmlformats.org/officeDocument/2006/relationships/vmlDrawing" Target="../drawings/vmlDrawing45.vml"/><Relationship Id="rId6" Type="http://schemas.openxmlformats.org/officeDocument/2006/relationships/image" Target="../media/image540.emf"/><Relationship Id="rId11" Type="http://schemas.openxmlformats.org/officeDocument/2006/relationships/oleObject" Target="../embeddings/oleObject572.bin"/><Relationship Id="rId24" Type="http://schemas.openxmlformats.org/officeDocument/2006/relationships/image" Target="../media/image549.emf"/><Relationship Id="rId32" Type="http://schemas.openxmlformats.org/officeDocument/2006/relationships/image" Target="../media/image553.emf"/><Relationship Id="rId37" Type="http://schemas.openxmlformats.org/officeDocument/2006/relationships/oleObject" Target="../embeddings/oleObject585.bin"/><Relationship Id="rId5" Type="http://schemas.openxmlformats.org/officeDocument/2006/relationships/oleObject" Target="../embeddings/oleObject569.bin"/><Relationship Id="rId15" Type="http://schemas.openxmlformats.org/officeDocument/2006/relationships/oleObject" Target="../embeddings/oleObject574.bin"/><Relationship Id="rId23" Type="http://schemas.openxmlformats.org/officeDocument/2006/relationships/oleObject" Target="../embeddings/oleObject578.bin"/><Relationship Id="rId28" Type="http://schemas.openxmlformats.org/officeDocument/2006/relationships/image" Target="../media/image551.emf"/><Relationship Id="rId36" Type="http://schemas.openxmlformats.org/officeDocument/2006/relationships/image" Target="../media/image555.emf"/><Relationship Id="rId10" Type="http://schemas.openxmlformats.org/officeDocument/2006/relationships/image" Target="../media/image542.emf"/><Relationship Id="rId19" Type="http://schemas.openxmlformats.org/officeDocument/2006/relationships/oleObject" Target="../embeddings/oleObject576.bin"/><Relationship Id="rId31" Type="http://schemas.openxmlformats.org/officeDocument/2006/relationships/oleObject" Target="../embeddings/oleObject582.bin"/><Relationship Id="rId4" Type="http://schemas.openxmlformats.org/officeDocument/2006/relationships/image" Target="../media/image539.emf"/><Relationship Id="rId9" Type="http://schemas.openxmlformats.org/officeDocument/2006/relationships/oleObject" Target="../embeddings/oleObject571.bin"/><Relationship Id="rId14" Type="http://schemas.openxmlformats.org/officeDocument/2006/relationships/image" Target="../media/image544.emf"/><Relationship Id="rId22" Type="http://schemas.openxmlformats.org/officeDocument/2006/relationships/image" Target="../media/image548.emf"/><Relationship Id="rId27" Type="http://schemas.openxmlformats.org/officeDocument/2006/relationships/oleObject" Target="../embeddings/oleObject580.bin"/><Relationship Id="rId30" Type="http://schemas.openxmlformats.org/officeDocument/2006/relationships/image" Target="../media/image552.emf"/><Relationship Id="rId35" Type="http://schemas.openxmlformats.org/officeDocument/2006/relationships/oleObject" Target="../embeddings/oleObject584.bin"/><Relationship Id="rId8" Type="http://schemas.openxmlformats.org/officeDocument/2006/relationships/image" Target="../media/image541.emf"/><Relationship Id="rId3" Type="http://schemas.openxmlformats.org/officeDocument/2006/relationships/oleObject" Target="../embeddings/oleObject568.bin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91.bin"/><Relationship Id="rId18" Type="http://schemas.openxmlformats.org/officeDocument/2006/relationships/image" Target="../media/image563.emf"/><Relationship Id="rId26" Type="http://schemas.openxmlformats.org/officeDocument/2006/relationships/oleObject" Target="../embeddings/oleObject598.bin"/><Relationship Id="rId21" Type="http://schemas.openxmlformats.org/officeDocument/2006/relationships/oleObject" Target="../embeddings/oleObject595.bin"/><Relationship Id="rId34" Type="http://schemas.openxmlformats.org/officeDocument/2006/relationships/oleObject" Target="../embeddings/oleObject602.bin"/><Relationship Id="rId7" Type="http://schemas.openxmlformats.org/officeDocument/2006/relationships/oleObject" Target="../embeddings/oleObject588.bin"/><Relationship Id="rId12" Type="http://schemas.openxmlformats.org/officeDocument/2006/relationships/image" Target="../media/image561.emf"/><Relationship Id="rId17" Type="http://schemas.openxmlformats.org/officeDocument/2006/relationships/oleObject" Target="../embeddings/oleObject593.bin"/><Relationship Id="rId25" Type="http://schemas.openxmlformats.org/officeDocument/2006/relationships/image" Target="../media/image566.emf"/><Relationship Id="rId33" Type="http://schemas.openxmlformats.org/officeDocument/2006/relationships/image" Target="../media/image570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62.emf"/><Relationship Id="rId20" Type="http://schemas.openxmlformats.org/officeDocument/2006/relationships/image" Target="../media/image564.emf"/><Relationship Id="rId29" Type="http://schemas.openxmlformats.org/officeDocument/2006/relationships/image" Target="../media/image568.e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58.emf"/><Relationship Id="rId11" Type="http://schemas.openxmlformats.org/officeDocument/2006/relationships/oleObject" Target="../embeddings/oleObject590.bin"/><Relationship Id="rId24" Type="http://schemas.openxmlformats.org/officeDocument/2006/relationships/oleObject" Target="../embeddings/oleObject597.bin"/><Relationship Id="rId32" Type="http://schemas.openxmlformats.org/officeDocument/2006/relationships/oleObject" Target="../embeddings/oleObject601.bin"/><Relationship Id="rId37" Type="http://schemas.openxmlformats.org/officeDocument/2006/relationships/image" Target="../media/image572.emf"/><Relationship Id="rId5" Type="http://schemas.openxmlformats.org/officeDocument/2006/relationships/oleObject" Target="../embeddings/oleObject587.bin"/><Relationship Id="rId15" Type="http://schemas.openxmlformats.org/officeDocument/2006/relationships/oleObject" Target="../embeddings/oleObject592.bin"/><Relationship Id="rId23" Type="http://schemas.openxmlformats.org/officeDocument/2006/relationships/image" Target="../media/image565.emf"/><Relationship Id="rId28" Type="http://schemas.openxmlformats.org/officeDocument/2006/relationships/oleObject" Target="../embeddings/oleObject599.bin"/><Relationship Id="rId36" Type="http://schemas.openxmlformats.org/officeDocument/2006/relationships/oleObject" Target="../embeddings/oleObject603.bin"/><Relationship Id="rId10" Type="http://schemas.openxmlformats.org/officeDocument/2006/relationships/image" Target="../media/image560.emf"/><Relationship Id="rId19" Type="http://schemas.openxmlformats.org/officeDocument/2006/relationships/oleObject" Target="../embeddings/oleObject594.bin"/><Relationship Id="rId31" Type="http://schemas.openxmlformats.org/officeDocument/2006/relationships/image" Target="../media/image569.emf"/><Relationship Id="rId4" Type="http://schemas.openxmlformats.org/officeDocument/2006/relationships/image" Target="../media/image557.emf"/><Relationship Id="rId9" Type="http://schemas.openxmlformats.org/officeDocument/2006/relationships/oleObject" Target="../embeddings/oleObject589.bin"/><Relationship Id="rId14" Type="http://schemas.openxmlformats.org/officeDocument/2006/relationships/image" Target="../media/image368.emf"/><Relationship Id="rId22" Type="http://schemas.openxmlformats.org/officeDocument/2006/relationships/oleObject" Target="../embeddings/oleObject596.bin"/><Relationship Id="rId27" Type="http://schemas.openxmlformats.org/officeDocument/2006/relationships/image" Target="../media/image567.emf"/><Relationship Id="rId30" Type="http://schemas.openxmlformats.org/officeDocument/2006/relationships/oleObject" Target="../embeddings/oleObject600.bin"/><Relationship Id="rId35" Type="http://schemas.openxmlformats.org/officeDocument/2006/relationships/image" Target="../media/image571.emf"/><Relationship Id="rId8" Type="http://schemas.openxmlformats.org/officeDocument/2006/relationships/image" Target="../media/image559.emf"/><Relationship Id="rId3" Type="http://schemas.openxmlformats.org/officeDocument/2006/relationships/oleObject" Target="../embeddings/oleObject586.bin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09.bin"/><Relationship Id="rId18" Type="http://schemas.openxmlformats.org/officeDocument/2006/relationships/image" Target="../media/image579.emf"/><Relationship Id="rId26" Type="http://schemas.openxmlformats.org/officeDocument/2006/relationships/image" Target="../media/image583.emf"/><Relationship Id="rId21" Type="http://schemas.openxmlformats.org/officeDocument/2006/relationships/oleObject" Target="../embeddings/oleObject613.bin"/><Relationship Id="rId34" Type="http://schemas.openxmlformats.org/officeDocument/2006/relationships/image" Target="../media/image587.emf"/><Relationship Id="rId7" Type="http://schemas.openxmlformats.org/officeDocument/2006/relationships/oleObject" Target="../embeddings/oleObject606.bin"/><Relationship Id="rId12" Type="http://schemas.openxmlformats.org/officeDocument/2006/relationships/image" Target="../media/image576.emf"/><Relationship Id="rId17" Type="http://schemas.openxmlformats.org/officeDocument/2006/relationships/oleObject" Target="../embeddings/oleObject611.bin"/><Relationship Id="rId25" Type="http://schemas.openxmlformats.org/officeDocument/2006/relationships/oleObject" Target="../embeddings/oleObject615.bin"/><Relationship Id="rId33" Type="http://schemas.openxmlformats.org/officeDocument/2006/relationships/oleObject" Target="../embeddings/oleObject619.bin"/><Relationship Id="rId38" Type="http://schemas.openxmlformats.org/officeDocument/2006/relationships/image" Target="../media/image589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78.emf"/><Relationship Id="rId20" Type="http://schemas.openxmlformats.org/officeDocument/2006/relationships/image" Target="../media/image580.emf"/><Relationship Id="rId29" Type="http://schemas.openxmlformats.org/officeDocument/2006/relationships/oleObject" Target="../embeddings/oleObject617.bin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74.emf"/><Relationship Id="rId11" Type="http://schemas.openxmlformats.org/officeDocument/2006/relationships/oleObject" Target="../embeddings/oleObject608.bin"/><Relationship Id="rId24" Type="http://schemas.openxmlformats.org/officeDocument/2006/relationships/image" Target="../media/image582.emf"/><Relationship Id="rId32" Type="http://schemas.openxmlformats.org/officeDocument/2006/relationships/image" Target="../media/image586.emf"/><Relationship Id="rId37" Type="http://schemas.openxmlformats.org/officeDocument/2006/relationships/oleObject" Target="../embeddings/oleObject621.bin"/><Relationship Id="rId5" Type="http://schemas.openxmlformats.org/officeDocument/2006/relationships/oleObject" Target="../embeddings/oleObject605.bin"/><Relationship Id="rId15" Type="http://schemas.openxmlformats.org/officeDocument/2006/relationships/oleObject" Target="../embeddings/oleObject610.bin"/><Relationship Id="rId23" Type="http://schemas.openxmlformats.org/officeDocument/2006/relationships/oleObject" Target="../embeddings/oleObject614.bin"/><Relationship Id="rId28" Type="http://schemas.openxmlformats.org/officeDocument/2006/relationships/image" Target="../media/image584.emf"/><Relationship Id="rId36" Type="http://schemas.openxmlformats.org/officeDocument/2006/relationships/image" Target="../media/image588.emf"/><Relationship Id="rId10" Type="http://schemas.openxmlformats.org/officeDocument/2006/relationships/image" Target="../media/image575.emf"/><Relationship Id="rId19" Type="http://schemas.openxmlformats.org/officeDocument/2006/relationships/oleObject" Target="../embeddings/oleObject612.bin"/><Relationship Id="rId31" Type="http://schemas.openxmlformats.org/officeDocument/2006/relationships/oleObject" Target="../embeddings/oleObject618.bin"/><Relationship Id="rId4" Type="http://schemas.openxmlformats.org/officeDocument/2006/relationships/image" Target="../media/image573.emf"/><Relationship Id="rId9" Type="http://schemas.openxmlformats.org/officeDocument/2006/relationships/oleObject" Target="../embeddings/oleObject607.bin"/><Relationship Id="rId14" Type="http://schemas.openxmlformats.org/officeDocument/2006/relationships/image" Target="../media/image577.emf"/><Relationship Id="rId22" Type="http://schemas.openxmlformats.org/officeDocument/2006/relationships/image" Target="../media/image581.emf"/><Relationship Id="rId27" Type="http://schemas.openxmlformats.org/officeDocument/2006/relationships/oleObject" Target="../embeddings/oleObject616.bin"/><Relationship Id="rId30" Type="http://schemas.openxmlformats.org/officeDocument/2006/relationships/image" Target="../media/image585.emf"/><Relationship Id="rId35" Type="http://schemas.openxmlformats.org/officeDocument/2006/relationships/oleObject" Target="../embeddings/oleObject620.bin"/><Relationship Id="rId8" Type="http://schemas.openxmlformats.org/officeDocument/2006/relationships/image" Target="../media/image368.emf"/><Relationship Id="rId3" Type="http://schemas.openxmlformats.org/officeDocument/2006/relationships/oleObject" Target="../embeddings/oleObject604.bin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27.bin"/><Relationship Id="rId18" Type="http://schemas.openxmlformats.org/officeDocument/2006/relationships/image" Target="../media/image597.emf"/><Relationship Id="rId26" Type="http://schemas.openxmlformats.org/officeDocument/2006/relationships/image" Target="../media/image574.emf"/><Relationship Id="rId3" Type="http://schemas.openxmlformats.org/officeDocument/2006/relationships/oleObject" Target="../embeddings/oleObject622.bin"/><Relationship Id="rId21" Type="http://schemas.openxmlformats.org/officeDocument/2006/relationships/oleObject" Target="../embeddings/oleObject631.bin"/><Relationship Id="rId34" Type="http://schemas.openxmlformats.org/officeDocument/2006/relationships/image" Target="../media/image577.emf"/><Relationship Id="rId7" Type="http://schemas.openxmlformats.org/officeDocument/2006/relationships/oleObject" Target="../embeddings/oleObject624.bin"/><Relationship Id="rId12" Type="http://schemas.openxmlformats.org/officeDocument/2006/relationships/image" Target="../media/image594.emf"/><Relationship Id="rId17" Type="http://schemas.openxmlformats.org/officeDocument/2006/relationships/oleObject" Target="../embeddings/oleObject629.bin"/><Relationship Id="rId25" Type="http://schemas.openxmlformats.org/officeDocument/2006/relationships/oleObject" Target="../embeddings/oleObject633.bin"/><Relationship Id="rId33" Type="http://schemas.openxmlformats.org/officeDocument/2006/relationships/oleObject" Target="../embeddings/oleObject63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596.emf"/><Relationship Id="rId20" Type="http://schemas.openxmlformats.org/officeDocument/2006/relationships/image" Target="../media/image598.emf"/><Relationship Id="rId29" Type="http://schemas.openxmlformats.org/officeDocument/2006/relationships/oleObject" Target="../embeddings/oleObject635.bin"/><Relationship Id="rId1" Type="http://schemas.openxmlformats.org/officeDocument/2006/relationships/vmlDrawing" Target="../drawings/vmlDrawing48.vml"/><Relationship Id="rId6" Type="http://schemas.openxmlformats.org/officeDocument/2006/relationships/image" Target="../media/image591.emf"/><Relationship Id="rId11" Type="http://schemas.openxmlformats.org/officeDocument/2006/relationships/oleObject" Target="../embeddings/oleObject626.bin"/><Relationship Id="rId24" Type="http://schemas.openxmlformats.org/officeDocument/2006/relationships/image" Target="../media/image573.emf"/><Relationship Id="rId32" Type="http://schemas.openxmlformats.org/officeDocument/2006/relationships/image" Target="../media/image576.emf"/><Relationship Id="rId5" Type="http://schemas.openxmlformats.org/officeDocument/2006/relationships/oleObject" Target="../embeddings/oleObject623.bin"/><Relationship Id="rId15" Type="http://schemas.openxmlformats.org/officeDocument/2006/relationships/oleObject" Target="../embeddings/oleObject628.bin"/><Relationship Id="rId23" Type="http://schemas.openxmlformats.org/officeDocument/2006/relationships/oleObject" Target="../embeddings/oleObject632.bin"/><Relationship Id="rId28" Type="http://schemas.openxmlformats.org/officeDocument/2006/relationships/image" Target="../media/image368.emf"/><Relationship Id="rId10" Type="http://schemas.openxmlformats.org/officeDocument/2006/relationships/image" Target="../media/image593.emf"/><Relationship Id="rId19" Type="http://schemas.openxmlformats.org/officeDocument/2006/relationships/oleObject" Target="../embeddings/oleObject630.bin"/><Relationship Id="rId31" Type="http://schemas.openxmlformats.org/officeDocument/2006/relationships/oleObject" Target="../embeddings/oleObject636.bin"/><Relationship Id="rId4" Type="http://schemas.openxmlformats.org/officeDocument/2006/relationships/image" Target="../media/image590.emf"/><Relationship Id="rId9" Type="http://schemas.openxmlformats.org/officeDocument/2006/relationships/oleObject" Target="../embeddings/oleObject625.bin"/><Relationship Id="rId14" Type="http://schemas.openxmlformats.org/officeDocument/2006/relationships/image" Target="../media/image595.emf"/><Relationship Id="rId22" Type="http://schemas.openxmlformats.org/officeDocument/2006/relationships/image" Target="../media/image599.emf"/><Relationship Id="rId27" Type="http://schemas.openxmlformats.org/officeDocument/2006/relationships/oleObject" Target="../embeddings/oleObject634.bin"/><Relationship Id="rId30" Type="http://schemas.openxmlformats.org/officeDocument/2006/relationships/image" Target="../media/image575.emf"/><Relationship Id="rId8" Type="http://schemas.openxmlformats.org/officeDocument/2006/relationships/image" Target="../media/image592.emf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43.bin"/><Relationship Id="rId18" Type="http://schemas.openxmlformats.org/officeDocument/2006/relationships/image" Target="../media/image603.emf"/><Relationship Id="rId26" Type="http://schemas.openxmlformats.org/officeDocument/2006/relationships/image" Target="../media/image607.emf"/><Relationship Id="rId39" Type="http://schemas.openxmlformats.org/officeDocument/2006/relationships/oleObject" Target="../embeddings/oleObject656.bin"/><Relationship Id="rId21" Type="http://schemas.openxmlformats.org/officeDocument/2006/relationships/oleObject" Target="../embeddings/oleObject647.bin"/><Relationship Id="rId34" Type="http://schemas.openxmlformats.org/officeDocument/2006/relationships/image" Target="../media/image584.emf"/><Relationship Id="rId42" Type="http://schemas.openxmlformats.org/officeDocument/2006/relationships/image" Target="../media/image614.emf"/><Relationship Id="rId7" Type="http://schemas.openxmlformats.org/officeDocument/2006/relationships/oleObject" Target="../embeddings/oleObject640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68.emf"/><Relationship Id="rId20" Type="http://schemas.openxmlformats.org/officeDocument/2006/relationships/image" Target="../media/image604.emf"/><Relationship Id="rId29" Type="http://schemas.openxmlformats.org/officeDocument/2006/relationships/oleObject" Target="../embeddings/oleObject651.bin"/><Relationship Id="rId41" Type="http://schemas.openxmlformats.org/officeDocument/2006/relationships/oleObject" Target="../embeddings/oleObject657.bin"/><Relationship Id="rId1" Type="http://schemas.openxmlformats.org/officeDocument/2006/relationships/vmlDrawing" Target="../drawings/vmlDrawing49.vml"/><Relationship Id="rId6" Type="http://schemas.openxmlformats.org/officeDocument/2006/relationships/image" Target="../media/image600.emf"/><Relationship Id="rId11" Type="http://schemas.openxmlformats.org/officeDocument/2006/relationships/oleObject" Target="../embeddings/oleObject642.bin"/><Relationship Id="rId24" Type="http://schemas.openxmlformats.org/officeDocument/2006/relationships/image" Target="../media/image606.emf"/><Relationship Id="rId32" Type="http://schemas.openxmlformats.org/officeDocument/2006/relationships/image" Target="../media/image610.emf"/><Relationship Id="rId37" Type="http://schemas.openxmlformats.org/officeDocument/2006/relationships/oleObject" Target="../embeddings/oleObject655.bin"/><Relationship Id="rId40" Type="http://schemas.openxmlformats.org/officeDocument/2006/relationships/image" Target="../media/image613.emf"/><Relationship Id="rId5" Type="http://schemas.openxmlformats.org/officeDocument/2006/relationships/oleObject" Target="../embeddings/oleObject639.bin"/><Relationship Id="rId15" Type="http://schemas.openxmlformats.org/officeDocument/2006/relationships/oleObject" Target="../embeddings/oleObject644.bin"/><Relationship Id="rId23" Type="http://schemas.openxmlformats.org/officeDocument/2006/relationships/oleObject" Target="../embeddings/oleObject648.bin"/><Relationship Id="rId28" Type="http://schemas.openxmlformats.org/officeDocument/2006/relationships/image" Target="../media/image608.emf"/><Relationship Id="rId36" Type="http://schemas.openxmlformats.org/officeDocument/2006/relationships/image" Target="../media/image611.emf"/><Relationship Id="rId10" Type="http://schemas.openxmlformats.org/officeDocument/2006/relationships/image" Target="../media/image352.emf"/><Relationship Id="rId19" Type="http://schemas.openxmlformats.org/officeDocument/2006/relationships/oleObject" Target="../embeddings/oleObject646.bin"/><Relationship Id="rId31" Type="http://schemas.openxmlformats.org/officeDocument/2006/relationships/oleObject" Target="../embeddings/oleObject652.bin"/><Relationship Id="rId4" Type="http://schemas.openxmlformats.org/officeDocument/2006/relationships/image" Target="../media/image401.emf"/><Relationship Id="rId9" Type="http://schemas.openxmlformats.org/officeDocument/2006/relationships/oleObject" Target="../embeddings/oleObject641.bin"/><Relationship Id="rId14" Type="http://schemas.openxmlformats.org/officeDocument/2006/relationships/image" Target="../media/image602.emf"/><Relationship Id="rId22" Type="http://schemas.openxmlformats.org/officeDocument/2006/relationships/image" Target="../media/image605.emf"/><Relationship Id="rId27" Type="http://schemas.openxmlformats.org/officeDocument/2006/relationships/oleObject" Target="../embeddings/oleObject650.bin"/><Relationship Id="rId30" Type="http://schemas.openxmlformats.org/officeDocument/2006/relationships/image" Target="../media/image609.emf"/><Relationship Id="rId35" Type="http://schemas.openxmlformats.org/officeDocument/2006/relationships/oleObject" Target="../embeddings/oleObject654.bin"/><Relationship Id="rId8" Type="http://schemas.openxmlformats.org/officeDocument/2006/relationships/image" Target="../media/image400.emf"/><Relationship Id="rId3" Type="http://schemas.openxmlformats.org/officeDocument/2006/relationships/oleObject" Target="../embeddings/oleObject638.bin"/><Relationship Id="rId12" Type="http://schemas.openxmlformats.org/officeDocument/2006/relationships/image" Target="../media/image601.emf"/><Relationship Id="rId17" Type="http://schemas.openxmlformats.org/officeDocument/2006/relationships/oleObject" Target="../embeddings/oleObject645.bin"/><Relationship Id="rId25" Type="http://schemas.openxmlformats.org/officeDocument/2006/relationships/oleObject" Target="../embeddings/oleObject649.bin"/><Relationship Id="rId33" Type="http://schemas.openxmlformats.org/officeDocument/2006/relationships/oleObject" Target="../embeddings/oleObject653.bin"/><Relationship Id="rId38" Type="http://schemas.openxmlformats.org/officeDocument/2006/relationships/image" Target="../media/image612.emf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63.bin"/><Relationship Id="rId18" Type="http://schemas.openxmlformats.org/officeDocument/2006/relationships/image" Target="../media/image620.emf"/><Relationship Id="rId26" Type="http://schemas.openxmlformats.org/officeDocument/2006/relationships/image" Target="../media/image624.emf"/><Relationship Id="rId39" Type="http://schemas.openxmlformats.org/officeDocument/2006/relationships/oleObject" Target="../embeddings/oleObject676.bin"/><Relationship Id="rId21" Type="http://schemas.openxmlformats.org/officeDocument/2006/relationships/oleObject" Target="../embeddings/oleObject667.bin"/><Relationship Id="rId34" Type="http://schemas.openxmlformats.org/officeDocument/2006/relationships/image" Target="../media/image600.emf"/><Relationship Id="rId42" Type="http://schemas.openxmlformats.org/officeDocument/2006/relationships/image" Target="../media/image368.emf"/><Relationship Id="rId7" Type="http://schemas.openxmlformats.org/officeDocument/2006/relationships/oleObject" Target="../embeddings/oleObject660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19.emf"/><Relationship Id="rId20" Type="http://schemas.openxmlformats.org/officeDocument/2006/relationships/image" Target="../media/image621.emf"/><Relationship Id="rId29" Type="http://schemas.openxmlformats.org/officeDocument/2006/relationships/oleObject" Target="../embeddings/oleObject671.bin"/><Relationship Id="rId41" Type="http://schemas.openxmlformats.org/officeDocument/2006/relationships/oleObject" Target="../embeddings/oleObject677.bin"/><Relationship Id="rId1" Type="http://schemas.openxmlformats.org/officeDocument/2006/relationships/vmlDrawing" Target="../drawings/vmlDrawing50.vml"/><Relationship Id="rId6" Type="http://schemas.openxmlformats.org/officeDocument/2006/relationships/image" Target="../media/image616.emf"/><Relationship Id="rId11" Type="http://schemas.openxmlformats.org/officeDocument/2006/relationships/oleObject" Target="../embeddings/oleObject662.bin"/><Relationship Id="rId24" Type="http://schemas.openxmlformats.org/officeDocument/2006/relationships/image" Target="../media/image623.emf"/><Relationship Id="rId32" Type="http://schemas.openxmlformats.org/officeDocument/2006/relationships/image" Target="../media/image401.emf"/><Relationship Id="rId37" Type="http://schemas.openxmlformats.org/officeDocument/2006/relationships/oleObject" Target="../embeddings/oleObject675.bin"/><Relationship Id="rId40" Type="http://schemas.openxmlformats.org/officeDocument/2006/relationships/image" Target="../media/image602.emf"/><Relationship Id="rId5" Type="http://schemas.openxmlformats.org/officeDocument/2006/relationships/oleObject" Target="../embeddings/oleObject659.bin"/><Relationship Id="rId15" Type="http://schemas.openxmlformats.org/officeDocument/2006/relationships/oleObject" Target="../embeddings/oleObject664.bin"/><Relationship Id="rId23" Type="http://schemas.openxmlformats.org/officeDocument/2006/relationships/oleObject" Target="../embeddings/oleObject668.bin"/><Relationship Id="rId28" Type="http://schemas.openxmlformats.org/officeDocument/2006/relationships/image" Target="../media/image625.emf"/><Relationship Id="rId36" Type="http://schemas.openxmlformats.org/officeDocument/2006/relationships/image" Target="../media/image400.emf"/><Relationship Id="rId10" Type="http://schemas.openxmlformats.org/officeDocument/2006/relationships/image" Target="../media/image613.emf"/><Relationship Id="rId19" Type="http://schemas.openxmlformats.org/officeDocument/2006/relationships/oleObject" Target="../embeddings/oleObject666.bin"/><Relationship Id="rId31" Type="http://schemas.openxmlformats.org/officeDocument/2006/relationships/oleObject" Target="../embeddings/oleObject672.bin"/><Relationship Id="rId44" Type="http://schemas.openxmlformats.org/officeDocument/2006/relationships/image" Target="../media/image614.emf"/><Relationship Id="rId4" Type="http://schemas.openxmlformats.org/officeDocument/2006/relationships/image" Target="../media/image615.emf"/><Relationship Id="rId9" Type="http://schemas.openxmlformats.org/officeDocument/2006/relationships/oleObject" Target="../embeddings/oleObject661.bin"/><Relationship Id="rId14" Type="http://schemas.openxmlformats.org/officeDocument/2006/relationships/image" Target="../media/image618.emf"/><Relationship Id="rId22" Type="http://schemas.openxmlformats.org/officeDocument/2006/relationships/image" Target="../media/image622.emf"/><Relationship Id="rId27" Type="http://schemas.openxmlformats.org/officeDocument/2006/relationships/oleObject" Target="../embeddings/oleObject670.bin"/><Relationship Id="rId30" Type="http://schemas.openxmlformats.org/officeDocument/2006/relationships/image" Target="../media/image626.emf"/><Relationship Id="rId35" Type="http://schemas.openxmlformats.org/officeDocument/2006/relationships/oleObject" Target="../embeddings/oleObject674.bin"/><Relationship Id="rId43" Type="http://schemas.openxmlformats.org/officeDocument/2006/relationships/oleObject" Target="../embeddings/oleObject678.bin"/><Relationship Id="rId8" Type="http://schemas.openxmlformats.org/officeDocument/2006/relationships/image" Target="../media/image612.emf"/><Relationship Id="rId3" Type="http://schemas.openxmlformats.org/officeDocument/2006/relationships/oleObject" Target="../embeddings/oleObject658.bin"/><Relationship Id="rId12" Type="http://schemas.openxmlformats.org/officeDocument/2006/relationships/image" Target="../media/image617.emf"/><Relationship Id="rId17" Type="http://schemas.openxmlformats.org/officeDocument/2006/relationships/oleObject" Target="../embeddings/oleObject665.bin"/><Relationship Id="rId25" Type="http://schemas.openxmlformats.org/officeDocument/2006/relationships/oleObject" Target="../embeddings/oleObject669.bin"/><Relationship Id="rId33" Type="http://schemas.openxmlformats.org/officeDocument/2006/relationships/oleObject" Target="../embeddings/oleObject673.bin"/><Relationship Id="rId38" Type="http://schemas.openxmlformats.org/officeDocument/2006/relationships/image" Target="../media/image601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9.emf"/><Relationship Id="rId13" Type="http://schemas.openxmlformats.org/officeDocument/2006/relationships/oleObject" Target="../embeddings/oleObject684.bin"/><Relationship Id="rId18" Type="http://schemas.openxmlformats.org/officeDocument/2006/relationships/image" Target="../media/image634.emf"/><Relationship Id="rId3" Type="http://schemas.openxmlformats.org/officeDocument/2006/relationships/oleObject" Target="../embeddings/oleObject679.bin"/><Relationship Id="rId7" Type="http://schemas.openxmlformats.org/officeDocument/2006/relationships/oleObject" Target="../embeddings/oleObject681.bin"/><Relationship Id="rId12" Type="http://schemas.openxmlformats.org/officeDocument/2006/relationships/image" Target="../media/image631.emf"/><Relationship Id="rId17" Type="http://schemas.openxmlformats.org/officeDocument/2006/relationships/oleObject" Target="../embeddings/oleObject68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33.emf"/><Relationship Id="rId1" Type="http://schemas.openxmlformats.org/officeDocument/2006/relationships/vmlDrawing" Target="../drawings/vmlDrawing51.vml"/><Relationship Id="rId6" Type="http://schemas.openxmlformats.org/officeDocument/2006/relationships/image" Target="../media/image628.emf"/><Relationship Id="rId11" Type="http://schemas.openxmlformats.org/officeDocument/2006/relationships/oleObject" Target="../embeddings/oleObject683.bin"/><Relationship Id="rId5" Type="http://schemas.openxmlformats.org/officeDocument/2006/relationships/oleObject" Target="../embeddings/oleObject680.bin"/><Relationship Id="rId15" Type="http://schemas.openxmlformats.org/officeDocument/2006/relationships/oleObject" Target="../embeddings/oleObject685.bin"/><Relationship Id="rId10" Type="http://schemas.openxmlformats.org/officeDocument/2006/relationships/image" Target="../media/image630.emf"/><Relationship Id="rId4" Type="http://schemas.openxmlformats.org/officeDocument/2006/relationships/image" Target="../media/image627.emf"/><Relationship Id="rId9" Type="http://schemas.openxmlformats.org/officeDocument/2006/relationships/oleObject" Target="../embeddings/oleObject682.bin"/><Relationship Id="rId14" Type="http://schemas.openxmlformats.org/officeDocument/2006/relationships/image" Target="../media/image632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92.bin"/><Relationship Id="rId18" Type="http://schemas.openxmlformats.org/officeDocument/2006/relationships/image" Target="../media/image642.emf"/><Relationship Id="rId26" Type="http://schemas.openxmlformats.org/officeDocument/2006/relationships/image" Target="../media/image646.emf"/><Relationship Id="rId39" Type="http://schemas.openxmlformats.org/officeDocument/2006/relationships/oleObject" Target="../embeddings/oleObject705.bin"/><Relationship Id="rId21" Type="http://schemas.openxmlformats.org/officeDocument/2006/relationships/oleObject" Target="../embeddings/oleObject696.bin"/><Relationship Id="rId34" Type="http://schemas.openxmlformats.org/officeDocument/2006/relationships/image" Target="../media/image650.emf"/><Relationship Id="rId42" Type="http://schemas.openxmlformats.org/officeDocument/2006/relationships/image" Target="../media/image654.emf"/><Relationship Id="rId47" Type="http://schemas.openxmlformats.org/officeDocument/2006/relationships/oleObject" Target="../embeddings/oleObject709.bin"/><Relationship Id="rId50" Type="http://schemas.openxmlformats.org/officeDocument/2006/relationships/image" Target="../media/image657.emf"/><Relationship Id="rId7" Type="http://schemas.openxmlformats.org/officeDocument/2006/relationships/oleObject" Target="../embeddings/oleObject68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41.emf"/><Relationship Id="rId29" Type="http://schemas.openxmlformats.org/officeDocument/2006/relationships/oleObject" Target="../embeddings/oleObject700.bin"/><Relationship Id="rId11" Type="http://schemas.openxmlformats.org/officeDocument/2006/relationships/oleObject" Target="../embeddings/oleObject691.bin"/><Relationship Id="rId24" Type="http://schemas.openxmlformats.org/officeDocument/2006/relationships/image" Target="../media/image645.emf"/><Relationship Id="rId32" Type="http://schemas.openxmlformats.org/officeDocument/2006/relationships/image" Target="../media/image649.emf"/><Relationship Id="rId37" Type="http://schemas.openxmlformats.org/officeDocument/2006/relationships/oleObject" Target="../embeddings/oleObject704.bin"/><Relationship Id="rId40" Type="http://schemas.openxmlformats.org/officeDocument/2006/relationships/image" Target="../media/image653.emf"/><Relationship Id="rId45" Type="http://schemas.openxmlformats.org/officeDocument/2006/relationships/oleObject" Target="../embeddings/oleObject708.bin"/><Relationship Id="rId5" Type="http://schemas.openxmlformats.org/officeDocument/2006/relationships/oleObject" Target="../embeddings/oleObject688.bin"/><Relationship Id="rId15" Type="http://schemas.openxmlformats.org/officeDocument/2006/relationships/oleObject" Target="../embeddings/oleObject693.bin"/><Relationship Id="rId23" Type="http://schemas.openxmlformats.org/officeDocument/2006/relationships/oleObject" Target="../embeddings/oleObject697.bin"/><Relationship Id="rId28" Type="http://schemas.openxmlformats.org/officeDocument/2006/relationships/image" Target="../media/image647.emf"/><Relationship Id="rId36" Type="http://schemas.openxmlformats.org/officeDocument/2006/relationships/image" Target="../media/image651.emf"/><Relationship Id="rId49" Type="http://schemas.openxmlformats.org/officeDocument/2006/relationships/oleObject" Target="../embeddings/oleObject710.bin"/><Relationship Id="rId10" Type="http://schemas.openxmlformats.org/officeDocument/2006/relationships/image" Target="../media/image638.emf"/><Relationship Id="rId19" Type="http://schemas.openxmlformats.org/officeDocument/2006/relationships/oleObject" Target="../embeddings/oleObject695.bin"/><Relationship Id="rId31" Type="http://schemas.openxmlformats.org/officeDocument/2006/relationships/oleObject" Target="../embeddings/oleObject701.bin"/><Relationship Id="rId44" Type="http://schemas.openxmlformats.org/officeDocument/2006/relationships/image" Target="../media/image368.emf"/><Relationship Id="rId4" Type="http://schemas.openxmlformats.org/officeDocument/2006/relationships/image" Target="../media/image635.emf"/><Relationship Id="rId9" Type="http://schemas.openxmlformats.org/officeDocument/2006/relationships/oleObject" Target="../embeddings/oleObject690.bin"/><Relationship Id="rId14" Type="http://schemas.openxmlformats.org/officeDocument/2006/relationships/image" Target="../media/image640.emf"/><Relationship Id="rId22" Type="http://schemas.openxmlformats.org/officeDocument/2006/relationships/image" Target="../media/image644.emf"/><Relationship Id="rId27" Type="http://schemas.openxmlformats.org/officeDocument/2006/relationships/oleObject" Target="../embeddings/oleObject699.bin"/><Relationship Id="rId30" Type="http://schemas.openxmlformats.org/officeDocument/2006/relationships/image" Target="../media/image648.emf"/><Relationship Id="rId35" Type="http://schemas.openxmlformats.org/officeDocument/2006/relationships/oleObject" Target="../embeddings/oleObject703.bin"/><Relationship Id="rId43" Type="http://schemas.openxmlformats.org/officeDocument/2006/relationships/oleObject" Target="../embeddings/oleObject707.bin"/><Relationship Id="rId48" Type="http://schemas.openxmlformats.org/officeDocument/2006/relationships/image" Target="../media/image656.emf"/><Relationship Id="rId8" Type="http://schemas.openxmlformats.org/officeDocument/2006/relationships/image" Target="../media/image637.emf"/><Relationship Id="rId3" Type="http://schemas.openxmlformats.org/officeDocument/2006/relationships/oleObject" Target="../embeddings/oleObject687.bin"/><Relationship Id="rId12" Type="http://schemas.openxmlformats.org/officeDocument/2006/relationships/image" Target="../media/image639.emf"/><Relationship Id="rId17" Type="http://schemas.openxmlformats.org/officeDocument/2006/relationships/oleObject" Target="../embeddings/oleObject694.bin"/><Relationship Id="rId25" Type="http://schemas.openxmlformats.org/officeDocument/2006/relationships/oleObject" Target="../embeddings/oleObject698.bin"/><Relationship Id="rId33" Type="http://schemas.openxmlformats.org/officeDocument/2006/relationships/oleObject" Target="../embeddings/oleObject702.bin"/><Relationship Id="rId38" Type="http://schemas.openxmlformats.org/officeDocument/2006/relationships/image" Target="../media/image652.emf"/><Relationship Id="rId46" Type="http://schemas.openxmlformats.org/officeDocument/2006/relationships/image" Target="../media/image655.emf"/><Relationship Id="rId20" Type="http://schemas.openxmlformats.org/officeDocument/2006/relationships/image" Target="../media/image643.emf"/><Relationship Id="rId41" Type="http://schemas.openxmlformats.org/officeDocument/2006/relationships/oleObject" Target="../embeddings/oleObject706.bin"/><Relationship Id="rId1" Type="http://schemas.openxmlformats.org/officeDocument/2006/relationships/vmlDrawing" Target="../drawings/vmlDrawing52.vml"/><Relationship Id="rId6" Type="http://schemas.openxmlformats.org/officeDocument/2006/relationships/image" Target="../media/image63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8.emf"/><Relationship Id="rId26" Type="http://schemas.openxmlformats.org/officeDocument/2006/relationships/image" Target="../media/image42.emf"/><Relationship Id="rId3" Type="http://schemas.openxmlformats.org/officeDocument/2006/relationships/oleObject" Target="../embeddings/oleObject26.bin"/><Relationship Id="rId21" Type="http://schemas.openxmlformats.org/officeDocument/2006/relationships/oleObject" Target="../embeddings/oleObject3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33.bin"/><Relationship Id="rId25" Type="http://schemas.openxmlformats.org/officeDocument/2006/relationships/oleObject" Target="../embeddings/oleObject3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0.bin"/><Relationship Id="rId24" Type="http://schemas.openxmlformats.org/officeDocument/2006/relationships/image" Target="../media/image41.emf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23" Type="http://schemas.openxmlformats.org/officeDocument/2006/relationships/oleObject" Target="../embeddings/oleObject36.bin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6.emf"/><Relationship Id="rId22" Type="http://schemas.openxmlformats.org/officeDocument/2006/relationships/image" Target="../media/image40.emf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16.bin"/><Relationship Id="rId18" Type="http://schemas.openxmlformats.org/officeDocument/2006/relationships/image" Target="../media/image663.emf"/><Relationship Id="rId26" Type="http://schemas.openxmlformats.org/officeDocument/2006/relationships/image" Target="../media/image667.emf"/><Relationship Id="rId39" Type="http://schemas.openxmlformats.org/officeDocument/2006/relationships/oleObject" Target="../embeddings/oleObject729.bin"/><Relationship Id="rId21" Type="http://schemas.openxmlformats.org/officeDocument/2006/relationships/oleObject" Target="../embeddings/oleObject720.bin"/><Relationship Id="rId34" Type="http://schemas.openxmlformats.org/officeDocument/2006/relationships/image" Target="../media/image671.emf"/><Relationship Id="rId42" Type="http://schemas.openxmlformats.org/officeDocument/2006/relationships/image" Target="../media/image675.emf"/><Relationship Id="rId47" Type="http://schemas.openxmlformats.org/officeDocument/2006/relationships/oleObject" Target="../embeddings/oleObject733.bin"/><Relationship Id="rId50" Type="http://schemas.openxmlformats.org/officeDocument/2006/relationships/image" Target="../media/image679.emf"/><Relationship Id="rId7" Type="http://schemas.openxmlformats.org/officeDocument/2006/relationships/oleObject" Target="../embeddings/oleObject713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52.emf"/><Relationship Id="rId29" Type="http://schemas.openxmlformats.org/officeDocument/2006/relationships/oleObject" Target="../embeddings/oleObject724.bin"/><Relationship Id="rId11" Type="http://schemas.openxmlformats.org/officeDocument/2006/relationships/oleObject" Target="../embeddings/oleObject715.bin"/><Relationship Id="rId24" Type="http://schemas.openxmlformats.org/officeDocument/2006/relationships/image" Target="../media/image666.emf"/><Relationship Id="rId32" Type="http://schemas.openxmlformats.org/officeDocument/2006/relationships/image" Target="../media/image670.emf"/><Relationship Id="rId37" Type="http://schemas.openxmlformats.org/officeDocument/2006/relationships/oleObject" Target="../embeddings/oleObject728.bin"/><Relationship Id="rId40" Type="http://schemas.openxmlformats.org/officeDocument/2006/relationships/image" Target="../media/image674.emf"/><Relationship Id="rId45" Type="http://schemas.openxmlformats.org/officeDocument/2006/relationships/oleObject" Target="../embeddings/oleObject732.bin"/><Relationship Id="rId5" Type="http://schemas.openxmlformats.org/officeDocument/2006/relationships/oleObject" Target="../embeddings/oleObject712.bin"/><Relationship Id="rId15" Type="http://schemas.openxmlformats.org/officeDocument/2006/relationships/oleObject" Target="../embeddings/oleObject717.bin"/><Relationship Id="rId23" Type="http://schemas.openxmlformats.org/officeDocument/2006/relationships/oleObject" Target="../embeddings/oleObject721.bin"/><Relationship Id="rId28" Type="http://schemas.openxmlformats.org/officeDocument/2006/relationships/image" Target="../media/image668.emf"/><Relationship Id="rId36" Type="http://schemas.openxmlformats.org/officeDocument/2006/relationships/image" Target="../media/image672.emf"/><Relationship Id="rId49" Type="http://schemas.openxmlformats.org/officeDocument/2006/relationships/oleObject" Target="../embeddings/oleObject734.bin"/><Relationship Id="rId10" Type="http://schemas.openxmlformats.org/officeDocument/2006/relationships/image" Target="../media/image660.emf"/><Relationship Id="rId19" Type="http://schemas.openxmlformats.org/officeDocument/2006/relationships/oleObject" Target="../embeddings/oleObject719.bin"/><Relationship Id="rId31" Type="http://schemas.openxmlformats.org/officeDocument/2006/relationships/oleObject" Target="../embeddings/oleObject725.bin"/><Relationship Id="rId44" Type="http://schemas.openxmlformats.org/officeDocument/2006/relationships/image" Target="../media/image676.emf"/><Relationship Id="rId52" Type="http://schemas.openxmlformats.org/officeDocument/2006/relationships/image" Target="../media/image362.emf"/><Relationship Id="rId4" Type="http://schemas.openxmlformats.org/officeDocument/2006/relationships/image" Target="../media/image658.emf"/><Relationship Id="rId9" Type="http://schemas.openxmlformats.org/officeDocument/2006/relationships/oleObject" Target="../embeddings/oleObject714.bin"/><Relationship Id="rId14" Type="http://schemas.openxmlformats.org/officeDocument/2006/relationships/image" Target="../media/image662.emf"/><Relationship Id="rId22" Type="http://schemas.openxmlformats.org/officeDocument/2006/relationships/image" Target="../media/image665.emf"/><Relationship Id="rId27" Type="http://schemas.openxmlformats.org/officeDocument/2006/relationships/oleObject" Target="../embeddings/oleObject723.bin"/><Relationship Id="rId30" Type="http://schemas.openxmlformats.org/officeDocument/2006/relationships/image" Target="../media/image669.emf"/><Relationship Id="rId35" Type="http://schemas.openxmlformats.org/officeDocument/2006/relationships/oleObject" Target="../embeddings/oleObject727.bin"/><Relationship Id="rId43" Type="http://schemas.openxmlformats.org/officeDocument/2006/relationships/oleObject" Target="../embeddings/oleObject731.bin"/><Relationship Id="rId48" Type="http://schemas.openxmlformats.org/officeDocument/2006/relationships/image" Target="../media/image678.emf"/><Relationship Id="rId8" Type="http://schemas.openxmlformats.org/officeDocument/2006/relationships/image" Target="../media/image659.emf"/><Relationship Id="rId51" Type="http://schemas.openxmlformats.org/officeDocument/2006/relationships/oleObject" Target="../embeddings/oleObject735.bin"/><Relationship Id="rId3" Type="http://schemas.openxmlformats.org/officeDocument/2006/relationships/oleObject" Target="../embeddings/oleObject711.bin"/><Relationship Id="rId12" Type="http://schemas.openxmlformats.org/officeDocument/2006/relationships/image" Target="../media/image661.emf"/><Relationship Id="rId17" Type="http://schemas.openxmlformats.org/officeDocument/2006/relationships/oleObject" Target="../embeddings/oleObject718.bin"/><Relationship Id="rId25" Type="http://schemas.openxmlformats.org/officeDocument/2006/relationships/oleObject" Target="../embeddings/oleObject722.bin"/><Relationship Id="rId33" Type="http://schemas.openxmlformats.org/officeDocument/2006/relationships/oleObject" Target="../embeddings/oleObject726.bin"/><Relationship Id="rId38" Type="http://schemas.openxmlformats.org/officeDocument/2006/relationships/image" Target="../media/image673.emf"/><Relationship Id="rId46" Type="http://schemas.openxmlformats.org/officeDocument/2006/relationships/image" Target="../media/image677.emf"/><Relationship Id="rId20" Type="http://schemas.openxmlformats.org/officeDocument/2006/relationships/image" Target="../media/image664.emf"/><Relationship Id="rId41" Type="http://schemas.openxmlformats.org/officeDocument/2006/relationships/oleObject" Target="../embeddings/oleObject730.bin"/><Relationship Id="rId1" Type="http://schemas.openxmlformats.org/officeDocument/2006/relationships/vmlDrawing" Target="../drawings/vmlDrawing53.vml"/><Relationship Id="rId6" Type="http://schemas.openxmlformats.org/officeDocument/2006/relationships/image" Target="../media/image368.emf"/></Relationships>
</file>

<file path=ppt/slides/_rels/slide6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41.bin"/><Relationship Id="rId18" Type="http://schemas.openxmlformats.org/officeDocument/2006/relationships/image" Target="../media/image682.emf"/><Relationship Id="rId26" Type="http://schemas.openxmlformats.org/officeDocument/2006/relationships/image" Target="../media/image686.emf"/><Relationship Id="rId39" Type="http://schemas.openxmlformats.org/officeDocument/2006/relationships/oleObject" Target="../embeddings/oleObject754.bin"/><Relationship Id="rId21" Type="http://schemas.openxmlformats.org/officeDocument/2006/relationships/oleObject" Target="../embeddings/oleObject745.bin"/><Relationship Id="rId34" Type="http://schemas.openxmlformats.org/officeDocument/2006/relationships/image" Target="../media/image690.emf"/><Relationship Id="rId7" Type="http://schemas.openxmlformats.org/officeDocument/2006/relationships/oleObject" Target="../embeddings/oleObject738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57.emf"/><Relationship Id="rId20" Type="http://schemas.openxmlformats.org/officeDocument/2006/relationships/image" Target="../media/image683.emf"/><Relationship Id="rId29" Type="http://schemas.openxmlformats.org/officeDocument/2006/relationships/oleObject" Target="../embeddings/oleObject749.bin"/><Relationship Id="rId41" Type="http://schemas.openxmlformats.org/officeDocument/2006/relationships/image" Target="../media/image116.jpeg"/><Relationship Id="rId1" Type="http://schemas.openxmlformats.org/officeDocument/2006/relationships/vmlDrawing" Target="../drawings/vmlDrawing54.vml"/><Relationship Id="rId6" Type="http://schemas.openxmlformats.org/officeDocument/2006/relationships/image" Target="../media/image680.emf"/><Relationship Id="rId11" Type="http://schemas.openxmlformats.org/officeDocument/2006/relationships/oleObject" Target="../embeddings/oleObject740.bin"/><Relationship Id="rId24" Type="http://schemas.openxmlformats.org/officeDocument/2006/relationships/image" Target="../media/image685.emf"/><Relationship Id="rId32" Type="http://schemas.openxmlformats.org/officeDocument/2006/relationships/image" Target="../media/image689.emf"/><Relationship Id="rId37" Type="http://schemas.openxmlformats.org/officeDocument/2006/relationships/oleObject" Target="../embeddings/oleObject753.bin"/><Relationship Id="rId40" Type="http://schemas.openxmlformats.org/officeDocument/2006/relationships/slide" Target="slide10.xml"/><Relationship Id="rId5" Type="http://schemas.openxmlformats.org/officeDocument/2006/relationships/oleObject" Target="../embeddings/oleObject737.bin"/><Relationship Id="rId15" Type="http://schemas.openxmlformats.org/officeDocument/2006/relationships/oleObject" Target="../embeddings/oleObject742.bin"/><Relationship Id="rId23" Type="http://schemas.openxmlformats.org/officeDocument/2006/relationships/oleObject" Target="../embeddings/oleObject746.bin"/><Relationship Id="rId28" Type="http://schemas.openxmlformats.org/officeDocument/2006/relationships/image" Target="../media/image687.emf"/><Relationship Id="rId36" Type="http://schemas.openxmlformats.org/officeDocument/2006/relationships/image" Target="../media/image666.emf"/><Relationship Id="rId10" Type="http://schemas.openxmlformats.org/officeDocument/2006/relationships/image" Target="../media/image368.emf"/><Relationship Id="rId19" Type="http://schemas.openxmlformats.org/officeDocument/2006/relationships/oleObject" Target="../embeddings/oleObject744.bin"/><Relationship Id="rId31" Type="http://schemas.openxmlformats.org/officeDocument/2006/relationships/oleObject" Target="../embeddings/oleObject750.bin"/><Relationship Id="rId4" Type="http://schemas.openxmlformats.org/officeDocument/2006/relationships/image" Target="../media/image652.emf"/><Relationship Id="rId9" Type="http://schemas.openxmlformats.org/officeDocument/2006/relationships/oleObject" Target="../embeddings/oleObject739.bin"/><Relationship Id="rId14" Type="http://schemas.openxmlformats.org/officeDocument/2006/relationships/image" Target="../media/image656.emf"/><Relationship Id="rId22" Type="http://schemas.openxmlformats.org/officeDocument/2006/relationships/image" Target="../media/image684.emf"/><Relationship Id="rId27" Type="http://schemas.openxmlformats.org/officeDocument/2006/relationships/oleObject" Target="../embeddings/oleObject748.bin"/><Relationship Id="rId30" Type="http://schemas.openxmlformats.org/officeDocument/2006/relationships/image" Target="../media/image688.emf"/><Relationship Id="rId35" Type="http://schemas.openxmlformats.org/officeDocument/2006/relationships/oleObject" Target="../embeddings/oleObject752.bin"/><Relationship Id="rId8" Type="http://schemas.openxmlformats.org/officeDocument/2006/relationships/image" Target="../media/image654.emf"/><Relationship Id="rId3" Type="http://schemas.openxmlformats.org/officeDocument/2006/relationships/oleObject" Target="../embeddings/oleObject736.bin"/><Relationship Id="rId12" Type="http://schemas.openxmlformats.org/officeDocument/2006/relationships/image" Target="../media/image681.emf"/><Relationship Id="rId17" Type="http://schemas.openxmlformats.org/officeDocument/2006/relationships/oleObject" Target="../embeddings/oleObject743.bin"/><Relationship Id="rId25" Type="http://schemas.openxmlformats.org/officeDocument/2006/relationships/oleObject" Target="../embeddings/oleObject747.bin"/><Relationship Id="rId33" Type="http://schemas.openxmlformats.org/officeDocument/2006/relationships/oleObject" Target="../embeddings/oleObject751.bin"/><Relationship Id="rId38" Type="http://schemas.openxmlformats.org/officeDocument/2006/relationships/image" Target="../media/image691.emf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60.bin"/><Relationship Id="rId18" Type="http://schemas.openxmlformats.org/officeDocument/2006/relationships/image" Target="../media/image699.emf"/><Relationship Id="rId26" Type="http://schemas.openxmlformats.org/officeDocument/2006/relationships/image" Target="../media/image702.emf"/><Relationship Id="rId39" Type="http://schemas.openxmlformats.org/officeDocument/2006/relationships/oleObject" Target="../embeddings/oleObject773.bin"/><Relationship Id="rId21" Type="http://schemas.openxmlformats.org/officeDocument/2006/relationships/oleObject" Target="../embeddings/oleObject764.bin"/><Relationship Id="rId34" Type="http://schemas.openxmlformats.org/officeDocument/2006/relationships/image" Target="../media/image706.emf"/><Relationship Id="rId42" Type="http://schemas.openxmlformats.org/officeDocument/2006/relationships/image" Target="../media/image709.emf"/><Relationship Id="rId7" Type="http://schemas.openxmlformats.org/officeDocument/2006/relationships/oleObject" Target="../embeddings/oleObject75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98.emf"/><Relationship Id="rId20" Type="http://schemas.openxmlformats.org/officeDocument/2006/relationships/image" Target="../media/image700.emf"/><Relationship Id="rId29" Type="http://schemas.openxmlformats.org/officeDocument/2006/relationships/oleObject" Target="../embeddings/oleObject768.bin"/><Relationship Id="rId41" Type="http://schemas.openxmlformats.org/officeDocument/2006/relationships/oleObject" Target="../embeddings/oleObject774.bin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93.emf"/><Relationship Id="rId11" Type="http://schemas.openxmlformats.org/officeDocument/2006/relationships/oleObject" Target="../embeddings/oleObject759.bin"/><Relationship Id="rId24" Type="http://schemas.openxmlformats.org/officeDocument/2006/relationships/image" Target="../media/image701.emf"/><Relationship Id="rId32" Type="http://schemas.openxmlformats.org/officeDocument/2006/relationships/image" Target="../media/image705.emf"/><Relationship Id="rId37" Type="http://schemas.openxmlformats.org/officeDocument/2006/relationships/oleObject" Target="../embeddings/oleObject772.bin"/><Relationship Id="rId40" Type="http://schemas.openxmlformats.org/officeDocument/2006/relationships/image" Target="../media/image708.emf"/><Relationship Id="rId5" Type="http://schemas.openxmlformats.org/officeDocument/2006/relationships/oleObject" Target="../embeddings/oleObject756.bin"/><Relationship Id="rId15" Type="http://schemas.openxmlformats.org/officeDocument/2006/relationships/oleObject" Target="../embeddings/oleObject761.bin"/><Relationship Id="rId23" Type="http://schemas.openxmlformats.org/officeDocument/2006/relationships/oleObject" Target="../embeddings/oleObject765.bin"/><Relationship Id="rId28" Type="http://schemas.openxmlformats.org/officeDocument/2006/relationships/image" Target="../media/image703.emf"/><Relationship Id="rId36" Type="http://schemas.openxmlformats.org/officeDocument/2006/relationships/image" Target="../media/image707.emf"/><Relationship Id="rId10" Type="http://schemas.openxmlformats.org/officeDocument/2006/relationships/image" Target="../media/image695.emf"/><Relationship Id="rId19" Type="http://schemas.openxmlformats.org/officeDocument/2006/relationships/oleObject" Target="../embeddings/oleObject763.bin"/><Relationship Id="rId31" Type="http://schemas.openxmlformats.org/officeDocument/2006/relationships/oleObject" Target="../embeddings/oleObject769.bin"/><Relationship Id="rId4" Type="http://schemas.openxmlformats.org/officeDocument/2006/relationships/image" Target="../media/image692.emf"/><Relationship Id="rId9" Type="http://schemas.openxmlformats.org/officeDocument/2006/relationships/oleObject" Target="../embeddings/oleObject758.bin"/><Relationship Id="rId14" Type="http://schemas.openxmlformats.org/officeDocument/2006/relationships/image" Target="../media/image697.emf"/><Relationship Id="rId22" Type="http://schemas.openxmlformats.org/officeDocument/2006/relationships/image" Target="../media/image61.emf"/><Relationship Id="rId27" Type="http://schemas.openxmlformats.org/officeDocument/2006/relationships/oleObject" Target="../embeddings/oleObject767.bin"/><Relationship Id="rId30" Type="http://schemas.openxmlformats.org/officeDocument/2006/relationships/image" Target="../media/image704.emf"/><Relationship Id="rId35" Type="http://schemas.openxmlformats.org/officeDocument/2006/relationships/oleObject" Target="../embeddings/oleObject771.bin"/><Relationship Id="rId8" Type="http://schemas.openxmlformats.org/officeDocument/2006/relationships/image" Target="../media/image694.emf"/><Relationship Id="rId3" Type="http://schemas.openxmlformats.org/officeDocument/2006/relationships/oleObject" Target="../embeddings/oleObject755.bin"/><Relationship Id="rId12" Type="http://schemas.openxmlformats.org/officeDocument/2006/relationships/image" Target="../media/image696.emf"/><Relationship Id="rId17" Type="http://schemas.openxmlformats.org/officeDocument/2006/relationships/oleObject" Target="../embeddings/oleObject762.bin"/><Relationship Id="rId25" Type="http://schemas.openxmlformats.org/officeDocument/2006/relationships/oleObject" Target="../embeddings/oleObject766.bin"/><Relationship Id="rId33" Type="http://schemas.openxmlformats.org/officeDocument/2006/relationships/oleObject" Target="../embeddings/oleObject770.bin"/><Relationship Id="rId38" Type="http://schemas.openxmlformats.org/officeDocument/2006/relationships/image" Target="../media/image650.emf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80.bin"/><Relationship Id="rId18" Type="http://schemas.openxmlformats.org/officeDocument/2006/relationships/image" Target="../media/image717.emf"/><Relationship Id="rId26" Type="http://schemas.openxmlformats.org/officeDocument/2006/relationships/image" Target="../media/image721.emf"/><Relationship Id="rId3" Type="http://schemas.openxmlformats.org/officeDocument/2006/relationships/oleObject" Target="../embeddings/oleObject775.bin"/><Relationship Id="rId21" Type="http://schemas.openxmlformats.org/officeDocument/2006/relationships/oleObject" Target="../embeddings/oleObject784.bin"/><Relationship Id="rId34" Type="http://schemas.openxmlformats.org/officeDocument/2006/relationships/image" Target="../media/image725.emf"/><Relationship Id="rId7" Type="http://schemas.openxmlformats.org/officeDocument/2006/relationships/oleObject" Target="../embeddings/oleObject777.bin"/><Relationship Id="rId12" Type="http://schemas.openxmlformats.org/officeDocument/2006/relationships/image" Target="../media/image714.emf"/><Relationship Id="rId17" Type="http://schemas.openxmlformats.org/officeDocument/2006/relationships/oleObject" Target="../embeddings/oleObject782.bin"/><Relationship Id="rId25" Type="http://schemas.openxmlformats.org/officeDocument/2006/relationships/oleObject" Target="../embeddings/oleObject786.bin"/><Relationship Id="rId33" Type="http://schemas.openxmlformats.org/officeDocument/2006/relationships/oleObject" Target="../embeddings/oleObject790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716.emf"/><Relationship Id="rId20" Type="http://schemas.openxmlformats.org/officeDocument/2006/relationships/image" Target="../media/image718.emf"/><Relationship Id="rId29" Type="http://schemas.openxmlformats.org/officeDocument/2006/relationships/oleObject" Target="../embeddings/oleObject788.bin"/><Relationship Id="rId1" Type="http://schemas.openxmlformats.org/officeDocument/2006/relationships/vmlDrawing" Target="../drawings/vmlDrawing56.vml"/><Relationship Id="rId6" Type="http://schemas.openxmlformats.org/officeDocument/2006/relationships/image" Target="../media/image711.emf"/><Relationship Id="rId11" Type="http://schemas.openxmlformats.org/officeDocument/2006/relationships/oleObject" Target="../embeddings/oleObject779.bin"/><Relationship Id="rId24" Type="http://schemas.openxmlformats.org/officeDocument/2006/relationships/image" Target="../media/image720.emf"/><Relationship Id="rId32" Type="http://schemas.openxmlformats.org/officeDocument/2006/relationships/image" Target="../media/image724.emf"/><Relationship Id="rId5" Type="http://schemas.openxmlformats.org/officeDocument/2006/relationships/oleObject" Target="../embeddings/oleObject776.bin"/><Relationship Id="rId15" Type="http://schemas.openxmlformats.org/officeDocument/2006/relationships/oleObject" Target="../embeddings/oleObject781.bin"/><Relationship Id="rId23" Type="http://schemas.openxmlformats.org/officeDocument/2006/relationships/oleObject" Target="../embeddings/oleObject785.bin"/><Relationship Id="rId28" Type="http://schemas.openxmlformats.org/officeDocument/2006/relationships/image" Target="../media/image722.emf"/><Relationship Id="rId36" Type="http://schemas.openxmlformats.org/officeDocument/2006/relationships/image" Target="../media/image726.emf"/><Relationship Id="rId10" Type="http://schemas.openxmlformats.org/officeDocument/2006/relationships/image" Target="../media/image713.emf"/><Relationship Id="rId19" Type="http://schemas.openxmlformats.org/officeDocument/2006/relationships/oleObject" Target="../embeddings/oleObject783.bin"/><Relationship Id="rId31" Type="http://schemas.openxmlformats.org/officeDocument/2006/relationships/oleObject" Target="../embeddings/oleObject789.bin"/><Relationship Id="rId4" Type="http://schemas.openxmlformats.org/officeDocument/2006/relationships/image" Target="../media/image710.emf"/><Relationship Id="rId9" Type="http://schemas.openxmlformats.org/officeDocument/2006/relationships/oleObject" Target="../embeddings/oleObject778.bin"/><Relationship Id="rId14" Type="http://schemas.openxmlformats.org/officeDocument/2006/relationships/image" Target="../media/image715.emf"/><Relationship Id="rId22" Type="http://schemas.openxmlformats.org/officeDocument/2006/relationships/image" Target="../media/image719.emf"/><Relationship Id="rId27" Type="http://schemas.openxmlformats.org/officeDocument/2006/relationships/oleObject" Target="../embeddings/oleObject787.bin"/><Relationship Id="rId30" Type="http://schemas.openxmlformats.org/officeDocument/2006/relationships/image" Target="../media/image723.emf"/><Relationship Id="rId35" Type="http://schemas.openxmlformats.org/officeDocument/2006/relationships/oleObject" Target="../embeddings/oleObject791.bin"/><Relationship Id="rId8" Type="http://schemas.openxmlformats.org/officeDocument/2006/relationships/image" Target="../media/image712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5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2.bin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57.vml"/><Relationship Id="rId4" Type="http://schemas.openxmlformats.org/officeDocument/2006/relationships/image" Target="../media/image727.e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emf"/><Relationship Id="rId13" Type="http://schemas.openxmlformats.org/officeDocument/2006/relationships/oleObject" Target="../embeddings/oleObject798.bin"/><Relationship Id="rId3" Type="http://schemas.openxmlformats.org/officeDocument/2006/relationships/oleObject" Target="../embeddings/oleObject793.bin"/><Relationship Id="rId7" Type="http://schemas.openxmlformats.org/officeDocument/2006/relationships/oleObject" Target="../embeddings/oleObject795.bin"/><Relationship Id="rId12" Type="http://schemas.openxmlformats.org/officeDocument/2006/relationships/image" Target="../media/image732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34.emf"/><Relationship Id="rId1" Type="http://schemas.openxmlformats.org/officeDocument/2006/relationships/vmlDrawing" Target="../drawings/vmlDrawing58.vml"/><Relationship Id="rId6" Type="http://schemas.openxmlformats.org/officeDocument/2006/relationships/image" Target="../media/image729.emf"/><Relationship Id="rId11" Type="http://schemas.openxmlformats.org/officeDocument/2006/relationships/oleObject" Target="../embeddings/oleObject797.bin"/><Relationship Id="rId5" Type="http://schemas.openxmlformats.org/officeDocument/2006/relationships/oleObject" Target="../embeddings/oleObject794.bin"/><Relationship Id="rId15" Type="http://schemas.openxmlformats.org/officeDocument/2006/relationships/oleObject" Target="../embeddings/oleObject799.bin"/><Relationship Id="rId10" Type="http://schemas.openxmlformats.org/officeDocument/2006/relationships/image" Target="../media/image731.emf"/><Relationship Id="rId4" Type="http://schemas.openxmlformats.org/officeDocument/2006/relationships/image" Target="../media/image728.emf"/><Relationship Id="rId9" Type="http://schemas.openxmlformats.org/officeDocument/2006/relationships/oleObject" Target="../embeddings/oleObject796.bin"/><Relationship Id="rId14" Type="http://schemas.openxmlformats.org/officeDocument/2006/relationships/image" Target="../media/image733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7.emf"/><Relationship Id="rId13" Type="http://schemas.openxmlformats.org/officeDocument/2006/relationships/oleObject" Target="../embeddings/oleObject805.bin"/><Relationship Id="rId18" Type="http://schemas.openxmlformats.org/officeDocument/2006/relationships/image" Target="../media/image742.emf"/><Relationship Id="rId26" Type="http://schemas.openxmlformats.org/officeDocument/2006/relationships/image" Target="../media/image352.emf"/><Relationship Id="rId3" Type="http://schemas.openxmlformats.org/officeDocument/2006/relationships/oleObject" Target="../embeddings/oleObject800.bin"/><Relationship Id="rId21" Type="http://schemas.openxmlformats.org/officeDocument/2006/relationships/oleObject" Target="../embeddings/oleObject809.bin"/><Relationship Id="rId7" Type="http://schemas.openxmlformats.org/officeDocument/2006/relationships/oleObject" Target="../embeddings/oleObject802.bin"/><Relationship Id="rId12" Type="http://schemas.openxmlformats.org/officeDocument/2006/relationships/image" Target="../media/image739.emf"/><Relationship Id="rId17" Type="http://schemas.openxmlformats.org/officeDocument/2006/relationships/oleObject" Target="../embeddings/oleObject807.bin"/><Relationship Id="rId25" Type="http://schemas.openxmlformats.org/officeDocument/2006/relationships/oleObject" Target="../embeddings/oleObject81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41.emf"/><Relationship Id="rId20" Type="http://schemas.openxmlformats.org/officeDocument/2006/relationships/image" Target="../media/image743.emf"/><Relationship Id="rId1" Type="http://schemas.openxmlformats.org/officeDocument/2006/relationships/vmlDrawing" Target="../drawings/vmlDrawing59.vml"/><Relationship Id="rId6" Type="http://schemas.openxmlformats.org/officeDocument/2006/relationships/image" Target="../media/image736.emf"/><Relationship Id="rId11" Type="http://schemas.openxmlformats.org/officeDocument/2006/relationships/oleObject" Target="../embeddings/oleObject804.bin"/><Relationship Id="rId24" Type="http://schemas.openxmlformats.org/officeDocument/2006/relationships/image" Target="../media/image745.emf"/><Relationship Id="rId5" Type="http://schemas.openxmlformats.org/officeDocument/2006/relationships/oleObject" Target="../embeddings/oleObject801.bin"/><Relationship Id="rId15" Type="http://schemas.openxmlformats.org/officeDocument/2006/relationships/oleObject" Target="../embeddings/oleObject806.bin"/><Relationship Id="rId23" Type="http://schemas.openxmlformats.org/officeDocument/2006/relationships/oleObject" Target="../embeddings/oleObject810.bin"/><Relationship Id="rId10" Type="http://schemas.openxmlformats.org/officeDocument/2006/relationships/image" Target="../media/image738.emf"/><Relationship Id="rId19" Type="http://schemas.openxmlformats.org/officeDocument/2006/relationships/oleObject" Target="../embeddings/oleObject808.bin"/><Relationship Id="rId4" Type="http://schemas.openxmlformats.org/officeDocument/2006/relationships/image" Target="../media/image735.emf"/><Relationship Id="rId9" Type="http://schemas.openxmlformats.org/officeDocument/2006/relationships/oleObject" Target="../embeddings/oleObject803.bin"/><Relationship Id="rId14" Type="http://schemas.openxmlformats.org/officeDocument/2006/relationships/image" Target="../media/image740.emf"/><Relationship Id="rId22" Type="http://schemas.openxmlformats.org/officeDocument/2006/relationships/image" Target="../media/image744.e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8.emf"/><Relationship Id="rId13" Type="http://schemas.openxmlformats.org/officeDocument/2006/relationships/oleObject" Target="../embeddings/oleObject817.bin"/><Relationship Id="rId18" Type="http://schemas.openxmlformats.org/officeDocument/2006/relationships/image" Target="../media/image753.emf"/><Relationship Id="rId3" Type="http://schemas.openxmlformats.org/officeDocument/2006/relationships/oleObject" Target="../embeddings/oleObject812.bin"/><Relationship Id="rId21" Type="http://schemas.openxmlformats.org/officeDocument/2006/relationships/oleObject" Target="../embeddings/oleObject821.bin"/><Relationship Id="rId7" Type="http://schemas.openxmlformats.org/officeDocument/2006/relationships/oleObject" Target="../embeddings/oleObject814.bin"/><Relationship Id="rId12" Type="http://schemas.openxmlformats.org/officeDocument/2006/relationships/image" Target="../media/image750.emf"/><Relationship Id="rId17" Type="http://schemas.openxmlformats.org/officeDocument/2006/relationships/oleObject" Target="../embeddings/oleObject81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52.emf"/><Relationship Id="rId20" Type="http://schemas.openxmlformats.org/officeDocument/2006/relationships/image" Target="../media/image754.emf"/><Relationship Id="rId1" Type="http://schemas.openxmlformats.org/officeDocument/2006/relationships/vmlDrawing" Target="../drawings/vmlDrawing60.vml"/><Relationship Id="rId6" Type="http://schemas.openxmlformats.org/officeDocument/2006/relationships/image" Target="../media/image747.emf"/><Relationship Id="rId11" Type="http://schemas.openxmlformats.org/officeDocument/2006/relationships/oleObject" Target="../embeddings/oleObject816.bin"/><Relationship Id="rId24" Type="http://schemas.openxmlformats.org/officeDocument/2006/relationships/image" Target="../media/image756.emf"/><Relationship Id="rId5" Type="http://schemas.openxmlformats.org/officeDocument/2006/relationships/oleObject" Target="../embeddings/oleObject813.bin"/><Relationship Id="rId15" Type="http://schemas.openxmlformats.org/officeDocument/2006/relationships/oleObject" Target="../embeddings/oleObject818.bin"/><Relationship Id="rId23" Type="http://schemas.openxmlformats.org/officeDocument/2006/relationships/oleObject" Target="../embeddings/oleObject822.bin"/><Relationship Id="rId10" Type="http://schemas.openxmlformats.org/officeDocument/2006/relationships/image" Target="../media/image749.emf"/><Relationship Id="rId19" Type="http://schemas.openxmlformats.org/officeDocument/2006/relationships/oleObject" Target="../embeddings/oleObject820.bin"/><Relationship Id="rId4" Type="http://schemas.openxmlformats.org/officeDocument/2006/relationships/image" Target="../media/image746.emf"/><Relationship Id="rId9" Type="http://schemas.openxmlformats.org/officeDocument/2006/relationships/oleObject" Target="../embeddings/oleObject815.bin"/><Relationship Id="rId14" Type="http://schemas.openxmlformats.org/officeDocument/2006/relationships/image" Target="../media/image751.emf"/><Relationship Id="rId22" Type="http://schemas.openxmlformats.org/officeDocument/2006/relationships/image" Target="../media/image755.em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9.emf"/><Relationship Id="rId13" Type="http://schemas.openxmlformats.org/officeDocument/2006/relationships/oleObject" Target="../embeddings/oleObject828.bin"/><Relationship Id="rId18" Type="http://schemas.openxmlformats.org/officeDocument/2006/relationships/image" Target="../media/image763.emf"/><Relationship Id="rId26" Type="http://schemas.openxmlformats.org/officeDocument/2006/relationships/oleObject" Target="../embeddings/oleObject835.bin"/><Relationship Id="rId3" Type="http://schemas.openxmlformats.org/officeDocument/2006/relationships/oleObject" Target="../embeddings/oleObject823.bin"/><Relationship Id="rId21" Type="http://schemas.openxmlformats.org/officeDocument/2006/relationships/oleObject" Target="../embeddings/oleObject832.bin"/><Relationship Id="rId7" Type="http://schemas.openxmlformats.org/officeDocument/2006/relationships/oleObject" Target="../embeddings/oleObject825.bin"/><Relationship Id="rId12" Type="http://schemas.openxmlformats.org/officeDocument/2006/relationships/image" Target="../media/image61.emf"/><Relationship Id="rId17" Type="http://schemas.openxmlformats.org/officeDocument/2006/relationships/oleObject" Target="../embeddings/oleObject830.bin"/><Relationship Id="rId25" Type="http://schemas.openxmlformats.org/officeDocument/2006/relationships/oleObject" Target="../embeddings/oleObject834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62.emf"/><Relationship Id="rId20" Type="http://schemas.openxmlformats.org/officeDocument/2006/relationships/image" Target="../media/image764.emf"/><Relationship Id="rId1" Type="http://schemas.openxmlformats.org/officeDocument/2006/relationships/vmlDrawing" Target="../drawings/vmlDrawing61.vml"/><Relationship Id="rId6" Type="http://schemas.openxmlformats.org/officeDocument/2006/relationships/image" Target="../media/image758.emf"/><Relationship Id="rId11" Type="http://schemas.openxmlformats.org/officeDocument/2006/relationships/oleObject" Target="../embeddings/oleObject827.bin"/><Relationship Id="rId24" Type="http://schemas.openxmlformats.org/officeDocument/2006/relationships/image" Target="../media/image766.emf"/><Relationship Id="rId5" Type="http://schemas.openxmlformats.org/officeDocument/2006/relationships/oleObject" Target="../embeddings/oleObject824.bin"/><Relationship Id="rId15" Type="http://schemas.openxmlformats.org/officeDocument/2006/relationships/oleObject" Target="../embeddings/oleObject829.bin"/><Relationship Id="rId23" Type="http://schemas.openxmlformats.org/officeDocument/2006/relationships/oleObject" Target="../embeddings/oleObject833.bin"/><Relationship Id="rId10" Type="http://schemas.openxmlformats.org/officeDocument/2006/relationships/image" Target="../media/image760.emf"/><Relationship Id="rId19" Type="http://schemas.openxmlformats.org/officeDocument/2006/relationships/oleObject" Target="../embeddings/oleObject831.bin"/><Relationship Id="rId4" Type="http://schemas.openxmlformats.org/officeDocument/2006/relationships/image" Target="../media/image757.emf"/><Relationship Id="rId9" Type="http://schemas.openxmlformats.org/officeDocument/2006/relationships/oleObject" Target="../embeddings/oleObject826.bin"/><Relationship Id="rId14" Type="http://schemas.openxmlformats.org/officeDocument/2006/relationships/image" Target="../media/image761.emf"/><Relationship Id="rId22" Type="http://schemas.openxmlformats.org/officeDocument/2006/relationships/image" Target="../media/image765.emf"/><Relationship Id="rId27" Type="http://schemas.openxmlformats.org/officeDocument/2006/relationships/oleObject" Target="../embeddings/oleObject83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3.emf"/></Relationships>
</file>

<file path=ppt/slides/_rels/slide7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42.bin"/><Relationship Id="rId18" Type="http://schemas.openxmlformats.org/officeDocument/2006/relationships/image" Target="../media/image773.emf"/><Relationship Id="rId26" Type="http://schemas.openxmlformats.org/officeDocument/2006/relationships/image" Target="../media/image776.emf"/><Relationship Id="rId39" Type="http://schemas.openxmlformats.org/officeDocument/2006/relationships/image" Target="../media/image782.emf"/><Relationship Id="rId21" Type="http://schemas.openxmlformats.org/officeDocument/2006/relationships/oleObject" Target="../embeddings/oleObject846.bin"/><Relationship Id="rId34" Type="http://schemas.openxmlformats.org/officeDocument/2006/relationships/image" Target="../media/image780.emf"/><Relationship Id="rId42" Type="http://schemas.openxmlformats.org/officeDocument/2006/relationships/oleObject" Target="../embeddings/oleObject857.bin"/><Relationship Id="rId47" Type="http://schemas.openxmlformats.org/officeDocument/2006/relationships/image" Target="../media/image784.emf"/><Relationship Id="rId50" Type="http://schemas.openxmlformats.org/officeDocument/2006/relationships/image" Target="../media/image785.emf"/><Relationship Id="rId7" Type="http://schemas.openxmlformats.org/officeDocument/2006/relationships/oleObject" Target="../embeddings/oleObject83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72.emf"/><Relationship Id="rId29" Type="http://schemas.openxmlformats.org/officeDocument/2006/relationships/oleObject" Target="../embeddings/oleObject850.bin"/><Relationship Id="rId11" Type="http://schemas.openxmlformats.org/officeDocument/2006/relationships/oleObject" Target="../embeddings/oleObject841.bin"/><Relationship Id="rId24" Type="http://schemas.openxmlformats.org/officeDocument/2006/relationships/image" Target="../media/image88.emf"/><Relationship Id="rId32" Type="http://schemas.openxmlformats.org/officeDocument/2006/relationships/image" Target="../media/image779.emf"/><Relationship Id="rId37" Type="http://schemas.openxmlformats.org/officeDocument/2006/relationships/oleObject" Target="../embeddings/oleObject854.bin"/><Relationship Id="rId40" Type="http://schemas.openxmlformats.org/officeDocument/2006/relationships/oleObject" Target="../embeddings/oleObject856.bin"/><Relationship Id="rId45" Type="http://schemas.openxmlformats.org/officeDocument/2006/relationships/image" Target="../media/image704.emf"/><Relationship Id="rId53" Type="http://schemas.openxmlformats.org/officeDocument/2006/relationships/oleObject" Target="../embeddings/oleObject864.bin"/><Relationship Id="rId5" Type="http://schemas.openxmlformats.org/officeDocument/2006/relationships/oleObject" Target="../embeddings/oleObject838.bin"/><Relationship Id="rId10" Type="http://schemas.openxmlformats.org/officeDocument/2006/relationships/image" Target="../media/image769.emf"/><Relationship Id="rId19" Type="http://schemas.openxmlformats.org/officeDocument/2006/relationships/oleObject" Target="../embeddings/oleObject845.bin"/><Relationship Id="rId31" Type="http://schemas.openxmlformats.org/officeDocument/2006/relationships/oleObject" Target="../embeddings/oleObject851.bin"/><Relationship Id="rId44" Type="http://schemas.openxmlformats.org/officeDocument/2006/relationships/oleObject" Target="../embeddings/oleObject858.bin"/><Relationship Id="rId52" Type="http://schemas.openxmlformats.org/officeDocument/2006/relationships/oleObject" Target="../embeddings/oleObject863.bin"/><Relationship Id="rId4" Type="http://schemas.openxmlformats.org/officeDocument/2006/relationships/image" Target="../media/image767.emf"/><Relationship Id="rId9" Type="http://schemas.openxmlformats.org/officeDocument/2006/relationships/oleObject" Target="../embeddings/oleObject840.bin"/><Relationship Id="rId14" Type="http://schemas.openxmlformats.org/officeDocument/2006/relationships/image" Target="../media/image771.emf"/><Relationship Id="rId22" Type="http://schemas.openxmlformats.org/officeDocument/2006/relationships/image" Target="../media/image775.emf"/><Relationship Id="rId27" Type="http://schemas.openxmlformats.org/officeDocument/2006/relationships/oleObject" Target="../embeddings/oleObject849.bin"/><Relationship Id="rId30" Type="http://schemas.openxmlformats.org/officeDocument/2006/relationships/image" Target="../media/image778.emf"/><Relationship Id="rId35" Type="http://schemas.openxmlformats.org/officeDocument/2006/relationships/oleObject" Target="../embeddings/oleObject853.bin"/><Relationship Id="rId43" Type="http://schemas.openxmlformats.org/officeDocument/2006/relationships/image" Target="../media/image372.emf"/><Relationship Id="rId48" Type="http://schemas.openxmlformats.org/officeDocument/2006/relationships/oleObject" Target="../embeddings/oleObject860.bin"/><Relationship Id="rId8" Type="http://schemas.openxmlformats.org/officeDocument/2006/relationships/image" Target="../media/image368.emf"/><Relationship Id="rId51" Type="http://schemas.openxmlformats.org/officeDocument/2006/relationships/oleObject" Target="../embeddings/oleObject862.bin"/><Relationship Id="rId3" Type="http://schemas.openxmlformats.org/officeDocument/2006/relationships/oleObject" Target="../embeddings/oleObject837.bin"/><Relationship Id="rId12" Type="http://schemas.openxmlformats.org/officeDocument/2006/relationships/image" Target="../media/image770.emf"/><Relationship Id="rId17" Type="http://schemas.openxmlformats.org/officeDocument/2006/relationships/oleObject" Target="../embeddings/oleObject844.bin"/><Relationship Id="rId25" Type="http://schemas.openxmlformats.org/officeDocument/2006/relationships/oleObject" Target="../embeddings/oleObject848.bin"/><Relationship Id="rId33" Type="http://schemas.openxmlformats.org/officeDocument/2006/relationships/oleObject" Target="../embeddings/oleObject852.bin"/><Relationship Id="rId38" Type="http://schemas.openxmlformats.org/officeDocument/2006/relationships/oleObject" Target="../embeddings/oleObject855.bin"/><Relationship Id="rId46" Type="http://schemas.openxmlformats.org/officeDocument/2006/relationships/oleObject" Target="../embeddings/oleObject859.bin"/><Relationship Id="rId20" Type="http://schemas.openxmlformats.org/officeDocument/2006/relationships/image" Target="../media/image774.emf"/><Relationship Id="rId41" Type="http://schemas.openxmlformats.org/officeDocument/2006/relationships/image" Target="../media/image783.emf"/><Relationship Id="rId54" Type="http://schemas.openxmlformats.org/officeDocument/2006/relationships/image" Target="../media/image786.emf"/><Relationship Id="rId1" Type="http://schemas.openxmlformats.org/officeDocument/2006/relationships/vmlDrawing" Target="../drawings/vmlDrawing62.vml"/><Relationship Id="rId6" Type="http://schemas.openxmlformats.org/officeDocument/2006/relationships/image" Target="../media/image768.emf"/><Relationship Id="rId15" Type="http://schemas.openxmlformats.org/officeDocument/2006/relationships/oleObject" Target="../embeddings/oleObject843.bin"/><Relationship Id="rId23" Type="http://schemas.openxmlformats.org/officeDocument/2006/relationships/oleObject" Target="../embeddings/oleObject847.bin"/><Relationship Id="rId28" Type="http://schemas.openxmlformats.org/officeDocument/2006/relationships/image" Target="../media/image777.emf"/><Relationship Id="rId36" Type="http://schemas.openxmlformats.org/officeDocument/2006/relationships/image" Target="../media/image781.emf"/><Relationship Id="rId49" Type="http://schemas.openxmlformats.org/officeDocument/2006/relationships/oleObject" Target="../embeddings/oleObject861.bin"/></Relationships>
</file>

<file path=ppt/slides/_rels/slide7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70.bin"/><Relationship Id="rId18" Type="http://schemas.openxmlformats.org/officeDocument/2006/relationships/image" Target="../media/image794.emf"/><Relationship Id="rId26" Type="http://schemas.openxmlformats.org/officeDocument/2006/relationships/image" Target="../media/image798.emf"/><Relationship Id="rId39" Type="http://schemas.openxmlformats.org/officeDocument/2006/relationships/oleObject" Target="../embeddings/oleObject883.bin"/><Relationship Id="rId21" Type="http://schemas.openxmlformats.org/officeDocument/2006/relationships/oleObject" Target="../embeddings/oleObject874.bin"/><Relationship Id="rId34" Type="http://schemas.openxmlformats.org/officeDocument/2006/relationships/image" Target="../media/image801.emf"/><Relationship Id="rId7" Type="http://schemas.openxmlformats.org/officeDocument/2006/relationships/oleObject" Target="../embeddings/oleObject867.bin"/><Relationship Id="rId12" Type="http://schemas.openxmlformats.org/officeDocument/2006/relationships/image" Target="../media/image791.emf"/><Relationship Id="rId17" Type="http://schemas.openxmlformats.org/officeDocument/2006/relationships/oleObject" Target="../embeddings/oleObject872.bin"/><Relationship Id="rId25" Type="http://schemas.openxmlformats.org/officeDocument/2006/relationships/oleObject" Target="../embeddings/oleObject876.bin"/><Relationship Id="rId33" Type="http://schemas.openxmlformats.org/officeDocument/2006/relationships/oleObject" Target="../embeddings/oleObject880.bin"/><Relationship Id="rId38" Type="http://schemas.openxmlformats.org/officeDocument/2006/relationships/image" Target="../media/image803.emf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93.emf"/><Relationship Id="rId20" Type="http://schemas.openxmlformats.org/officeDocument/2006/relationships/image" Target="../media/image795.emf"/><Relationship Id="rId29" Type="http://schemas.openxmlformats.org/officeDocument/2006/relationships/oleObject" Target="../embeddings/oleObject878.bin"/><Relationship Id="rId1" Type="http://schemas.openxmlformats.org/officeDocument/2006/relationships/vmlDrawing" Target="../drawings/vmlDrawing63.vml"/><Relationship Id="rId6" Type="http://schemas.openxmlformats.org/officeDocument/2006/relationships/image" Target="../media/image788.emf"/><Relationship Id="rId11" Type="http://schemas.openxmlformats.org/officeDocument/2006/relationships/oleObject" Target="../embeddings/oleObject869.bin"/><Relationship Id="rId24" Type="http://schemas.openxmlformats.org/officeDocument/2006/relationships/image" Target="../media/image797.emf"/><Relationship Id="rId32" Type="http://schemas.openxmlformats.org/officeDocument/2006/relationships/image" Target="../media/image584.emf"/><Relationship Id="rId37" Type="http://schemas.openxmlformats.org/officeDocument/2006/relationships/oleObject" Target="../embeddings/oleObject882.bin"/><Relationship Id="rId40" Type="http://schemas.openxmlformats.org/officeDocument/2006/relationships/image" Target="../media/image804.emf"/><Relationship Id="rId5" Type="http://schemas.openxmlformats.org/officeDocument/2006/relationships/oleObject" Target="../embeddings/oleObject866.bin"/><Relationship Id="rId15" Type="http://schemas.openxmlformats.org/officeDocument/2006/relationships/oleObject" Target="../embeddings/oleObject871.bin"/><Relationship Id="rId23" Type="http://schemas.openxmlformats.org/officeDocument/2006/relationships/oleObject" Target="../embeddings/oleObject875.bin"/><Relationship Id="rId28" Type="http://schemas.openxmlformats.org/officeDocument/2006/relationships/image" Target="../media/image799.emf"/><Relationship Id="rId36" Type="http://schemas.openxmlformats.org/officeDocument/2006/relationships/image" Target="../media/image802.emf"/><Relationship Id="rId10" Type="http://schemas.openxmlformats.org/officeDocument/2006/relationships/image" Target="../media/image790.emf"/><Relationship Id="rId19" Type="http://schemas.openxmlformats.org/officeDocument/2006/relationships/oleObject" Target="../embeddings/oleObject873.bin"/><Relationship Id="rId31" Type="http://schemas.openxmlformats.org/officeDocument/2006/relationships/oleObject" Target="../embeddings/oleObject879.bin"/><Relationship Id="rId4" Type="http://schemas.openxmlformats.org/officeDocument/2006/relationships/image" Target="../media/image787.emf"/><Relationship Id="rId9" Type="http://schemas.openxmlformats.org/officeDocument/2006/relationships/oleObject" Target="../embeddings/oleObject868.bin"/><Relationship Id="rId14" Type="http://schemas.openxmlformats.org/officeDocument/2006/relationships/image" Target="../media/image792.emf"/><Relationship Id="rId22" Type="http://schemas.openxmlformats.org/officeDocument/2006/relationships/image" Target="../media/image796.emf"/><Relationship Id="rId27" Type="http://schemas.openxmlformats.org/officeDocument/2006/relationships/oleObject" Target="../embeddings/oleObject877.bin"/><Relationship Id="rId30" Type="http://schemas.openxmlformats.org/officeDocument/2006/relationships/image" Target="../media/image800.emf"/><Relationship Id="rId35" Type="http://schemas.openxmlformats.org/officeDocument/2006/relationships/oleObject" Target="../embeddings/oleObject881.bin"/><Relationship Id="rId8" Type="http://schemas.openxmlformats.org/officeDocument/2006/relationships/image" Target="../media/image789.emf"/><Relationship Id="rId3" Type="http://schemas.openxmlformats.org/officeDocument/2006/relationships/oleObject" Target="../embeddings/oleObject865.bin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7.emf"/><Relationship Id="rId13" Type="http://schemas.openxmlformats.org/officeDocument/2006/relationships/oleObject" Target="../embeddings/oleObject889.bin"/><Relationship Id="rId18" Type="http://schemas.openxmlformats.org/officeDocument/2006/relationships/image" Target="../media/image812.emf"/><Relationship Id="rId3" Type="http://schemas.openxmlformats.org/officeDocument/2006/relationships/oleObject" Target="../embeddings/oleObject884.bin"/><Relationship Id="rId7" Type="http://schemas.openxmlformats.org/officeDocument/2006/relationships/oleObject" Target="../embeddings/oleObject886.bin"/><Relationship Id="rId12" Type="http://schemas.openxmlformats.org/officeDocument/2006/relationships/image" Target="../media/image809.emf"/><Relationship Id="rId17" Type="http://schemas.openxmlformats.org/officeDocument/2006/relationships/oleObject" Target="../embeddings/oleObject89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11.emf"/><Relationship Id="rId1" Type="http://schemas.openxmlformats.org/officeDocument/2006/relationships/vmlDrawing" Target="../drawings/vmlDrawing64.vml"/><Relationship Id="rId6" Type="http://schemas.openxmlformats.org/officeDocument/2006/relationships/image" Target="../media/image806.emf"/><Relationship Id="rId11" Type="http://schemas.openxmlformats.org/officeDocument/2006/relationships/oleObject" Target="../embeddings/oleObject888.bin"/><Relationship Id="rId5" Type="http://schemas.openxmlformats.org/officeDocument/2006/relationships/oleObject" Target="../embeddings/oleObject885.bin"/><Relationship Id="rId15" Type="http://schemas.openxmlformats.org/officeDocument/2006/relationships/oleObject" Target="../embeddings/oleObject890.bin"/><Relationship Id="rId10" Type="http://schemas.openxmlformats.org/officeDocument/2006/relationships/image" Target="../media/image808.emf"/><Relationship Id="rId4" Type="http://schemas.openxmlformats.org/officeDocument/2006/relationships/image" Target="../media/image805.emf"/><Relationship Id="rId9" Type="http://schemas.openxmlformats.org/officeDocument/2006/relationships/oleObject" Target="../embeddings/oleObject887.bin"/><Relationship Id="rId14" Type="http://schemas.openxmlformats.org/officeDocument/2006/relationships/image" Target="../media/image810.emf"/></Relationships>
</file>

<file path=ppt/slides/_rels/slide7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97.bin"/><Relationship Id="rId18" Type="http://schemas.openxmlformats.org/officeDocument/2006/relationships/image" Target="../media/image768.emf"/><Relationship Id="rId26" Type="http://schemas.openxmlformats.org/officeDocument/2006/relationships/oleObject" Target="../embeddings/oleObject904.bin"/><Relationship Id="rId39" Type="http://schemas.openxmlformats.org/officeDocument/2006/relationships/oleObject" Target="../embeddings/oleObject912.bin"/><Relationship Id="rId21" Type="http://schemas.openxmlformats.org/officeDocument/2006/relationships/oleObject" Target="../embeddings/oleObject901.bin"/><Relationship Id="rId34" Type="http://schemas.openxmlformats.org/officeDocument/2006/relationships/oleObject" Target="../embeddings/oleObject908.bin"/><Relationship Id="rId7" Type="http://schemas.openxmlformats.org/officeDocument/2006/relationships/oleObject" Target="../embeddings/oleObject894.bin"/><Relationship Id="rId12" Type="http://schemas.openxmlformats.org/officeDocument/2006/relationships/image" Target="../media/image817.emf"/><Relationship Id="rId17" Type="http://schemas.openxmlformats.org/officeDocument/2006/relationships/oleObject" Target="../embeddings/oleObject899.bin"/><Relationship Id="rId25" Type="http://schemas.openxmlformats.org/officeDocument/2006/relationships/image" Target="../media/image782.emf"/><Relationship Id="rId33" Type="http://schemas.openxmlformats.org/officeDocument/2006/relationships/image" Target="../media/image784.emf"/><Relationship Id="rId38" Type="http://schemas.openxmlformats.org/officeDocument/2006/relationships/oleObject" Target="../embeddings/oleObject91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67.emf"/><Relationship Id="rId20" Type="http://schemas.openxmlformats.org/officeDocument/2006/relationships/image" Target="../media/image368.emf"/><Relationship Id="rId29" Type="http://schemas.openxmlformats.org/officeDocument/2006/relationships/image" Target="../media/image372.emf"/><Relationship Id="rId1" Type="http://schemas.openxmlformats.org/officeDocument/2006/relationships/vmlDrawing" Target="../drawings/vmlDrawing65.vml"/><Relationship Id="rId6" Type="http://schemas.openxmlformats.org/officeDocument/2006/relationships/image" Target="../media/image814.emf"/><Relationship Id="rId11" Type="http://schemas.openxmlformats.org/officeDocument/2006/relationships/oleObject" Target="../embeddings/oleObject896.bin"/><Relationship Id="rId24" Type="http://schemas.openxmlformats.org/officeDocument/2006/relationships/oleObject" Target="../embeddings/oleObject903.bin"/><Relationship Id="rId32" Type="http://schemas.openxmlformats.org/officeDocument/2006/relationships/oleObject" Target="../embeddings/oleObject907.bin"/><Relationship Id="rId37" Type="http://schemas.openxmlformats.org/officeDocument/2006/relationships/oleObject" Target="../embeddings/oleObject910.bin"/><Relationship Id="rId40" Type="http://schemas.openxmlformats.org/officeDocument/2006/relationships/image" Target="../media/image786.emf"/><Relationship Id="rId5" Type="http://schemas.openxmlformats.org/officeDocument/2006/relationships/oleObject" Target="../embeddings/oleObject893.bin"/><Relationship Id="rId15" Type="http://schemas.openxmlformats.org/officeDocument/2006/relationships/oleObject" Target="../embeddings/oleObject898.bin"/><Relationship Id="rId23" Type="http://schemas.openxmlformats.org/officeDocument/2006/relationships/oleObject" Target="../embeddings/oleObject902.bin"/><Relationship Id="rId28" Type="http://schemas.openxmlformats.org/officeDocument/2006/relationships/oleObject" Target="../embeddings/oleObject905.bin"/><Relationship Id="rId36" Type="http://schemas.openxmlformats.org/officeDocument/2006/relationships/image" Target="../media/image785.emf"/><Relationship Id="rId10" Type="http://schemas.openxmlformats.org/officeDocument/2006/relationships/image" Target="../media/image816.emf"/><Relationship Id="rId19" Type="http://schemas.openxmlformats.org/officeDocument/2006/relationships/oleObject" Target="../embeddings/oleObject900.bin"/><Relationship Id="rId31" Type="http://schemas.openxmlformats.org/officeDocument/2006/relationships/image" Target="../media/image704.emf"/><Relationship Id="rId4" Type="http://schemas.openxmlformats.org/officeDocument/2006/relationships/image" Target="../media/image813.emf"/><Relationship Id="rId9" Type="http://schemas.openxmlformats.org/officeDocument/2006/relationships/oleObject" Target="../embeddings/oleObject895.bin"/><Relationship Id="rId14" Type="http://schemas.openxmlformats.org/officeDocument/2006/relationships/image" Target="../media/image818.emf"/><Relationship Id="rId22" Type="http://schemas.openxmlformats.org/officeDocument/2006/relationships/image" Target="../media/image781.emf"/><Relationship Id="rId27" Type="http://schemas.openxmlformats.org/officeDocument/2006/relationships/image" Target="../media/image783.emf"/><Relationship Id="rId30" Type="http://schemas.openxmlformats.org/officeDocument/2006/relationships/oleObject" Target="../embeddings/oleObject906.bin"/><Relationship Id="rId35" Type="http://schemas.openxmlformats.org/officeDocument/2006/relationships/oleObject" Target="../embeddings/oleObject909.bin"/><Relationship Id="rId8" Type="http://schemas.openxmlformats.org/officeDocument/2006/relationships/image" Target="../media/image815.emf"/><Relationship Id="rId3" Type="http://schemas.openxmlformats.org/officeDocument/2006/relationships/oleObject" Target="../embeddings/oleObject892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8.emf"/><Relationship Id="rId13" Type="http://schemas.openxmlformats.org/officeDocument/2006/relationships/oleObject" Target="../embeddings/oleObject918.bin"/><Relationship Id="rId18" Type="http://schemas.openxmlformats.org/officeDocument/2006/relationships/image" Target="../media/image823.emf"/><Relationship Id="rId26" Type="http://schemas.openxmlformats.org/officeDocument/2006/relationships/image" Target="../media/image827.emf"/><Relationship Id="rId3" Type="http://schemas.openxmlformats.org/officeDocument/2006/relationships/oleObject" Target="../embeddings/oleObject913.bin"/><Relationship Id="rId21" Type="http://schemas.openxmlformats.org/officeDocument/2006/relationships/oleObject" Target="../embeddings/oleObject922.bin"/><Relationship Id="rId7" Type="http://schemas.openxmlformats.org/officeDocument/2006/relationships/oleObject" Target="../embeddings/oleObject915.bin"/><Relationship Id="rId12" Type="http://schemas.openxmlformats.org/officeDocument/2006/relationships/image" Target="../media/image820.emf"/><Relationship Id="rId17" Type="http://schemas.openxmlformats.org/officeDocument/2006/relationships/oleObject" Target="../embeddings/oleObject920.bin"/><Relationship Id="rId25" Type="http://schemas.openxmlformats.org/officeDocument/2006/relationships/oleObject" Target="../embeddings/oleObject924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22.emf"/><Relationship Id="rId20" Type="http://schemas.openxmlformats.org/officeDocument/2006/relationships/image" Target="../media/image824.emf"/><Relationship Id="rId29" Type="http://schemas.openxmlformats.org/officeDocument/2006/relationships/oleObject" Target="../embeddings/oleObject926.bin"/><Relationship Id="rId1" Type="http://schemas.openxmlformats.org/officeDocument/2006/relationships/vmlDrawing" Target="../drawings/vmlDrawing66.vml"/><Relationship Id="rId6" Type="http://schemas.openxmlformats.org/officeDocument/2006/relationships/image" Target="../media/image507.emf"/><Relationship Id="rId11" Type="http://schemas.openxmlformats.org/officeDocument/2006/relationships/oleObject" Target="../embeddings/oleObject917.bin"/><Relationship Id="rId24" Type="http://schemas.openxmlformats.org/officeDocument/2006/relationships/image" Target="../media/image826.emf"/><Relationship Id="rId5" Type="http://schemas.openxmlformats.org/officeDocument/2006/relationships/oleObject" Target="../embeddings/oleObject914.bin"/><Relationship Id="rId15" Type="http://schemas.openxmlformats.org/officeDocument/2006/relationships/oleObject" Target="../embeddings/oleObject919.bin"/><Relationship Id="rId23" Type="http://schemas.openxmlformats.org/officeDocument/2006/relationships/oleObject" Target="../embeddings/oleObject923.bin"/><Relationship Id="rId28" Type="http://schemas.openxmlformats.org/officeDocument/2006/relationships/image" Target="../media/image828.emf"/><Relationship Id="rId10" Type="http://schemas.openxmlformats.org/officeDocument/2006/relationships/image" Target="../media/image819.emf"/><Relationship Id="rId19" Type="http://schemas.openxmlformats.org/officeDocument/2006/relationships/oleObject" Target="../embeddings/oleObject921.bin"/><Relationship Id="rId4" Type="http://schemas.openxmlformats.org/officeDocument/2006/relationships/image" Target="../media/image368.emf"/><Relationship Id="rId9" Type="http://schemas.openxmlformats.org/officeDocument/2006/relationships/oleObject" Target="../embeddings/oleObject916.bin"/><Relationship Id="rId14" Type="http://schemas.openxmlformats.org/officeDocument/2006/relationships/image" Target="../media/image821.emf"/><Relationship Id="rId22" Type="http://schemas.openxmlformats.org/officeDocument/2006/relationships/image" Target="../media/image825.emf"/><Relationship Id="rId27" Type="http://schemas.openxmlformats.org/officeDocument/2006/relationships/oleObject" Target="../embeddings/oleObject925.bin"/><Relationship Id="rId30" Type="http://schemas.openxmlformats.org/officeDocument/2006/relationships/image" Target="../media/image829.emf"/></Relationships>
</file>

<file path=ppt/slides/_rels/slide7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32.bin"/><Relationship Id="rId18" Type="http://schemas.openxmlformats.org/officeDocument/2006/relationships/image" Target="../media/image833.emf"/><Relationship Id="rId26" Type="http://schemas.openxmlformats.org/officeDocument/2006/relationships/image" Target="../media/image836.emf"/><Relationship Id="rId39" Type="http://schemas.openxmlformats.org/officeDocument/2006/relationships/oleObject" Target="../embeddings/oleObject945.bin"/><Relationship Id="rId21" Type="http://schemas.openxmlformats.org/officeDocument/2006/relationships/oleObject" Target="../embeddings/oleObject936.bin"/><Relationship Id="rId34" Type="http://schemas.openxmlformats.org/officeDocument/2006/relationships/image" Target="../media/image840.emf"/><Relationship Id="rId42" Type="http://schemas.openxmlformats.org/officeDocument/2006/relationships/image" Target="../media/image844.emf"/><Relationship Id="rId7" Type="http://schemas.openxmlformats.org/officeDocument/2006/relationships/oleObject" Target="../embeddings/oleObject92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32.emf"/><Relationship Id="rId20" Type="http://schemas.openxmlformats.org/officeDocument/2006/relationships/image" Target="../media/image834.emf"/><Relationship Id="rId29" Type="http://schemas.openxmlformats.org/officeDocument/2006/relationships/oleObject" Target="../embeddings/oleObject940.bin"/><Relationship Id="rId41" Type="http://schemas.openxmlformats.org/officeDocument/2006/relationships/oleObject" Target="../embeddings/oleObject946.bin"/><Relationship Id="rId1" Type="http://schemas.openxmlformats.org/officeDocument/2006/relationships/vmlDrawing" Target="../drawings/vmlDrawing67.vml"/><Relationship Id="rId6" Type="http://schemas.openxmlformats.org/officeDocument/2006/relationships/image" Target="../media/image830.emf"/><Relationship Id="rId11" Type="http://schemas.openxmlformats.org/officeDocument/2006/relationships/oleObject" Target="../embeddings/oleObject931.bin"/><Relationship Id="rId24" Type="http://schemas.openxmlformats.org/officeDocument/2006/relationships/image" Target="../media/image584.emf"/><Relationship Id="rId32" Type="http://schemas.openxmlformats.org/officeDocument/2006/relationships/image" Target="../media/image839.emf"/><Relationship Id="rId37" Type="http://schemas.openxmlformats.org/officeDocument/2006/relationships/oleObject" Target="../embeddings/oleObject944.bin"/><Relationship Id="rId40" Type="http://schemas.openxmlformats.org/officeDocument/2006/relationships/image" Target="../media/image843.emf"/><Relationship Id="rId5" Type="http://schemas.openxmlformats.org/officeDocument/2006/relationships/oleObject" Target="../embeddings/oleObject928.bin"/><Relationship Id="rId15" Type="http://schemas.openxmlformats.org/officeDocument/2006/relationships/oleObject" Target="../embeddings/oleObject933.bin"/><Relationship Id="rId23" Type="http://schemas.openxmlformats.org/officeDocument/2006/relationships/oleObject" Target="../embeddings/oleObject937.bin"/><Relationship Id="rId28" Type="http://schemas.openxmlformats.org/officeDocument/2006/relationships/image" Target="../media/image837.emf"/><Relationship Id="rId36" Type="http://schemas.openxmlformats.org/officeDocument/2006/relationships/image" Target="../media/image841.emf"/><Relationship Id="rId10" Type="http://schemas.openxmlformats.org/officeDocument/2006/relationships/image" Target="../media/image508.emf"/><Relationship Id="rId19" Type="http://schemas.openxmlformats.org/officeDocument/2006/relationships/oleObject" Target="../embeddings/oleObject935.bin"/><Relationship Id="rId31" Type="http://schemas.openxmlformats.org/officeDocument/2006/relationships/oleObject" Target="../embeddings/oleObject941.bin"/><Relationship Id="rId4" Type="http://schemas.openxmlformats.org/officeDocument/2006/relationships/image" Target="../media/image368.emf"/><Relationship Id="rId9" Type="http://schemas.openxmlformats.org/officeDocument/2006/relationships/oleObject" Target="../embeddings/oleObject930.bin"/><Relationship Id="rId14" Type="http://schemas.openxmlformats.org/officeDocument/2006/relationships/image" Target="../media/image831.emf"/><Relationship Id="rId22" Type="http://schemas.openxmlformats.org/officeDocument/2006/relationships/image" Target="../media/image835.emf"/><Relationship Id="rId27" Type="http://schemas.openxmlformats.org/officeDocument/2006/relationships/oleObject" Target="../embeddings/oleObject939.bin"/><Relationship Id="rId30" Type="http://schemas.openxmlformats.org/officeDocument/2006/relationships/image" Target="../media/image838.emf"/><Relationship Id="rId35" Type="http://schemas.openxmlformats.org/officeDocument/2006/relationships/oleObject" Target="../embeddings/oleObject943.bin"/><Relationship Id="rId8" Type="http://schemas.openxmlformats.org/officeDocument/2006/relationships/image" Target="../media/image507.emf"/><Relationship Id="rId3" Type="http://schemas.openxmlformats.org/officeDocument/2006/relationships/oleObject" Target="../embeddings/oleObject927.bin"/><Relationship Id="rId12" Type="http://schemas.openxmlformats.org/officeDocument/2006/relationships/image" Target="../media/image352.emf"/><Relationship Id="rId17" Type="http://schemas.openxmlformats.org/officeDocument/2006/relationships/oleObject" Target="../embeddings/oleObject934.bin"/><Relationship Id="rId25" Type="http://schemas.openxmlformats.org/officeDocument/2006/relationships/oleObject" Target="../embeddings/oleObject938.bin"/><Relationship Id="rId33" Type="http://schemas.openxmlformats.org/officeDocument/2006/relationships/oleObject" Target="../embeddings/oleObject942.bin"/><Relationship Id="rId38" Type="http://schemas.openxmlformats.org/officeDocument/2006/relationships/image" Target="../media/image842.e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emf"/><Relationship Id="rId13" Type="http://schemas.openxmlformats.org/officeDocument/2006/relationships/oleObject" Target="../embeddings/oleObject952.bin"/><Relationship Id="rId18" Type="http://schemas.openxmlformats.org/officeDocument/2006/relationships/image" Target="../media/image848.emf"/><Relationship Id="rId26" Type="http://schemas.openxmlformats.org/officeDocument/2006/relationships/image" Target="../media/image852.emf"/><Relationship Id="rId3" Type="http://schemas.openxmlformats.org/officeDocument/2006/relationships/oleObject" Target="../embeddings/oleObject947.bin"/><Relationship Id="rId21" Type="http://schemas.openxmlformats.org/officeDocument/2006/relationships/oleObject" Target="../embeddings/oleObject956.bin"/><Relationship Id="rId7" Type="http://schemas.openxmlformats.org/officeDocument/2006/relationships/oleObject" Target="../embeddings/oleObject949.bin"/><Relationship Id="rId12" Type="http://schemas.openxmlformats.org/officeDocument/2006/relationships/image" Target="../media/image845.emf"/><Relationship Id="rId17" Type="http://schemas.openxmlformats.org/officeDocument/2006/relationships/oleObject" Target="../embeddings/oleObject954.bin"/><Relationship Id="rId25" Type="http://schemas.openxmlformats.org/officeDocument/2006/relationships/oleObject" Target="../embeddings/oleObject958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47.emf"/><Relationship Id="rId20" Type="http://schemas.openxmlformats.org/officeDocument/2006/relationships/image" Target="../media/image849.emf"/><Relationship Id="rId29" Type="http://schemas.openxmlformats.org/officeDocument/2006/relationships/oleObject" Target="../embeddings/oleObject960.bin"/><Relationship Id="rId1" Type="http://schemas.openxmlformats.org/officeDocument/2006/relationships/vmlDrawing" Target="../drawings/vmlDrawing68.vml"/><Relationship Id="rId6" Type="http://schemas.openxmlformats.org/officeDocument/2006/relationships/image" Target="../media/image830.emf"/><Relationship Id="rId11" Type="http://schemas.openxmlformats.org/officeDocument/2006/relationships/oleObject" Target="../embeddings/oleObject951.bin"/><Relationship Id="rId24" Type="http://schemas.openxmlformats.org/officeDocument/2006/relationships/image" Target="../media/image851.emf"/><Relationship Id="rId5" Type="http://schemas.openxmlformats.org/officeDocument/2006/relationships/oleObject" Target="../embeddings/oleObject948.bin"/><Relationship Id="rId15" Type="http://schemas.openxmlformats.org/officeDocument/2006/relationships/oleObject" Target="../embeddings/oleObject953.bin"/><Relationship Id="rId23" Type="http://schemas.openxmlformats.org/officeDocument/2006/relationships/oleObject" Target="../embeddings/oleObject957.bin"/><Relationship Id="rId28" Type="http://schemas.openxmlformats.org/officeDocument/2006/relationships/image" Target="../media/image853.emf"/><Relationship Id="rId10" Type="http://schemas.openxmlformats.org/officeDocument/2006/relationships/image" Target="../media/image508.emf"/><Relationship Id="rId19" Type="http://schemas.openxmlformats.org/officeDocument/2006/relationships/oleObject" Target="../embeddings/oleObject955.bin"/><Relationship Id="rId4" Type="http://schemas.openxmlformats.org/officeDocument/2006/relationships/image" Target="../media/image368.emf"/><Relationship Id="rId9" Type="http://schemas.openxmlformats.org/officeDocument/2006/relationships/oleObject" Target="../embeddings/oleObject950.bin"/><Relationship Id="rId14" Type="http://schemas.openxmlformats.org/officeDocument/2006/relationships/image" Target="../media/image846.emf"/><Relationship Id="rId22" Type="http://schemas.openxmlformats.org/officeDocument/2006/relationships/image" Target="../media/image850.emf"/><Relationship Id="rId27" Type="http://schemas.openxmlformats.org/officeDocument/2006/relationships/oleObject" Target="../embeddings/oleObject959.bin"/><Relationship Id="rId30" Type="http://schemas.openxmlformats.org/officeDocument/2006/relationships/image" Target="../media/image854.e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7.emf"/><Relationship Id="rId13" Type="http://schemas.openxmlformats.org/officeDocument/2006/relationships/oleObject" Target="../embeddings/oleObject966.bin"/><Relationship Id="rId18" Type="http://schemas.openxmlformats.org/officeDocument/2006/relationships/image" Target="../media/image861.emf"/><Relationship Id="rId26" Type="http://schemas.openxmlformats.org/officeDocument/2006/relationships/image" Target="../media/image863.emf"/><Relationship Id="rId3" Type="http://schemas.openxmlformats.org/officeDocument/2006/relationships/oleObject" Target="../embeddings/oleObject961.bin"/><Relationship Id="rId21" Type="http://schemas.openxmlformats.org/officeDocument/2006/relationships/oleObject" Target="../embeddings/oleObject970.bin"/><Relationship Id="rId7" Type="http://schemas.openxmlformats.org/officeDocument/2006/relationships/oleObject" Target="../embeddings/oleObject963.bin"/><Relationship Id="rId12" Type="http://schemas.openxmlformats.org/officeDocument/2006/relationships/image" Target="../media/image859.emf"/><Relationship Id="rId17" Type="http://schemas.openxmlformats.org/officeDocument/2006/relationships/oleObject" Target="../embeddings/oleObject968.bin"/><Relationship Id="rId25" Type="http://schemas.openxmlformats.org/officeDocument/2006/relationships/oleObject" Target="../embeddings/oleObject972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44.emf"/><Relationship Id="rId20" Type="http://schemas.openxmlformats.org/officeDocument/2006/relationships/image" Target="../media/image352.emf"/><Relationship Id="rId29" Type="http://schemas.openxmlformats.org/officeDocument/2006/relationships/oleObject" Target="../embeddings/oleObject974.bin"/><Relationship Id="rId1" Type="http://schemas.openxmlformats.org/officeDocument/2006/relationships/vmlDrawing" Target="../drawings/vmlDrawing69.vml"/><Relationship Id="rId6" Type="http://schemas.openxmlformats.org/officeDocument/2006/relationships/image" Target="../media/image856.emf"/><Relationship Id="rId11" Type="http://schemas.openxmlformats.org/officeDocument/2006/relationships/oleObject" Target="../embeddings/oleObject965.bin"/><Relationship Id="rId24" Type="http://schemas.openxmlformats.org/officeDocument/2006/relationships/image" Target="../media/image362.emf"/><Relationship Id="rId5" Type="http://schemas.openxmlformats.org/officeDocument/2006/relationships/oleObject" Target="../embeddings/oleObject962.bin"/><Relationship Id="rId15" Type="http://schemas.openxmlformats.org/officeDocument/2006/relationships/oleObject" Target="../embeddings/oleObject967.bin"/><Relationship Id="rId23" Type="http://schemas.openxmlformats.org/officeDocument/2006/relationships/oleObject" Target="../embeddings/oleObject971.bin"/><Relationship Id="rId28" Type="http://schemas.openxmlformats.org/officeDocument/2006/relationships/image" Target="../media/image864.emf"/><Relationship Id="rId10" Type="http://schemas.openxmlformats.org/officeDocument/2006/relationships/image" Target="../media/image858.emf"/><Relationship Id="rId19" Type="http://schemas.openxmlformats.org/officeDocument/2006/relationships/oleObject" Target="../embeddings/oleObject969.bin"/><Relationship Id="rId4" Type="http://schemas.openxmlformats.org/officeDocument/2006/relationships/image" Target="../media/image855.emf"/><Relationship Id="rId9" Type="http://schemas.openxmlformats.org/officeDocument/2006/relationships/oleObject" Target="../embeddings/oleObject964.bin"/><Relationship Id="rId14" Type="http://schemas.openxmlformats.org/officeDocument/2006/relationships/image" Target="../media/image860.emf"/><Relationship Id="rId22" Type="http://schemas.openxmlformats.org/officeDocument/2006/relationships/image" Target="../media/image862.emf"/><Relationship Id="rId27" Type="http://schemas.openxmlformats.org/officeDocument/2006/relationships/oleObject" Target="../embeddings/oleObject973.bin"/><Relationship Id="rId30" Type="http://schemas.openxmlformats.org/officeDocument/2006/relationships/image" Target="../media/image865.e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8.emf"/><Relationship Id="rId13" Type="http://schemas.openxmlformats.org/officeDocument/2006/relationships/oleObject" Target="../embeddings/oleObject980.bin"/><Relationship Id="rId18" Type="http://schemas.openxmlformats.org/officeDocument/2006/relationships/image" Target="../media/image352.emf"/><Relationship Id="rId26" Type="http://schemas.openxmlformats.org/officeDocument/2006/relationships/image" Target="../media/image863.emf"/><Relationship Id="rId3" Type="http://schemas.openxmlformats.org/officeDocument/2006/relationships/oleObject" Target="../embeddings/oleObject975.bin"/><Relationship Id="rId21" Type="http://schemas.openxmlformats.org/officeDocument/2006/relationships/oleObject" Target="../embeddings/oleObject984.bin"/><Relationship Id="rId7" Type="http://schemas.openxmlformats.org/officeDocument/2006/relationships/oleObject" Target="../embeddings/oleObject977.bin"/><Relationship Id="rId12" Type="http://schemas.openxmlformats.org/officeDocument/2006/relationships/image" Target="../media/image870.emf"/><Relationship Id="rId17" Type="http://schemas.openxmlformats.org/officeDocument/2006/relationships/oleObject" Target="../embeddings/oleObject982.bin"/><Relationship Id="rId25" Type="http://schemas.openxmlformats.org/officeDocument/2006/relationships/oleObject" Target="../embeddings/oleObject986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71.emf"/><Relationship Id="rId20" Type="http://schemas.openxmlformats.org/officeDocument/2006/relationships/image" Target="../media/image862.emf"/><Relationship Id="rId1" Type="http://schemas.openxmlformats.org/officeDocument/2006/relationships/vmlDrawing" Target="../drawings/vmlDrawing70.vml"/><Relationship Id="rId6" Type="http://schemas.openxmlformats.org/officeDocument/2006/relationships/image" Target="../media/image867.emf"/><Relationship Id="rId11" Type="http://schemas.openxmlformats.org/officeDocument/2006/relationships/oleObject" Target="../embeddings/oleObject979.bin"/><Relationship Id="rId24" Type="http://schemas.openxmlformats.org/officeDocument/2006/relationships/image" Target="../media/image362.emf"/><Relationship Id="rId5" Type="http://schemas.openxmlformats.org/officeDocument/2006/relationships/oleObject" Target="../embeddings/oleObject976.bin"/><Relationship Id="rId15" Type="http://schemas.openxmlformats.org/officeDocument/2006/relationships/oleObject" Target="../embeddings/oleObject981.bin"/><Relationship Id="rId23" Type="http://schemas.openxmlformats.org/officeDocument/2006/relationships/oleObject" Target="../embeddings/oleObject985.bin"/><Relationship Id="rId28" Type="http://schemas.openxmlformats.org/officeDocument/2006/relationships/image" Target="../media/image864.emf"/><Relationship Id="rId10" Type="http://schemas.openxmlformats.org/officeDocument/2006/relationships/image" Target="../media/image869.emf"/><Relationship Id="rId19" Type="http://schemas.openxmlformats.org/officeDocument/2006/relationships/oleObject" Target="../embeddings/oleObject983.bin"/><Relationship Id="rId4" Type="http://schemas.openxmlformats.org/officeDocument/2006/relationships/image" Target="../media/image866.emf"/><Relationship Id="rId9" Type="http://schemas.openxmlformats.org/officeDocument/2006/relationships/oleObject" Target="../embeddings/oleObject978.bin"/><Relationship Id="rId14" Type="http://schemas.openxmlformats.org/officeDocument/2006/relationships/image" Target="../media/image744.emf"/><Relationship Id="rId22" Type="http://schemas.openxmlformats.org/officeDocument/2006/relationships/image" Target="../media/image872.emf"/><Relationship Id="rId27" Type="http://schemas.openxmlformats.org/officeDocument/2006/relationships/oleObject" Target="../embeddings/oleObject987.bin"/></Relationships>
</file>

<file path=ppt/slides/_rels/slide7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93.bin"/><Relationship Id="rId18" Type="http://schemas.openxmlformats.org/officeDocument/2006/relationships/image" Target="../media/image880.emf"/><Relationship Id="rId26" Type="http://schemas.openxmlformats.org/officeDocument/2006/relationships/image" Target="../media/image884.emf"/><Relationship Id="rId3" Type="http://schemas.openxmlformats.org/officeDocument/2006/relationships/oleObject" Target="../embeddings/oleObject988.bin"/><Relationship Id="rId21" Type="http://schemas.openxmlformats.org/officeDocument/2006/relationships/oleObject" Target="../embeddings/oleObject997.bin"/><Relationship Id="rId34" Type="http://schemas.openxmlformats.org/officeDocument/2006/relationships/image" Target="../media/image888.emf"/><Relationship Id="rId7" Type="http://schemas.openxmlformats.org/officeDocument/2006/relationships/oleObject" Target="../embeddings/oleObject990.bin"/><Relationship Id="rId12" Type="http://schemas.openxmlformats.org/officeDocument/2006/relationships/image" Target="../media/image877.emf"/><Relationship Id="rId17" Type="http://schemas.openxmlformats.org/officeDocument/2006/relationships/oleObject" Target="../embeddings/oleObject995.bin"/><Relationship Id="rId25" Type="http://schemas.openxmlformats.org/officeDocument/2006/relationships/oleObject" Target="../embeddings/oleObject999.bin"/><Relationship Id="rId33" Type="http://schemas.openxmlformats.org/officeDocument/2006/relationships/oleObject" Target="../embeddings/oleObject1003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79.emf"/><Relationship Id="rId20" Type="http://schemas.openxmlformats.org/officeDocument/2006/relationships/image" Target="../media/image881.emf"/><Relationship Id="rId29" Type="http://schemas.openxmlformats.org/officeDocument/2006/relationships/oleObject" Target="../embeddings/oleObject1001.bin"/><Relationship Id="rId1" Type="http://schemas.openxmlformats.org/officeDocument/2006/relationships/vmlDrawing" Target="../drawings/vmlDrawing71.vml"/><Relationship Id="rId6" Type="http://schemas.openxmlformats.org/officeDocument/2006/relationships/image" Target="../media/image874.emf"/><Relationship Id="rId11" Type="http://schemas.openxmlformats.org/officeDocument/2006/relationships/oleObject" Target="../embeddings/oleObject992.bin"/><Relationship Id="rId24" Type="http://schemas.openxmlformats.org/officeDocument/2006/relationships/image" Target="../media/image883.emf"/><Relationship Id="rId32" Type="http://schemas.openxmlformats.org/officeDocument/2006/relationships/image" Target="../media/image887.emf"/><Relationship Id="rId5" Type="http://schemas.openxmlformats.org/officeDocument/2006/relationships/oleObject" Target="../embeddings/oleObject989.bin"/><Relationship Id="rId15" Type="http://schemas.openxmlformats.org/officeDocument/2006/relationships/oleObject" Target="../embeddings/oleObject994.bin"/><Relationship Id="rId23" Type="http://schemas.openxmlformats.org/officeDocument/2006/relationships/oleObject" Target="../embeddings/oleObject998.bin"/><Relationship Id="rId28" Type="http://schemas.openxmlformats.org/officeDocument/2006/relationships/image" Target="../media/image885.emf"/><Relationship Id="rId10" Type="http://schemas.openxmlformats.org/officeDocument/2006/relationships/image" Target="../media/image876.emf"/><Relationship Id="rId19" Type="http://schemas.openxmlformats.org/officeDocument/2006/relationships/oleObject" Target="../embeddings/oleObject996.bin"/><Relationship Id="rId31" Type="http://schemas.openxmlformats.org/officeDocument/2006/relationships/oleObject" Target="../embeddings/oleObject1002.bin"/><Relationship Id="rId4" Type="http://schemas.openxmlformats.org/officeDocument/2006/relationships/image" Target="../media/image873.emf"/><Relationship Id="rId9" Type="http://schemas.openxmlformats.org/officeDocument/2006/relationships/oleObject" Target="../embeddings/oleObject991.bin"/><Relationship Id="rId14" Type="http://schemas.openxmlformats.org/officeDocument/2006/relationships/image" Target="../media/image878.emf"/><Relationship Id="rId22" Type="http://schemas.openxmlformats.org/officeDocument/2006/relationships/image" Target="../media/image882.emf"/><Relationship Id="rId27" Type="http://schemas.openxmlformats.org/officeDocument/2006/relationships/oleObject" Target="../embeddings/oleObject1000.bin"/><Relationship Id="rId30" Type="http://schemas.openxmlformats.org/officeDocument/2006/relationships/image" Target="../media/image886.emf"/><Relationship Id="rId35" Type="http://schemas.openxmlformats.org/officeDocument/2006/relationships/image" Target="../media/image368.emf"/><Relationship Id="rId8" Type="http://schemas.openxmlformats.org/officeDocument/2006/relationships/image" Target="../media/image875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5.bin"/><Relationship Id="rId18" Type="http://schemas.openxmlformats.org/officeDocument/2006/relationships/image" Target="../media/image52.emf"/><Relationship Id="rId26" Type="http://schemas.openxmlformats.org/officeDocument/2006/relationships/image" Target="../media/image56.emf"/><Relationship Id="rId39" Type="http://schemas.openxmlformats.org/officeDocument/2006/relationships/oleObject" Target="../embeddings/oleObject58.bin"/><Relationship Id="rId21" Type="http://schemas.openxmlformats.org/officeDocument/2006/relationships/oleObject" Target="../embeddings/oleObject49.bin"/><Relationship Id="rId34" Type="http://schemas.openxmlformats.org/officeDocument/2006/relationships/image" Target="../media/image60.emf"/><Relationship Id="rId42" Type="http://schemas.openxmlformats.org/officeDocument/2006/relationships/image" Target="../media/image64.emf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1.emf"/><Relationship Id="rId29" Type="http://schemas.openxmlformats.org/officeDocument/2006/relationships/oleObject" Target="../embeddings/oleObject5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emf"/><Relationship Id="rId11" Type="http://schemas.openxmlformats.org/officeDocument/2006/relationships/oleObject" Target="../embeddings/oleObject44.bin"/><Relationship Id="rId24" Type="http://schemas.openxmlformats.org/officeDocument/2006/relationships/image" Target="../media/image55.emf"/><Relationship Id="rId32" Type="http://schemas.openxmlformats.org/officeDocument/2006/relationships/image" Target="../media/image59.emf"/><Relationship Id="rId37" Type="http://schemas.openxmlformats.org/officeDocument/2006/relationships/oleObject" Target="../embeddings/oleObject57.bin"/><Relationship Id="rId40" Type="http://schemas.openxmlformats.org/officeDocument/2006/relationships/image" Target="../media/image63.emf"/><Relationship Id="rId45" Type="http://schemas.openxmlformats.org/officeDocument/2006/relationships/oleObject" Target="../embeddings/oleObject61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6.bin"/><Relationship Id="rId23" Type="http://schemas.openxmlformats.org/officeDocument/2006/relationships/oleObject" Target="../embeddings/oleObject50.bin"/><Relationship Id="rId28" Type="http://schemas.openxmlformats.org/officeDocument/2006/relationships/image" Target="../media/image57.emf"/><Relationship Id="rId36" Type="http://schemas.openxmlformats.org/officeDocument/2006/relationships/image" Target="../media/image61.emf"/><Relationship Id="rId10" Type="http://schemas.openxmlformats.org/officeDocument/2006/relationships/image" Target="../media/image48.emf"/><Relationship Id="rId19" Type="http://schemas.openxmlformats.org/officeDocument/2006/relationships/oleObject" Target="../embeddings/oleObject48.bin"/><Relationship Id="rId31" Type="http://schemas.openxmlformats.org/officeDocument/2006/relationships/oleObject" Target="../embeddings/oleObject54.bin"/><Relationship Id="rId44" Type="http://schemas.openxmlformats.org/officeDocument/2006/relationships/image" Target="../media/image65.emf"/><Relationship Id="rId4" Type="http://schemas.openxmlformats.org/officeDocument/2006/relationships/image" Target="../media/image45.emf"/><Relationship Id="rId9" Type="http://schemas.openxmlformats.org/officeDocument/2006/relationships/oleObject" Target="../embeddings/oleObject43.bin"/><Relationship Id="rId14" Type="http://schemas.openxmlformats.org/officeDocument/2006/relationships/image" Target="../media/image50.emf"/><Relationship Id="rId22" Type="http://schemas.openxmlformats.org/officeDocument/2006/relationships/image" Target="../media/image54.emf"/><Relationship Id="rId27" Type="http://schemas.openxmlformats.org/officeDocument/2006/relationships/oleObject" Target="../embeddings/oleObject52.bin"/><Relationship Id="rId30" Type="http://schemas.openxmlformats.org/officeDocument/2006/relationships/image" Target="../media/image58.emf"/><Relationship Id="rId35" Type="http://schemas.openxmlformats.org/officeDocument/2006/relationships/oleObject" Target="../embeddings/oleObject56.bin"/><Relationship Id="rId43" Type="http://schemas.openxmlformats.org/officeDocument/2006/relationships/oleObject" Target="../embeddings/oleObject60.bin"/><Relationship Id="rId8" Type="http://schemas.openxmlformats.org/officeDocument/2006/relationships/image" Target="../media/image47.emf"/><Relationship Id="rId3" Type="http://schemas.openxmlformats.org/officeDocument/2006/relationships/oleObject" Target="../embeddings/oleObject40.bin"/><Relationship Id="rId12" Type="http://schemas.openxmlformats.org/officeDocument/2006/relationships/image" Target="../media/image49.emf"/><Relationship Id="rId17" Type="http://schemas.openxmlformats.org/officeDocument/2006/relationships/oleObject" Target="../embeddings/oleObject47.bin"/><Relationship Id="rId25" Type="http://schemas.openxmlformats.org/officeDocument/2006/relationships/oleObject" Target="../embeddings/oleObject51.bin"/><Relationship Id="rId33" Type="http://schemas.openxmlformats.org/officeDocument/2006/relationships/oleObject" Target="../embeddings/oleObject55.bin"/><Relationship Id="rId38" Type="http://schemas.openxmlformats.org/officeDocument/2006/relationships/image" Target="../media/image62.emf"/><Relationship Id="rId46" Type="http://schemas.openxmlformats.org/officeDocument/2006/relationships/image" Target="../media/image66.emf"/><Relationship Id="rId20" Type="http://schemas.openxmlformats.org/officeDocument/2006/relationships/image" Target="../media/image53.emf"/><Relationship Id="rId41" Type="http://schemas.openxmlformats.org/officeDocument/2006/relationships/oleObject" Target="../embeddings/oleObject59.bin"/></Relationships>
</file>

<file path=ppt/slides/_rels/slide8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09.bin"/><Relationship Id="rId18" Type="http://schemas.openxmlformats.org/officeDocument/2006/relationships/image" Target="../media/image896.emf"/><Relationship Id="rId26" Type="http://schemas.openxmlformats.org/officeDocument/2006/relationships/image" Target="../media/image900.emf"/><Relationship Id="rId39" Type="http://schemas.openxmlformats.org/officeDocument/2006/relationships/oleObject" Target="../embeddings/oleObject1022.bin"/><Relationship Id="rId21" Type="http://schemas.openxmlformats.org/officeDocument/2006/relationships/oleObject" Target="../embeddings/oleObject1013.bin"/><Relationship Id="rId34" Type="http://schemas.openxmlformats.org/officeDocument/2006/relationships/image" Target="../media/image904.emf"/><Relationship Id="rId7" Type="http://schemas.openxmlformats.org/officeDocument/2006/relationships/oleObject" Target="../embeddings/oleObject1006.bin"/><Relationship Id="rId12" Type="http://schemas.openxmlformats.org/officeDocument/2006/relationships/image" Target="../media/image893.emf"/><Relationship Id="rId17" Type="http://schemas.openxmlformats.org/officeDocument/2006/relationships/oleObject" Target="../embeddings/oleObject1011.bin"/><Relationship Id="rId25" Type="http://schemas.openxmlformats.org/officeDocument/2006/relationships/oleObject" Target="../embeddings/oleObject1015.bin"/><Relationship Id="rId33" Type="http://schemas.openxmlformats.org/officeDocument/2006/relationships/oleObject" Target="../embeddings/oleObject1019.bin"/><Relationship Id="rId38" Type="http://schemas.openxmlformats.org/officeDocument/2006/relationships/image" Target="../media/image906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895.emf"/><Relationship Id="rId20" Type="http://schemas.openxmlformats.org/officeDocument/2006/relationships/image" Target="../media/image897.emf"/><Relationship Id="rId29" Type="http://schemas.openxmlformats.org/officeDocument/2006/relationships/oleObject" Target="../embeddings/oleObject1017.bin"/><Relationship Id="rId1" Type="http://schemas.openxmlformats.org/officeDocument/2006/relationships/vmlDrawing" Target="../drawings/vmlDrawing72.vml"/><Relationship Id="rId6" Type="http://schemas.openxmlformats.org/officeDocument/2006/relationships/image" Target="../media/image890.emf"/><Relationship Id="rId11" Type="http://schemas.openxmlformats.org/officeDocument/2006/relationships/oleObject" Target="../embeddings/oleObject1008.bin"/><Relationship Id="rId24" Type="http://schemas.openxmlformats.org/officeDocument/2006/relationships/image" Target="../media/image899.emf"/><Relationship Id="rId32" Type="http://schemas.openxmlformats.org/officeDocument/2006/relationships/image" Target="../media/image903.emf"/><Relationship Id="rId37" Type="http://schemas.openxmlformats.org/officeDocument/2006/relationships/oleObject" Target="../embeddings/oleObject1021.bin"/><Relationship Id="rId40" Type="http://schemas.openxmlformats.org/officeDocument/2006/relationships/image" Target="../media/image907.emf"/><Relationship Id="rId5" Type="http://schemas.openxmlformats.org/officeDocument/2006/relationships/oleObject" Target="../embeddings/oleObject1005.bin"/><Relationship Id="rId15" Type="http://schemas.openxmlformats.org/officeDocument/2006/relationships/oleObject" Target="../embeddings/oleObject1010.bin"/><Relationship Id="rId23" Type="http://schemas.openxmlformats.org/officeDocument/2006/relationships/oleObject" Target="../embeddings/oleObject1014.bin"/><Relationship Id="rId28" Type="http://schemas.openxmlformats.org/officeDocument/2006/relationships/image" Target="../media/image901.emf"/><Relationship Id="rId36" Type="http://schemas.openxmlformats.org/officeDocument/2006/relationships/image" Target="../media/image905.emf"/><Relationship Id="rId10" Type="http://schemas.openxmlformats.org/officeDocument/2006/relationships/image" Target="../media/image892.emf"/><Relationship Id="rId19" Type="http://schemas.openxmlformats.org/officeDocument/2006/relationships/oleObject" Target="../embeddings/oleObject1012.bin"/><Relationship Id="rId31" Type="http://schemas.openxmlformats.org/officeDocument/2006/relationships/oleObject" Target="../embeddings/oleObject1018.bin"/><Relationship Id="rId4" Type="http://schemas.openxmlformats.org/officeDocument/2006/relationships/image" Target="../media/image889.emf"/><Relationship Id="rId9" Type="http://schemas.openxmlformats.org/officeDocument/2006/relationships/oleObject" Target="../embeddings/oleObject1007.bin"/><Relationship Id="rId14" Type="http://schemas.openxmlformats.org/officeDocument/2006/relationships/image" Target="../media/image894.emf"/><Relationship Id="rId22" Type="http://schemas.openxmlformats.org/officeDocument/2006/relationships/image" Target="../media/image898.emf"/><Relationship Id="rId27" Type="http://schemas.openxmlformats.org/officeDocument/2006/relationships/oleObject" Target="../embeddings/oleObject1016.bin"/><Relationship Id="rId30" Type="http://schemas.openxmlformats.org/officeDocument/2006/relationships/image" Target="../media/image902.emf"/><Relationship Id="rId35" Type="http://schemas.openxmlformats.org/officeDocument/2006/relationships/oleObject" Target="../embeddings/oleObject1020.bin"/><Relationship Id="rId8" Type="http://schemas.openxmlformats.org/officeDocument/2006/relationships/image" Target="../media/image891.emf"/><Relationship Id="rId3" Type="http://schemas.openxmlformats.org/officeDocument/2006/relationships/oleObject" Target="../embeddings/oleObject1004.bin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emf"/><Relationship Id="rId13" Type="http://schemas.openxmlformats.org/officeDocument/2006/relationships/oleObject" Target="../embeddings/oleObject1028.bin"/><Relationship Id="rId18" Type="http://schemas.openxmlformats.org/officeDocument/2006/relationships/image" Target="../media/image915.emf"/><Relationship Id="rId26" Type="http://schemas.openxmlformats.org/officeDocument/2006/relationships/image" Target="../media/image919.emf"/><Relationship Id="rId3" Type="http://schemas.openxmlformats.org/officeDocument/2006/relationships/oleObject" Target="../embeddings/oleObject1023.bin"/><Relationship Id="rId21" Type="http://schemas.openxmlformats.org/officeDocument/2006/relationships/oleObject" Target="../embeddings/oleObject1032.bin"/><Relationship Id="rId7" Type="http://schemas.openxmlformats.org/officeDocument/2006/relationships/oleObject" Target="../embeddings/oleObject1025.bin"/><Relationship Id="rId12" Type="http://schemas.openxmlformats.org/officeDocument/2006/relationships/image" Target="../media/image912.emf"/><Relationship Id="rId17" Type="http://schemas.openxmlformats.org/officeDocument/2006/relationships/oleObject" Target="../embeddings/oleObject1030.bin"/><Relationship Id="rId25" Type="http://schemas.openxmlformats.org/officeDocument/2006/relationships/oleObject" Target="../embeddings/oleObject1034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914.emf"/><Relationship Id="rId20" Type="http://schemas.openxmlformats.org/officeDocument/2006/relationships/image" Target="../media/image916.emf"/><Relationship Id="rId29" Type="http://schemas.openxmlformats.org/officeDocument/2006/relationships/oleObject" Target="../embeddings/oleObject1036.bin"/><Relationship Id="rId1" Type="http://schemas.openxmlformats.org/officeDocument/2006/relationships/vmlDrawing" Target="../drawings/vmlDrawing73.vml"/><Relationship Id="rId6" Type="http://schemas.openxmlformats.org/officeDocument/2006/relationships/image" Target="../media/image909.emf"/><Relationship Id="rId11" Type="http://schemas.openxmlformats.org/officeDocument/2006/relationships/oleObject" Target="../embeddings/oleObject1027.bin"/><Relationship Id="rId24" Type="http://schemas.openxmlformats.org/officeDocument/2006/relationships/image" Target="../media/image918.emf"/><Relationship Id="rId5" Type="http://schemas.openxmlformats.org/officeDocument/2006/relationships/oleObject" Target="../embeddings/oleObject1024.bin"/><Relationship Id="rId15" Type="http://schemas.openxmlformats.org/officeDocument/2006/relationships/oleObject" Target="../embeddings/oleObject1029.bin"/><Relationship Id="rId23" Type="http://schemas.openxmlformats.org/officeDocument/2006/relationships/oleObject" Target="../embeddings/oleObject1033.bin"/><Relationship Id="rId28" Type="http://schemas.openxmlformats.org/officeDocument/2006/relationships/image" Target="../media/image920.emf"/><Relationship Id="rId10" Type="http://schemas.openxmlformats.org/officeDocument/2006/relationships/image" Target="../media/image911.emf"/><Relationship Id="rId19" Type="http://schemas.openxmlformats.org/officeDocument/2006/relationships/oleObject" Target="../embeddings/oleObject1031.bin"/><Relationship Id="rId4" Type="http://schemas.openxmlformats.org/officeDocument/2006/relationships/image" Target="../media/image908.emf"/><Relationship Id="rId9" Type="http://schemas.openxmlformats.org/officeDocument/2006/relationships/oleObject" Target="../embeddings/oleObject1026.bin"/><Relationship Id="rId14" Type="http://schemas.openxmlformats.org/officeDocument/2006/relationships/image" Target="../media/image913.emf"/><Relationship Id="rId22" Type="http://schemas.openxmlformats.org/officeDocument/2006/relationships/image" Target="../media/image917.emf"/><Relationship Id="rId27" Type="http://schemas.openxmlformats.org/officeDocument/2006/relationships/oleObject" Target="../embeddings/oleObject1035.bin"/><Relationship Id="rId30" Type="http://schemas.openxmlformats.org/officeDocument/2006/relationships/image" Target="../media/image921.e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4.emf"/><Relationship Id="rId3" Type="http://schemas.openxmlformats.org/officeDocument/2006/relationships/oleObject" Target="../embeddings/oleObject1037.bin"/><Relationship Id="rId7" Type="http://schemas.openxmlformats.org/officeDocument/2006/relationships/oleObject" Target="../embeddings/oleObject1039.bin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923.emf"/><Relationship Id="rId5" Type="http://schemas.openxmlformats.org/officeDocument/2006/relationships/oleObject" Target="../embeddings/oleObject1038.bin"/><Relationship Id="rId4" Type="http://schemas.openxmlformats.org/officeDocument/2006/relationships/image" Target="../media/image922.emf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7.emf"/><Relationship Id="rId13" Type="http://schemas.openxmlformats.org/officeDocument/2006/relationships/oleObject" Target="../embeddings/oleObject1045.bin"/><Relationship Id="rId18" Type="http://schemas.openxmlformats.org/officeDocument/2006/relationships/image" Target="../media/image932.emf"/><Relationship Id="rId26" Type="http://schemas.openxmlformats.org/officeDocument/2006/relationships/image" Target="../media/image934.emf"/><Relationship Id="rId3" Type="http://schemas.openxmlformats.org/officeDocument/2006/relationships/oleObject" Target="../embeddings/oleObject1040.bin"/><Relationship Id="rId21" Type="http://schemas.openxmlformats.org/officeDocument/2006/relationships/oleObject" Target="../embeddings/oleObject1049.bin"/><Relationship Id="rId7" Type="http://schemas.openxmlformats.org/officeDocument/2006/relationships/oleObject" Target="../embeddings/oleObject1042.bin"/><Relationship Id="rId12" Type="http://schemas.openxmlformats.org/officeDocument/2006/relationships/image" Target="../media/image929.emf"/><Relationship Id="rId17" Type="http://schemas.openxmlformats.org/officeDocument/2006/relationships/oleObject" Target="../embeddings/oleObject1047.bin"/><Relationship Id="rId25" Type="http://schemas.openxmlformats.org/officeDocument/2006/relationships/oleObject" Target="../embeddings/oleObject105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931.emf"/><Relationship Id="rId20" Type="http://schemas.openxmlformats.org/officeDocument/2006/relationships/image" Target="../media/image933.emf"/><Relationship Id="rId29" Type="http://schemas.openxmlformats.org/officeDocument/2006/relationships/oleObject" Target="../embeddings/oleObject1053.bin"/><Relationship Id="rId1" Type="http://schemas.openxmlformats.org/officeDocument/2006/relationships/vmlDrawing" Target="../drawings/vmlDrawing75.vml"/><Relationship Id="rId6" Type="http://schemas.openxmlformats.org/officeDocument/2006/relationships/image" Target="../media/image926.emf"/><Relationship Id="rId11" Type="http://schemas.openxmlformats.org/officeDocument/2006/relationships/oleObject" Target="../embeddings/oleObject1044.bin"/><Relationship Id="rId24" Type="http://schemas.openxmlformats.org/officeDocument/2006/relationships/image" Target="../media/image508.emf"/><Relationship Id="rId5" Type="http://schemas.openxmlformats.org/officeDocument/2006/relationships/oleObject" Target="../embeddings/oleObject1041.bin"/><Relationship Id="rId15" Type="http://schemas.openxmlformats.org/officeDocument/2006/relationships/oleObject" Target="../embeddings/oleObject1046.bin"/><Relationship Id="rId23" Type="http://schemas.openxmlformats.org/officeDocument/2006/relationships/oleObject" Target="../embeddings/oleObject1050.bin"/><Relationship Id="rId28" Type="http://schemas.openxmlformats.org/officeDocument/2006/relationships/image" Target="../media/image935.emf"/><Relationship Id="rId10" Type="http://schemas.openxmlformats.org/officeDocument/2006/relationships/image" Target="../media/image928.emf"/><Relationship Id="rId19" Type="http://schemas.openxmlformats.org/officeDocument/2006/relationships/oleObject" Target="../embeddings/oleObject1048.bin"/><Relationship Id="rId31" Type="http://schemas.openxmlformats.org/officeDocument/2006/relationships/image" Target="../media/image368.emf"/><Relationship Id="rId4" Type="http://schemas.openxmlformats.org/officeDocument/2006/relationships/image" Target="../media/image925.emf"/><Relationship Id="rId9" Type="http://schemas.openxmlformats.org/officeDocument/2006/relationships/oleObject" Target="../embeddings/oleObject1043.bin"/><Relationship Id="rId14" Type="http://schemas.openxmlformats.org/officeDocument/2006/relationships/image" Target="../media/image930.emf"/><Relationship Id="rId22" Type="http://schemas.openxmlformats.org/officeDocument/2006/relationships/image" Target="../media/image507.emf"/><Relationship Id="rId27" Type="http://schemas.openxmlformats.org/officeDocument/2006/relationships/oleObject" Target="../embeddings/oleObject1052.bin"/><Relationship Id="rId30" Type="http://schemas.openxmlformats.org/officeDocument/2006/relationships/image" Target="../media/image936.emf"/></Relationships>
</file>

<file path=ppt/slides/_rels/slide8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59.bin"/><Relationship Id="rId18" Type="http://schemas.openxmlformats.org/officeDocument/2006/relationships/image" Target="../media/image944.emf"/><Relationship Id="rId26" Type="http://schemas.openxmlformats.org/officeDocument/2006/relationships/image" Target="../media/image948.emf"/><Relationship Id="rId3" Type="http://schemas.openxmlformats.org/officeDocument/2006/relationships/oleObject" Target="../embeddings/oleObject1054.bin"/><Relationship Id="rId21" Type="http://schemas.openxmlformats.org/officeDocument/2006/relationships/oleObject" Target="../embeddings/oleObject1063.bin"/><Relationship Id="rId34" Type="http://schemas.openxmlformats.org/officeDocument/2006/relationships/image" Target="../media/image952.emf"/><Relationship Id="rId7" Type="http://schemas.openxmlformats.org/officeDocument/2006/relationships/oleObject" Target="../embeddings/oleObject1056.bin"/><Relationship Id="rId12" Type="http://schemas.openxmlformats.org/officeDocument/2006/relationships/image" Target="../media/image941.emf"/><Relationship Id="rId17" Type="http://schemas.openxmlformats.org/officeDocument/2006/relationships/oleObject" Target="../embeddings/oleObject1061.bin"/><Relationship Id="rId25" Type="http://schemas.openxmlformats.org/officeDocument/2006/relationships/oleObject" Target="../embeddings/oleObject1065.bin"/><Relationship Id="rId33" Type="http://schemas.openxmlformats.org/officeDocument/2006/relationships/oleObject" Target="../embeddings/oleObject1069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943.emf"/><Relationship Id="rId20" Type="http://schemas.openxmlformats.org/officeDocument/2006/relationships/image" Target="../media/image945.emf"/><Relationship Id="rId29" Type="http://schemas.openxmlformats.org/officeDocument/2006/relationships/oleObject" Target="../embeddings/oleObject1067.bin"/><Relationship Id="rId1" Type="http://schemas.openxmlformats.org/officeDocument/2006/relationships/vmlDrawing" Target="../drawings/vmlDrawing76.vml"/><Relationship Id="rId6" Type="http://schemas.openxmlformats.org/officeDocument/2006/relationships/image" Target="../media/image938.emf"/><Relationship Id="rId11" Type="http://schemas.openxmlformats.org/officeDocument/2006/relationships/oleObject" Target="../embeddings/oleObject1058.bin"/><Relationship Id="rId24" Type="http://schemas.openxmlformats.org/officeDocument/2006/relationships/image" Target="../media/image947.emf"/><Relationship Id="rId32" Type="http://schemas.openxmlformats.org/officeDocument/2006/relationships/image" Target="../media/image951.emf"/><Relationship Id="rId5" Type="http://schemas.openxmlformats.org/officeDocument/2006/relationships/oleObject" Target="../embeddings/oleObject1055.bin"/><Relationship Id="rId15" Type="http://schemas.openxmlformats.org/officeDocument/2006/relationships/oleObject" Target="../embeddings/oleObject1060.bin"/><Relationship Id="rId23" Type="http://schemas.openxmlformats.org/officeDocument/2006/relationships/oleObject" Target="../embeddings/oleObject1064.bin"/><Relationship Id="rId28" Type="http://schemas.openxmlformats.org/officeDocument/2006/relationships/image" Target="../media/image949.emf"/><Relationship Id="rId10" Type="http://schemas.openxmlformats.org/officeDocument/2006/relationships/image" Target="../media/image940.emf"/><Relationship Id="rId19" Type="http://schemas.openxmlformats.org/officeDocument/2006/relationships/oleObject" Target="../embeddings/oleObject1062.bin"/><Relationship Id="rId31" Type="http://schemas.openxmlformats.org/officeDocument/2006/relationships/oleObject" Target="../embeddings/oleObject1068.bin"/><Relationship Id="rId4" Type="http://schemas.openxmlformats.org/officeDocument/2006/relationships/image" Target="../media/image937.emf"/><Relationship Id="rId9" Type="http://schemas.openxmlformats.org/officeDocument/2006/relationships/oleObject" Target="../embeddings/oleObject1057.bin"/><Relationship Id="rId14" Type="http://schemas.openxmlformats.org/officeDocument/2006/relationships/image" Target="../media/image942.emf"/><Relationship Id="rId22" Type="http://schemas.openxmlformats.org/officeDocument/2006/relationships/image" Target="../media/image946.emf"/><Relationship Id="rId27" Type="http://schemas.openxmlformats.org/officeDocument/2006/relationships/oleObject" Target="../embeddings/oleObject1066.bin"/><Relationship Id="rId30" Type="http://schemas.openxmlformats.org/officeDocument/2006/relationships/image" Target="../media/image950.emf"/><Relationship Id="rId8" Type="http://schemas.openxmlformats.org/officeDocument/2006/relationships/image" Target="../media/image939.e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5.emf"/><Relationship Id="rId13" Type="http://schemas.openxmlformats.org/officeDocument/2006/relationships/oleObject" Target="../embeddings/oleObject1075.bin"/><Relationship Id="rId18" Type="http://schemas.openxmlformats.org/officeDocument/2006/relationships/image" Target="../media/image960.emf"/><Relationship Id="rId3" Type="http://schemas.openxmlformats.org/officeDocument/2006/relationships/oleObject" Target="../embeddings/oleObject1070.bin"/><Relationship Id="rId7" Type="http://schemas.openxmlformats.org/officeDocument/2006/relationships/oleObject" Target="../embeddings/oleObject1072.bin"/><Relationship Id="rId12" Type="http://schemas.openxmlformats.org/officeDocument/2006/relationships/image" Target="../media/image957.emf"/><Relationship Id="rId17" Type="http://schemas.openxmlformats.org/officeDocument/2006/relationships/oleObject" Target="../embeddings/oleObject107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959.emf"/><Relationship Id="rId20" Type="http://schemas.openxmlformats.org/officeDocument/2006/relationships/image" Target="../media/image961.emf"/><Relationship Id="rId1" Type="http://schemas.openxmlformats.org/officeDocument/2006/relationships/vmlDrawing" Target="../drawings/vmlDrawing77.vml"/><Relationship Id="rId6" Type="http://schemas.openxmlformats.org/officeDocument/2006/relationships/image" Target="../media/image954.emf"/><Relationship Id="rId11" Type="http://schemas.openxmlformats.org/officeDocument/2006/relationships/oleObject" Target="../embeddings/oleObject1074.bin"/><Relationship Id="rId5" Type="http://schemas.openxmlformats.org/officeDocument/2006/relationships/oleObject" Target="../embeddings/oleObject1071.bin"/><Relationship Id="rId15" Type="http://schemas.openxmlformats.org/officeDocument/2006/relationships/oleObject" Target="../embeddings/oleObject1076.bin"/><Relationship Id="rId10" Type="http://schemas.openxmlformats.org/officeDocument/2006/relationships/image" Target="../media/image956.emf"/><Relationship Id="rId19" Type="http://schemas.openxmlformats.org/officeDocument/2006/relationships/oleObject" Target="../embeddings/oleObject1078.bin"/><Relationship Id="rId4" Type="http://schemas.openxmlformats.org/officeDocument/2006/relationships/image" Target="../media/image953.emf"/><Relationship Id="rId9" Type="http://schemas.openxmlformats.org/officeDocument/2006/relationships/oleObject" Target="../embeddings/oleObject1073.bin"/><Relationship Id="rId14" Type="http://schemas.openxmlformats.org/officeDocument/2006/relationships/image" Target="../media/image958.emf"/></Relationships>
</file>

<file path=ppt/slides/_rels/slide8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84.bin"/><Relationship Id="rId18" Type="http://schemas.openxmlformats.org/officeDocument/2006/relationships/image" Target="../media/image830.emf"/><Relationship Id="rId26" Type="http://schemas.openxmlformats.org/officeDocument/2006/relationships/image" Target="../media/image968.emf"/><Relationship Id="rId39" Type="http://schemas.openxmlformats.org/officeDocument/2006/relationships/oleObject" Target="../embeddings/oleObject1097.bin"/><Relationship Id="rId21" Type="http://schemas.openxmlformats.org/officeDocument/2006/relationships/oleObject" Target="../embeddings/oleObject1088.bin"/><Relationship Id="rId34" Type="http://schemas.openxmlformats.org/officeDocument/2006/relationships/image" Target="../media/image972.emf"/><Relationship Id="rId7" Type="http://schemas.openxmlformats.org/officeDocument/2006/relationships/oleObject" Target="../embeddings/oleObject1081.bin"/><Relationship Id="rId12" Type="http://schemas.openxmlformats.org/officeDocument/2006/relationships/image" Target="../media/image368.emf"/><Relationship Id="rId17" Type="http://schemas.openxmlformats.org/officeDocument/2006/relationships/oleObject" Target="../embeddings/oleObject1086.bin"/><Relationship Id="rId25" Type="http://schemas.openxmlformats.org/officeDocument/2006/relationships/oleObject" Target="../embeddings/oleObject1090.bin"/><Relationship Id="rId33" Type="http://schemas.openxmlformats.org/officeDocument/2006/relationships/oleObject" Target="../embeddings/oleObject1094.bin"/><Relationship Id="rId38" Type="http://schemas.openxmlformats.org/officeDocument/2006/relationships/image" Target="../media/image974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964.emf"/><Relationship Id="rId20" Type="http://schemas.openxmlformats.org/officeDocument/2006/relationships/image" Target="../media/image965.emf"/><Relationship Id="rId29" Type="http://schemas.openxmlformats.org/officeDocument/2006/relationships/oleObject" Target="../embeddings/oleObject1092.bin"/><Relationship Id="rId1" Type="http://schemas.openxmlformats.org/officeDocument/2006/relationships/vmlDrawing" Target="../drawings/vmlDrawing78.vml"/><Relationship Id="rId6" Type="http://schemas.openxmlformats.org/officeDocument/2006/relationships/image" Target="../media/image963.emf"/><Relationship Id="rId11" Type="http://schemas.openxmlformats.org/officeDocument/2006/relationships/oleObject" Target="../embeddings/oleObject1083.bin"/><Relationship Id="rId24" Type="http://schemas.openxmlformats.org/officeDocument/2006/relationships/image" Target="../media/image967.emf"/><Relationship Id="rId32" Type="http://schemas.openxmlformats.org/officeDocument/2006/relationships/image" Target="../media/image971.emf"/><Relationship Id="rId37" Type="http://schemas.openxmlformats.org/officeDocument/2006/relationships/oleObject" Target="../embeddings/oleObject1096.bin"/><Relationship Id="rId40" Type="http://schemas.openxmlformats.org/officeDocument/2006/relationships/image" Target="../media/image975.emf"/><Relationship Id="rId5" Type="http://schemas.openxmlformats.org/officeDocument/2006/relationships/oleObject" Target="../embeddings/oleObject1080.bin"/><Relationship Id="rId15" Type="http://schemas.openxmlformats.org/officeDocument/2006/relationships/oleObject" Target="../embeddings/oleObject1085.bin"/><Relationship Id="rId23" Type="http://schemas.openxmlformats.org/officeDocument/2006/relationships/oleObject" Target="../embeddings/oleObject1089.bin"/><Relationship Id="rId28" Type="http://schemas.openxmlformats.org/officeDocument/2006/relationships/image" Target="../media/image969.emf"/><Relationship Id="rId36" Type="http://schemas.openxmlformats.org/officeDocument/2006/relationships/image" Target="../media/image973.emf"/><Relationship Id="rId10" Type="http://schemas.openxmlformats.org/officeDocument/2006/relationships/image" Target="../media/image576.emf"/><Relationship Id="rId19" Type="http://schemas.openxmlformats.org/officeDocument/2006/relationships/oleObject" Target="../embeddings/oleObject1087.bin"/><Relationship Id="rId31" Type="http://schemas.openxmlformats.org/officeDocument/2006/relationships/oleObject" Target="../embeddings/oleObject1093.bin"/><Relationship Id="rId4" Type="http://schemas.openxmlformats.org/officeDocument/2006/relationships/image" Target="../media/image962.emf"/><Relationship Id="rId9" Type="http://schemas.openxmlformats.org/officeDocument/2006/relationships/oleObject" Target="../embeddings/oleObject1082.bin"/><Relationship Id="rId14" Type="http://schemas.openxmlformats.org/officeDocument/2006/relationships/image" Target="../media/image508.emf"/><Relationship Id="rId22" Type="http://schemas.openxmlformats.org/officeDocument/2006/relationships/image" Target="../media/image966.emf"/><Relationship Id="rId27" Type="http://schemas.openxmlformats.org/officeDocument/2006/relationships/oleObject" Target="../embeddings/oleObject1091.bin"/><Relationship Id="rId30" Type="http://schemas.openxmlformats.org/officeDocument/2006/relationships/image" Target="../media/image970.emf"/><Relationship Id="rId35" Type="http://schemas.openxmlformats.org/officeDocument/2006/relationships/oleObject" Target="../embeddings/oleObject1095.bin"/><Relationship Id="rId8" Type="http://schemas.openxmlformats.org/officeDocument/2006/relationships/image" Target="../media/image507.emf"/><Relationship Id="rId3" Type="http://schemas.openxmlformats.org/officeDocument/2006/relationships/oleObject" Target="../embeddings/oleObject1079.bin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8.emf"/><Relationship Id="rId13" Type="http://schemas.openxmlformats.org/officeDocument/2006/relationships/oleObject" Target="../embeddings/oleObject1103.bin"/><Relationship Id="rId18" Type="http://schemas.openxmlformats.org/officeDocument/2006/relationships/image" Target="../media/image983.emf"/><Relationship Id="rId3" Type="http://schemas.openxmlformats.org/officeDocument/2006/relationships/oleObject" Target="../embeddings/oleObject1098.bin"/><Relationship Id="rId21" Type="http://schemas.openxmlformats.org/officeDocument/2006/relationships/oleObject" Target="../embeddings/oleObject1107.bin"/><Relationship Id="rId7" Type="http://schemas.openxmlformats.org/officeDocument/2006/relationships/oleObject" Target="../embeddings/oleObject1100.bin"/><Relationship Id="rId12" Type="http://schemas.openxmlformats.org/officeDocument/2006/relationships/image" Target="../media/image980.emf"/><Relationship Id="rId17" Type="http://schemas.openxmlformats.org/officeDocument/2006/relationships/oleObject" Target="../embeddings/oleObject1105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982.emf"/><Relationship Id="rId20" Type="http://schemas.openxmlformats.org/officeDocument/2006/relationships/image" Target="../media/image984.emf"/><Relationship Id="rId1" Type="http://schemas.openxmlformats.org/officeDocument/2006/relationships/vmlDrawing" Target="../drawings/vmlDrawing79.vml"/><Relationship Id="rId6" Type="http://schemas.openxmlformats.org/officeDocument/2006/relationships/image" Target="../media/image977.emf"/><Relationship Id="rId11" Type="http://schemas.openxmlformats.org/officeDocument/2006/relationships/oleObject" Target="../embeddings/oleObject1102.bin"/><Relationship Id="rId5" Type="http://schemas.openxmlformats.org/officeDocument/2006/relationships/oleObject" Target="../embeddings/oleObject1099.bin"/><Relationship Id="rId15" Type="http://schemas.openxmlformats.org/officeDocument/2006/relationships/oleObject" Target="../embeddings/oleObject1104.bin"/><Relationship Id="rId10" Type="http://schemas.openxmlformats.org/officeDocument/2006/relationships/image" Target="../media/image979.emf"/><Relationship Id="rId19" Type="http://schemas.openxmlformats.org/officeDocument/2006/relationships/oleObject" Target="../embeddings/oleObject1106.bin"/><Relationship Id="rId4" Type="http://schemas.openxmlformats.org/officeDocument/2006/relationships/image" Target="../media/image976.emf"/><Relationship Id="rId9" Type="http://schemas.openxmlformats.org/officeDocument/2006/relationships/oleObject" Target="../embeddings/oleObject1101.bin"/><Relationship Id="rId14" Type="http://schemas.openxmlformats.org/officeDocument/2006/relationships/image" Target="../media/image981.emf"/><Relationship Id="rId22" Type="http://schemas.openxmlformats.org/officeDocument/2006/relationships/image" Target="../media/image985.e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7.bin"/><Relationship Id="rId18" Type="http://schemas.openxmlformats.org/officeDocument/2006/relationships/image" Target="../media/image74.emf"/><Relationship Id="rId26" Type="http://schemas.openxmlformats.org/officeDocument/2006/relationships/image" Target="../media/image78.emf"/><Relationship Id="rId39" Type="http://schemas.openxmlformats.org/officeDocument/2006/relationships/oleObject" Target="../embeddings/oleObject80.bin"/><Relationship Id="rId21" Type="http://schemas.openxmlformats.org/officeDocument/2006/relationships/oleObject" Target="../embeddings/oleObject71.bin"/><Relationship Id="rId34" Type="http://schemas.openxmlformats.org/officeDocument/2006/relationships/image" Target="../media/image82.emf"/><Relationship Id="rId42" Type="http://schemas.openxmlformats.org/officeDocument/2006/relationships/image" Target="../media/image61.emf"/><Relationship Id="rId47" Type="http://schemas.openxmlformats.org/officeDocument/2006/relationships/oleObject" Target="../embeddings/oleObject84.bin"/><Relationship Id="rId50" Type="http://schemas.openxmlformats.org/officeDocument/2006/relationships/image" Target="../media/image89.emf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73.emf"/><Relationship Id="rId29" Type="http://schemas.openxmlformats.org/officeDocument/2006/relationships/oleObject" Target="../embeddings/oleObject75.bin"/><Relationship Id="rId11" Type="http://schemas.openxmlformats.org/officeDocument/2006/relationships/oleObject" Target="../embeddings/oleObject66.bin"/><Relationship Id="rId24" Type="http://schemas.openxmlformats.org/officeDocument/2006/relationships/image" Target="../media/image77.emf"/><Relationship Id="rId32" Type="http://schemas.openxmlformats.org/officeDocument/2006/relationships/image" Target="../media/image81.emf"/><Relationship Id="rId37" Type="http://schemas.openxmlformats.org/officeDocument/2006/relationships/oleObject" Target="../embeddings/oleObject79.bin"/><Relationship Id="rId40" Type="http://schemas.openxmlformats.org/officeDocument/2006/relationships/image" Target="../media/image85.emf"/><Relationship Id="rId45" Type="http://schemas.openxmlformats.org/officeDocument/2006/relationships/oleObject" Target="../embeddings/oleObject83.bin"/><Relationship Id="rId5" Type="http://schemas.openxmlformats.org/officeDocument/2006/relationships/oleObject" Target="../embeddings/oleObject63.bin"/><Relationship Id="rId15" Type="http://schemas.openxmlformats.org/officeDocument/2006/relationships/oleObject" Target="../embeddings/oleObject68.bin"/><Relationship Id="rId23" Type="http://schemas.openxmlformats.org/officeDocument/2006/relationships/oleObject" Target="../embeddings/oleObject72.bin"/><Relationship Id="rId28" Type="http://schemas.openxmlformats.org/officeDocument/2006/relationships/image" Target="../media/image79.emf"/><Relationship Id="rId36" Type="http://schemas.openxmlformats.org/officeDocument/2006/relationships/image" Target="../media/image83.emf"/><Relationship Id="rId49" Type="http://schemas.openxmlformats.org/officeDocument/2006/relationships/oleObject" Target="../embeddings/oleObject85.bin"/><Relationship Id="rId10" Type="http://schemas.openxmlformats.org/officeDocument/2006/relationships/image" Target="../media/image70.emf"/><Relationship Id="rId19" Type="http://schemas.openxmlformats.org/officeDocument/2006/relationships/oleObject" Target="../embeddings/oleObject70.bin"/><Relationship Id="rId31" Type="http://schemas.openxmlformats.org/officeDocument/2006/relationships/oleObject" Target="../embeddings/oleObject76.bin"/><Relationship Id="rId44" Type="http://schemas.openxmlformats.org/officeDocument/2006/relationships/image" Target="../media/image86.emf"/><Relationship Id="rId4" Type="http://schemas.openxmlformats.org/officeDocument/2006/relationships/image" Target="../media/image67.emf"/><Relationship Id="rId9" Type="http://schemas.openxmlformats.org/officeDocument/2006/relationships/oleObject" Target="../embeddings/oleObject65.bin"/><Relationship Id="rId14" Type="http://schemas.openxmlformats.org/officeDocument/2006/relationships/image" Target="../media/image72.emf"/><Relationship Id="rId22" Type="http://schemas.openxmlformats.org/officeDocument/2006/relationships/image" Target="../media/image76.emf"/><Relationship Id="rId27" Type="http://schemas.openxmlformats.org/officeDocument/2006/relationships/oleObject" Target="../embeddings/oleObject74.bin"/><Relationship Id="rId30" Type="http://schemas.openxmlformats.org/officeDocument/2006/relationships/image" Target="../media/image80.emf"/><Relationship Id="rId35" Type="http://schemas.openxmlformats.org/officeDocument/2006/relationships/oleObject" Target="../embeddings/oleObject78.bin"/><Relationship Id="rId43" Type="http://schemas.openxmlformats.org/officeDocument/2006/relationships/oleObject" Target="../embeddings/oleObject82.bin"/><Relationship Id="rId48" Type="http://schemas.openxmlformats.org/officeDocument/2006/relationships/image" Target="../media/image88.emf"/><Relationship Id="rId8" Type="http://schemas.openxmlformats.org/officeDocument/2006/relationships/image" Target="../media/image69.emf"/><Relationship Id="rId3" Type="http://schemas.openxmlformats.org/officeDocument/2006/relationships/oleObject" Target="../embeddings/oleObject62.bin"/><Relationship Id="rId12" Type="http://schemas.openxmlformats.org/officeDocument/2006/relationships/image" Target="../media/image71.emf"/><Relationship Id="rId17" Type="http://schemas.openxmlformats.org/officeDocument/2006/relationships/oleObject" Target="../embeddings/oleObject69.bin"/><Relationship Id="rId25" Type="http://schemas.openxmlformats.org/officeDocument/2006/relationships/oleObject" Target="../embeddings/oleObject73.bin"/><Relationship Id="rId33" Type="http://schemas.openxmlformats.org/officeDocument/2006/relationships/oleObject" Target="../embeddings/oleObject77.bin"/><Relationship Id="rId38" Type="http://schemas.openxmlformats.org/officeDocument/2006/relationships/image" Target="../media/image84.emf"/><Relationship Id="rId46" Type="http://schemas.openxmlformats.org/officeDocument/2006/relationships/image" Target="../media/image87.emf"/><Relationship Id="rId20" Type="http://schemas.openxmlformats.org/officeDocument/2006/relationships/image" Target="../media/image75.emf"/><Relationship Id="rId41" Type="http://schemas.openxmlformats.org/officeDocument/2006/relationships/oleObject" Target="../embeddings/oleObject81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6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1054477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函数的展开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D05B880-E2A5-D846-AE75-514C83020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2480578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00"/>
                </a:solidFill>
              </a:rPr>
              <a:t>10.3.1   </a:t>
            </a:r>
            <a:r>
              <a:rPr lang="zh-CN" altLang="en-US" b="1" dirty="0" smtClean="0">
                <a:solidFill>
                  <a:srgbClr val="000000"/>
                </a:solidFill>
              </a:rPr>
              <a:t>泰勒级数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5" name="Text Box 6">
            <a:hlinkClick r:id="rId2" action="ppaction://hlinksldjump"/>
            <a:extLst>
              <a:ext uri="{FF2B5EF4-FFF2-40B4-BE49-F238E27FC236}">
                <a16:creationId xmlns:a16="http://schemas.microsoft.com/office/drawing/2014/main" id="{25C753B1-6A32-2B4B-88AF-DB7133DA2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5" y="3337828"/>
            <a:ext cx="34243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b="1" dirty="0" smtClean="0">
                <a:solidFill>
                  <a:srgbClr val="000000"/>
                </a:solidFill>
              </a:rPr>
              <a:t>10.3.2   </a:t>
            </a:r>
            <a:r>
              <a:rPr lang="zh-CN" altLang="en-US" b="1" dirty="0" smtClean="0">
                <a:solidFill>
                  <a:srgbClr val="000000"/>
                </a:solidFill>
              </a:rPr>
              <a:t>傅里叶级数  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67" name="Object 35">
            <a:extLst>
              <a:ext uri="{FF2B5EF4-FFF2-40B4-BE49-F238E27FC236}">
                <a16:creationId xmlns:a16="http://schemas.microsoft.com/office/drawing/2014/main" id="{69746A86-6DF1-1246-9CE5-52196BA6DC3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05076" y="3200400"/>
          <a:ext cx="75533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4" name="Equation" r:id="rId3" imgW="174078900" imgH="21361400" progId="Equation.3">
                  <p:embed/>
                </p:oleObj>
              </mc:Choice>
              <mc:Fallback>
                <p:oleObj name="Equation" r:id="rId3" imgW="174078900" imgH="21361400" progId="Equation.3">
                  <p:embed/>
                  <p:pic>
                    <p:nvPicPr>
                      <p:cNvPr id="44067" name="Object 35">
                        <a:extLst>
                          <a:ext uri="{FF2B5EF4-FFF2-40B4-BE49-F238E27FC236}">
                            <a16:creationId xmlns:a16="http://schemas.microsoft.com/office/drawing/2014/main" id="{69746A86-6DF1-1246-9CE5-52196BA6DC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5076" y="3200400"/>
                        <a:ext cx="75533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8" name="Text Box 36">
            <a:extLst>
              <a:ext uri="{FF2B5EF4-FFF2-40B4-BE49-F238E27FC236}">
                <a16:creationId xmlns:a16="http://schemas.microsoft.com/office/drawing/2014/main" id="{3B524959-F3DD-D14F-B2F7-CB0790065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309813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对上式两边求导可推出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4073" name="Object 41">
            <a:extLst>
              <a:ext uri="{FF2B5EF4-FFF2-40B4-BE49-F238E27FC236}">
                <a16:creationId xmlns:a16="http://schemas.microsoft.com/office/drawing/2014/main" id="{9453B6F1-1CD1-1641-87D0-3AC174EE7B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9600" y="441960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5" name="Equation" r:id="rId5" imgW="47980600" imgH="9359900" progId="Equation.3">
                  <p:embed/>
                </p:oleObj>
              </mc:Choice>
              <mc:Fallback>
                <p:oleObj name="Equation" r:id="rId5" imgW="47980600" imgH="9359900" progId="Equation.3">
                  <p:embed/>
                  <p:pic>
                    <p:nvPicPr>
                      <p:cNvPr id="44073" name="Object 41">
                        <a:extLst>
                          <a:ext uri="{FF2B5EF4-FFF2-40B4-BE49-F238E27FC236}">
                            <a16:creationId xmlns:a16="http://schemas.microsoft.com/office/drawing/2014/main" id="{9453B6F1-1CD1-1641-87D0-3AC174EE7B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41960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5" name="Object 43">
            <a:extLst>
              <a:ext uri="{FF2B5EF4-FFF2-40B4-BE49-F238E27FC236}">
                <a16:creationId xmlns:a16="http://schemas.microsoft.com/office/drawing/2014/main" id="{288B70B6-F015-F940-A4C7-B2593EAB54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04200" y="160020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6" name="Equation" r:id="rId7" imgW="47980600" imgH="9359900" progId="Equation.3">
                  <p:embed/>
                </p:oleObj>
              </mc:Choice>
              <mc:Fallback>
                <p:oleObj name="Equation" r:id="rId7" imgW="47980600" imgH="9359900" progId="Equation.3">
                  <p:embed/>
                  <p:pic>
                    <p:nvPicPr>
                      <p:cNvPr id="44075" name="Object 43">
                        <a:extLst>
                          <a:ext uri="{FF2B5EF4-FFF2-40B4-BE49-F238E27FC236}">
                            <a16:creationId xmlns:a16="http://schemas.microsoft.com/office/drawing/2014/main" id="{288B70B6-F015-F940-A4C7-B2593EAB54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160020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6" name="Object 44">
            <a:extLst>
              <a:ext uri="{FF2B5EF4-FFF2-40B4-BE49-F238E27FC236}">
                <a16:creationId xmlns:a16="http://schemas.microsoft.com/office/drawing/2014/main" id="{E023DAF3-BCA5-7A48-AF2B-199AEEC746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0276" y="533400"/>
          <a:ext cx="82391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7" name="Equation" r:id="rId9" imgW="182880000" imgH="20574000" progId="Equation.3">
                  <p:embed/>
                </p:oleObj>
              </mc:Choice>
              <mc:Fallback>
                <p:oleObj name="Equation" r:id="rId9" imgW="182880000" imgH="20574000" progId="Equation.3">
                  <p:embed/>
                  <p:pic>
                    <p:nvPicPr>
                      <p:cNvPr id="44076" name="Object 44">
                        <a:extLst>
                          <a:ext uri="{FF2B5EF4-FFF2-40B4-BE49-F238E27FC236}">
                            <a16:creationId xmlns:a16="http://schemas.microsoft.com/office/drawing/2014/main" id="{E023DAF3-BCA5-7A48-AF2B-199AEEC746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6" y="533400"/>
                        <a:ext cx="82391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05371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8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A4001F7-DB65-F649-B123-46FDD95F8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13315" name="Object 3">
            <a:extLst>
              <a:ext uri="{FF2B5EF4-FFF2-40B4-BE49-F238E27FC236}">
                <a16:creationId xmlns:a16="http://schemas.microsoft.com/office/drawing/2014/main" id="{9F78BCD7-4688-6949-BFD8-5B375B0381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330200"/>
          <a:ext cx="2222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6" name="Equation" r:id="rId3" imgW="51206400" imgH="11696700" progId="Equation.3">
                  <p:embed/>
                </p:oleObj>
              </mc:Choice>
              <mc:Fallback>
                <p:oleObj name="Equation" r:id="rId3" imgW="51206400" imgH="11696700" progId="Equation.3">
                  <p:embed/>
                  <p:pic>
                    <p:nvPicPr>
                      <p:cNvPr id="13315" name="Object 3">
                        <a:extLst>
                          <a:ext uri="{FF2B5EF4-FFF2-40B4-BE49-F238E27FC236}">
                            <a16:creationId xmlns:a16="http://schemas.microsoft.com/office/drawing/2014/main" id="{9F78BCD7-4688-6949-BFD8-5B375B0381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30200"/>
                        <a:ext cx="2222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>
            <a:extLst>
              <a:ext uri="{FF2B5EF4-FFF2-40B4-BE49-F238E27FC236}">
                <a16:creationId xmlns:a16="http://schemas.microsoft.com/office/drawing/2014/main" id="{5FED1806-6978-4146-826B-5C79CCA05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048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其中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EF615CAA-CE2D-624A-8B1D-B43DDE41C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24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为任意常数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2FD342F0-6977-4143-AB8A-44743A808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478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易求出 </a:t>
            </a:r>
          </a:p>
        </p:txBody>
      </p:sp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3902384C-4A2C-7C4E-AFD4-E7630FBFA3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1524000"/>
          <a:ext cx="1308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7" name="Equation" r:id="rId5" imgW="30137100" imgH="9359900" progId="Equation.3">
                  <p:embed/>
                </p:oleObj>
              </mc:Choice>
              <mc:Fallback>
                <p:oleObj name="Equation" r:id="rId5" imgW="30137100" imgH="9359900" progId="Equation.3">
                  <p:embed/>
                  <p:pic>
                    <p:nvPicPr>
                      <p:cNvPr id="13319" name="Object 7">
                        <a:extLst>
                          <a:ext uri="{FF2B5EF4-FFF2-40B4-BE49-F238E27FC236}">
                            <a16:creationId xmlns:a16="http://schemas.microsoft.com/office/drawing/2014/main" id="{3902384C-4A2C-7C4E-AFD4-E7630FBFA3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524000"/>
                        <a:ext cx="1308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03212A0E-D30E-F542-9CCF-3BEA195937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1524000"/>
          <a:ext cx="1549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8" name="Equation" r:id="rId7" imgW="35699700" imgH="9652000" progId="Equation.3">
                  <p:embed/>
                </p:oleObj>
              </mc:Choice>
              <mc:Fallback>
                <p:oleObj name="Equation" r:id="rId7" imgW="35699700" imgH="9652000" progId="Equation.3">
                  <p:embed/>
                  <p:pic>
                    <p:nvPicPr>
                      <p:cNvPr id="13320" name="Object 8">
                        <a:extLst>
                          <a:ext uri="{FF2B5EF4-FFF2-40B4-BE49-F238E27FC236}">
                            <a16:creationId xmlns:a16="http://schemas.microsoft.com/office/drawing/2014/main" id="{03212A0E-D30E-F542-9CCF-3BEA195937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524000"/>
                        <a:ext cx="1549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>
            <a:extLst>
              <a:ext uri="{FF2B5EF4-FFF2-40B4-BE49-F238E27FC236}">
                <a16:creationId xmlns:a16="http://schemas.microsoft.com/office/drawing/2014/main" id="{776344FB-3053-814B-933C-137D03C09C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0" y="1562100"/>
          <a:ext cx="2641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9" name="Equation" r:id="rId9" imgW="60858400" imgH="9652000" progId="Equation.3">
                  <p:embed/>
                </p:oleObj>
              </mc:Choice>
              <mc:Fallback>
                <p:oleObj name="Equation" r:id="rId9" imgW="60858400" imgH="9652000" progId="Equation.3">
                  <p:embed/>
                  <p:pic>
                    <p:nvPicPr>
                      <p:cNvPr id="13321" name="Object 9">
                        <a:extLst>
                          <a:ext uri="{FF2B5EF4-FFF2-40B4-BE49-F238E27FC236}">
                            <a16:creationId xmlns:a16="http://schemas.microsoft.com/office/drawing/2014/main" id="{776344FB-3053-814B-933C-137D03C09C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562100"/>
                        <a:ext cx="2641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10">
            <a:extLst>
              <a:ext uri="{FF2B5EF4-FFF2-40B4-BE49-F238E27FC236}">
                <a16:creationId xmlns:a16="http://schemas.microsoft.com/office/drawing/2014/main" id="{4E10FD95-9E13-384D-A745-E250A70F05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2057400"/>
          <a:ext cx="63325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0" name="Equation" r:id="rId11" imgW="145999200" imgH="11696700" progId="Equation.3">
                  <p:embed/>
                </p:oleObj>
              </mc:Choice>
              <mc:Fallback>
                <p:oleObj name="Equation" r:id="rId11" imgW="145999200" imgH="11696700" progId="Equation.3">
                  <p:embed/>
                  <p:pic>
                    <p:nvPicPr>
                      <p:cNvPr id="13322" name="Object 10">
                        <a:extLst>
                          <a:ext uri="{FF2B5EF4-FFF2-40B4-BE49-F238E27FC236}">
                            <a16:creationId xmlns:a16="http://schemas.microsoft.com/office/drawing/2014/main" id="{4E10FD95-9E13-384D-A745-E250A70F05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057400"/>
                        <a:ext cx="63325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1">
            <a:extLst>
              <a:ext uri="{FF2B5EF4-FFF2-40B4-BE49-F238E27FC236}">
                <a16:creationId xmlns:a16="http://schemas.microsoft.com/office/drawing/2014/main" id="{311ED44A-E810-1046-A046-CAD2CD4E1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33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于是得 级数</a:t>
            </a:r>
          </a:p>
        </p:txBody>
      </p:sp>
      <p:graphicFrame>
        <p:nvGraphicFramePr>
          <p:cNvPr id="13326" name="Object 14">
            <a:extLst>
              <a:ext uri="{FF2B5EF4-FFF2-40B4-BE49-F238E27FC236}">
                <a16:creationId xmlns:a16="http://schemas.microsoft.com/office/drawing/2014/main" id="{5C5A77B4-822F-EA43-BF2A-C0FFBCB82D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2959100"/>
          <a:ext cx="1206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1" name="Equation" r:id="rId13" imgW="27800300" imgH="7315200" progId="Equation.3">
                  <p:embed/>
                </p:oleObj>
              </mc:Choice>
              <mc:Fallback>
                <p:oleObj name="Equation" r:id="rId13" imgW="27800300" imgH="7315200" progId="Equation.3">
                  <p:embed/>
                  <p:pic>
                    <p:nvPicPr>
                      <p:cNvPr id="13326" name="Object 14">
                        <a:extLst>
                          <a:ext uri="{FF2B5EF4-FFF2-40B4-BE49-F238E27FC236}">
                            <a16:creationId xmlns:a16="http://schemas.microsoft.com/office/drawing/2014/main" id="{5C5A77B4-822F-EA43-BF2A-C0FFBCB82D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959100"/>
                        <a:ext cx="1206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15">
            <a:extLst>
              <a:ext uri="{FF2B5EF4-FFF2-40B4-BE49-F238E27FC236}">
                <a16:creationId xmlns:a16="http://schemas.microsoft.com/office/drawing/2014/main" id="{8EEE0374-B8CD-484F-BFD8-C8A2B4F1B0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97500" y="2684463"/>
          <a:ext cx="237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2" name="Equation" r:id="rId15" imgW="54711600" imgH="21361400" progId="Equation.3">
                  <p:embed/>
                </p:oleObj>
              </mc:Choice>
              <mc:Fallback>
                <p:oleObj name="Equation" r:id="rId15" imgW="54711600" imgH="21361400" progId="Equation.3">
                  <p:embed/>
                  <p:pic>
                    <p:nvPicPr>
                      <p:cNvPr id="13327" name="Object 15">
                        <a:extLst>
                          <a:ext uri="{FF2B5EF4-FFF2-40B4-BE49-F238E27FC236}">
                            <a16:creationId xmlns:a16="http://schemas.microsoft.com/office/drawing/2014/main" id="{8EEE0374-B8CD-484F-BFD8-C8A2B4F1B0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2684463"/>
                        <a:ext cx="237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9" name="Text Box 17">
            <a:extLst>
              <a:ext uri="{FF2B5EF4-FFF2-40B4-BE49-F238E27FC236}">
                <a16:creationId xmlns:a16="http://schemas.microsoft.com/office/drawing/2014/main" id="{33E0D17E-D7E4-5846-ACE3-645185BAE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5664" y="4738688"/>
            <a:ext cx="1036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</a:t>
            </a:r>
          </a:p>
        </p:txBody>
      </p:sp>
      <p:graphicFrame>
        <p:nvGraphicFramePr>
          <p:cNvPr id="13330" name="Object 18">
            <a:extLst>
              <a:ext uri="{FF2B5EF4-FFF2-40B4-BE49-F238E27FC236}">
                <a16:creationId xmlns:a16="http://schemas.microsoft.com/office/drawing/2014/main" id="{5978AB8B-6054-1540-82A1-DD4323445E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7400" y="4610100"/>
          <a:ext cx="2349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3" name="Equation" r:id="rId17" imgW="54127400" imgH="21945600" progId="Equation.3">
                  <p:embed/>
                </p:oleObj>
              </mc:Choice>
              <mc:Fallback>
                <p:oleObj name="Equation" r:id="rId17" imgW="54127400" imgH="21945600" progId="Equation.3">
                  <p:embed/>
                  <p:pic>
                    <p:nvPicPr>
                      <p:cNvPr id="13330" name="Object 18">
                        <a:extLst>
                          <a:ext uri="{FF2B5EF4-FFF2-40B4-BE49-F238E27FC236}">
                            <a16:creationId xmlns:a16="http://schemas.microsoft.com/office/drawing/2014/main" id="{5978AB8B-6054-1540-82A1-DD4323445E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4610100"/>
                        <a:ext cx="2349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>
            <a:extLst>
              <a:ext uri="{FF2B5EF4-FFF2-40B4-BE49-F238E27FC236}">
                <a16:creationId xmlns:a16="http://schemas.microsoft.com/office/drawing/2014/main" id="{20E52C49-D204-8640-B932-91E541AB7A4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40400" y="4648200"/>
          <a:ext cx="2133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4" name="Equation" r:id="rId19" imgW="49149000" imgH="20193000" progId="Equation.3">
                  <p:embed/>
                </p:oleObj>
              </mc:Choice>
              <mc:Fallback>
                <p:oleObj name="Equation" r:id="rId19" imgW="49149000" imgH="20193000" progId="Equation.3">
                  <p:embed/>
                  <p:pic>
                    <p:nvPicPr>
                      <p:cNvPr id="13331" name="Object 19">
                        <a:extLst>
                          <a:ext uri="{FF2B5EF4-FFF2-40B4-BE49-F238E27FC236}">
                            <a16:creationId xmlns:a16="http://schemas.microsoft.com/office/drawing/2014/main" id="{20E52C49-D204-8640-B932-91E541AB7A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4648200"/>
                        <a:ext cx="2133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4" name="Object 32">
            <a:extLst>
              <a:ext uri="{FF2B5EF4-FFF2-40B4-BE49-F238E27FC236}">
                <a16:creationId xmlns:a16="http://schemas.microsoft.com/office/drawing/2014/main" id="{D094EFFB-52F5-714C-BAFF-F54DCACB52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50200" y="4876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5" name="Equation" r:id="rId21" imgW="9944100" imgH="7023100" progId="Equation.3">
                  <p:embed/>
                </p:oleObj>
              </mc:Choice>
              <mc:Fallback>
                <p:oleObj name="Equation" r:id="rId21" imgW="9944100" imgH="7023100" progId="Equation.3">
                  <p:embed/>
                  <p:pic>
                    <p:nvPicPr>
                      <p:cNvPr id="13344" name="Object 32">
                        <a:extLst>
                          <a:ext uri="{FF2B5EF4-FFF2-40B4-BE49-F238E27FC236}">
                            <a16:creationId xmlns:a16="http://schemas.microsoft.com/office/drawing/2014/main" id="{D094EFFB-52F5-714C-BAFF-F54DCACB52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4876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16">
            <a:extLst>
              <a:ext uri="{FF2B5EF4-FFF2-40B4-BE49-F238E27FC236}">
                <a16:creationId xmlns:a16="http://schemas.microsoft.com/office/drawing/2014/main" id="{566F48AD-D7A3-254D-87D0-387404486D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3657600"/>
          <a:ext cx="45545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6" name="Equation" r:id="rId23" imgW="105029000" imgH="21361400" progId="Equation.3">
                  <p:embed/>
                </p:oleObj>
              </mc:Choice>
              <mc:Fallback>
                <p:oleObj name="Equation" r:id="rId23" imgW="105029000" imgH="21361400" progId="Equation.3">
                  <p:embed/>
                  <p:pic>
                    <p:nvPicPr>
                      <p:cNvPr id="13328" name="Object 16">
                        <a:extLst>
                          <a:ext uri="{FF2B5EF4-FFF2-40B4-BE49-F238E27FC236}">
                            <a16:creationId xmlns:a16="http://schemas.microsoft.com/office/drawing/2014/main" id="{566F48AD-D7A3-254D-87D0-387404486D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657600"/>
                        <a:ext cx="45545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0" name="Text Box 38">
            <a:extLst>
              <a:ext uri="{FF2B5EF4-FFF2-40B4-BE49-F238E27FC236}">
                <a16:creationId xmlns:a16="http://schemas.microsoft.com/office/drawing/2014/main" id="{6D2B9302-B586-E840-B069-D3EAEE5CA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7292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级数在开区间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>
                <a:solidFill>
                  <a:srgbClr val="000000"/>
                </a:solidFill>
              </a:rPr>
              <a:t>1, 1) </a:t>
            </a:r>
            <a:r>
              <a:rPr lang="zh-CN" altLang="en-US">
                <a:solidFill>
                  <a:srgbClr val="000000"/>
                </a:solidFill>
              </a:rPr>
              <a:t>内收敛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3351" name="Text Box 39">
            <a:extLst>
              <a:ext uri="{FF2B5EF4-FFF2-40B4-BE49-F238E27FC236}">
                <a16:creationId xmlns:a16="http://schemas.microsoft.com/office/drawing/2014/main" id="{8E9B401D-6953-A44B-ACC0-B2516CA53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45163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因此对任意常数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5869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23" grpId="0" autoUpdateAnimBg="0"/>
      <p:bldP spid="13329" grpId="0" autoUpdateAnimBg="0"/>
      <p:bldP spid="13350" grpId="0" autoUpdateAnimBg="0"/>
      <p:bldP spid="1335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0" name="Text Box 104">
            <a:extLst>
              <a:ext uri="{FF2B5EF4-FFF2-40B4-BE49-F238E27FC236}">
                <a16:creationId xmlns:a16="http://schemas.microsoft.com/office/drawing/2014/main" id="{C0E7F179-826C-9948-B92E-A0BB22B56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1" y="6613526"/>
            <a:ext cx="56938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推导  </a:t>
            </a:r>
          </a:p>
        </p:txBody>
      </p:sp>
      <p:graphicFrame>
        <p:nvGraphicFramePr>
          <p:cNvPr id="14339" name="Object 3">
            <a:extLst>
              <a:ext uri="{FF2B5EF4-FFF2-40B4-BE49-F238E27FC236}">
                <a16:creationId xmlns:a16="http://schemas.microsoft.com/office/drawing/2014/main" id="{90F8B869-BB78-7840-ACED-A912834726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9600" y="381000"/>
          <a:ext cx="228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0" name="Equation" r:id="rId4" imgW="52666900" imgH="9359900" progId="Equation.3">
                  <p:embed/>
                </p:oleObj>
              </mc:Choice>
              <mc:Fallback>
                <p:oleObj name="Equation" r:id="rId4" imgW="52666900" imgH="9359900" progId="Equation.3">
                  <p:embed/>
                  <p:pic>
                    <p:nvPicPr>
                      <p:cNvPr id="14339" name="Object 3">
                        <a:extLst>
                          <a:ext uri="{FF2B5EF4-FFF2-40B4-BE49-F238E27FC236}">
                            <a16:creationId xmlns:a16="http://schemas.microsoft.com/office/drawing/2014/main" id="{90F8B869-BB78-7840-ACED-A912834726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381000"/>
                        <a:ext cx="228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DFAA8D7F-5521-2847-824C-9BF4E9A79C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97425" y="762000"/>
          <a:ext cx="237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1" name="Equation" r:id="rId6" imgW="54711600" imgH="21361400" progId="Equation.3">
                  <p:embed/>
                </p:oleObj>
              </mc:Choice>
              <mc:Fallback>
                <p:oleObj name="Equation" r:id="rId6" imgW="54711600" imgH="21361400" progId="Equation.3">
                  <p:embed/>
                  <p:pic>
                    <p:nvPicPr>
                      <p:cNvPr id="14340" name="Object 4">
                        <a:extLst>
                          <a:ext uri="{FF2B5EF4-FFF2-40B4-BE49-F238E27FC236}">
                            <a16:creationId xmlns:a16="http://schemas.microsoft.com/office/drawing/2014/main" id="{DFAA8D7F-5521-2847-824C-9BF4E9A79C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7425" y="762000"/>
                        <a:ext cx="237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C49DABA3-A0F7-D147-BACA-FBA0F20892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1676400"/>
          <a:ext cx="45545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2" name="Equation" r:id="rId8" imgW="105029000" imgH="21361400" progId="Equation.3">
                  <p:embed/>
                </p:oleObj>
              </mc:Choice>
              <mc:Fallback>
                <p:oleObj name="Equation" r:id="rId8" imgW="105029000" imgH="21361400" progId="Equation.3">
                  <p:embed/>
                  <p:pic>
                    <p:nvPicPr>
                      <p:cNvPr id="14341" name="Object 5">
                        <a:extLst>
                          <a:ext uri="{FF2B5EF4-FFF2-40B4-BE49-F238E27FC236}">
                            <a16:creationId xmlns:a16="http://schemas.microsoft.com/office/drawing/2014/main" id="{C49DABA3-A0F7-D147-BACA-FBA0F20892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676400"/>
                        <a:ext cx="45545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1F56550C-FD37-6543-A23F-7FD8B5E0C2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1" y="2743200"/>
          <a:ext cx="84804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3" name="Equation" r:id="rId10" imgW="182880000" imgH="19989800" progId="Equation.3">
                  <p:embed/>
                </p:oleObj>
              </mc:Choice>
              <mc:Fallback>
                <p:oleObj name="Equation" r:id="rId10" imgW="182880000" imgH="19989800" progId="Equation.3">
                  <p:embed/>
                  <p:pic>
                    <p:nvPicPr>
                      <p:cNvPr id="14342" name="Object 6">
                        <a:extLst>
                          <a:ext uri="{FF2B5EF4-FFF2-40B4-BE49-F238E27FC236}">
                            <a16:creationId xmlns:a16="http://schemas.microsoft.com/office/drawing/2014/main" id="{1F56550C-FD37-6543-A23F-7FD8B5E0C2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2743200"/>
                        <a:ext cx="84804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98" name="Object 62">
            <a:extLst>
              <a:ext uri="{FF2B5EF4-FFF2-40B4-BE49-F238E27FC236}">
                <a16:creationId xmlns:a16="http://schemas.microsoft.com/office/drawing/2014/main" id="{0C2789A3-E96E-984C-B242-CFDE1EFF0E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1003300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4" name="Equation" r:id="rId12" imgW="54419500" imgH="9359900" progId="Equation.3">
                  <p:embed/>
                </p:oleObj>
              </mc:Choice>
              <mc:Fallback>
                <p:oleObj name="Equation" r:id="rId12" imgW="54419500" imgH="9359900" progId="Equation.3">
                  <p:embed/>
                  <p:pic>
                    <p:nvPicPr>
                      <p:cNvPr id="14398" name="Object 62">
                        <a:extLst>
                          <a:ext uri="{FF2B5EF4-FFF2-40B4-BE49-F238E27FC236}">
                            <a16:creationId xmlns:a16="http://schemas.microsoft.com/office/drawing/2014/main" id="{0C2789A3-E96E-984C-B242-CFDE1EFF0E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003300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9E055108-645D-7045-9821-875F4F2A5F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5350" y="3825875"/>
          <a:ext cx="1752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5" name="Equation" r:id="rId14" imgW="40373300" imgH="9652000" progId="Equation.3">
                  <p:embed/>
                </p:oleObj>
              </mc:Choice>
              <mc:Fallback>
                <p:oleObj name="Equation" r:id="rId14" imgW="40373300" imgH="9652000" progId="Equation.3">
                  <p:embed/>
                  <p:pic>
                    <p:nvPicPr>
                      <p:cNvPr id="14343" name="Object 7">
                        <a:extLst>
                          <a:ext uri="{FF2B5EF4-FFF2-40B4-BE49-F238E27FC236}">
                            <a16:creationId xmlns:a16="http://schemas.microsoft.com/office/drawing/2014/main" id="{9E055108-645D-7045-9821-875F4F2A5F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3825875"/>
                        <a:ext cx="1752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10" name="Object 74">
            <a:extLst>
              <a:ext uri="{FF2B5EF4-FFF2-40B4-BE49-F238E27FC236}">
                <a16:creationId xmlns:a16="http://schemas.microsoft.com/office/drawing/2014/main" id="{481DC326-1788-C84D-ABD7-02EE8BF8F1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19700" y="3856038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6" name="Equation" r:id="rId16" imgW="31889700" imgH="9359900" progId="Equation.3">
                  <p:embed/>
                </p:oleObj>
              </mc:Choice>
              <mc:Fallback>
                <p:oleObj name="Equation" r:id="rId16" imgW="31889700" imgH="9359900" progId="Equation.3">
                  <p:embed/>
                  <p:pic>
                    <p:nvPicPr>
                      <p:cNvPr id="14410" name="Object 74">
                        <a:extLst>
                          <a:ext uri="{FF2B5EF4-FFF2-40B4-BE49-F238E27FC236}">
                            <a16:creationId xmlns:a16="http://schemas.microsoft.com/office/drawing/2014/main" id="{481DC326-1788-C84D-ABD7-02EE8BF8F1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856038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13" name="Object 77">
            <a:extLst>
              <a:ext uri="{FF2B5EF4-FFF2-40B4-BE49-F238E27FC236}">
                <a16:creationId xmlns:a16="http://schemas.microsoft.com/office/drawing/2014/main" id="{D6C201E8-223F-8642-9683-EAC80FD116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56000" y="5816600"/>
          <a:ext cx="2235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7" name="Equation" r:id="rId18" imgW="51498500" imgH="11696700" progId="Equation.3">
                  <p:embed/>
                </p:oleObj>
              </mc:Choice>
              <mc:Fallback>
                <p:oleObj name="Equation" r:id="rId18" imgW="51498500" imgH="11696700" progId="Equation.3">
                  <p:embed/>
                  <p:pic>
                    <p:nvPicPr>
                      <p:cNvPr id="14413" name="Object 77">
                        <a:extLst>
                          <a:ext uri="{FF2B5EF4-FFF2-40B4-BE49-F238E27FC236}">
                            <a16:creationId xmlns:a16="http://schemas.microsoft.com/office/drawing/2014/main" id="{D6C201E8-223F-8642-9683-EAC80FD116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5816600"/>
                        <a:ext cx="2235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14" name="Object 78">
            <a:extLst>
              <a:ext uri="{FF2B5EF4-FFF2-40B4-BE49-F238E27FC236}">
                <a16:creationId xmlns:a16="http://schemas.microsoft.com/office/drawing/2014/main" id="{6E8F95B6-7021-C044-B12B-CB76CBC2A3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59300" y="4356100"/>
          <a:ext cx="3670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8" name="Equation" r:id="rId20" imgW="84556600" imgH="21361400" progId="Equation.3">
                  <p:embed/>
                </p:oleObj>
              </mc:Choice>
              <mc:Fallback>
                <p:oleObj name="Equation" r:id="rId20" imgW="84556600" imgH="21361400" progId="Equation.3">
                  <p:embed/>
                  <p:pic>
                    <p:nvPicPr>
                      <p:cNvPr id="14414" name="Object 78">
                        <a:extLst>
                          <a:ext uri="{FF2B5EF4-FFF2-40B4-BE49-F238E27FC236}">
                            <a16:creationId xmlns:a16="http://schemas.microsoft.com/office/drawing/2014/main" id="{6E8F95B6-7021-C044-B12B-CB76CBC2A3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4356100"/>
                        <a:ext cx="3670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15" name="Object 79">
            <a:extLst>
              <a:ext uri="{FF2B5EF4-FFF2-40B4-BE49-F238E27FC236}">
                <a16:creationId xmlns:a16="http://schemas.microsoft.com/office/drawing/2014/main" id="{360B1794-1CE8-3D48-A881-7EA421D630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2000" y="5359400"/>
          <a:ext cx="434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9" name="Equation" r:id="rId22" imgW="100063300" imgH="9359900" progId="Equation.3">
                  <p:embed/>
                </p:oleObj>
              </mc:Choice>
              <mc:Fallback>
                <p:oleObj name="Equation" r:id="rId22" imgW="100063300" imgH="9359900" progId="Equation.3">
                  <p:embed/>
                  <p:pic>
                    <p:nvPicPr>
                      <p:cNvPr id="14415" name="Object 79">
                        <a:extLst>
                          <a:ext uri="{FF2B5EF4-FFF2-40B4-BE49-F238E27FC236}">
                            <a16:creationId xmlns:a16="http://schemas.microsoft.com/office/drawing/2014/main" id="{360B1794-1CE8-3D48-A881-7EA421D630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359400"/>
                        <a:ext cx="434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26" name="Object 90">
            <a:extLst>
              <a:ext uri="{FF2B5EF4-FFF2-40B4-BE49-F238E27FC236}">
                <a16:creationId xmlns:a16="http://schemas.microsoft.com/office/drawing/2014/main" id="{82DD6887-3149-6842-B401-7E9144D7D0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21488" y="3886200"/>
          <a:ext cx="123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80" name="Equation" r:id="rId24" imgW="28384500" imgH="9359900" progId="Equation.3">
                  <p:embed/>
                </p:oleObj>
              </mc:Choice>
              <mc:Fallback>
                <p:oleObj name="Equation" r:id="rId24" imgW="28384500" imgH="9359900" progId="Equation.3">
                  <p:embed/>
                  <p:pic>
                    <p:nvPicPr>
                      <p:cNvPr id="14426" name="Object 90">
                        <a:extLst>
                          <a:ext uri="{FF2B5EF4-FFF2-40B4-BE49-F238E27FC236}">
                            <a16:creationId xmlns:a16="http://schemas.microsoft.com/office/drawing/2014/main" id="{82DD6887-3149-6842-B401-7E9144D7D0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1488" y="3886200"/>
                        <a:ext cx="123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27" name="Line 91">
            <a:extLst>
              <a:ext uri="{FF2B5EF4-FFF2-40B4-BE49-F238E27FC236}">
                <a16:creationId xmlns:a16="http://schemas.microsoft.com/office/drawing/2014/main" id="{14A89BF0-4C5E-644D-A3AD-5D34C51F0C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4368801"/>
            <a:ext cx="0" cy="1471613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428" name="AutoShape 9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DC1B9999-3096-0D49-84AB-522CB0785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3810000"/>
            <a:ext cx="1066800" cy="5334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</a:rPr>
              <a:t>推导</a:t>
            </a:r>
          </a:p>
        </p:txBody>
      </p:sp>
      <p:sp>
        <p:nvSpPr>
          <p:cNvPr id="14430" name="Text Box 94">
            <a:extLst>
              <a:ext uri="{FF2B5EF4-FFF2-40B4-BE49-F238E27FC236}">
                <a16:creationId xmlns:a16="http://schemas.microsoft.com/office/drawing/2014/main" id="{97F41FB7-88CB-B84E-A038-C6566A7E0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1" y="908720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4439" name="Text Box 103">
            <a:extLst>
              <a:ext uri="{FF2B5EF4-FFF2-40B4-BE49-F238E27FC236}">
                <a16:creationId xmlns:a16="http://schemas.microsoft.com/office/drawing/2014/main" id="{433C41FF-BCEA-1649-9E9A-FF0FC58BA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2888"/>
            <a:ext cx="614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为避免研究余项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设此级数的和函数为</a:t>
            </a:r>
          </a:p>
        </p:txBody>
      </p:sp>
      <p:pic>
        <p:nvPicPr>
          <p:cNvPr id="14441" name="Picture 105">
            <a:hlinkClick r:id="" action="ppaction://noaction"/>
            <a:extLst>
              <a:ext uri="{FF2B5EF4-FFF2-40B4-BE49-F238E27FC236}">
                <a16:creationId xmlns:a16="http://schemas.microsoft.com/office/drawing/2014/main" id="{BB11B00A-1F9E-324C-86A6-6897CD8AA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5122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8" grpId="0" animBg="1" autoUpdateAnimBg="0"/>
      <p:bldP spid="1443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0" name="Object 4">
            <a:extLst>
              <a:ext uri="{FF2B5EF4-FFF2-40B4-BE49-F238E27FC236}">
                <a16:creationId xmlns:a16="http://schemas.microsoft.com/office/drawing/2014/main" id="{93CAF202-F6AC-7C43-BA48-D32850DBB2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762000"/>
          <a:ext cx="237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466" name="Equation" r:id="rId3" imgW="54711600" imgH="21361400" progId="Equation.3">
                  <p:embed/>
                </p:oleObj>
              </mc:Choice>
              <mc:Fallback>
                <p:oleObj name="Equation" r:id="rId3" imgW="54711600" imgH="21361400" progId="Equation.3">
                  <p:embed/>
                  <p:pic>
                    <p:nvPicPr>
                      <p:cNvPr id="50180" name="Object 4">
                        <a:extLst>
                          <a:ext uri="{FF2B5EF4-FFF2-40B4-BE49-F238E27FC236}">
                            <a16:creationId xmlns:a16="http://schemas.microsoft.com/office/drawing/2014/main" id="{93CAF202-F6AC-7C43-BA48-D32850DBB2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762000"/>
                        <a:ext cx="237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5">
            <a:extLst>
              <a:ext uri="{FF2B5EF4-FFF2-40B4-BE49-F238E27FC236}">
                <a16:creationId xmlns:a16="http://schemas.microsoft.com/office/drawing/2014/main" id="{8AD09F29-EC10-6545-8D7D-092D130751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65664" y="1828800"/>
          <a:ext cx="45545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467" name="Equation" r:id="rId5" imgW="105029000" imgH="21361400" progId="Equation.3">
                  <p:embed/>
                </p:oleObj>
              </mc:Choice>
              <mc:Fallback>
                <p:oleObj name="Equation" r:id="rId5" imgW="105029000" imgH="21361400" progId="Equation.3">
                  <p:embed/>
                  <p:pic>
                    <p:nvPicPr>
                      <p:cNvPr id="50181" name="Object 5">
                        <a:extLst>
                          <a:ext uri="{FF2B5EF4-FFF2-40B4-BE49-F238E27FC236}">
                            <a16:creationId xmlns:a16="http://schemas.microsoft.com/office/drawing/2014/main" id="{8AD09F29-EC10-6545-8D7D-092D130751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664" y="1828800"/>
                        <a:ext cx="455453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>
            <a:extLst>
              <a:ext uri="{FF2B5EF4-FFF2-40B4-BE49-F238E27FC236}">
                <a16:creationId xmlns:a16="http://schemas.microsoft.com/office/drawing/2014/main" id="{538C13F9-278A-FA4C-8E42-F5A7EF3CAF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43125" y="908050"/>
          <a:ext cx="2781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468" name="Equation" r:id="rId7" imgW="64071500" imgH="11696700" progId="Equation.3">
                  <p:embed/>
                </p:oleObj>
              </mc:Choice>
              <mc:Fallback>
                <p:oleObj name="Equation" r:id="rId7" imgW="64071500" imgH="11696700" progId="Equation.3">
                  <p:embed/>
                  <p:pic>
                    <p:nvPicPr>
                      <p:cNvPr id="50183" name="Object 7">
                        <a:extLst>
                          <a:ext uri="{FF2B5EF4-FFF2-40B4-BE49-F238E27FC236}">
                            <a16:creationId xmlns:a16="http://schemas.microsoft.com/office/drawing/2014/main" id="{538C13F9-278A-FA4C-8E42-F5A7EF3CAF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908050"/>
                        <a:ext cx="2781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6" name="Object 20">
            <a:extLst>
              <a:ext uri="{FF2B5EF4-FFF2-40B4-BE49-F238E27FC236}">
                <a16:creationId xmlns:a16="http://schemas.microsoft.com/office/drawing/2014/main" id="{A61325DC-AC8D-A34E-82DA-B0330F3044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24800" y="2751138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469" name="Equation" r:id="rId9" imgW="40957500" imgH="9359900" progId="Equation.3">
                  <p:embed/>
                </p:oleObj>
              </mc:Choice>
              <mc:Fallback>
                <p:oleObj name="Equation" r:id="rId9" imgW="40957500" imgH="9359900" progId="Equation.3">
                  <p:embed/>
                  <p:pic>
                    <p:nvPicPr>
                      <p:cNvPr id="50196" name="Object 20">
                        <a:extLst>
                          <a:ext uri="{FF2B5EF4-FFF2-40B4-BE49-F238E27FC236}">
                            <a16:creationId xmlns:a16="http://schemas.microsoft.com/office/drawing/2014/main" id="{A61325DC-AC8D-A34E-82DA-B0330F3044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2751138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7" name="Text Box 21">
            <a:extLst>
              <a:ext uri="{FF2B5EF4-FFF2-40B4-BE49-F238E27FC236}">
                <a16:creationId xmlns:a16="http://schemas.microsoft.com/office/drawing/2014/main" id="{28E58FCF-B7F8-764A-8D15-726444EDF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0480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二项展开式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0199" name="Text Box 23">
            <a:extLst>
              <a:ext uri="{FF2B5EF4-FFF2-40B4-BE49-F238E27FC236}">
                <a16:creationId xmlns:a16="http://schemas.microsoft.com/office/drawing/2014/main" id="{F97FC7EA-AB23-5947-80AC-92BEF3831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6576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说明：</a:t>
            </a:r>
          </a:p>
        </p:txBody>
      </p:sp>
      <p:sp>
        <p:nvSpPr>
          <p:cNvPr id="50200" name="Text Box 24">
            <a:extLst>
              <a:ext uri="{FF2B5EF4-FFF2-40B4-BE49-F238E27FC236}">
                <a16:creationId xmlns:a16="http://schemas.microsoft.com/office/drawing/2014/main" id="{20C2DC88-B672-584D-89C4-B80E6FA34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343401"/>
            <a:ext cx="647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±1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处的收敛性与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有关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0205" name="Text Box 29">
            <a:extLst>
              <a:ext uri="{FF2B5EF4-FFF2-40B4-BE49-F238E27FC236}">
                <a16:creationId xmlns:a16="http://schemas.microsoft.com/office/drawing/2014/main" id="{DCB5B420-BB71-2241-B8BE-C7631403A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53001"/>
            <a:ext cx="81534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m </a:t>
            </a:r>
            <a:r>
              <a:rPr lang="zh-CN" altLang="en-US" dirty="0">
                <a:solidFill>
                  <a:srgbClr val="000000"/>
                </a:solidFill>
              </a:rPr>
              <a:t>为正整数时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级数为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次多项式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上式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     就是代数学中的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二项式定理</a:t>
            </a:r>
            <a:r>
              <a:rPr lang="en-US" altLang="zh-CN" dirty="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50214" name="Text Box 38">
            <a:extLst>
              <a:ext uri="{FF2B5EF4-FFF2-40B4-BE49-F238E27FC236}">
                <a16:creationId xmlns:a16="http://schemas.microsoft.com/office/drawing/2014/main" id="{F583C8DD-B125-1A43-9D63-100E5A54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27026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由此得 </a:t>
            </a:r>
          </a:p>
        </p:txBody>
      </p:sp>
    </p:spTree>
    <p:extLst>
      <p:ext uri="{BB962C8B-B14F-4D97-AF65-F5344CB8AC3E}">
        <p14:creationId xmlns:p14="http://schemas.microsoft.com/office/powerpoint/2010/main" val="257551884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7" grpId="0" autoUpdateAnimBg="0"/>
      <p:bldP spid="50199" grpId="0" autoUpdateAnimBg="0"/>
      <p:bldP spid="50200" grpId="0" autoUpdateAnimBg="0"/>
      <p:bldP spid="5020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12" name="Group 52">
            <a:extLst>
              <a:ext uri="{FF2B5EF4-FFF2-40B4-BE49-F238E27FC236}">
                <a16:creationId xmlns:a16="http://schemas.microsoft.com/office/drawing/2014/main" id="{C28D671A-3CF8-EA4F-A9B0-5C13CB813187}"/>
              </a:ext>
            </a:extLst>
          </p:cNvPr>
          <p:cNvGrpSpPr>
            <a:grpSpLocks/>
          </p:cNvGrpSpPr>
          <p:nvPr/>
        </p:nvGrpSpPr>
        <p:grpSpPr bwMode="auto">
          <a:xfrm>
            <a:off x="1601788" y="5334001"/>
            <a:ext cx="9034462" cy="1058863"/>
            <a:chOff x="49" y="3360"/>
            <a:chExt cx="5691" cy="667"/>
          </a:xfrm>
        </p:grpSpPr>
        <p:grpSp>
          <p:nvGrpSpPr>
            <p:cNvPr id="15413" name="Group 53">
              <a:extLst>
                <a:ext uri="{FF2B5EF4-FFF2-40B4-BE49-F238E27FC236}">
                  <a16:creationId xmlns:a16="http://schemas.microsoft.com/office/drawing/2014/main" id="{00BBB01D-573A-8340-A7D7-5E2AF0CA17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" y="3360"/>
              <a:ext cx="5663" cy="537"/>
              <a:chOff x="104" y="3024"/>
              <a:chExt cx="5608" cy="531"/>
            </a:xfrm>
          </p:grpSpPr>
          <p:graphicFrame>
            <p:nvGraphicFramePr>
              <p:cNvPr id="15414" name="Object 54">
                <a:extLst>
                  <a:ext uri="{FF2B5EF4-FFF2-40B4-BE49-F238E27FC236}">
                    <a16:creationId xmlns:a16="http://schemas.microsoft.com/office/drawing/2014/main" id="{2B11EBAF-A5E5-C040-9B78-85089BF2AFE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726" y="3024"/>
              <a:ext cx="1346" cy="5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1566" name="Equation" r:id="rId3" imgW="54711600" imgH="21361400" progId="Equation.3">
                      <p:embed/>
                    </p:oleObj>
                  </mc:Choice>
                  <mc:Fallback>
                    <p:oleObj name="Equation" r:id="rId3" imgW="54711600" imgH="21361400" progId="Equation.3">
                      <p:embed/>
                      <p:pic>
                        <p:nvPicPr>
                          <p:cNvPr id="15414" name="Object 54">
                            <a:extLst>
                              <a:ext uri="{FF2B5EF4-FFF2-40B4-BE49-F238E27FC236}">
                                <a16:creationId xmlns:a16="http://schemas.microsoft.com/office/drawing/2014/main" id="{2B11EBAF-A5E5-C040-9B78-85089BF2AFE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6" y="3024"/>
                            <a:ext cx="1346" cy="5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15" name="Object 55">
                <a:extLst>
                  <a:ext uri="{FF2B5EF4-FFF2-40B4-BE49-F238E27FC236}">
                    <a16:creationId xmlns:a16="http://schemas.microsoft.com/office/drawing/2014/main" id="{1E0B3143-AABF-A244-A966-A3AD7400521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28" y="3030"/>
              <a:ext cx="2584" cy="5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1567" name="Equation" r:id="rId5" imgW="105029000" imgH="21361400" progId="Equation.3">
                      <p:embed/>
                    </p:oleObj>
                  </mc:Choice>
                  <mc:Fallback>
                    <p:oleObj name="Equation" r:id="rId5" imgW="105029000" imgH="21361400" progId="Equation.3">
                      <p:embed/>
                      <p:pic>
                        <p:nvPicPr>
                          <p:cNvPr id="15415" name="Object 55">
                            <a:extLst>
                              <a:ext uri="{FF2B5EF4-FFF2-40B4-BE49-F238E27FC236}">
                                <a16:creationId xmlns:a16="http://schemas.microsoft.com/office/drawing/2014/main" id="{1E0B3143-AABF-A244-A966-A3AD7400521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28" y="3030"/>
                            <a:ext cx="2584" cy="5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16" name="Object 56">
                <a:extLst>
                  <a:ext uri="{FF2B5EF4-FFF2-40B4-BE49-F238E27FC236}">
                    <a16:creationId xmlns:a16="http://schemas.microsoft.com/office/drawing/2014/main" id="{FE188E75-B1A2-DC47-9805-98336D81B1D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4" y="3108"/>
              <a:ext cx="1576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1568" name="Equation" r:id="rId7" imgW="64071500" imgH="11696700" progId="Equation.3">
                      <p:embed/>
                    </p:oleObj>
                  </mc:Choice>
                  <mc:Fallback>
                    <p:oleObj name="Equation" r:id="rId7" imgW="64071500" imgH="11696700" progId="Equation.3">
                      <p:embed/>
                      <p:pic>
                        <p:nvPicPr>
                          <p:cNvPr id="15416" name="Object 56">
                            <a:extLst>
                              <a:ext uri="{FF2B5EF4-FFF2-40B4-BE49-F238E27FC236}">
                                <a16:creationId xmlns:a16="http://schemas.microsoft.com/office/drawing/2014/main" id="{FE188E75-B1A2-DC47-9805-98336D81B1D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4" y="3108"/>
                            <a:ext cx="1576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5417" name="Object 57">
              <a:extLst>
                <a:ext uri="{FF2B5EF4-FFF2-40B4-BE49-F238E27FC236}">
                  <a16:creationId xmlns:a16="http://schemas.microsoft.com/office/drawing/2014/main" id="{272F3640-CA53-D440-A8E6-1C5A0543321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29" y="3796"/>
            <a:ext cx="1011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1569" name="Equation" r:id="rId9" imgW="40957500" imgH="9359900" progId="Equation.3">
                    <p:embed/>
                  </p:oleObj>
                </mc:Choice>
                <mc:Fallback>
                  <p:oleObj name="Equation" r:id="rId9" imgW="40957500" imgH="9359900" progId="Equation.3">
                    <p:embed/>
                    <p:pic>
                      <p:nvPicPr>
                        <p:cNvPr id="15417" name="Object 57">
                          <a:extLst>
                            <a:ext uri="{FF2B5EF4-FFF2-40B4-BE49-F238E27FC236}">
                              <a16:creationId xmlns:a16="http://schemas.microsoft.com/office/drawing/2014/main" id="{272F3640-CA53-D440-A8E6-1C5A0543321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9" y="3796"/>
                          <a:ext cx="1011" cy="2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18" name="Rectangle 58">
            <a:extLst>
              <a:ext uri="{FF2B5EF4-FFF2-40B4-BE49-F238E27FC236}">
                <a16:creationId xmlns:a16="http://schemas.microsoft.com/office/drawing/2014/main" id="{D8E9C86C-FFE6-CD4E-B600-47076E4CE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965700"/>
            <a:ext cx="9134475" cy="1371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8A9E2A03-CAE1-5947-A80C-DCD2611E5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304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</a:t>
            </a:r>
          </a:p>
        </p:txBody>
      </p:sp>
      <p:graphicFrame>
        <p:nvGraphicFramePr>
          <p:cNvPr id="15373" name="Object 13">
            <a:extLst>
              <a:ext uri="{FF2B5EF4-FFF2-40B4-BE49-F238E27FC236}">
                <a16:creationId xmlns:a16="http://schemas.microsoft.com/office/drawing/2014/main" id="{9081AAED-D8D1-464D-B094-69251093C2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9600" y="325438"/>
          <a:ext cx="1955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0" name="Equation" r:id="rId11" imgW="45059600" imgH="12001500" progId="Equation.3">
                  <p:embed/>
                </p:oleObj>
              </mc:Choice>
              <mc:Fallback>
                <p:oleObj name="Equation" r:id="rId11" imgW="45059600" imgH="12001500" progId="Equation.3">
                  <p:embed/>
                  <p:pic>
                    <p:nvPicPr>
                      <p:cNvPr id="15373" name="Object 13">
                        <a:extLst>
                          <a:ext uri="{FF2B5EF4-FFF2-40B4-BE49-F238E27FC236}">
                            <a16:creationId xmlns:a16="http://schemas.microsoft.com/office/drawing/2014/main" id="{9081AAED-D8D1-464D-B094-69251093C2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25438"/>
                        <a:ext cx="1955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5" name="Text Box 15">
            <a:extLst>
              <a:ext uri="{FF2B5EF4-FFF2-40B4-BE49-F238E27FC236}">
                <a16:creationId xmlns:a16="http://schemas.microsoft.com/office/drawing/2014/main" id="{05A3167F-A186-9A49-81DD-9990896DB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04801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的二项展开式分别为</a:t>
            </a:r>
          </a:p>
        </p:txBody>
      </p:sp>
      <p:graphicFrame>
        <p:nvGraphicFramePr>
          <p:cNvPr id="15378" name="Object 18">
            <a:extLst>
              <a:ext uri="{FF2B5EF4-FFF2-40B4-BE49-F238E27FC236}">
                <a16:creationId xmlns:a16="http://schemas.microsoft.com/office/drawing/2014/main" id="{2FD1F7A6-F9C9-9D41-A87F-AD820B22B1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44700" y="990600"/>
          <a:ext cx="220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1" name="Equation" r:id="rId13" imgW="50901600" imgH="19596100" progId="Equation.3">
                  <p:embed/>
                </p:oleObj>
              </mc:Choice>
              <mc:Fallback>
                <p:oleObj name="Equation" r:id="rId13" imgW="50901600" imgH="19596100" progId="Equation.3">
                  <p:embed/>
                  <p:pic>
                    <p:nvPicPr>
                      <p:cNvPr id="15378" name="Object 18">
                        <a:extLst>
                          <a:ext uri="{FF2B5EF4-FFF2-40B4-BE49-F238E27FC236}">
                            <a16:creationId xmlns:a16="http://schemas.microsoft.com/office/drawing/2014/main" id="{2FD1F7A6-F9C9-9D41-A87F-AD820B22B1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700" y="990600"/>
                        <a:ext cx="2209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9" name="Object 19">
            <a:extLst>
              <a:ext uri="{FF2B5EF4-FFF2-40B4-BE49-F238E27FC236}">
                <a16:creationId xmlns:a16="http://schemas.microsoft.com/office/drawing/2014/main" id="{75A684AB-5322-524D-80E3-27D069B855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75150" y="971550"/>
          <a:ext cx="124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2" name="Equation" r:id="rId15" imgW="28676600" imgH="21361400" progId="Equation.3">
                  <p:embed/>
                </p:oleObj>
              </mc:Choice>
              <mc:Fallback>
                <p:oleObj name="Equation" r:id="rId15" imgW="28676600" imgH="21361400" progId="Equation.3">
                  <p:embed/>
                  <p:pic>
                    <p:nvPicPr>
                      <p:cNvPr id="15379" name="Object 19">
                        <a:extLst>
                          <a:ext uri="{FF2B5EF4-FFF2-40B4-BE49-F238E27FC236}">
                            <a16:creationId xmlns:a16="http://schemas.microsoft.com/office/drawing/2014/main" id="{75A684AB-5322-524D-80E3-27D069B855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50" y="971550"/>
                        <a:ext cx="124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0" name="Object 20">
            <a:extLst>
              <a:ext uri="{FF2B5EF4-FFF2-40B4-BE49-F238E27FC236}">
                <a16:creationId xmlns:a16="http://schemas.microsoft.com/office/drawing/2014/main" id="{1819D692-80DF-F248-AADB-6A00239160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9906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3" name="Equation" r:id="rId17" imgW="37452300" imgH="19596100" progId="Equation.3">
                  <p:embed/>
                </p:oleObj>
              </mc:Choice>
              <mc:Fallback>
                <p:oleObj name="Equation" r:id="rId17" imgW="37452300" imgH="19596100" progId="Equation.3">
                  <p:embed/>
                  <p:pic>
                    <p:nvPicPr>
                      <p:cNvPr id="15380" name="Object 20">
                        <a:extLst>
                          <a:ext uri="{FF2B5EF4-FFF2-40B4-BE49-F238E27FC236}">
                            <a16:creationId xmlns:a16="http://schemas.microsoft.com/office/drawing/2014/main" id="{1819D692-80DF-F248-AADB-6A00239160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9906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>
            <a:extLst>
              <a:ext uri="{FF2B5EF4-FFF2-40B4-BE49-F238E27FC236}">
                <a16:creationId xmlns:a16="http://schemas.microsoft.com/office/drawing/2014/main" id="{1B72633F-3D56-E345-99CC-E788824B09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09000" y="1981200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4" name="Equation" r:id="rId19" imgW="40957500" imgH="9359900" progId="Equation.3">
                  <p:embed/>
                </p:oleObj>
              </mc:Choice>
              <mc:Fallback>
                <p:oleObj name="Equation" r:id="rId19" imgW="40957500" imgH="9359900" progId="Equation.3">
                  <p:embed/>
                  <p:pic>
                    <p:nvPicPr>
                      <p:cNvPr id="15381" name="Object 21">
                        <a:extLst>
                          <a:ext uri="{FF2B5EF4-FFF2-40B4-BE49-F238E27FC236}">
                            <a16:creationId xmlns:a16="http://schemas.microsoft.com/office/drawing/2014/main" id="{1B72633F-3D56-E345-99CC-E788824B09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0" y="1981200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>
            <a:extLst>
              <a:ext uri="{FF2B5EF4-FFF2-40B4-BE49-F238E27FC236}">
                <a16:creationId xmlns:a16="http://schemas.microsoft.com/office/drawing/2014/main" id="{93F8D8C8-27D9-2C4A-A0B3-D08BBD1035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7750" y="990600"/>
          <a:ext cx="266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5" name="Equation" r:id="rId21" imgW="61442600" imgH="19596100" progId="Equation.3">
                  <p:embed/>
                </p:oleObj>
              </mc:Choice>
              <mc:Fallback>
                <p:oleObj name="Equation" r:id="rId21" imgW="61442600" imgH="19596100" progId="Equation.3">
                  <p:embed/>
                  <p:pic>
                    <p:nvPicPr>
                      <p:cNvPr id="15382" name="Object 22">
                        <a:extLst>
                          <a:ext uri="{FF2B5EF4-FFF2-40B4-BE49-F238E27FC236}">
                            <a16:creationId xmlns:a16="http://schemas.microsoft.com/office/drawing/2014/main" id="{93F8D8C8-27D9-2C4A-A0B3-D08BBD1035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7750" y="990600"/>
                        <a:ext cx="266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3" name="Object 23">
            <a:extLst>
              <a:ext uri="{FF2B5EF4-FFF2-40B4-BE49-F238E27FC236}">
                <a16:creationId xmlns:a16="http://schemas.microsoft.com/office/drawing/2014/main" id="{EC5A68C7-B466-364B-ADF4-5DE9B920FA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41525" y="2633663"/>
          <a:ext cx="1447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6" name="Equation" r:id="rId23" imgW="33350200" imgH="19900900" progId="Equation.3">
                  <p:embed/>
                </p:oleObj>
              </mc:Choice>
              <mc:Fallback>
                <p:oleObj name="Equation" r:id="rId23" imgW="33350200" imgH="19900900" progId="Equation.3">
                  <p:embed/>
                  <p:pic>
                    <p:nvPicPr>
                      <p:cNvPr id="15383" name="Object 23">
                        <a:extLst>
                          <a:ext uri="{FF2B5EF4-FFF2-40B4-BE49-F238E27FC236}">
                            <a16:creationId xmlns:a16="http://schemas.microsoft.com/office/drawing/2014/main" id="{EC5A68C7-B466-364B-ADF4-5DE9B920FA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1525" y="2633663"/>
                        <a:ext cx="14478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4" name="Object 24">
            <a:extLst>
              <a:ext uri="{FF2B5EF4-FFF2-40B4-BE49-F238E27FC236}">
                <a16:creationId xmlns:a16="http://schemas.microsoft.com/office/drawing/2014/main" id="{FCE6F340-30E9-BF42-A09D-2780D4315C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91025" y="2590800"/>
          <a:ext cx="1257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7" name="Equation" r:id="rId25" imgW="28968700" imgH="21361400" progId="Equation.3">
                  <p:embed/>
                </p:oleObj>
              </mc:Choice>
              <mc:Fallback>
                <p:oleObj name="Equation" r:id="rId25" imgW="28968700" imgH="21361400" progId="Equation.3">
                  <p:embed/>
                  <p:pic>
                    <p:nvPicPr>
                      <p:cNvPr id="15384" name="Object 24">
                        <a:extLst>
                          <a:ext uri="{FF2B5EF4-FFF2-40B4-BE49-F238E27FC236}">
                            <a16:creationId xmlns:a16="http://schemas.microsoft.com/office/drawing/2014/main" id="{FCE6F340-30E9-BF42-A09D-2780D4315C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025" y="2590800"/>
                        <a:ext cx="1257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5" name="Object 25">
            <a:extLst>
              <a:ext uri="{FF2B5EF4-FFF2-40B4-BE49-F238E27FC236}">
                <a16:creationId xmlns:a16="http://schemas.microsoft.com/office/drawing/2014/main" id="{732C7341-0AC8-3145-95BC-3AB45BD981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05475" y="260985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8" name="Equation" r:id="rId27" imgW="37452300" imgH="19596100" progId="Equation.3">
                  <p:embed/>
                </p:oleObj>
              </mc:Choice>
              <mc:Fallback>
                <p:oleObj name="Equation" r:id="rId27" imgW="37452300" imgH="19596100" progId="Equation.3">
                  <p:embed/>
                  <p:pic>
                    <p:nvPicPr>
                      <p:cNvPr id="15385" name="Object 25">
                        <a:extLst>
                          <a:ext uri="{FF2B5EF4-FFF2-40B4-BE49-F238E27FC236}">
                            <a16:creationId xmlns:a16="http://schemas.microsoft.com/office/drawing/2014/main" id="{732C7341-0AC8-3145-95BC-3AB45BD981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5475" y="260985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6" name="Object 26">
            <a:extLst>
              <a:ext uri="{FF2B5EF4-FFF2-40B4-BE49-F238E27FC236}">
                <a16:creationId xmlns:a16="http://schemas.microsoft.com/office/drawing/2014/main" id="{5B2A709B-E1C0-5941-8DD9-D7303BA98F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09000" y="3632200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79" name="Equation" r:id="rId29" imgW="40957500" imgH="9359900" progId="Equation.3">
                  <p:embed/>
                </p:oleObj>
              </mc:Choice>
              <mc:Fallback>
                <p:oleObj name="Equation" r:id="rId29" imgW="40957500" imgH="9359900" progId="Equation.3">
                  <p:embed/>
                  <p:pic>
                    <p:nvPicPr>
                      <p:cNvPr id="15386" name="Object 26">
                        <a:extLst>
                          <a:ext uri="{FF2B5EF4-FFF2-40B4-BE49-F238E27FC236}">
                            <a16:creationId xmlns:a16="http://schemas.microsoft.com/office/drawing/2014/main" id="{5B2A709B-E1C0-5941-8DD9-D7303BA98F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0" y="3632200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7" name="Object 27">
            <a:extLst>
              <a:ext uri="{FF2B5EF4-FFF2-40B4-BE49-F238E27FC236}">
                <a16:creationId xmlns:a16="http://schemas.microsoft.com/office/drawing/2014/main" id="{AAA4C57F-1174-4741-BDAE-0EC08D84CB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2609850"/>
          <a:ext cx="266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0" name="Equation" r:id="rId31" imgW="61442600" imgH="19596100" progId="Equation.3">
                  <p:embed/>
                </p:oleObj>
              </mc:Choice>
              <mc:Fallback>
                <p:oleObj name="Equation" r:id="rId31" imgW="61442600" imgH="19596100" progId="Equation.3">
                  <p:embed/>
                  <p:pic>
                    <p:nvPicPr>
                      <p:cNvPr id="15387" name="Object 27">
                        <a:extLst>
                          <a:ext uri="{FF2B5EF4-FFF2-40B4-BE49-F238E27FC236}">
                            <a16:creationId xmlns:a16="http://schemas.microsoft.com/office/drawing/2014/main" id="{AAA4C57F-1174-4741-BDAE-0EC08D84CB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609850"/>
                        <a:ext cx="266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8" name="Object 28">
            <a:extLst>
              <a:ext uri="{FF2B5EF4-FFF2-40B4-BE49-F238E27FC236}">
                <a16:creationId xmlns:a16="http://schemas.microsoft.com/office/drawing/2014/main" id="{160EBC6E-A2EE-BF48-BDCC-B7B19122D0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97275" y="2609850"/>
          <a:ext cx="749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1" name="Equation" r:id="rId33" imgW="17259300" imgH="19596100" progId="Equation.3">
                  <p:embed/>
                </p:oleObj>
              </mc:Choice>
              <mc:Fallback>
                <p:oleObj name="Equation" r:id="rId33" imgW="17259300" imgH="19596100" progId="Equation.3">
                  <p:embed/>
                  <p:pic>
                    <p:nvPicPr>
                      <p:cNvPr id="15388" name="Object 28">
                        <a:extLst>
                          <a:ext uri="{FF2B5EF4-FFF2-40B4-BE49-F238E27FC236}">
                            <a16:creationId xmlns:a16="http://schemas.microsoft.com/office/drawing/2014/main" id="{160EBC6E-A2EE-BF48-BDCC-B7B19122D0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275" y="2609850"/>
                        <a:ext cx="749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9" name="Object 29">
            <a:extLst>
              <a:ext uri="{FF2B5EF4-FFF2-40B4-BE49-F238E27FC236}">
                <a16:creationId xmlns:a16="http://schemas.microsoft.com/office/drawing/2014/main" id="{472E700E-3188-404E-AF65-F9A0AFB515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24100" y="4102100"/>
          <a:ext cx="1193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2" name="Equation" r:id="rId35" imgW="27495500" imgH="19596100" progId="Equation.3">
                  <p:embed/>
                </p:oleObj>
              </mc:Choice>
              <mc:Fallback>
                <p:oleObj name="Equation" r:id="rId35" imgW="27495500" imgH="19596100" progId="Equation.3">
                  <p:embed/>
                  <p:pic>
                    <p:nvPicPr>
                      <p:cNvPr id="15389" name="Object 29">
                        <a:extLst>
                          <a:ext uri="{FF2B5EF4-FFF2-40B4-BE49-F238E27FC236}">
                            <a16:creationId xmlns:a16="http://schemas.microsoft.com/office/drawing/2014/main" id="{472E700E-3188-404E-AF65-F9A0AFB515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4102100"/>
                        <a:ext cx="1193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0" name="Object 30">
            <a:extLst>
              <a:ext uri="{FF2B5EF4-FFF2-40B4-BE49-F238E27FC236}">
                <a16:creationId xmlns:a16="http://schemas.microsoft.com/office/drawing/2014/main" id="{996738A0-DFC0-6A40-8BD6-A702E0FC2F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0850" y="4230688"/>
          <a:ext cx="64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3" name="Equation" r:id="rId37" imgW="14922500" imgH="9944100" progId="Equation.3">
                  <p:embed/>
                </p:oleObj>
              </mc:Choice>
              <mc:Fallback>
                <p:oleObj name="Equation" r:id="rId37" imgW="14922500" imgH="9944100" progId="Equation.3">
                  <p:embed/>
                  <p:pic>
                    <p:nvPicPr>
                      <p:cNvPr id="15390" name="Object 30">
                        <a:extLst>
                          <a:ext uri="{FF2B5EF4-FFF2-40B4-BE49-F238E27FC236}">
                            <a16:creationId xmlns:a16="http://schemas.microsoft.com/office/drawing/2014/main" id="{996738A0-DFC0-6A40-8BD6-A702E0FC2F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4230688"/>
                        <a:ext cx="647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1" name="Object 31">
            <a:extLst>
              <a:ext uri="{FF2B5EF4-FFF2-40B4-BE49-F238E27FC236}">
                <a16:creationId xmlns:a16="http://schemas.microsoft.com/office/drawing/2014/main" id="{544022BF-3D3C-3F42-9E71-519BCD5D0A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9200" y="4230688"/>
          <a:ext cx="62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4" name="Equation" r:id="rId39" imgW="14338300" imgH="9944100" progId="Equation.3">
                  <p:embed/>
                </p:oleObj>
              </mc:Choice>
              <mc:Fallback>
                <p:oleObj name="Equation" r:id="rId39" imgW="14338300" imgH="9944100" progId="Equation.3">
                  <p:embed/>
                  <p:pic>
                    <p:nvPicPr>
                      <p:cNvPr id="15391" name="Object 31">
                        <a:extLst>
                          <a:ext uri="{FF2B5EF4-FFF2-40B4-BE49-F238E27FC236}">
                            <a16:creationId xmlns:a16="http://schemas.microsoft.com/office/drawing/2014/main" id="{544022BF-3D3C-3F42-9E71-519BCD5D0A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230688"/>
                        <a:ext cx="62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2">
            <a:extLst>
              <a:ext uri="{FF2B5EF4-FFF2-40B4-BE49-F238E27FC236}">
                <a16:creationId xmlns:a16="http://schemas.microsoft.com/office/drawing/2014/main" id="{28077C78-F43B-8C44-B20F-CF1FD03831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4622800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5" name="Equation" r:id="rId41" imgW="40957500" imgH="9359900" progId="Equation.3">
                  <p:embed/>
                </p:oleObj>
              </mc:Choice>
              <mc:Fallback>
                <p:oleObj name="Equation" r:id="rId41" imgW="40957500" imgH="9359900" progId="Equation.3">
                  <p:embed/>
                  <p:pic>
                    <p:nvPicPr>
                      <p:cNvPr id="15392" name="Object 32">
                        <a:extLst>
                          <a:ext uri="{FF2B5EF4-FFF2-40B4-BE49-F238E27FC236}">
                            <a16:creationId xmlns:a16="http://schemas.microsoft.com/office/drawing/2014/main" id="{28077C78-F43B-8C44-B20F-CF1FD03831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4622800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3" name="Object 33">
            <a:extLst>
              <a:ext uri="{FF2B5EF4-FFF2-40B4-BE49-F238E27FC236}">
                <a16:creationId xmlns:a16="http://schemas.microsoft.com/office/drawing/2014/main" id="{49C87ADB-7190-5345-A51F-33509FFFF5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4203700"/>
          <a:ext cx="2819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6" name="Equation" r:id="rId43" imgW="64947800" imgH="12001500" progId="Equation.3">
                  <p:embed/>
                </p:oleObj>
              </mc:Choice>
              <mc:Fallback>
                <p:oleObj name="Equation" r:id="rId43" imgW="64947800" imgH="12001500" progId="Equation.3">
                  <p:embed/>
                  <p:pic>
                    <p:nvPicPr>
                      <p:cNvPr id="15393" name="Object 33">
                        <a:extLst>
                          <a:ext uri="{FF2B5EF4-FFF2-40B4-BE49-F238E27FC236}">
                            <a16:creationId xmlns:a16="http://schemas.microsoft.com/office/drawing/2014/main" id="{49C87ADB-7190-5345-A51F-33509FFFF5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203700"/>
                        <a:ext cx="2819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4">
            <a:extLst>
              <a:ext uri="{FF2B5EF4-FFF2-40B4-BE49-F238E27FC236}">
                <a16:creationId xmlns:a16="http://schemas.microsoft.com/office/drawing/2014/main" id="{0274A8AD-2C06-9E49-B8C1-F8E654E3FA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19500" y="4419600"/>
          <a:ext cx="495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7" name="Equation" r:id="rId45" imgW="11404600" imgH="5562600" progId="Equation.3">
                  <p:embed/>
                </p:oleObj>
              </mc:Choice>
              <mc:Fallback>
                <p:oleObj name="Equation" r:id="rId45" imgW="11404600" imgH="5562600" progId="Equation.3">
                  <p:embed/>
                  <p:pic>
                    <p:nvPicPr>
                      <p:cNvPr id="15394" name="Object 34">
                        <a:extLst>
                          <a:ext uri="{FF2B5EF4-FFF2-40B4-BE49-F238E27FC236}">
                            <a16:creationId xmlns:a16="http://schemas.microsoft.com/office/drawing/2014/main" id="{0274A8AD-2C06-9E49-B8C1-F8E654E3FA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4419600"/>
                        <a:ext cx="495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10" name="Object 50">
            <a:extLst>
              <a:ext uri="{FF2B5EF4-FFF2-40B4-BE49-F238E27FC236}">
                <a16:creationId xmlns:a16="http://schemas.microsoft.com/office/drawing/2014/main" id="{1280F72C-7B84-584E-A4C8-59197A0161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5410200"/>
          <a:ext cx="6832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88" name="Equation" r:id="rId47" imgW="157403800" imgH="19596100" progId="Equation.3">
                  <p:embed/>
                </p:oleObj>
              </mc:Choice>
              <mc:Fallback>
                <p:oleObj name="Equation" r:id="rId47" imgW="157403800" imgH="19596100" progId="Equation.3">
                  <p:embed/>
                  <p:pic>
                    <p:nvPicPr>
                      <p:cNvPr id="15410" name="Object 50">
                        <a:extLst>
                          <a:ext uri="{FF2B5EF4-FFF2-40B4-BE49-F238E27FC236}">
                            <a16:creationId xmlns:a16="http://schemas.microsoft.com/office/drawing/2014/main" id="{1280F72C-7B84-584E-A4C8-59197A0161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410200"/>
                        <a:ext cx="6832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11" name="AutoShape 51">
            <a:extLst>
              <a:ext uri="{FF2B5EF4-FFF2-40B4-BE49-F238E27FC236}">
                <a16:creationId xmlns:a16="http://schemas.microsoft.com/office/drawing/2014/main" id="{A7744C1A-8911-E545-84E8-EF32929F2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1" y="4983164"/>
            <a:ext cx="144463" cy="503237"/>
          </a:xfrm>
          <a:prstGeom prst="downArrow">
            <a:avLst>
              <a:gd name="adj1" fmla="val 50000"/>
              <a:gd name="adj2" fmla="val 8708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9911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57" name="Object 29">
            <a:extLst>
              <a:ext uri="{FF2B5EF4-FFF2-40B4-BE49-F238E27FC236}">
                <a16:creationId xmlns:a16="http://schemas.microsoft.com/office/drawing/2014/main" id="{3184A337-4C1C-614B-9ACF-47AF65868D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39200" y="5689600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38" name="Equation" r:id="rId3" imgW="31305500" imgH="9359900" progId="Equation.3">
                  <p:embed/>
                </p:oleObj>
              </mc:Choice>
              <mc:Fallback>
                <p:oleObj name="Equation" r:id="rId3" imgW="31305500" imgH="9359900" progId="Equation.3">
                  <p:embed/>
                  <p:pic>
                    <p:nvPicPr>
                      <p:cNvPr id="48157" name="Object 29">
                        <a:extLst>
                          <a:ext uri="{FF2B5EF4-FFF2-40B4-BE49-F238E27FC236}">
                            <a16:creationId xmlns:a16="http://schemas.microsoft.com/office/drawing/2014/main" id="{3184A337-4C1C-614B-9ACF-47AF65868D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5689600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6">
            <a:extLst>
              <a:ext uri="{FF2B5EF4-FFF2-40B4-BE49-F238E27FC236}">
                <a16:creationId xmlns:a16="http://schemas.microsoft.com/office/drawing/2014/main" id="{DC0E050B-01A4-0E4E-B052-B36DB7C669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1" y="825500"/>
          <a:ext cx="65500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39" name="Equation" r:id="rId5" imgW="150964900" imgH="21361400" progId="Equation.3">
                  <p:embed/>
                </p:oleObj>
              </mc:Choice>
              <mc:Fallback>
                <p:oleObj name="Equation" r:id="rId5" imgW="150964900" imgH="21361400" progId="Equation.3">
                  <p:embed/>
                  <p:pic>
                    <p:nvPicPr>
                      <p:cNvPr id="48134" name="Object 6">
                        <a:extLst>
                          <a:ext uri="{FF2B5EF4-FFF2-40B4-BE49-F238E27FC236}">
                            <a16:creationId xmlns:a16="http://schemas.microsoft.com/office/drawing/2014/main" id="{DC0E050B-01A4-0E4E-B052-B36DB7C669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825500"/>
                        <a:ext cx="65500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8">
            <a:extLst>
              <a:ext uri="{FF2B5EF4-FFF2-40B4-BE49-F238E27FC236}">
                <a16:creationId xmlns:a16="http://schemas.microsoft.com/office/drawing/2014/main" id="{69C62ACB-C90C-D243-96BE-BC6603E5CB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4635500"/>
          <a:ext cx="1752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0" name="Equation" r:id="rId7" imgW="40373300" imgH="9652000" progId="Equation.3">
                  <p:embed/>
                </p:oleObj>
              </mc:Choice>
              <mc:Fallback>
                <p:oleObj name="Equation" r:id="rId7" imgW="40373300" imgH="9652000" progId="Equation.3">
                  <p:embed/>
                  <p:pic>
                    <p:nvPicPr>
                      <p:cNvPr id="48136" name="Object 8">
                        <a:extLst>
                          <a:ext uri="{FF2B5EF4-FFF2-40B4-BE49-F238E27FC236}">
                            <a16:creationId xmlns:a16="http://schemas.microsoft.com/office/drawing/2014/main" id="{69C62ACB-C90C-D243-96BE-BC6603E5CB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635500"/>
                        <a:ext cx="1752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4">
            <a:extLst>
              <a:ext uri="{FF2B5EF4-FFF2-40B4-BE49-F238E27FC236}">
                <a16:creationId xmlns:a16="http://schemas.microsoft.com/office/drawing/2014/main" id="{B1C9AACA-2910-1040-BAD6-26E7523943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2514600"/>
          <a:ext cx="4470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1" name="Equation" r:id="rId9" imgW="102984300" imgH="21653500" progId="Equation.3">
                  <p:embed/>
                </p:oleObj>
              </mc:Choice>
              <mc:Fallback>
                <p:oleObj name="Equation" r:id="rId9" imgW="102984300" imgH="21653500" progId="Equation.3">
                  <p:embed/>
                  <p:pic>
                    <p:nvPicPr>
                      <p:cNvPr id="48142" name="Object 14">
                        <a:extLst>
                          <a:ext uri="{FF2B5EF4-FFF2-40B4-BE49-F238E27FC236}">
                            <a16:creationId xmlns:a16="http://schemas.microsoft.com/office/drawing/2014/main" id="{B1C9AACA-2910-1040-BAD6-26E7523943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4600"/>
                        <a:ext cx="4470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>
            <a:extLst>
              <a:ext uri="{FF2B5EF4-FFF2-40B4-BE49-F238E27FC236}">
                <a16:creationId xmlns:a16="http://schemas.microsoft.com/office/drawing/2014/main" id="{A7E6E1AA-A8F6-C24C-A51B-CEAAF92E07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02100" y="4386263"/>
          <a:ext cx="1155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2" name="Equation" r:id="rId11" imgW="26619200" imgH="21653500" progId="Equation.3">
                  <p:embed/>
                </p:oleObj>
              </mc:Choice>
              <mc:Fallback>
                <p:oleObj name="Equation" r:id="rId11" imgW="26619200" imgH="21653500" progId="Equation.3">
                  <p:embed/>
                  <p:pic>
                    <p:nvPicPr>
                      <p:cNvPr id="48144" name="Object 16">
                        <a:extLst>
                          <a:ext uri="{FF2B5EF4-FFF2-40B4-BE49-F238E27FC236}">
                            <a16:creationId xmlns:a16="http://schemas.microsoft.com/office/drawing/2014/main" id="{A7E6E1AA-A8F6-C24C-A51B-CEAAF92E07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4386263"/>
                        <a:ext cx="1155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7" name="Object 19">
            <a:extLst>
              <a:ext uri="{FF2B5EF4-FFF2-40B4-BE49-F238E27FC236}">
                <a16:creationId xmlns:a16="http://schemas.microsoft.com/office/drawing/2014/main" id="{529AD370-1678-274A-8E1B-FE10AC4FE3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4730750"/>
          <a:ext cx="812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3" name="Equation" r:id="rId13" imgW="18719800" imgH="7607300" progId="Equation.3">
                  <p:embed/>
                </p:oleObj>
              </mc:Choice>
              <mc:Fallback>
                <p:oleObj name="Equation" r:id="rId13" imgW="18719800" imgH="7607300" progId="Equation.3">
                  <p:embed/>
                  <p:pic>
                    <p:nvPicPr>
                      <p:cNvPr id="48147" name="Object 19">
                        <a:extLst>
                          <a:ext uri="{FF2B5EF4-FFF2-40B4-BE49-F238E27FC236}">
                            <a16:creationId xmlns:a16="http://schemas.microsoft.com/office/drawing/2014/main" id="{529AD370-1678-274A-8E1B-FE10AC4FE3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730750"/>
                        <a:ext cx="812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8" name="Object 20">
            <a:extLst>
              <a:ext uri="{FF2B5EF4-FFF2-40B4-BE49-F238E27FC236}">
                <a16:creationId xmlns:a16="http://schemas.microsoft.com/office/drawing/2014/main" id="{E35F0A9A-F86C-6346-8A50-F1380CA086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59500" y="4406900"/>
          <a:ext cx="2654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4" name="Equation" r:id="rId15" imgW="61150500" imgH="21361400" progId="Equation.3">
                  <p:embed/>
                </p:oleObj>
              </mc:Choice>
              <mc:Fallback>
                <p:oleObj name="Equation" r:id="rId15" imgW="61150500" imgH="21361400" progId="Equation.3">
                  <p:embed/>
                  <p:pic>
                    <p:nvPicPr>
                      <p:cNvPr id="48148" name="Object 20">
                        <a:extLst>
                          <a:ext uri="{FF2B5EF4-FFF2-40B4-BE49-F238E27FC236}">
                            <a16:creationId xmlns:a16="http://schemas.microsoft.com/office/drawing/2014/main" id="{E35F0A9A-F86C-6346-8A50-F1380CA086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4406900"/>
                        <a:ext cx="2654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0" name="Object 22">
            <a:extLst>
              <a:ext uri="{FF2B5EF4-FFF2-40B4-BE49-F238E27FC236}">
                <a16:creationId xmlns:a16="http://schemas.microsoft.com/office/drawing/2014/main" id="{779D5A85-40FC-BA4C-9A61-DE6812EBBD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1" y="5473700"/>
          <a:ext cx="48228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5" name="Equation" r:id="rId17" imgW="111175800" imgH="21361400" progId="Equation.3">
                  <p:embed/>
                </p:oleObj>
              </mc:Choice>
              <mc:Fallback>
                <p:oleObj name="Equation" r:id="rId17" imgW="111175800" imgH="21361400" progId="Equation.3">
                  <p:embed/>
                  <p:pic>
                    <p:nvPicPr>
                      <p:cNvPr id="48150" name="Object 22">
                        <a:extLst>
                          <a:ext uri="{FF2B5EF4-FFF2-40B4-BE49-F238E27FC236}">
                            <a16:creationId xmlns:a16="http://schemas.microsoft.com/office/drawing/2014/main" id="{779D5A85-40FC-BA4C-9A61-DE6812EBBD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1" y="5473700"/>
                        <a:ext cx="48228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5" name="Object 27">
            <a:extLst>
              <a:ext uri="{FF2B5EF4-FFF2-40B4-BE49-F238E27FC236}">
                <a16:creationId xmlns:a16="http://schemas.microsoft.com/office/drawing/2014/main" id="{EB81E617-1767-AF40-801A-DC0D0D0277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51601" y="1816100"/>
          <a:ext cx="40481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6" name="Equation" r:id="rId19" imgW="93332300" imgH="21361400" progId="Equation.3">
                  <p:embed/>
                </p:oleObj>
              </mc:Choice>
              <mc:Fallback>
                <p:oleObj name="Equation" r:id="rId19" imgW="93332300" imgH="21361400" progId="Equation.3">
                  <p:embed/>
                  <p:pic>
                    <p:nvPicPr>
                      <p:cNvPr id="48155" name="Object 27">
                        <a:extLst>
                          <a:ext uri="{FF2B5EF4-FFF2-40B4-BE49-F238E27FC236}">
                            <a16:creationId xmlns:a16="http://schemas.microsoft.com/office/drawing/2014/main" id="{EB81E617-1767-AF40-801A-DC0D0D0277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1" y="1816100"/>
                        <a:ext cx="40481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67" name="Object 39">
            <a:extLst>
              <a:ext uri="{FF2B5EF4-FFF2-40B4-BE49-F238E27FC236}">
                <a16:creationId xmlns:a16="http://schemas.microsoft.com/office/drawing/2014/main" id="{5199A058-DE7B-4547-BD57-D25837ACAC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3338513"/>
          <a:ext cx="45418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47" name="Equation" r:id="rId21" imgW="104736900" imgH="21361400" progId="Equation.3">
                  <p:embed/>
                </p:oleObj>
              </mc:Choice>
              <mc:Fallback>
                <p:oleObj name="Equation" r:id="rId21" imgW="104736900" imgH="21361400" progId="Equation.3">
                  <p:embed/>
                  <p:pic>
                    <p:nvPicPr>
                      <p:cNvPr id="48167" name="Object 39">
                        <a:extLst>
                          <a:ext uri="{FF2B5EF4-FFF2-40B4-BE49-F238E27FC236}">
                            <a16:creationId xmlns:a16="http://schemas.microsoft.com/office/drawing/2014/main" id="{5199A058-DE7B-4547-BD57-D25837ACAC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338513"/>
                        <a:ext cx="45418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76" name="Rectangle 48">
            <a:extLst>
              <a:ext uri="{FF2B5EF4-FFF2-40B4-BE49-F238E27FC236}">
                <a16:creationId xmlns:a16="http://schemas.microsoft.com/office/drawing/2014/main" id="{C1063B44-3341-164B-B921-A62273E73A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752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附注</a:t>
            </a:r>
          </a:p>
        </p:txBody>
      </p:sp>
    </p:spTree>
    <p:extLst>
      <p:ext uri="{BB962C8B-B14F-4D97-AF65-F5344CB8AC3E}">
        <p14:creationId xmlns:p14="http://schemas.microsoft.com/office/powerpoint/2010/main" val="364795308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B98E7CC-861D-464D-92C0-BC255E26A4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28194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间接展开法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28675" name="Object 3">
            <a:extLst>
              <a:ext uri="{FF2B5EF4-FFF2-40B4-BE49-F238E27FC236}">
                <a16:creationId xmlns:a16="http://schemas.microsoft.com/office/drawing/2014/main" id="{789B8E85-C79A-0744-8ED7-FC768A2D9B3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2019300"/>
          <a:ext cx="889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4" name="Equation" r:id="rId3" imgW="20485100" imgH="20193000" progId="Equation.3">
                  <p:embed/>
                </p:oleObj>
              </mc:Choice>
              <mc:Fallback>
                <p:oleObj name="Equation" r:id="rId3" imgW="20485100" imgH="20193000" progId="Equation.3">
                  <p:embed/>
                  <p:pic>
                    <p:nvPicPr>
                      <p:cNvPr id="28675" name="Object 3">
                        <a:extLst>
                          <a:ext uri="{FF2B5EF4-FFF2-40B4-BE49-F238E27FC236}">
                            <a16:creationId xmlns:a16="http://schemas.microsoft.com/office/drawing/2014/main" id="{789B8E85-C79A-0744-8ED7-FC768A2D9B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19300"/>
                        <a:ext cx="889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F2406BDB-CFB3-F14B-B54E-61CF997F4F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3416300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5" name="Equation" r:id="rId5" imgW="22821900" imgH="19596100" progId="Equation.3">
                  <p:embed/>
                </p:oleObj>
              </mc:Choice>
              <mc:Fallback>
                <p:oleObj name="Equation" r:id="rId5" imgW="22821900" imgH="19596100" progId="Equation.3">
                  <p:embed/>
                  <p:pic>
                    <p:nvPicPr>
                      <p:cNvPr id="28676" name="Object 4">
                        <a:extLst>
                          <a:ext uri="{FF2B5EF4-FFF2-40B4-BE49-F238E27FC236}">
                            <a16:creationId xmlns:a16="http://schemas.microsoft.com/office/drawing/2014/main" id="{F2406BDB-CFB3-F14B-B54E-61CF997F4F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16300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5">
            <a:extLst>
              <a:ext uri="{FF2B5EF4-FFF2-40B4-BE49-F238E27FC236}">
                <a16:creationId xmlns:a16="http://schemas.microsoft.com/office/drawing/2014/main" id="{8C783771-F163-1E41-9E38-CAE9DE4A7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52488"/>
            <a:ext cx="792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利用一些已知的函数展开式及幂级数的运算性质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726147DB-1765-6849-A8EA-D177239C4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14563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将函数</a:t>
            </a:r>
          </a:p>
        </p:txBody>
      </p:sp>
      <p:sp>
        <p:nvSpPr>
          <p:cNvPr id="28680" name="Text Box 8">
            <a:extLst>
              <a:ext uri="{FF2B5EF4-FFF2-40B4-BE49-F238E27FC236}">
                <a16:creationId xmlns:a16="http://schemas.microsoft.com/office/drawing/2014/main" id="{55671560-DAF5-F948-B794-E437DDFCE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21615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BAC44179-FB15-6B4C-B2EF-55D1BD83C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8336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因为</a:t>
            </a:r>
          </a:p>
        </p:txBody>
      </p:sp>
      <p:graphicFrame>
        <p:nvGraphicFramePr>
          <p:cNvPr id="28682" name="Object 10">
            <a:extLst>
              <a:ext uri="{FF2B5EF4-FFF2-40B4-BE49-F238E27FC236}">
                <a16:creationId xmlns:a16="http://schemas.microsoft.com/office/drawing/2014/main" id="{61F10E1C-1E1F-4349-99D4-544E0291E3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43350" y="3511550"/>
          <a:ext cx="4241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6" name="Equation" r:id="rId7" imgW="97713800" imgH="12001500" progId="Equation.3">
                  <p:embed/>
                </p:oleObj>
              </mc:Choice>
              <mc:Fallback>
                <p:oleObj name="Equation" r:id="rId7" imgW="97713800" imgH="12001500" progId="Equation.3">
                  <p:embed/>
                  <p:pic>
                    <p:nvPicPr>
                      <p:cNvPr id="28682" name="Object 10">
                        <a:extLst>
                          <a:ext uri="{FF2B5EF4-FFF2-40B4-BE49-F238E27FC236}">
                            <a16:creationId xmlns:a16="http://schemas.microsoft.com/office/drawing/2014/main" id="{61F10E1C-1E1F-4349-99D4-544E0291E3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3511550"/>
                        <a:ext cx="4241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Object 11">
            <a:extLst>
              <a:ext uri="{FF2B5EF4-FFF2-40B4-BE49-F238E27FC236}">
                <a16:creationId xmlns:a16="http://schemas.microsoft.com/office/drawing/2014/main" id="{0FF470FE-6AD4-3A4D-8218-4F11768A7B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94700" y="3657600"/>
          <a:ext cx="181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7" name="Equation" r:id="rId9" imgW="41833800" imgH="9359900" progId="Equation.3">
                  <p:embed/>
                </p:oleObj>
              </mc:Choice>
              <mc:Fallback>
                <p:oleObj name="Equation" r:id="rId9" imgW="41833800" imgH="9359900" progId="Equation.3">
                  <p:embed/>
                  <p:pic>
                    <p:nvPicPr>
                      <p:cNvPr id="28683" name="Object 11">
                        <a:extLst>
                          <a:ext uri="{FF2B5EF4-FFF2-40B4-BE49-F238E27FC236}">
                            <a16:creationId xmlns:a16="http://schemas.microsoft.com/office/drawing/2014/main" id="{0FF470FE-6AD4-3A4D-8218-4F11768A7B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700" y="3657600"/>
                        <a:ext cx="181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4" name="Text Box 12">
            <a:extLst>
              <a:ext uri="{FF2B5EF4-FFF2-40B4-BE49-F238E27FC236}">
                <a16:creationId xmlns:a16="http://schemas.microsoft.com/office/drawing/2014/main" id="{95E3A5DE-ECCE-D14F-A80D-4E74317C8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4196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把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换成</a:t>
            </a:r>
          </a:p>
        </p:txBody>
      </p:sp>
      <p:graphicFrame>
        <p:nvGraphicFramePr>
          <p:cNvPr id="28685" name="Object 13">
            <a:extLst>
              <a:ext uri="{FF2B5EF4-FFF2-40B4-BE49-F238E27FC236}">
                <a16:creationId xmlns:a16="http://schemas.microsoft.com/office/drawing/2014/main" id="{3E66BD73-4D35-DD48-B237-FE464D4BB6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1" y="4411664"/>
          <a:ext cx="38417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8" name="Equation" r:id="rId11" imgW="8775700" imgH="10236200" progId="Equation.3">
                  <p:embed/>
                </p:oleObj>
              </mc:Choice>
              <mc:Fallback>
                <p:oleObj name="Equation" r:id="rId11" imgW="8775700" imgH="10236200" progId="Equation.3">
                  <p:embed/>
                  <p:pic>
                    <p:nvPicPr>
                      <p:cNvPr id="28685" name="Object 13">
                        <a:extLst>
                          <a:ext uri="{FF2B5EF4-FFF2-40B4-BE49-F238E27FC236}">
                            <a16:creationId xmlns:a16="http://schemas.microsoft.com/office/drawing/2014/main" id="{3E66BD73-4D35-DD48-B237-FE464D4BB6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4411664"/>
                        <a:ext cx="384175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6" name="Object 14">
            <a:extLst>
              <a:ext uri="{FF2B5EF4-FFF2-40B4-BE49-F238E27FC236}">
                <a16:creationId xmlns:a16="http://schemas.microsoft.com/office/drawing/2014/main" id="{67A2D555-BEE4-BD4F-9514-6AFF7981D4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62300" y="5029200"/>
          <a:ext cx="1181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9" name="Equation" r:id="rId13" imgW="27203400" imgH="20193000" progId="Equation.3">
                  <p:embed/>
                </p:oleObj>
              </mc:Choice>
              <mc:Fallback>
                <p:oleObj name="Equation" r:id="rId13" imgW="27203400" imgH="20193000" progId="Equation.3">
                  <p:embed/>
                  <p:pic>
                    <p:nvPicPr>
                      <p:cNvPr id="28686" name="Object 14">
                        <a:extLst>
                          <a:ext uri="{FF2B5EF4-FFF2-40B4-BE49-F238E27FC236}">
                            <a16:creationId xmlns:a16="http://schemas.microsoft.com/office/drawing/2014/main" id="{67A2D555-BEE4-BD4F-9514-6AFF7981D4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5029200"/>
                        <a:ext cx="1181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15">
            <a:extLst>
              <a:ext uri="{FF2B5EF4-FFF2-40B4-BE49-F238E27FC236}">
                <a16:creationId xmlns:a16="http://schemas.microsoft.com/office/drawing/2014/main" id="{55DFF6BE-3749-AD46-A725-04A593417E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45000" y="5181600"/>
          <a:ext cx="4546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60" name="Equation" r:id="rId15" imgW="104736900" imgH="11696700" progId="Equation.3">
                  <p:embed/>
                </p:oleObj>
              </mc:Choice>
              <mc:Fallback>
                <p:oleObj name="Equation" r:id="rId15" imgW="104736900" imgH="11696700" progId="Equation.3">
                  <p:embed/>
                  <p:pic>
                    <p:nvPicPr>
                      <p:cNvPr id="28687" name="Object 15">
                        <a:extLst>
                          <a:ext uri="{FF2B5EF4-FFF2-40B4-BE49-F238E27FC236}">
                            <a16:creationId xmlns:a16="http://schemas.microsoft.com/office/drawing/2014/main" id="{55DFF6BE-3749-AD46-A725-04A593417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5181600"/>
                        <a:ext cx="4546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3" name="Object 21">
            <a:extLst>
              <a:ext uri="{FF2B5EF4-FFF2-40B4-BE49-F238E27FC236}">
                <a16:creationId xmlns:a16="http://schemas.microsoft.com/office/drawing/2014/main" id="{CCCFF186-C641-EF49-86F0-D3231B09A0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18500" y="5765800"/>
          <a:ext cx="181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61" name="Equation" r:id="rId17" imgW="41833800" imgH="9359900" progId="Equation.3">
                  <p:embed/>
                </p:oleObj>
              </mc:Choice>
              <mc:Fallback>
                <p:oleObj name="Equation" r:id="rId17" imgW="41833800" imgH="9359900" progId="Equation.3">
                  <p:embed/>
                  <p:pic>
                    <p:nvPicPr>
                      <p:cNvPr id="28693" name="Object 21">
                        <a:extLst>
                          <a:ext uri="{FF2B5EF4-FFF2-40B4-BE49-F238E27FC236}">
                            <a16:creationId xmlns:a16="http://schemas.microsoft.com/office/drawing/2014/main" id="{CCCFF186-C641-EF49-86F0-D3231B09A0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0" y="5765800"/>
                        <a:ext cx="181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4" name="Text Box 22">
            <a:extLst>
              <a:ext uri="{FF2B5EF4-FFF2-40B4-BE49-F238E27FC236}">
                <a16:creationId xmlns:a16="http://schemas.microsoft.com/office/drawing/2014/main" id="{75A4DD40-3D81-124F-8F45-A95A843FB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419601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28696" name="Text Box 24">
            <a:extLst>
              <a:ext uri="{FF2B5EF4-FFF2-40B4-BE49-F238E27FC236}">
                <a16:creationId xmlns:a16="http://schemas.microsoft.com/office/drawing/2014/main" id="{0ED75ED3-711B-214F-9950-026CD7F10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3716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将所给函数展开成 幂级数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586087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build="p" autoUpdateAnimBg="0"/>
      <p:bldP spid="28679" grpId="0" build="p" autoUpdateAnimBg="0"/>
      <p:bldP spid="28680" grpId="0" build="p" autoUpdateAnimBg="0" advAuto="0"/>
      <p:bldP spid="28681" grpId="0" build="p" autoUpdateAnimBg="0"/>
      <p:bldP spid="28684" grpId="0" build="p" autoUpdateAnimBg="0"/>
      <p:bldP spid="28694" grpId="0" build="p" autoUpdateAnimBg="0"/>
      <p:bldP spid="2869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C630AC8-D1E9-AB44-A974-F1762E191C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2209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29699" name="Object 3">
            <a:extLst>
              <a:ext uri="{FF2B5EF4-FFF2-40B4-BE49-F238E27FC236}">
                <a16:creationId xmlns:a16="http://schemas.microsoft.com/office/drawing/2014/main" id="{7EC07A8E-9992-E34C-BA51-89E2E4B1E8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02100" y="381000"/>
          <a:ext cx="229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86" name="Equation" r:id="rId3" imgW="52959000" imgH="9359900" progId="Equation.3">
                  <p:embed/>
                </p:oleObj>
              </mc:Choice>
              <mc:Fallback>
                <p:oleObj name="Equation" r:id="rId3" imgW="52959000" imgH="9359900" progId="Equation.3">
                  <p:embed/>
                  <p:pic>
                    <p:nvPicPr>
                      <p:cNvPr id="29699" name="Object 3">
                        <a:extLst>
                          <a:ext uri="{FF2B5EF4-FFF2-40B4-BE49-F238E27FC236}">
                            <a16:creationId xmlns:a16="http://schemas.microsoft.com/office/drawing/2014/main" id="{7EC07A8E-9992-E34C-BA51-89E2E4B1E8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381000"/>
                        <a:ext cx="229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>
            <a:extLst>
              <a:ext uri="{FF2B5EF4-FFF2-40B4-BE49-F238E27FC236}">
                <a16:creationId xmlns:a16="http://schemas.microsoft.com/office/drawing/2014/main" id="{23C74B20-3932-1F4E-BF62-AB51C1F2D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48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63BF6AD-89A8-0042-9A41-853ADDCCE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28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29703" name="Object 7">
            <a:extLst>
              <a:ext uri="{FF2B5EF4-FFF2-40B4-BE49-F238E27FC236}">
                <a16:creationId xmlns:a16="http://schemas.microsoft.com/office/drawing/2014/main" id="{235171FE-5259-B845-94FA-0C45031F78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7500" y="800100"/>
          <a:ext cx="1866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87" name="Equation" r:id="rId5" imgW="43002200" imgH="19596100" progId="Equation.3">
                  <p:embed/>
                </p:oleObj>
              </mc:Choice>
              <mc:Fallback>
                <p:oleObj name="Equation" r:id="rId5" imgW="43002200" imgH="19596100" progId="Equation.3">
                  <p:embed/>
                  <p:pic>
                    <p:nvPicPr>
                      <p:cNvPr id="29703" name="Object 7">
                        <a:extLst>
                          <a:ext uri="{FF2B5EF4-FFF2-40B4-BE49-F238E27FC236}">
                            <a16:creationId xmlns:a16="http://schemas.microsoft.com/office/drawing/2014/main" id="{235171FE-5259-B845-94FA-0C45031F78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800100"/>
                        <a:ext cx="1866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>
            <a:extLst>
              <a:ext uri="{FF2B5EF4-FFF2-40B4-BE49-F238E27FC236}">
                <a16:creationId xmlns:a16="http://schemas.microsoft.com/office/drawing/2014/main" id="{D40922C8-0F65-BB42-91CD-1460FCEEB0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64100" y="736600"/>
          <a:ext cx="3898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88" name="Equation" r:id="rId7" imgW="89814400" imgH="23406100" progId="Equation.3">
                  <p:embed/>
                </p:oleObj>
              </mc:Choice>
              <mc:Fallback>
                <p:oleObj name="Equation" r:id="rId7" imgW="89814400" imgH="23406100" progId="Equation.3">
                  <p:embed/>
                  <p:pic>
                    <p:nvPicPr>
                      <p:cNvPr id="29704" name="Object 8">
                        <a:extLst>
                          <a:ext uri="{FF2B5EF4-FFF2-40B4-BE49-F238E27FC236}">
                            <a16:creationId xmlns:a16="http://schemas.microsoft.com/office/drawing/2014/main" id="{D40922C8-0F65-BB42-91CD-1460FCEEB0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736600"/>
                        <a:ext cx="3898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Text Box 11">
            <a:extLst>
              <a:ext uri="{FF2B5EF4-FFF2-40B4-BE49-F238E27FC236}">
                <a16:creationId xmlns:a16="http://schemas.microsoft.com/office/drawing/2014/main" id="{423FFBDA-73AE-3843-8506-015CFA5C9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764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到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29708" name="Object 12">
            <a:extLst>
              <a:ext uri="{FF2B5EF4-FFF2-40B4-BE49-F238E27FC236}">
                <a16:creationId xmlns:a16="http://schemas.microsoft.com/office/drawing/2014/main" id="{6630AA14-B69C-484F-A3B6-DDE3CB5B23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51100" y="2133600"/>
          <a:ext cx="38354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89" name="Equation" r:id="rId9" imgW="88353900" imgH="25450800" progId="Equation.3">
                  <p:embed/>
                </p:oleObj>
              </mc:Choice>
              <mc:Fallback>
                <p:oleObj name="Equation" r:id="rId9" imgW="88353900" imgH="25450800" progId="Equation.3">
                  <p:embed/>
                  <p:pic>
                    <p:nvPicPr>
                      <p:cNvPr id="29708" name="Object 12">
                        <a:extLst>
                          <a:ext uri="{FF2B5EF4-FFF2-40B4-BE49-F238E27FC236}">
                            <a16:creationId xmlns:a16="http://schemas.microsoft.com/office/drawing/2014/main" id="{6630AA14-B69C-484F-A3B6-DDE3CB5B23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2133600"/>
                        <a:ext cx="38354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13">
            <a:extLst>
              <a:ext uri="{FF2B5EF4-FFF2-40B4-BE49-F238E27FC236}">
                <a16:creationId xmlns:a16="http://schemas.microsoft.com/office/drawing/2014/main" id="{CCC3ADD3-6322-9A4A-A3A0-5428376305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2185988"/>
          <a:ext cx="2438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0" name="Equation" r:id="rId11" imgW="56172100" imgH="23990300" progId="Equation.3">
                  <p:embed/>
                </p:oleObj>
              </mc:Choice>
              <mc:Fallback>
                <p:oleObj name="Equation" r:id="rId11" imgW="56172100" imgH="23990300" progId="Equation.3">
                  <p:embed/>
                  <p:pic>
                    <p:nvPicPr>
                      <p:cNvPr id="29709" name="Object 13">
                        <a:extLst>
                          <a:ext uri="{FF2B5EF4-FFF2-40B4-BE49-F238E27FC236}">
                            <a16:creationId xmlns:a16="http://schemas.microsoft.com/office/drawing/2014/main" id="{CCC3ADD3-6322-9A4A-A3A0-5428376305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185988"/>
                        <a:ext cx="2438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5" name="Text Box 19">
            <a:extLst>
              <a:ext uri="{FF2B5EF4-FFF2-40B4-BE49-F238E27FC236}">
                <a16:creationId xmlns:a16="http://schemas.microsoft.com/office/drawing/2014/main" id="{B316DA06-CCEC-8C46-ACCE-27CC4F3F5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862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定义且连续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9721" name="Text Box 25">
            <a:extLst>
              <a:ext uri="{FF2B5EF4-FFF2-40B4-BE49-F238E27FC236}">
                <a16:creationId xmlns:a16="http://schemas.microsoft.com/office/drawing/2014/main" id="{A81F593A-F3DB-BC49-99FD-8BD0E7DCB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4196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域为</a:t>
            </a:r>
          </a:p>
        </p:txBody>
      </p:sp>
      <p:graphicFrame>
        <p:nvGraphicFramePr>
          <p:cNvPr id="29722" name="Object 26">
            <a:extLst>
              <a:ext uri="{FF2B5EF4-FFF2-40B4-BE49-F238E27FC236}">
                <a16:creationId xmlns:a16="http://schemas.microsoft.com/office/drawing/2014/main" id="{F7DE0961-1618-4547-97BD-0367EF73C0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4545013"/>
          <a:ext cx="1587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1" name="Equation" r:id="rId13" imgW="36576000" imgH="9067800" progId="Equation.3">
                  <p:embed/>
                </p:oleObj>
              </mc:Choice>
              <mc:Fallback>
                <p:oleObj name="Equation" r:id="rId13" imgW="36576000" imgH="9067800" progId="Equation.3">
                  <p:embed/>
                  <p:pic>
                    <p:nvPicPr>
                      <p:cNvPr id="29722" name="Object 26">
                        <a:extLst>
                          <a:ext uri="{FF2B5EF4-FFF2-40B4-BE49-F238E27FC236}">
                            <a16:creationId xmlns:a16="http://schemas.microsoft.com/office/drawing/2014/main" id="{F7DE0961-1618-4547-97BD-0367EF73C0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545013"/>
                        <a:ext cx="1587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5" name="Text Box 29">
            <a:extLst>
              <a:ext uri="{FF2B5EF4-FFF2-40B4-BE49-F238E27FC236}">
                <a16:creationId xmlns:a16="http://schemas.microsoft.com/office/drawing/2014/main" id="{41CE8E97-FFA5-6143-977C-60026B328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0307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利用此题可得</a:t>
            </a:r>
          </a:p>
        </p:txBody>
      </p:sp>
      <p:graphicFrame>
        <p:nvGraphicFramePr>
          <p:cNvPr id="29726" name="Object 30">
            <a:extLst>
              <a:ext uri="{FF2B5EF4-FFF2-40B4-BE49-F238E27FC236}">
                <a16:creationId xmlns:a16="http://schemas.microsoft.com/office/drawing/2014/main" id="{F7892A4F-5771-0549-9E5F-1414B2743F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97264" y="5473700"/>
          <a:ext cx="57991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2" name="Equation" r:id="rId15" imgW="133705600" imgH="19596100" progId="Equation.3">
                  <p:embed/>
                </p:oleObj>
              </mc:Choice>
              <mc:Fallback>
                <p:oleObj name="Equation" r:id="rId15" imgW="133705600" imgH="19596100" progId="Equation.3">
                  <p:embed/>
                  <p:pic>
                    <p:nvPicPr>
                      <p:cNvPr id="29726" name="Object 30">
                        <a:extLst>
                          <a:ext uri="{FF2B5EF4-FFF2-40B4-BE49-F238E27FC236}">
                            <a16:creationId xmlns:a16="http://schemas.microsoft.com/office/drawing/2014/main" id="{F7892A4F-5771-0549-9E5F-1414B2743F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7264" y="5473700"/>
                        <a:ext cx="57991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9" name="Object 33">
            <a:extLst>
              <a:ext uri="{FF2B5EF4-FFF2-40B4-BE49-F238E27FC236}">
                <a16:creationId xmlns:a16="http://schemas.microsoft.com/office/drawing/2014/main" id="{4DCEAAD5-637C-CF4B-95A1-3B47AA6ECF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2454276"/>
          <a:ext cx="15875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3" name="公式" r:id="rId17" imgW="14630400" imgH="4102100" progId="Equation.3">
                  <p:embed/>
                </p:oleObj>
              </mc:Choice>
              <mc:Fallback>
                <p:oleObj name="公式" r:id="rId17" imgW="14630400" imgH="4102100" progId="Equation.3">
                  <p:embed/>
                  <p:pic>
                    <p:nvPicPr>
                      <p:cNvPr id="29729" name="Object 33">
                        <a:extLst>
                          <a:ext uri="{FF2B5EF4-FFF2-40B4-BE49-F238E27FC236}">
                            <a16:creationId xmlns:a16="http://schemas.microsoft.com/office/drawing/2014/main" id="{4DCEAAD5-637C-CF4B-95A1-3B47AA6ECF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2454276"/>
                        <a:ext cx="15875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0" name="Rectangle 34">
            <a:extLst>
              <a:ext uri="{FF2B5EF4-FFF2-40B4-BE49-F238E27FC236}">
                <a16:creationId xmlns:a16="http://schemas.microsoft.com/office/drawing/2014/main" id="{83986922-1822-0F40-B4EA-1584404B6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362200"/>
            <a:ext cx="16764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51A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9727" name="Object 31">
            <a:extLst>
              <a:ext uri="{FF2B5EF4-FFF2-40B4-BE49-F238E27FC236}">
                <a16:creationId xmlns:a16="http://schemas.microsoft.com/office/drawing/2014/main" id="{E7A549DD-4A1F-3340-BF58-5B2950EDEA9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2501900"/>
          <a:ext cx="1447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4" name="Equation" r:id="rId19" imgW="33350200" imgH="7315200" progId="Equation.3">
                  <p:embed/>
                </p:oleObj>
              </mc:Choice>
              <mc:Fallback>
                <p:oleObj name="Equation" r:id="rId19" imgW="33350200" imgH="7315200" progId="Equation.3">
                  <p:embed/>
                  <p:pic>
                    <p:nvPicPr>
                      <p:cNvPr id="29727" name="Object 31">
                        <a:extLst>
                          <a:ext uri="{FF2B5EF4-FFF2-40B4-BE49-F238E27FC236}">
                            <a16:creationId xmlns:a16="http://schemas.microsoft.com/office/drawing/2014/main" id="{E7A549DD-4A1F-3340-BF58-5B2950EDEA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2501900"/>
                        <a:ext cx="1447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0" name="Text Box 14">
            <a:extLst>
              <a:ext uri="{FF2B5EF4-FFF2-40B4-BE49-F238E27FC236}">
                <a16:creationId xmlns:a16="http://schemas.microsoft.com/office/drawing/2014/main" id="{0330F302-4DC9-D849-848D-B8CD41632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76601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上式右端的幂级数在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9713" name="Object 17">
            <a:extLst>
              <a:ext uri="{FF2B5EF4-FFF2-40B4-BE49-F238E27FC236}">
                <a16:creationId xmlns:a16="http://schemas.microsoft.com/office/drawing/2014/main" id="{F9EC8265-5677-564F-AA51-3A8AA7112D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13588" y="3355976"/>
          <a:ext cx="3230562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95" name="Equation" r:id="rId21" imgW="74904600" imgH="10528300" progId="Equation.3">
                  <p:embed/>
                </p:oleObj>
              </mc:Choice>
              <mc:Fallback>
                <p:oleObj name="Equation" r:id="rId21" imgW="74904600" imgH="10528300" progId="Equation.3">
                  <p:embed/>
                  <p:pic>
                    <p:nvPicPr>
                      <p:cNvPr id="29713" name="Object 17">
                        <a:extLst>
                          <a:ext uri="{FF2B5EF4-FFF2-40B4-BE49-F238E27FC236}">
                            <a16:creationId xmlns:a16="http://schemas.microsoft.com/office/drawing/2014/main" id="{F9EC8265-5677-564F-AA51-3A8AA7112D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3588" y="3355976"/>
                        <a:ext cx="3230562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7" name="Text Box 21">
            <a:extLst>
              <a:ext uri="{FF2B5EF4-FFF2-40B4-BE49-F238E27FC236}">
                <a16:creationId xmlns:a16="http://schemas.microsoft.com/office/drawing/2014/main" id="{DE77163E-A896-DC41-8D70-5FEC5D14F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9004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所以展开式对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也是成立的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9737" name="Text Box 41">
            <a:extLst>
              <a:ext uri="{FF2B5EF4-FFF2-40B4-BE49-F238E27FC236}">
                <a16:creationId xmlns:a16="http://schemas.microsoft.com/office/drawing/2014/main" id="{F73F5004-1D80-0D43-A43B-25719FB9F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2850" y="38862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于是收敛</a:t>
            </a:r>
          </a:p>
        </p:txBody>
      </p:sp>
      <p:sp>
        <p:nvSpPr>
          <p:cNvPr id="29738" name="Line 42">
            <a:extLst>
              <a:ext uri="{FF2B5EF4-FFF2-40B4-BE49-F238E27FC236}">
                <a16:creationId xmlns:a16="http://schemas.microsoft.com/office/drawing/2014/main" id="{2EF47071-E842-DC43-B039-58C7DF456CD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5016500"/>
            <a:ext cx="3810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4204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autoUpdateAnimBg="0"/>
      <p:bldP spid="29707" grpId="0" autoUpdateAnimBg="0"/>
      <p:bldP spid="29715" grpId="0" build="p" autoUpdateAnimBg="0" advAuto="0"/>
      <p:bldP spid="29721" grpId="0" build="p" autoUpdateAnimBg="0" advAuto="0"/>
      <p:bldP spid="29725" grpId="0" autoUpdateAnimBg="0"/>
      <p:bldP spid="29710" grpId="0" build="p" autoUpdateAnimBg="0"/>
      <p:bldP spid="29717" grpId="0" build="p" autoUpdateAnimBg="0"/>
      <p:bldP spid="2973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2A859003-F6F2-D94C-9720-D8ED46C906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44700" y="349250"/>
            <a:ext cx="1447800" cy="4572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</a:t>
            </a:r>
          </a:p>
        </p:txBody>
      </p:sp>
      <p:graphicFrame>
        <p:nvGraphicFramePr>
          <p:cNvPr id="71683" name="Object 3">
            <a:extLst>
              <a:ext uri="{FF2B5EF4-FFF2-40B4-BE49-F238E27FC236}">
                <a16:creationId xmlns:a16="http://schemas.microsoft.com/office/drawing/2014/main" id="{1EF79621-F425-4243-8C6B-D0B06E7719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6300" y="406400"/>
          <a:ext cx="698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46" name="Equation" r:id="rId3" imgW="16090900" imgH="7607300" progId="Equation.3">
                  <p:embed/>
                </p:oleObj>
              </mc:Choice>
              <mc:Fallback>
                <p:oleObj name="Equation" r:id="rId3" imgW="16090900" imgH="7607300" progId="Equation.3">
                  <p:embed/>
                  <p:pic>
                    <p:nvPicPr>
                      <p:cNvPr id="71683" name="Object 3">
                        <a:extLst>
                          <a:ext uri="{FF2B5EF4-FFF2-40B4-BE49-F238E27FC236}">
                            <a16:creationId xmlns:a16="http://schemas.microsoft.com/office/drawing/2014/main" id="{1EF79621-F425-4243-8C6B-D0B06E7719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406400"/>
                        <a:ext cx="698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>
            <a:extLst>
              <a:ext uri="{FF2B5EF4-FFF2-40B4-BE49-F238E27FC236}">
                <a16:creationId xmlns:a16="http://schemas.microsoft.com/office/drawing/2014/main" id="{CAAF6D31-8128-9146-8B1C-A85D465B1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051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展成</a:t>
            </a:r>
          </a:p>
        </p:txBody>
      </p:sp>
      <p:graphicFrame>
        <p:nvGraphicFramePr>
          <p:cNvPr id="71685" name="Object 5">
            <a:extLst>
              <a:ext uri="{FF2B5EF4-FFF2-40B4-BE49-F238E27FC236}">
                <a16:creationId xmlns:a16="http://schemas.microsoft.com/office/drawing/2014/main" id="{B66A0686-FE12-CA45-8372-B3E828D0EF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41900" y="330200"/>
          <a:ext cx="72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47" name="Equation" r:id="rId5" imgW="16675100" imgH="12001500" progId="Equation.3">
                  <p:embed/>
                </p:oleObj>
              </mc:Choice>
              <mc:Fallback>
                <p:oleObj name="Equation" r:id="rId5" imgW="16675100" imgH="12001500" progId="Equation.3">
                  <p:embed/>
                  <p:pic>
                    <p:nvPicPr>
                      <p:cNvPr id="71685" name="Object 5">
                        <a:extLst>
                          <a:ext uri="{FF2B5EF4-FFF2-40B4-BE49-F238E27FC236}">
                            <a16:creationId xmlns:a16="http://schemas.microsoft.com/office/drawing/2014/main" id="{B66A0686-FE12-CA45-8372-B3E828D0EF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330200"/>
                        <a:ext cx="72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Text Box 6">
            <a:extLst>
              <a:ext uri="{FF2B5EF4-FFF2-40B4-BE49-F238E27FC236}">
                <a16:creationId xmlns:a16="http://schemas.microsoft.com/office/drawing/2014/main" id="{E02835F2-2BD9-0F41-8EFB-D90424522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900" y="9032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71687" name="Object 7">
            <a:extLst>
              <a:ext uri="{FF2B5EF4-FFF2-40B4-BE49-F238E27FC236}">
                <a16:creationId xmlns:a16="http://schemas.microsoft.com/office/drawing/2014/main" id="{69A32BEA-4B1A-F849-BAE5-DC3D754684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16250" y="900113"/>
          <a:ext cx="326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48" name="Equation" r:id="rId7" imgW="75196700" imgH="12001500" progId="Equation.3">
                  <p:embed/>
                </p:oleObj>
              </mc:Choice>
              <mc:Fallback>
                <p:oleObj name="Equation" r:id="rId7" imgW="75196700" imgH="12001500" progId="Equation.3">
                  <p:embed/>
                  <p:pic>
                    <p:nvPicPr>
                      <p:cNvPr id="71687" name="Object 7">
                        <a:extLst>
                          <a:ext uri="{FF2B5EF4-FFF2-40B4-BE49-F238E27FC236}">
                            <a16:creationId xmlns:a16="http://schemas.microsoft.com/office/drawing/2014/main" id="{69A32BEA-4B1A-F849-BAE5-DC3D754684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900113"/>
                        <a:ext cx="326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8">
            <a:extLst>
              <a:ext uri="{FF2B5EF4-FFF2-40B4-BE49-F238E27FC236}">
                <a16:creationId xmlns:a16="http://schemas.microsoft.com/office/drawing/2014/main" id="{32F6AB00-F22C-404B-9F38-8D24AFCDBC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62250" y="1509713"/>
          <a:ext cx="4914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49" name="Equation" r:id="rId9" imgW="113220500" imgH="12001500" progId="Equation.3">
                  <p:embed/>
                </p:oleObj>
              </mc:Choice>
              <mc:Fallback>
                <p:oleObj name="Equation" r:id="rId9" imgW="113220500" imgH="12001500" progId="Equation.3">
                  <p:embed/>
                  <p:pic>
                    <p:nvPicPr>
                      <p:cNvPr id="71688" name="Object 8">
                        <a:extLst>
                          <a:ext uri="{FF2B5EF4-FFF2-40B4-BE49-F238E27FC236}">
                            <a16:creationId xmlns:a16="http://schemas.microsoft.com/office/drawing/2014/main" id="{32F6AB00-F22C-404B-9F38-8D24AFCDBC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1509713"/>
                        <a:ext cx="4914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9">
            <a:extLst>
              <a:ext uri="{FF2B5EF4-FFF2-40B4-BE49-F238E27FC236}">
                <a16:creationId xmlns:a16="http://schemas.microsoft.com/office/drawing/2014/main" id="{B78E6D6A-958A-1946-AFED-8DBE6EFF81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05100" y="2195513"/>
          <a:ext cx="4152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0" name="Equation" r:id="rId11" imgW="95669100" imgH="12877800" progId="Equation.3">
                  <p:embed/>
                </p:oleObj>
              </mc:Choice>
              <mc:Fallback>
                <p:oleObj name="Equation" r:id="rId11" imgW="95669100" imgH="12877800" progId="Equation.3">
                  <p:embed/>
                  <p:pic>
                    <p:nvPicPr>
                      <p:cNvPr id="71689" name="Object 9">
                        <a:extLst>
                          <a:ext uri="{FF2B5EF4-FFF2-40B4-BE49-F238E27FC236}">
                            <a16:creationId xmlns:a16="http://schemas.microsoft.com/office/drawing/2014/main" id="{B78E6D6A-958A-1946-AFED-8DBE6EFF81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2195513"/>
                        <a:ext cx="4152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10">
            <a:extLst>
              <a:ext uri="{FF2B5EF4-FFF2-40B4-BE49-F238E27FC236}">
                <a16:creationId xmlns:a16="http://schemas.microsoft.com/office/drawing/2014/main" id="{2D97BD15-B8FF-0743-A432-8E39F3F2C6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7950" y="2809875"/>
          <a:ext cx="977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1" name="Equation" r:id="rId13" imgW="22529800" imgH="21069300" progId="Equation.3">
                  <p:embed/>
                </p:oleObj>
              </mc:Choice>
              <mc:Fallback>
                <p:oleObj name="Equation" r:id="rId13" imgW="22529800" imgH="21069300" progId="Equation.3">
                  <p:embed/>
                  <p:pic>
                    <p:nvPicPr>
                      <p:cNvPr id="71690" name="Object 10">
                        <a:extLst>
                          <a:ext uri="{FF2B5EF4-FFF2-40B4-BE49-F238E27FC236}">
                            <a16:creationId xmlns:a16="http://schemas.microsoft.com/office/drawing/2014/main" id="{2D97BD15-B8FF-0743-A432-8E39F3F2C6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7950" y="2809875"/>
                        <a:ext cx="977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1" name="Object 11">
            <a:extLst>
              <a:ext uri="{FF2B5EF4-FFF2-40B4-BE49-F238E27FC236}">
                <a16:creationId xmlns:a16="http://schemas.microsoft.com/office/drawing/2014/main" id="{38EB1619-0330-BA42-9C94-FF1973A016D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17900" y="2792413"/>
          <a:ext cx="292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2" name="Equation" r:id="rId15" imgW="6731000" imgH="20485100" progId="Equation.3">
                  <p:embed/>
                </p:oleObj>
              </mc:Choice>
              <mc:Fallback>
                <p:oleObj name="Equation" r:id="rId15" imgW="6731000" imgH="20485100" progId="Equation.3">
                  <p:embed/>
                  <p:pic>
                    <p:nvPicPr>
                      <p:cNvPr id="71691" name="Object 11">
                        <a:extLst>
                          <a:ext uri="{FF2B5EF4-FFF2-40B4-BE49-F238E27FC236}">
                            <a16:creationId xmlns:a16="http://schemas.microsoft.com/office/drawing/2014/main" id="{38EB1619-0330-BA42-9C94-FF1973A016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2792413"/>
                        <a:ext cx="292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12">
            <a:extLst>
              <a:ext uri="{FF2B5EF4-FFF2-40B4-BE49-F238E27FC236}">
                <a16:creationId xmlns:a16="http://schemas.microsoft.com/office/drawing/2014/main" id="{C6AE01F5-EA51-B44B-BC86-9EA9891488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30501" y="4989513"/>
          <a:ext cx="703262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3" name="Equation" r:id="rId17" imgW="162090100" imgH="25158700" progId="Equation.3">
                  <p:embed/>
                </p:oleObj>
              </mc:Choice>
              <mc:Fallback>
                <p:oleObj name="Equation" r:id="rId17" imgW="162090100" imgH="25158700" progId="Equation.3">
                  <p:embed/>
                  <p:pic>
                    <p:nvPicPr>
                      <p:cNvPr id="71692" name="Object 12">
                        <a:extLst>
                          <a:ext uri="{FF2B5EF4-FFF2-40B4-BE49-F238E27FC236}">
                            <a16:creationId xmlns:a16="http://schemas.microsoft.com/office/drawing/2014/main" id="{C6AE01F5-EA51-B44B-BC86-9EA9891488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1" y="4989513"/>
                        <a:ext cx="703262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13">
            <a:extLst>
              <a:ext uri="{FF2B5EF4-FFF2-40B4-BE49-F238E27FC236}">
                <a16:creationId xmlns:a16="http://schemas.microsoft.com/office/drawing/2014/main" id="{5AD4DE44-FF3E-564E-8FD0-F065977EE3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1000" y="5994400"/>
          <a:ext cx="228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4" name="Equation" r:id="rId19" imgW="52666900" imgH="9359900" progId="Equation.3">
                  <p:embed/>
                </p:oleObj>
              </mc:Choice>
              <mc:Fallback>
                <p:oleObj name="Equation" r:id="rId19" imgW="52666900" imgH="9359900" progId="Equation.3">
                  <p:embed/>
                  <p:pic>
                    <p:nvPicPr>
                      <p:cNvPr id="71693" name="Object 13">
                        <a:extLst>
                          <a:ext uri="{FF2B5EF4-FFF2-40B4-BE49-F238E27FC236}">
                            <a16:creationId xmlns:a16="http://schemas.microsoft.com/office/drawing/2014/main" id="{5AD4DE44-FF3E-564E-8FD0-F065977EE3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994400"/>
                        <a:ext cx="228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4" name="Text Box 14">
            <a:extLst>
              <a:ext uri="{FF2B5EF4-FFF2-40B4-BE49-F238E27FC236}">
                <a16:creationId xmlns:a16="http://schemas.microsoft.com/office/drawing/2014/main" id="{70142D14-9F18-4D45-9360-E1C9D68BC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8826" y="293688"/>
            <a:ext cx="3457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graphicFrame>
        <p:nvGraphicFramePr>
          <p:cNvPr id="71695" name="Object 15">
            <a:extLst>
              <a:ext uri="{FF2B5EF4-FFF2-40B4-BE49-F238E27FC236}">
                <a16:creationId xmlns:a16="http://schemas.microsoft.com/office/drawing/2014/main" id="{2D35AEAF-AC54-F44B-A095-A401984067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83038" y="2792413"/>
          <a:ext cx="1803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5" name="Equation" r:id="rId21" imgW="41541700" imgH="21361400" progId="Equation.3">
                  <p:embed/>
                </p:oleObj>
              </mc:Choice>
              <mc:Fallback>
                <p:oleObj name="Equation" r:id="rId21" imgW="41541700" imgH="21361400" progId="Equation.3">
                  <p:embed/>
                  <p:pic>
                    <p:nvPicPr>
                      <p:cNvPr id="71695" name="Object 15">
                        <a:extLst>
                          <a:ext uri="{FF2B5EF4-FFF2-40B4-BE49-F238E27FC236}">
                            <a16:creationId xmlns:a16="http://schemas.microsoft.com/office/drawing/2014/main" id="{2D35AEAF-AC54-F44B-A095-A401984067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038" y="2792413"/>
                        <a:ext cx="1803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6" name="Object 16">
            <a:extLst>
              <a:ext uri="{FF2B5EF4-FFF2-40B4-BE49-F238E27FC236}">
                <a16:creationId xmlns:a16="http://schemas.microsoft.com/office/drawing/2014/main" id="{5EA75A04-9D85-944E-B80B-CF8AF14EC2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73750" y="2792413"/>
          <a:ext cx="2489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6" name="Equation" r:id="rId23" imgW="57340500" imgH="21361400" progId="Equation.3">
                  <p:embed/>
                </p:oleObj>
              </mc:Choice>
              <mc:Fallback>
                <p:oleObj name="Equation" r:id="rId23" imgW="57340500" imgH="21361400" progId="Equation.3">
                  <p:embed/>
                  <p:pic>
                    <p:nvPicPr>
                      <p:cNvPr id="71696" name="Object 16">
                        <a:extLst>
                          <a:ext uri="{FF2B5EF4-FFF2-40B4-BE49-F238E27FC236}">
                            <a16:creationId xmlns:a16="http://schemas.microsoft.com/office/drawing/2014/main" id="{5EA75A04-9D85-944E-B80B-CF8AF14EC2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2792413"/>
                        <a:ext cx="2489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7" name="Object 17">
            <a:extLst>
              <a:ext uri="{FF2B5EF4-FFF2-40B4-BE49-F238E27FC236}">
                <a16:creationId xmlns:a16="http://schemas.microsoft.com/office/drawing/2014/main" id="{81F32986-3BA4-FA47-BE8C-1CCA7EB6CE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43900" y="2792413"/>
          <a:ext cx="266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7" name="Equation" r:id="rId25" imgW="6146800" imgH="20485100" progId="Equation.3">
                  <p:embed/>
                </p:oleObj>
              </mc:Choice>
              <mc:Fallback>
                <p:oleObj name="Equation" r:id="rId25" imgW="6146800" imgH="20485100" progId="Equation.3">
                  <p:embed/>
                  <p:pic>
                    <p:nvPicPr>
                      <p:cNvPr id="71697" name="Object 17">
                        <a:extLst>
                          <a:ext uri="{FF2B5EF4-FFF2-40B4-BE49-F238E27FC236}">
                            <a16:creationId xmlns:a16="http://schemas.microsoft.com/office/drawing/2014/main" id="{81F32986-3BA4-FA47-BE8C-1CCA7EB6CE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3900" y="2792413"/>
                        <a:ext cx="266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8" name="Object 18">
            <a:extLst>
              <a:ext uri="{FF2B5EF4-FFF2-40B4-BE49-F238E27FC236}">
                <a16:creationId xmlns:a16="http://schemas.microsoft.com/office/drawing/2014/main" id="{85574299-B2AB-6344-B633-AD80580FAC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9351" y="2990851"/>
          <a:ext cx="22066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8" name="公式" r:id="rId27" imgW="2044700" imgH="3797300" progId="Equation.3">
                  <p:embed/>
                </p:oleObj>
              </mc:Choice>
              <mc:Fallback>
                <p:oleObj name="公式" r:id="rId27" imgW="2044700" imgH="3797300" progId="Equation.3">
                  <p:embed/>
                  <p:pic>
                    <p:nvPicPr>
                      <p:cNvPr id="71698" name="Object 18">
                        <a:extLst>
                          <a:ext uri="{FF2B5EF4-FFF2-40B4-BE49-F238E27FC236}">
                            <a16:creationId xmlns:a16="http://schemas.microsoft.com/office/drawing/2014/main" id="{85574299-B2AB-6344-B633-AD80580FAC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1" y="2990851"/>
                        <a:ext cx="220663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9" name="Object 19">
            <a:extLst>
              <a:ext uri="{FF2B5EF4-FFF2-40B4-BE49-F238E27FC236}">
                <a16:creationId xmlns:a16="http://schemas.microsoft.com/office/drawing/2014/main" id="{DDEED6AD-890C-B747-80C2-9C30037359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4900" y="3935413"/>
          <a:ext cx="546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9" name="Equation" r:id="rId29" imgW="12585700" imgH="20485100" progId="Equation.3">
                  <p:embed/>
                </p:oleObj>
              </mc:Choice>
              <mc:Fallback>
                <p:oleObj name="Equation" r:id="rId29" imgW="12585700" imgH="20485100" progId="Equation.3">
                  <p:embed/>
                  <p:pic>
                    <p:nvPicPr>
                      <p:cNvPr id="71699" name="Object 19">
                        <a:extLst>
                          <a:ext uri="{FF2B5EF4-FFF2-40B4-BE49-F238E27FC236}">
                            <a16:creationId xmlns:a16="http://schemas.microsoft.com/office/drawing/2014/main" id="{DDEED6AD-890C-B747-80C2-9C30037359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3935413"/>
                        <a:ext cx="546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0" name="Object 20">
            <a:extLst>
              <a:ext uri="{FF2B5EF4-FFF2-40B4-BE49-F238E27FC236}">
                <a16:creationId xmlns:a16="http://schemas.microsoft.com/office/drawing/2014/main" id="{6107B4B6-139E-0C47-85B6-D8F82B816C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15475" y="3871913"/>
          <a:ext cx="444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0" name="Equation" r:id="rId31" imgW="10236200" imgH="21069300" progId="Equation.3">
                  <p:embed/>
                </p:oleObj>
              </mc:Choice>
              <mc:Fallback>
                <p:oleObj name="Equation" r:id="rId31" imgW="10236200" imgH="21069300" progId="Equation.3">
                  <p:embed/>
                  <p:pic>
                    <p:nvPicPr>
                      <p:cNvPr id="71700" name="Object 20">
                        <a:extLst>
                          <a:ext uri="{FF2B5EF4-FFF2-40B4-BE49-F238E27FC236}">
                            <a16:creationId xmlns:a16="http://schemas.microsoft.com/office/drawing/2014/main" id="{6107B4B6-139E-0C47-85B6-D8F82B816C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5475" y="3871913"/>
                        <a:ext cx="444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1" name="Object 21">
            <a:extLst>
              <a:ext uri="{FF2B5EF4-FFF2-40B4-BE49-F238E27FC236}">
                <a16:creationId xmlns:a16="http://schemas.microsoft.com/office/drawing/2014/main" id="{7508BEE1-7DA0-824B-A980-DAEC873F1E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64000" y="3925888"/>
          <a:ext cx="104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1" name="Equation" r:id="rId33" imgW="23990300" imgH="19596100" progId="Equation.3">
                  <p:embed/>
                </p:oleObj>
              </mc:Choice>
              <mc:Fallback>
                <p:oleObj name="Equation" r:id="rId33" imgW="23990300" imgH="19596100" progId="Equation.3">
                  <p:embed/>
                  <p:pic>
                    <p:nvPicPr>
                      <p:cNvPr id="71701" name="Object 21">
                        <a:extLst>
                          <a:ext uri="{FF2B5EF4-FFF2-40B4-BE49-F238E27FC236}">
                            <a16:creationId xmlns:a16="http://schemas.microsoft.com/office/drawing/2014/main" id="{7508BEE1-7DA0-824B-A980-DAEC873F1E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3925888"/>
                        <a:ext cx="104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2" name="Object 22">
            <a:extLst>
              <a:ext uri="{FF2B5EF4-FFF2-40B4-BE49-F238E27FC236}">
                <a16:creationId xmlns:a16="http://schemas.microsoft.com/office/drawing/2014/main" id="{48097362-CFE4-794C-8207-AAA4FE58E9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6050" y="3906838"/>
          <a:ext cx="176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2" name="Equation" r:id="rId35" imgW="40665400" imgH="21361400" progId="Equation.3">
                  <p:embed/>
                </p:oleObj>
              </mc:Choice>
              <mc:Fallback>
                <p:oleObj name="Equation" r:id="rId35" imgW="40665400" imgH="21361400" progId="Equation.3">
                  <p:embed/>
                  <p:pic>
                    <p:nvPicPr>
                      <p:cNvPr id="71702" name="Object 22">
                        <a:extLst>
                          <a:ext uri="{FF2B5EF4-FFF2-40B4-BE49-F238E27FC236}">
                            <a16:creationId xmlns:a16="http://schemas.microsoft.com/office/drawing/2014/main" id="{48097362-CFE4-794C-8207-AAA4FE58E9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3906838"/>
                        <a:ext cx="176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3" name="Object 23">
            <a:extLst>
              <a:ext uri="{FF2B5EF4-FFF2-40B4-BE49-F238E27FC236}">
                <a16:creationId xmlns:a16="http://schemas.microsoft.com/office/drawing/2014/main" id="{0B00B4FD-35E6-EB4A-9B6E-A538A9AE76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42150" y="3906838"/>
          <a:ext cx="2463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3" name="Equation" r:id="rId37" imgW="56756300" imgH="21361400" progId="Equation.3">
                  <p:embed/>
                </p:oleObj>
              </mc:Choice>
              <mc:Fallback>
                <p:oleObj name="Equation" r:id="rId37" imgW="56756300" imgH="21361400" progId="Equation.3">
                  <p:embed/>
                  <p:pic>
                    <p:nvPicPr>
                      <p:cNvPr id="71703" name="Object 23">
                        <a:extLst>
                          <a:ext uri="{FF2B5EF4-FFF2-40B4-BE49-F238E27FC236}">
                            <a16:creationId xmlns:a16="http://schemas.microsoft.com/office/drawing/2014/main" id="{0B00B4FD-35E6-EB4A-9B6E-A538A9AE76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2150" y="3906838"/>
                        <a:ext cx="2463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4" name="Object 24">
            <a:extLst>
              <a:ext uri="{FF2B5EF4-FFF2-40B4-BE49-F238E27FC236}">
                <a16:creationId xmlns:a16="http://schemas.microsoft.com/office/drawing/2014/main" id="{F2DC73B5-A992-9745-87C9-B6BA622C7F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48800" y="3903663"/>
          <a:ext cx="266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4" name="Equation" r:id="rId39" imgW="6146800" imgH="20485100" progId="Equation.3">
                  <p:embed/>
                </p:oleObj>
              </mc:Choice>
              <mc:Fallback>
                <p:oleObj name="Equation" r:id="rId39" imgW="6146800" imgH="20485100" progId="Equation.3">
                  <p:embed/>
                  <p:pic>
                    <p:nvPicPr>
                      <p:cNvPr id="71704" name="Object 24">
                        <a:extLst>
                          <a:ext uri="{FF2B5EF4-FFF2-40B4-BE49-F238E27FC236}">
                            <a16:creationId xmlns:a16="http://schemas.microsoft.com/office/drawing/2014/main" id="{F2DC73B5-A992-9745-87C9-B6BA622C7F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3903663"/>
                        <a:ext cx="266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6603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79EAB5FF-D62E-0442-9763-0FF353B80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16002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</a:t>
            </a:r>
          </a:p>
        </p:txBody>
      </p:sp>
      <p:graphicFrame>
        <p:nvGraphicFramePr>
          <p:cNvPr id="69635" name="Object 3">
            <a:extLst>
              <a:ext uri="{FF2B5EF4-FFF2-40B4-BE49-F238E27FC236}">
                <a16:creationId xmlns:a16="http://schemas.microsoft.com/office/drawing/2014/main" id="{FE5BFF42-2DFE-6F47-8F35-42F6A23670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8200" y="114300"/>
          <a:ext cx="1651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2" name="Equation" r:id="rId3" imgW="38036500" imgH="20193000" progId="Equation.3">
                  <p:embed/>
                </p:oleObj>
              </mc:Choice>
              <mc:Fallback>
                <p:oleObj name="Equation" r:id="rId3" imgW="38036500" imgH="20193000" progId="Equation.3">
                  <p:embed/>
                  <p:pic>
                    <p:nvPicPr>
                      <p:cNvPr id="69635" name="Object 3">
                        <a:extLst>
                          <a:ext uri="{FF2B5EF4-FFF2-40B4-BE49-F238E27FC236}">
                            <a16:creationId xmlns:a16="http://schemas.microsoft.com/office/drawing/2014/main" id="{FE5BFF42-2DFE-6F47-8F35-42F6A23670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114300"/>
                        <a:ext cx="1651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Text Box 4">
            <a:extLst>
              <a:ext uri="{FF2B5EF4-FFF2-40B4-BE49-F238E27FC236}">
                <a16:creationId xmlns:a16="http://schemas.microsoft.com/office/drawing/2014/main" id="{37B633C2-9D73-E24C-BC17-50CEDA44C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42888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69637" name="Text Box 5">
            <a:extLst>
              <a:ext uri="{FF2B5EF4-FFF2-40B4-BE49-F238E27FC236}">
                <a16:creationId xmlns:a16="http://schemas.microsoft.com/office/drawing/2014/main" id="{0448F54E-BED5-A14D-AD68-2B67BEA0E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11125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69638" name="Object 6">
            <a:extLst>
              <a:ext uri="{FF2B5EF4-FFF2-40B4-BE49-F238E27FC236}">
                <a16:creationId xmlns:a16="http://schemas.microsoft.com/office/drawing/2014/main" id="{AC5A95E1-81B4-C641-88AC-CA95E906D5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1" y="990600"/>
          <a:ext cx="38846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3" name="Equation" r:id="rId5" imgW="89522300" imgH="21361400" progId="Equation.3">
                  <p:embed/>
                </p:oleObj>
              </mc:Choice>
              <mc:Fallback>
                <p:oleObj name="Equation" r:id="rId5" imgW="89522300" imgH="21361400" progId="Equation.3">
                  <p:embed/>
                  <p:pic>
                    <p:nvPicPr>
                      <p:cNvPr id="69638" name="Object 6">
                        <a:extLst>
                          <a:ext uri="{FF2B5EF4-FFF2-40B4-BE49-F238E27FC236}">
                            <a16:creationId xmlns:a16="http://schemas.microsoft.com/office/drawing/2014/main" id="{AC5A95E1-81B4-C641-88AC-CA95E906D5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990600"/>
                        <a:ext cx="38846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9" name="Object 7">
            <a:extLst>
              <a:ext uri="{FF2B5EF4-FFF2-40B4-BE49-F238E27FC236}">
                <a16:creationId xmlns:a16="http://schemas.microsoft.com/office/drawing/2014/main" id="{B898CF26-0AB3-C44C-9036-DA699310DC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43701" y="1003300"/>
          <a:ext cx="29321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4" name="Equation" r:id="rId7" imgW="67589400" imgH="21361400" progId="Equation.3">
                  <p:embed/>
                </p:oleObj>
              </mc:Choice>
              <mc:Fallback>
                <p:oleObj name="Equation" r:id="rId7" imgW="67589400" imgH="21361400" progId="Equation.3">
                  <p:embed/>
                  <p:pic>
                    <p:nvPicPr>
                      <p:cNvPr id="69639" name="Object 7">
                        <a:extLst>
                          <a:ext uri="{FF2B5EF4-FFF2-40B4-BE49-F238E27FC236}">
                            <a16:creationId xmlns:a16="http://schemas.microsoft.com/office/drawing/2014/main" id="{B898CF26-0AB3-C44C-9036-DA699310DC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1" y="1003300"/>
                        <a:ext cx="29321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0" name="Object 8">
            <a:extLst>
              <a:ext uri="{FF2B5EF4-FFF2-40B4-BE49-F238E27FC236}">
                <a16:creationId xmlns:a16="http://schemas.microsoft.com/office/drawing/2014/main" id="{35C22888-3D2E-0B41-908C-DC1092E79B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8588" y="2001838"/>
          <a:ext cx="196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5" name="Equation" r:id="rId9" imgW="45351700" imgH="21361400" progId="Equation.3">
                  <p:embed/>
                </p:oleObj>
              </mc:Choice>
              <mc:Fallback>
                <p:oleObj name="Equation" r:id="rId9" imgW="45351700" imgH="21361400" progId="Equation.3">
                  <p:embed/>
                  <p:pic>
                    <p:nvPicPr>
                      <p:cNvPr id="69640" name="Object 8">
                        <a:extLst>
                          <a:ext uri="{FF2B5EF4-FFF2-40B4-BE49-F238E27FC236}">
                            <a16:creationId xmlns:a16="http://schemas.microsoft.com/office/drawing/2014/main" id="{35C22888-3D2E-0B41-908C-DC1092E79B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588" y="2001838"/>
                        <a:ext cx="196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1" name="Object 9">
            <a:extLst>
              <a:ext uri="{FF2B5EF4-FFF2-40B4-BE49-F238E27FC236}">
                <a16:creationId xmlns:a16="http://schemas.microsoft.com/office/drawing/2014/main" id="{F8E3D5D1-1674-9E4B-94FE-A995DE2771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67150" y="2425700"/>
          <a:ext cx="508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6" name="Equation" r:id="rId11" imgW="11696700" imgH="13754100" progId="Equation.3">
                  <p:embed/>
                </p:oleObj>
              </mc:Choice>
              <mc:Fallback>
                <p:oleObj name="Equation" r:id="rId11" imgW="11696700" imgH="13754100" progId="Equation.3">
                  <p:embed/>
                  <p:pic>
                    <p:nvPicPr>
                      <p:cNvPr id="69641" name="Object 9">
                        <a:extLst>
                          <a:ext uri="{FF2B5EF4-FFF2-40B4-BE49-F238E27FC236}">
                            <a16:creationId xmlns:a16="http://schemas.microsoft.com/office/drawing/2014/main" id="{F8E3D5D1-1674-9E4B-94FE-A995DE2771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2425700"/>
                        <a:ext cx="5080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2" name="Object 10">
            <a:extLst>
              <a:ext uri="{FF2B5EF4-FFF2-40B4-BE49-F238E27FC236}">
                <a16:creationId xmlns:a16="http://schemas.microsoft.com/office/drawing/2014/main" id="{25E31B6E-1195-A341-B546-3967DE5BDC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1" y="3149600"/>
          <a:ext cx="73644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7" name="Equation" r:id="rId13" imgW="169697400" imgH="21069300" progId="Equation.3">
                  <p:embed/>
                </p:oleObj>
              </mc:Choice>
              <mc:Fallback>
                <p:oleObj name="Equation" r:id="rId13" imgW="169697400" imgH="21069300" progId="Equation.3">
                  <p:embed/>
                  <p:pic>
                    <p:nvPicPr>
                      <p:cNvPr id="69642" name="Object 10">
                        <a:extLst>
                          <a:ext uri="{FF2B5EF4-FFF2-40B4-BE49-F238E27FC236}">
                            <a16:creationId xmlns:a16="http://schemas.microsoft.com/office/drawing/2014/main" id="{25E31B6E-1195-A341-B546-3967DE5BDC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3149600"/>
                        <a:ext cx="73644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3" name="Object 11">
            <a:extLst>
              <a:ext uri="{FF2B5EF4-FFF2-40B4-BE49-F238E27FC236}">
                <a16:creationId xmlns:a16="http://schemas.microsoft.com/office/drawing/2014/main" id="{7484E767-D8E2-6748-9092-8E4D565753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3200400"/>
          <a:ext cx="965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8" name="Equation" r:id="rId15" imgW="22237700" imgH="19596100" progId="Equation.3">
                  <p:embed/>
                </p:oleObj>
              </mc:Choice>
              <mc:Fallback>
                <p:oleObj name="Equation" r:id="rId15" imgW="22237700" imgH="19596100" progId="Equation.3">
                  <p:embed/>
                  <p:pic>
                    <p:nvPicPr>
                      <p:cNvPr id="69643" name="Object 11">
                        <a:extLst>
                          <a:ext uri="{FF2B5EF4-FFF2-40B4-BE49-F238E27FC236}">
                            <a16:creationId xmlns:a16="http://schemas.microsoft.com/office/drawing/2014/main" id="{7484E767-D8E2-6748-9092-8E4D565753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00400"/>
                        <a:ext cx="965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12">
            <a:extLst>
              <a:ext uri="{FF2B5EF4-FFF2-40B4-BE49-F238E27FC236}">
                <a16:creationId xmlns:a16="http://schemas.microsoft.com/office/drawing/2014/main" id="{AF8EDF26-BC29-BC40-9966-D542C8BBB6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3086100"/>
          <a:ext cx="2057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9" name="Equation" r:id="rId17" imgW="47396400" imgH="22237700" progId="Equation.3">
                  <p:embed/>
                </p:oleObj>
              </mc:Choice>
              <mc:Fallback>
                <p:oleObj name="Equation" r:id="rId17" imgW="47396400" imgH="22237700" progId="Equation.3">
                  <p:embed/>
                  <p:pic>
                    <p:nvPicPr>
                      <p:cNvPr id="69644" name="Object 12">
                        <a:extLst>
                          <a:ext uri="{FF2B5EF4-FFF2-40B4-BE49-F238E27FC236}">
                            <a16:creationId xmlns:a16="http://schemas.microsoft.com/office/drawing/2014/main" id="{AF8EDF26-BC29-BC40-9966-D542C8BBB6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086100"/>
                        <a:ext cx="2057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5" name="Object 13">
            <a:extLst>
              <a:ext uri="{FF2B5EF4-FFF2-40B4-BE49-F238E27FC236}">
                <a16:creationId xmlns:a16="http://schemas.microsoft.com/office/drawing/2014/main" id="{A1047473-46CF-A446-910E-BBF9314BE7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1" y="3086100"/>
          <a:ext cx="29067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0" name="Equation" r:id="rId19" imgW="67005200" imgH="22237700" progId="Equation.3">
                  <p:embed/>
                </p:oleObj>
              </mc:Choice>
              <mc:Fallback>
                <p:oleObj name="Equation" r:id="rId19" imgW="67005200" imgH="22237700" progId="Equation.3">
                  <p:embed/>
                  <p:pic>
                    <p:nvPicPr>
                      <p:cNvPr id="69645" name="Object 13">
                        <a:extLst>
                          <a:ext uri="{FF2B5EF4-FFF2-40B4-BE49-F238E27FC236}">
                            <a16:creationId xmlns:a16="http://schemas.microsoft.com/office/drawing/2014/main" id="{A1047473-46CF-A446-910E-BBF9314BE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1" y="3086100"/>
                        <a:ext cx="29067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6" name="Object 14">
            <a:extLst>
              <a:ext uri="{FF2B5EF4-FFF2-40B4-BE49-F238E27FC236}">
                <a16:creationId xmlns:a16="http://schemas.microsoft.com/office/drawing/2014/main" id="{3237383C-D6D1-A746-B15F-7AFFE8ECF8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11488" y="4216400"/>
          <a:ext cx="716121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1" name="Equation" r:id="rId21" imgW="165011100" imgH="21069300" progId="Equation.3">
                  <p:embed/>
                </p:oleObj>
              </mc:Choice>
              <mc:Fallback>
                <p:oleObj name="Equation" r:id="rId21" imgW="165011100" imgH="21069300" progId="Equation.3">
                  <p:embed/>
                  <p:pic>
                    <p:nvPicPr>
                      <p:cNvPr id="69646" name="Object 14">
                        <a:extLst>
                          <a:ext uri="{FF2B5EF4-FFF2-40B4-BE49-F238E27FC236}">
                            <a16:creationId xmlns:a16="http://schemas.microsoft.com/office/drawing/2014/main" id="{3237383C-D6D1-A746-B15F-7AFFE8ECF8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4216400"/>
                        <a:ext cx="7161212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7" name="Object 15">
            <a:extLst>
              <a:ext uri="{FF2B5EF4-FFF2-40B4-BE49-F238E27FC236}">
                <a16:creationId xmlns:a16="http://schemas.microsoft.com/office/drawing/2014/main" id="{2525B9B1-BE95-DD42-9753-8E53B76637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4479925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2" name="Equation" r:id="rId23" imgW="3505200" imgH="7023100" progId="Equation.3">
                  <p:embed/>
                </p:oleObj>
              </mc:Choice>
              <mc:Fallback>
                <p:oleObj name="Equation" r:id="rId23" imgW="3505200" imgH="7023100" progId="Equation.3">
                  <p:embed/>
                  <p:pic>
                    <p:nvPicPr>
                      <p:cNvPr id="69647" name="Object 15">
                        <a:extLst>
                          <a:ext uri="{FF2B5EF4-FFF2-40B4-BE49-F238E27FC236}">
                            <a16:creationId xmlns:a16="http://schemas.microsoft.com/office/drawing/2014/main" id="{2525B9B1-BE95-DD42-9753-8E53B7663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479925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8" name="Object 16">
            <a:extLst>
              <a:ext uri="{FF2B5EF4-FFF2-40B4-BE49-F238E27FC236}">
                <a16:creationId xmlns:a16="http://schemas.microsoft.com/office/drawing/2014/main" id="{B7F50A10-8EBC-B146-973C-568B1FDE22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11600" y="4232275"/>
          <a:ext cx="965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3" name="Equation" r:id="rId25" imgW="22237700" imgH="19596100" progId="Equation.3">
                  <p:embed/>
                </p:oleObj>
              </mc:Choice>
              <mc:Fallback>
                <p:oleObj name="Equation" r:id="rId25" imgW="22237700" imgH="19596100" progId="Equation.3">
                  <p:embed/>
                  <p:pic>
                    <p:nvPicPr>
                      <p:cNvPr id="69648" name="Object 16">
                        <a:extLst>
                          <a:ext uri="{FF2B5EF4-FFF2-40B4-BE49-F238E27FC236}">
                            <a16:creationId xmlns:a16="http://schemas.microsoft.com/office/drawing/2014/main" id="{B7F50A10-8EBC-B146-973C-568B1FDE2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4232275"/>
                        <a:ext cx="965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>
            <a:extLst>
              <a:ext uri="{FF2B5EF4-FFF2-40B4-BE49-F238E27FC236}">
                <a16:creationId xmlns:a16="http://schemas.microsoft.com/office/drawing/2014/main" id="{300F21AE-48D3-DC48-AC3C-ED1358D7399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4127500"/>
          <a:ext cx="2057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4" name="Equation" r:id="rId27" imgW="47396400" imgH="22237700" progId="Equation.3">
                  <p:embed/>
                </p:oleObj>
              </mc:Choice>
              <mc:Fallback>
                <p:oleObj name="Equation" r:id="rId27" imgW="47396400" imgH="22237700" progId="Equation.3">
                  <p:embed/>
                  <p:pic>
                    <p:nvPicPr>
                      <p:cNvPr id="69649" name="Object 17">
                        <a:extLst>
                          <a:ext uri="{FF2B5EF4-FFF2-40B4-BE49-F238E27FC236}">
                            <a16:creationId xmlns:a16="http://schemas.microsoft.com/office/drawing/2014/main" id="{300F21AE-48D3-DC48-AC3C-ED1358D739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127500"/>
                        <a:ext cx="2057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0" name="Object 18">
            <a:extLst>
              <a:ext uri="{FF2B5EF4-FFF2-40B4-BE49-F238E27FC236}">
                <a16:creationId xmlns:a16="http://schemas.microsoft.com/office/drawing/2014/main" id="{F9E4240E-8CDC-1149-96DA-28F0907F5B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97701" y="4133850"/>
          <a:ext cx="29067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5" name="Equation" r:id="rId29" imgW="67005200" imgH="22237700" progId="Equation.3">
                  <p:embed/>
                </p:oleObj>
              </mc:Choice>
              <mc:Fallback>
                <p:oleObj name="Equation" r:id="rId29" imgW="67005200" imgH="22237700" progId="Equation.3">
                  <p:embed/>
                  <p:pic>
                    <p:nvPicPr>
                      <p:cNvPr id="69650" name="Object 18">
                        <a:extLst>
                          <a:ext uri="{FF2B5EF4-FFF2-40B4-BE49-F238E27FC236}">
                            <a16:creationId xmlns:a16="http://schemas.microsoft.com/office/drawing/2014/main" id="{F9E4240E-8CDC-1149-96DA-28F0907F5B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1" y="4133850"/>
                        <a:ext cx="29067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1" name="Object 19">
            <a:extLst>
              <a:ext uri="{FF2B5EF4-FFF2-40B4-BE49-F238E27FC236}">
                <a16:creationId xmlns:a16="http://schemas.microsoft.com/office/drawing/2014/main" id="{53114F00-E44A-1543-A85F-7B47BD17A5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1" y="5216525"/>
          <a:ext cx="50403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6" name="Equation" r:id="rId31" imgW="116154200" imgH="23406100" progId="Equation.3">
                  <p:embed/>
                </p:oleObj>
              </mc:Choice>
              <mc:Fallback>
                <p:oleObj name="Equation" r:id="rId31" imgW="116154200" imgH="23406100" progId="Equation.3">
                  <p:embed/>
                  <p:pic>
                    <p:nvPicPr>
                      <p:cNvPr id="69651" name="Object 19">
                        <a:extLst>
                          <a:ext uri="{FF2B5EF4-FFF2-40B4-BE49-F238E27FC236}">
                            <a16:creationId xmlns:a16="http://schemas.microsoft.com/office/drawing/2014/main" id="{53114F00-E44A-1543-A85F-7B47BD17A5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5216525"/>
                        <a:ext cx="50403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2" name="Object 20">
            <a:extLst>
              <a:ext uri="{FF2B5EF4-FFF2-40B4-BE49-F238E27FC236}">
                <a16:creationId xmlns:a16="http://schemas.microsoft.com/office/drawing/2014/main" id="{EC97DEE3-4A02-5B4B-853F-868C6C615A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9600" y="5549900"/>
          <a:ext cx="189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7" name="Equation" r:id="rId33" imgW="43599100" imgH="9359900" progId="Equation.3">
                  <p:embed/>
                </p:oleObj>
              </mc:Choice>
              <mc:Fallback>
                <p:oleObj name="Equation" r:id="rId33" imgW="43599100" imgH="9359900" progId="Equation.3">
                  <p:embed/>
                  <p:pic>
                    <p:nvPicPr>
                      <p:cNvPr id="69652" name="Object 20">
                        <a:extLst>
                          <a:ext uri="{FF2B5EF4-FFF2-40B4-BE49-F238E27FC236}">
                            <a16:creationId xmlns:a16="http://schemas.microsoft.com/office/drawing/2014/main" id="{EC97DEE3-4A02-5B4B-853F-868C6C615A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549900"/>
                        <a:ext cx="189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3" name="Object 21">
            <a:extLst>
              <a:ext uri="{FF2B5EF4-FFF2-40B4-BE49-F238E27FC236}">
                <a16:creationId xmlns:a16="http://schemas.microsoft.com/office/drawing/2014/main" id="{1990E2E2-3A1E-4E49-B4D9-D466EFE2C2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1981200"/>
          <a:ext cx="1282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8" name="Equation" r:id="rId35" imgW="29552900" imgH="13754100" progId="Equation.3">
                  <p:embed/>
                </p:oleObj>
              </mc:Choice>
              <mc:Fallback>
                <p:oleObj name="Equation" r:id="rId35" imgW="29552900" imgH="13754100" progId="Equation.3">
                  <p:embed/>
                  <p:pic>
                    <p:nvPicPr>
                      <p:cNvPr id="69653" name="Object 21">
                        <a:extLst>
                          <a:ext uri="{FF2B5EF4-FFF2-40B4-BE49-F238E27FC236}">
                            <a16:creationId xmlns:a16="http://schemas.microsoft.com/office/drawing/2014/main" id="{1990E2E2-3A1E-4E49-B4D9-D466EFE2C2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981200"/>
                        <a:ext cx="12827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4" name="Object 22">
            <a:extLst>
              <a:ext uri="{FF2B5EF4-FFF2-40B4-BE49-F238E27FC236}">
                <a16:creationId xmlns:a16="http://schemas.microsoft.com/office/drawing/2014/main" id="{71C31840-B5D5-AD4D-ADE3-8D4FF58605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1" y="1993900"/>
          <a:ext cx="19161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99" name="Equation" r:id="rId37" imgW="44183300" imgH="21361400" progId="Equation.3">
                  <p:embed/>
                </p:oleObj>
              </mc:Choice>
              <mc:Fallback>
                <p:oleObj name="Equation" r:id="rId37" imgW="44183300" imgH="21361400" progId="Equation.3">
                  <p:embed/>
                  <p:pic>
                    <p:nvPicPr>
                      <p:cNvPr id="69654" name="Object 22">
                        <a:extLst>
                          <a:ext uri="{FF2B5EF4-FFF2-40B4-BE49-F238E27FC236}">
                            <a16:creationId xmlns:a16="http://schemas.microsoft.com/office/drawing/2014/main" id="{71C31840-B5D5-AD4D-ADE3-8D4FF58605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1" y="1993900"/>
                        <a:ext cx="19161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5" name="Object 23">
            <a:extLst>
              <a:ext uri="{FF2B5EF4-FFF2-40B4-BE49-F238E27FC236}">
                <a16:creationId xmlns:a16="http://schemas.microsoft.com/office/drawing/2014/main" id="{73D7BACF-936A-1540-ADA7-CA55A3F792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37238" y="2393950"/>
          <a:ext cx="508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700" name="Equation" r:id="rId39" imgW="11696700" imgH="13754100" progId="Equation.3">
                  <p:embed/>
                </p:oleObj>
              </mc:Choice>
              <mc:Fallback>
                <p:oleObj name="Equation" r:id="rId39" imgW="11696700" imgH="13754100" progId="Equation.3">
                  <p:embed/>
                  <p:pic>
                    <p:nvPicPr>
                      <p:cNvPr id="69655" name="Object 23">
                        <a:extLst>
                          <a:ext uri="{FF2B5EF4-FFF2-40B4-BE49-F238E27FC236}">
                            <a16:creationId xmlns:a16="http://schemas.microsoft.com/office/drawing/2014/main" id="{73D7BACF-936A-1540-ADA7-CA55A3F792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2393950"/>
                        <a:ext cx="5080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>
            <a:extLst>
              <a:ext uri="{FF2B5EF4-FFF2-40B4-BE49-F238E27FC236}">
                <a16:creationId xmlns:a16="http://schemas.microsoft.com/office/drawing/2014/main" id="{58F66F26-3F5B-E946-A31C-D9EB26D7F6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3441700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701" name="Equation" r:id="rId41" imgW="3505200" imgH="7023100" progId="Equation.3">
                  <p:embed/>
                </p:oleObj>
              </mc:Choice>
              <mc:Fallback>
                <p:oleObj name="Equation" r:id="rId41" imgW="3505200" imgH="7023100" progId="Equation.3">
                  <p:embed/>
                  <p:pic>
                    <p:nvPicPr>
                      <p:cNvPr id="69656" name="Object 24">
                        <a:extLst>
                          <a:ext uri="{FF2B5EF4-FFF2-40B4-BE49-F238E27FC236}">
                            <a16:creationId xmlns:a16="http://schemas.microsoft.com/office/drawing/2014/main" id="{58F66F26-3F5B-E946-A31C-D9EB26D7F6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441700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7" name="Line 25">
            <a:extLst>
              <a:ext uri="{FF2B5EF4-FFF2-40B4-BE49-F238E27FC236}">
                <a16:creationId xmlns:a16="http://schemas.microsoft.com/office/drawing/2014/main" id="{0873C6B0-BEFF-BA41-B530-F359B37734E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4051300"/>
            <a:ext cx="1981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58" name="Line 26">
            <a:extLst>
              <a:ext uri="{FF2B5EF4-FFF2-40B4-BE49-F238E27FC236}">
                <a16:creationId xmlns:a16="http://schemas.microsoft.com/office/drawing/2014/main" id="{50C2973A-F46F-C242-A639-A2FD71E174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118100"/>
            <a:ext cx="1981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59" name="Line 27">
            <a:extLst>
              <a:ext uri="{FF2B5EF4-FFF2-40B4-BE49-F238E27FC236}">
                <a16:creationId xmlns:a16="http://schemas.microsoft.com/office/drawing/2014/main" id="{116860E2-82E1-CD47-B099-E06213203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051300"/>
            <a:ext cx="457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0" name="Line 28">
            <a:extLst>
              <a:ext uri="{FF2B5EF4-FFF2-40B4-BE49-F238E27FC236}">
                <a16:creationId xmlns:a16="http://schemas.microsoft.com/office/drawing/2014/main" id="{1681695C-0FF2-4C46-9063-891CC97F12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5118100"/>
            <a:ext cx="457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68" name="Object 36">
            <a:extLst>
              <a:ext uri="{FF2B5EF4-FFF2-40B4-BE49-F238E27FC236}">
                <a16:creationId xmlns:a16="http://schemas.microsoft.com/office/drawing/2014/main" id="{E4987EBD-10D5-A14A-BFC7-26B231A2CA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2527300"/>
          <a:ext cx="1282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702" name="Equation" r:id="rId42" imgW="29552900" imgH="13754100" progId="Equation.3">
                  <p:embed/>
                </p:oleObj>
              </mc:Choice>
              <mc:Fallback>
                <p:oleObj name="Equation" r:id="rId42" imgW="29552900" imgH="13754100" progId="Equation.3">
                  <p:embed/>
                  <p:pic>
                    <p:nvPicPr>
                      <p:cNvPr id="69668" name="Object 36">
                        <a:extLst>
                          <a:ext uri="{FF2B5EF4-FFF2-40B4-BE49-F238E27FC236}">
                            <a16:creationId xmlns:a16="http://schemas.microsoft.com/office/drawing/2014/main" id="{E4987EBD-10D5-A14A-BFC7-26B231A2CA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2527300"/>
                        <a:ext cx="12827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9" name="AutoShape 37">
            <a:extLst>
              <a:ext uri="{FF2B5EF4-FFF2-40B4-BE49-F238E27FC236}">
                <a16:creationId xmlns:a16="http://schemas.microsoft.com/office/drawing/2014/main" id="{84B6684C-10A6-6B4D-9C65-7BAD4B6D0C58}"/>
              </a:ext>
            </a:extLst>
          </p:cNvPr>
          <p:cNvSpPr>
            <a:spLocks/>
          </p:cNvSpPr>
          <p:nvPr/>
        </p:nvSpPr>
        <p:spPr bwMode="auto">
          <a:xfrm>
            <a:off x="7543800" y="2057400"/>
            <a:ext cx="228600" cy="990600"/>
          </a:xfrm>
          <a:prstGeom prst="leftBrace">
            <a:avLst>
              <a:gd name="adj1" fmla="val 36111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70" name="Rectangle 38">
            <a:extLst>
              <a:ext uri="{FF2B5EF4-FFF2-40B4-BE49-F238E27FC236}">
                <a16:creationId xmlns:a16="http://schemas.microsoft.com/office/drawing/2014/main" id="{550FB9D6-330B-F948-90BC-C5BB7F549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1981200"/>
            <a:ext cx="20574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51A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71" name="Object 39">
            <a:extLst>
              <a:ext uri="{FF2B5EF4-FFF2-40B4-BE49-F238E27FC236}">
                <a16:creationId xmlns:a16="http://schemas.microsoft.com/office/drawing/2014/main" id="{0A2040A7-A997-724D-89A6-EEBF5AA739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2273300"/>
          <a:ext cx="1765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703" name="Equation" r:id="rId44" imgW="40665400" imgH="10820400" progId="Equation.3">
                  <p:embed/>
                </p:oleObj>
              </mc:Choice>
              <mc:Fallback>
                <p:oleObj name="Equation" r:id="rId44" imgW="40665400" imgH="10820400" progId="Equation.3">
                  <p:embed/>
                  <p:pic>
                    <p:nvPicPr>
                      <p:cNvPr id="69671" name="Object 39">
                        <a:extLst>
                          <a:ext uri="{FF2B5EF4-FFF2-40B4-BE49-F238E27FC236}">
                            <a16:creationId xmlns:a16="http://schemas.microsoft.com/office/drawing/2014/main" id="{0A2040A7-A997-724D-89A6-EEBF5AA739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2273300"/>
                        <a:ext cx="1765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254434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9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9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7" name="Text Box 49">
            <a:extLst>
              <a:ext uri="{FF2B5EF4-FFF2-40B4-BE49-F238E27FC236}">
                <a16:creationId xmlns:a16="http://schemas.microsoft.com/office/drawing/2014/main" id="{244100EB-BB8C-F740-A4F3-2D041332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736" y="476672"/>
            <a:ext cx="45929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36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 smtClean="0"/>
              <a:t>10.3.1  </a:t>
            </a:r>
            <a:r>
              <a:rPr lang="zh-CN" altLang="en-US" dirty="0" smtClean="0"/>
              <a:t>泰勒级数 </a:t>
            </a:r>
            <a:endParaRPr lang="zh-CN" altLang="en-US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6E182FB-8B01-6242-AB52-A0CF1E0D2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520" y="1767885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两类问题</a:t>
            </a:r>
            <a:r>
              <a:rPr lang="en-US" altLang="zh-CN" dirty="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FC7857D-AF7D-1A47-8E98-9B5D138EA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920" y="1767885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在收敛域内</a:t>
            </a:r>
          </a:p>
        </p:txBody>
      </p:sp>
      <p:grpSp>
        <p:nvGrpSpPr>
          <p:cNvPr id="8" name="Group 37">
            <a:extLst>
              <a:ext uri="{FF2B5EF4-FFF2-40B4-BE49-F238E27FC236}">
                <a16:creationId xmlns:a16="http://schemas.microsoft.com/office/drawing/2014/main" id="{23B56EBA-D77D-6948-A553-EB37E8314A82}"/>
              </a:ext>
            </a:extLst>
          </p:cNvPr>
          <p:cNvGrpSpPr>
            <a:grpSpLocks/>
          </p:cNvGrpSpPr>
          <p:nvPr/>
        </p:nvGrpSpPr>
        <p:grpSpPr bwMode="auto">
          <a:xfrm>
            <a:off x="7173044" y="3119239"/>
            <a:ext cx="2019300" cy="530225"/>
            <a:chOff x="3208" y="1842"/>
            <a:chExt cx="1272" cy="334"/>
          </a:xfrm>
        </p:grpSpPr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F8A2B03F-32E1-5449-B172-FCCDF70167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8" y="1842"/>
              <a:ext cx="9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和函数</a:t>
              </a:r>
            </a:p>
          </p:txBody>
        </p:sp>
        <p:graphicFrame>
          <p:nvGraphicFramePr>
            <p:cNvPr id="10" name="Object 6">
              <a:extLst>
                <a:ext uri="{FF2B5EF4-FFF2-40B4-BE49-F238E27FC236}">
                  <a16:creationId xmlns:a16="http://schemas.microsoft.com/office/drawing/2014/main" id="{82E4E251-2332-4644-ADDC-683EDD1043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2" y="1920"/>
            <a:ext cx="4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9194" name="Equation" r:id="rId3" imgW="16383000" imgH="9359900" progId="Equation.3">
                    <p:embed/>
                  </p:oleObj>
                </mc:Choice>
                <mc:Fallback>
                  <p:oleObj name="Equation" r:id="rId3" imgW="16383000" imgH="9359900" progId="Equation.3">
                    <p:embed/>
                    <p:pic>
                      <p:nvPicPr>
                        <p:cNvPr id="7174" name="Object 6">
                          <a:extLst>
                            <a:ext uri="{FF2B5EF4-FFF2-40B4-BE49-F238E27FC236}">
                              <a16:creationId xmlns:a16="http://schemas.microsoft.com/office/drawing/2014/main" id="{82E4E251-2332-4644-ADDC-683EDD1043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920"/>
                          <a:ext cx="4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9857C8E-2543-2D4C-A423-0CB18417ED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526272"/>
              </p:ext>
            </p:extLst>
          </p:nvPr>
        </p:nvGraphicFramePr>
        <p:xfrm>
          <a:off x="3299544" y="2900164"/>
          <a:ext cx="2349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95" name="Equation" r:id="rId5" imgW="54127400" imgH="25450800" progId="Equation.3">
                  <p:embed/>
                </p:oleObj>
              </mc:Choice>
              <mc:Fallback>
                <p:oleObj name="Equation" r:id="rId5" imgW="54127400" imgH="25450800" progId="Equation.3">
                  <p:embed/>
                  <p:pic>
                    <p:nvPicPr>
                      <p:cNvPr id="7178" name="Object 10">
                        <a:extLst>
                          <a:ext uri="{FF2B5EF4-FFF2-40B4-BE49-F238E27FC236}">
                            <a16:creationId xmlns:a16="http://schemas.microsoft.com/office/drawing/2014/main" id="{F9857C8E-2543-2D4C-A423-0CB18417ED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9544" y="2900164"/>
                        <a:ext cx="2349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35">
            <a:extLst>
              <a:ext uri="{FF2B5EF4-FFF2-40B4-BE49-F238E27FC236}">
                <a16:creationId xmlns:a16="http://schemas.microsoft.com/office/drawing/2014/main" id="{CB746764-2759-F54C-92CB-8C3F3D5A29ED}"/>
              </a:ext>
            </a:extLst>
          </p:cNvPr>
          <p:cNvGrpSpPr>
            <a:grpSpLocks/>
          </p:cNvGrpSpPr>
          <p:nvPr/>
        </p:nvGrpSpPr>
        <p:grpSpPr bwMode="auto">
          <a:xfrm>
            <a:off x="5737944" y="2914452"/>
            <a:ext cx="1371600" cy="519112"/>
            <a:chOff x="2496" y="1713"/>
            <a:chExt cx="864" cy="327"/>
          </a:xfrm>
        </p:grpSpPr>
        <p:sp>
          <p:nvSpPr>
            <p:cNvPr id="13" name="Text Box 12">
              <a:extLst>
                <a:ext uri="{FF2B5EF4-FFF2-40B4-BE49-F238E27FC236}">
                  <a16:creationId xmlns:a16="http://schemas.microsoft.com/office/drawing/2014/main" id="{C6D9A8A9-D8BA-874F-A313-0993F62FE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713"/>
              <a:ext cx="8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求 和</a:t>
              </a: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06CA2538-414D-F942-B72F-62F4B7D0A4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022"/>
              <a:ext cx="86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15" name="Group 36">
            <a:extLst>
              <a:ext uri="{FF2B5EF4-FFF2-40B4-BE49-F238E27FC236}">
                <a16:creationId xmlns:a16="http://schemas.microsoft.com/office/drawing/2014/main" id="{04A5165E-CBD3-634D-B8BF-2F4E1046288E}"/>
              </a:ext>
            </a:extLst>
          </p:cNvPr>
          <p:cNvGrpSpPr>
            <a:grpSpLocks/>
          </p:cNvGrpSpPr>
          <p:nvPr/>
        </p:nvGrpSpPr>
        <p:grpSpPr bwMode="auto">
          <a:xfrm>
            <a:off x="5737944" y="3485952"/>
            <a:ext cx="1447800" cy="519112"/>
            <a:chOff x="2496" y="2073"/>
            <a:chExt cx="912" cy="327"/>
          </a:xfrm>
        </p:grpSpPr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61F7126A-07D0-2242-9BE0-8DE2E0AEF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073"/>
              <a:ext cx="9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展 开</a:t>
              </a: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FECD5350-30C0-CA42-9BDD-41DFA335BE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6" y="2109"/>
              <a:ext cx="864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7748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7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245F6AF7-0995-914D-BF53-258078DC1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1981200" cy="609600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CC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41C66ED8-D20D-1842-9712-94F352553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50926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函数的幂级数展开法</a:t>
            </a:r>
          </a:p>
        </p:txBody>
      </p:sp>
      <p:sp>
        <p:nvSpPr>
          <p:cNvPr id="54276" name="Text Box 4">
            <a:extLst>
              <a:ext uri="{FF2B5EF4-FFF2-40B4-BE49-F238E27FC236}">
                <a16:creationId xmlns:a16="http://schemas.microsoft.com/office/drawing/2014/main" id="{C62712A5-FC11-1746-9862-EB42EE435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6144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直接展开法</a:t>
            </a:r>
          </a:p>
        </p:txBody>
      </p:sp>
      <p:sp>
        <p:nvSpPr>
          <p:cNvPr id="54278" name="Text Box 6">
            <a:extLst>
              <a:ext uri="{FF2B5EF4-FFF2-40B4-BE49-F238E27FC236}">
                <a16:creationId xmlns:a16="http://schemas.microsoft.com/office/drawing/2014/main" id="{7A59A721-6C8F-FC4C-A39D-4B4417F5D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6144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— </a:t>
            </a:r>
            <a:r>
              <a:rPr lang="zh-CN" altLang="en-US">
                <a:solidFill>
                  <a:srgbClr val="000000"/>
                </a:solidFill>
              </a:rPr>
              <a:t>利用泰勒公式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4279" name="Text Box 7">
            <a:extLst>
              <a:ext uri="{FF2B5EF4-FFF2-40B4-BE49-F238E27FC236}">
                <a16:creationId xmlns:a16="http://schemas.microsoft.com/office/drawing/2014/main" id="{E4E20495-79BD-8349-AE97-9DEC76EA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2098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间接展开法</a:t>
            </a:r>
          </a:p>
        </p:txBody>
      </p:sp>
      <p:sp>
        <p:nvSpPr>
          <p:cNvPr id="54281" name="Text Box 9">
            <a:extLst>
              <a:ext uri="{FF2B5EF4-FFF2-40B4-BE49-F238E27FC236}">
                <a16:creationId xmlns:a16="http://schemas.microsoft.com/office/drawing/2014/main" id="{C036BA9E-F2B0-3548-8D6A-8154CC6C9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168526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— </a:t>
            </a:r>
            <a:r>
              <a:rPr lang="zh-CN" altLang="en-US">
                <a:solidFill>
                  <a:srgbClr val="000000"/>
                </a:solidFill>
              </a:rPr>
              <a:t>利用幂级数的性质及已知展开</a:t>
            </a:r>
          </a:p>
        </p:txBody>
      </p:sp>
      <p:sp>
        <p:nvSpPr>
          <p:cNvPr id="54282" name="Text Box 10">
            <a:extLst>
              <a:ext uri="{FF2B5EF4-FFF2-40B4-BE49-F238E27FC236}">
                <a16:creationId xmlns:a16="http://schemas.microsoft.com/office/drawing/2014/main" id="{F99484A6-A967-B34A-8374-248CC174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276601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2. </a:t>
            </a:r>
            <a:r>
              <a:rPr lang="zh-CN" altLang="en-US">
                <a:solidFill>
                  <a:srgbClr val="000000"/>
                </a:solidFill>
              </a:rPr>
              <a:t>常用函数的幂级数展开式</a:t>
            </a:r>
          </a:p>
        </p:txBody>
      </p:sp>
      <p:graphicFrame>
        <p:nvGraphicFramePr>
          <p:cNvPr id="54283" name="Object 11">
            <a:extLst>
              <a:ext uri="{FF2B5EF4-FFF2-40B4-BE49-F238E27FC236}">
                <a16:creationId xmlns:a16="http://schemas.microsoft.com/office/drawing/2014/main" id="{E5AB44EF-81DE-3B4F-8F5F-2DADF31862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98650" y="3967163"/>
          <a:ext cx="698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4" name="Equation" r:id="rId3" imgW="16090900" imgH="12001500" progId="Equation.3">
                  <p:embed/>
                </p:oleObj>
              </mc:Choice>
              <mc:Fallback>
                <p:oleObj name="Equation" r:id="rId3" imgW="16090900" imgH="12001500" progId="Equation.3">
                  <p:embed/>
                  <p:pic>
                    <p:nvPicPr>
                      <p:cNvPr id="54283" name="Object 11">
                        <a:extLst>
                          <a:ext uri="{FF2B5EF4-FFF2-40B4-BE49-F238E27FC236}">
                            <a16:creationId xmlns:a16="http://schemas.microsoft.com/office/drawing/2014/main" id="{E5AB44EF-81DE-3B4F-8F5F-2DADF31862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8650" y="3967163"/>
                        <a:ext cx="698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5" name="Object 13">
            <a:extLst>
              <a:ext uri="{FF2B5EF4-FFF2-40B4-BE49-F238E27FC236}">
                <a16:creationId xmlns:a16="http://schemas.microsoft.com/office/drawing/2014/main" id="{E505B9F5-9CEA-554A-845F-F1871CB570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6050" y="4114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5" name="Equation" r:id="rId5" imgW="9944100" imgH="7023100" progId="Equation.3">
                  <p:embed/>
                </p:oleObj>
              </mc:Choice>
              <mc:Fallback>
                <p:oleObj name="Equation" r:id="rId5" imgW="9944100" imgH="7023100" progId="Equation.3">
                  <p:embed/>
                  <p:pic>
                    <p:nvPicPr>
                      <p:cNvPr id="54285" name="Object 13">
                        <a:extLst>
                          <a:ext uri="{FF2B5EF4-FFF2-40B4-BE49-F238E27FC236}">
                            <a16:creationId xmlns:a16="http://schemas.microsoft.com/office/drawing/2014/main" id="{E505B9F5-9CEA-554A-845F-F1871CB570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0" y="4114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6" name="Object 14">
            <a:extLst>
              <a:ext uri="{FF2B5EF4-FFF2-40B4-BE49-F238E27FC236}">
                <a16:creationId xmlns:a16="http://schemas.microsoft.com/office/drawing/2014/main" id="{BD5B753C-E7E4-C445-A3AC-08040188D8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37500" y="4084638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6" name="Equation" r:id="rId7" imgW="47104300" imgH="9359900" progId="Equation.3">
                  <p:embed/>
                </p:oleObj>
              </mc:Choice>
              <mc:Fallback>
                <p:oleObj name="Equation" r:id="rId7" imgW="47104300" imgH="9359900" progId="Equation.3">
                  <p:embed/>
                  <p:pic>
                    <p:nvPicPr>
                      <p:cNvPr id="54286" name="Object 14">
                        <a:extLst>
                          <a:ext uri="{FF2B5EF4-FFF2-40B4-BE49-F238E27FC236}">
                            <a16:creationId xmlns:a16="http://schemas.microsoft.com/office/drawing/2014/main" id="{BD5B753C-E7E4-C445-A3AC-08040188D8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4084638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7" name="Object 15">
            <a:extLst>
              <a:ext uri="{FF2B5EF4-FFF2-40B4-BE49-F238E27FC236}">
                <a16:creationId xmlns:a16="http://schemas.microsoft.com/office/drawing/2014/main" id="{3D3161F7-1B15-3242-951A-804AA03054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38325" y="5151438"/>
          <a:ext cx="157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7" name="Equation" r:id="rId9" imgW="36283900" imgH="9359900" progId="Equation.3">
                  <p:embed/>
                </p:oleObj>
              </mc:Choice>
              <mc:Fallback>
                <p:oleObj name="Equation" r:id="rId9" imgW="36283900" imgH="9359900" progId="Equation.3">
                  <p:embed/>
                  <p:pic>
                    <p:nvPicPr>
                      <p:cNvPr id="54287" name="Object 15">
                        <a:extLst>
                          <a:ext uri="{FF2B5EF4-FFF2-40B4-BE49-F238E27FC236}">
                            <a16:creationId xmlns:a16="http://schemas.microsoft.com/office/drawing/2014/main" id="{3D3161F7-1B15-3242-951A-804AA03054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5151438"/>
                        <a:ext cx="157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9" name="Object 17">
            <a:extLst>
              <a:ext uri="{FF2B5EF4-FFF2-40B4-BE49-F238E27FC236}">
                <a16:creationId xmlns:a16="http://schemas.microsoft.com/office/drawing/2014/main" id="{D81390E7-82F7-144C-BD66-349F65DD07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22663" y="5294313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8" name="Equation" r:id="rId11" imgW="11696700" imgH="5562600" progId="Equation.3">
                  <p:embed/>
                </p:oleObj>
              </mc:Choice>
              <mc:Fallback>
                <p:oleObj name="Equation" r:id="rId11" imgW="11696700" imgH="5562600" progId="Equation.3">
                  <p:embed/>
                  <p:pic>
                    <p:nvPicPr>
                      <p:cNvPr id="54289" name="Object 17">
                        <a:extLst>
                          <a:ext uri="{FF2B5EF4-FFF2-40B4-BE49-F238E27FC236}">
                            <a16:creationId xmlns:a16="http://schemas.microsoft.com/office/drawing/2014/main" id="{D81390E7-82F7-144C-BD66-349F65DD07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2663" y="5294313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0" name="Object 18">
            <a:extLst>
              <a:ext uri="{FF2B5EF4-FFF2-40B4-BE49-F238E27FC236}">
                <a16:creationId xmlns:a16="http://schemas.microsoft.com/office/drawing/2014/main" id="{4C8EE8B6-21ED-664D-A012-0FE8F7F8BA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53400" y="5943600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79" name="Equation" r:id="rId13" imgW="41541700" imgH="9359900" progId="Equation.3">
                  <p:embed/>
                </p:oleObj>
              </mc:Choice>
              <mc:Fallback>
                <p:oleObj name="Equation" r:id="rId13" imgW="41541700" imgH="9359900" progId="Equation.3">
                  <p:embed/>
                  <p:pic>
                    <p:nvPicPr>
                      <p:cNvPr id="54290" name="Object 18">
                        <a:extLst>
                          <a:ext uri="{FF2B5EF4-FFF2-40B4-BE49-F238E27FC236}">
                            <a16:creationId xmlns:a16="http://schemas.microsoft.com/office/drawing/2014/main" id="{4C8EE8B6-21ED-664D-A012-0FE8F7F8BA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5943600"/>
                        <a:ext cx="180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1" name="Object 19">
            <a:extLst>
              <a:ext uri="{FF2B5EF4-FFF2-40B4-BE49-F238E27FC236}">
                <a16:creationId xmlns:a16="http://schemas.microsoft.com/office/drawing/2014/main" id="{C6DFEE2D-E3F0-E846-9A1B-F107DC3B92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9450" y="416560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0" name="Equation" r:id="rId15" imgW="11404600" imgH="5854700" progId="Equation.3">
                  <p:embed/>
                </p:oleObj>
              </mc:Choice>
              <mc:Fallback>
                <p:oleObj name="Equation" r:id="rId15" imgW="11404600" imgH="5854700" progId="Equation.3">
                  <p:embed/>
                  <p:pic>
                    <p:nvPicPr>
                      <p:cNvPr id="54291" name="Object 19">
                        <a:extLst>
                          <a:ext uri="{FF2B5EF4-FFF2-40B4-BE49-F238E27FC236}">
                            <a16:creationId xmlns:a16="http://schemas.microsoft.com/office/drawing/2014/main" id="{C6DFEE2D-E3F0-E846-9A1B-F107DC3B92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416560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2" name="Object 20">
            <a:extLst>
              <a:ext uri="{FF2B5EF4-FFF2-40B4-BE49-F238E27FC236}">
                <a16:creationId xmlns:a16="http://schemas.microsoft.com/office/drawing/2014/main" id="{E217F95B-1CB3-8640-85B4-4AC4496A82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29050" y="3873500"/>
          <a:ext cx="1003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1" name="Equation" r:id="rId17" imgW="23114000" imgH="21361400" progId="Equation.3">
                  <p:embed/>
                </p:oleObj>
              </mc:Choice>
              <mc:Fallback>
                <p:oleObj name="Equation" r:id="rId17" imgW="23114000" imgH="21361400" progId="Equation.3">
                  <p:embed/>
                  <p:pic>
                    <p:nvPicPr>
                      <p:cNvPr id="54292" name="Object 20">
                        <a:extLst>
                          <a:ext uri="{FF2B5EF4-FFF2-40B4-BE49-F238E27FC236}">
                            <a16:creationId xmlns:a16="http://schemas.microsoft.com/office/drawing/2014/main" id="{E217F95B-1CB3-8640-85B4-4AC4496A82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3873500"/>
                        <a:ext cx="1003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3" name="Object 21">
            <a:extLst>
              <a:ext uri="{FF2B5EF4-FFF2-40B4-BE49-F238E27FC236}">
                <a16:creationId xmlns:a16="http://schemas.microsoft.com/office/drawing/2014/main" id="{AAB9AB48-62DD-9E4B-AC2C-3EED1927A8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13300" y="3873500"/>
          <a:ext cx="2463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2" name="Equation" r:id="rId19" imgW="56756300" imgH="21361400" progId="Equation.3">
                  <p:embed/>
                </p:oleObj>
              </mc:Choice>
              <mc:Fallback>
                <p:oleObj name="Equation" r:id="rId19" imgW="56756300" imgH="21361400" progId="Equation.3">
                  <p:embed/>
                  <p:pic>
                    <p:nvPicPr>
                      <p:cNvPr id="54293" name="Object 21">
                        <a:extLst>
                          <a:ext uri="{FF2B5EF4-FFF2-40B4-BE49-F238E27FC236}">
                            <a16:creationId xmlns:a16="http://schemas.microsoft.com/office/drawing/2014/main" id="{AAB9AB48-62DD-9E4B-AC2C-3EED1927A8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3873500"/>
                        <a:ext cx="2463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4" name="Object 22">
            <a:extLst>
              <a:ext uri="{FF2B5EF4-FFF2-40B4-BE49-F238E27FC236}">
                <a16:creationId xmlns:a16="http://schemas.microsoft.com/office/drawing/2014/main" id="{E4D5F53B-96E5-CE43-8BB9-10987CFDFE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33850" y="5010150"/>
          <a:ext cx="90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3" name="Equation" r:id="rId21" imgW="20777200" imgH="19596100" progId="Equation.3">
                  <p:embed/>
                </p:oleObj>
              </mc:Choice>
              <mc:Fallback>
                <p:oleObj name="Equation" r:id="rId21" imgW="20777200" imgH="19596100" progId="Equation.3">
                  <p:embed/>
                  <p:pic>
                    <p:nvPicPr>
                      <p:cNvPr id="54294" name="Object 22">
                        <a:extLst>
                          <a:ext uri="{FF2B5EF4-FFF2-40B4-BE49-F238E27FC236}">
                            <a16:creationId xmlns:a16="http://schemas.microsoft.com/office/drawing/2014/main" id="{E4D5F53B-96E5-CE43-8BB9-10987CFDFE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850" y="5010150"/>
                        <a:ext cx="90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5" name="Object 23">
            <a:extLst>
              <a:ext uri="{FF2B5EF4-FFF2-40B4-BE49-F238E27FC236}">
                <a16:creationId xmlns:a16="http://schemas.microsoft.com/office/drawing/2014/main" id="{746E7B04-A350-5146-9D99-A8C36F0F63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07000" y="5014913"/>
          <a:ext cx="863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4" name="Equation" r:id="rId23" imgW="19900900" imgH="19596100" progId="Equation.3">
                  <p:embed/>
                </p:oleObj>
              </mc:Choice>
              <mc:Fallback>
                <p:oleObj name="Equation" r:id="rId23" imgW="19900900" imgH="19596100" progId="Equation.3">
                  <p:embed/>
                  <p:pic>
                    <p:nvPicPr>
                      <p:cNvPr id="54295" name="Object 23">
                        <a:extLst>
                          <a:ext uri="{FF2B5EF4-FFF2-40B4-BE49-F238E27FC236}">
                            <a16:creationId xmlns:a16="http://schemas.microsoft.com/office/drawing/2014/main" id="{746E7B04-A350-5146-9D99-A8C36F0F63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0" y="5014913"/>
                        <a:ext cx="863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6" name="Object 24">
            <a:extLst>
              <a:ext uri="{FF2B5EF4-FFF2-40B4-BE49-F238E27FC236}">
                <a16:creationId xmlns:a16="http://schemas.microsoft.com/office/drawing/2014/main" id="{D613FAE7-D428-944D-9B5E-793B5A86F8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78538" y="5016500"/>
          <a:ext cx="1587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5" name="Equation" r:id="rId25" imgW="36576000" imgH="19596100" progId="Equation.3">
                  <p:embed/>
                </p:oleObj>
              </mc:Choice>
              <mc:Fallback>
                <p:oleObj name="Equation" r:id="rId25" imgW="36576000" imgH="19596100" progId="Equation.3">
                  <p:embed/>
                  <p:pic>
                    <p:nvPicPr>
                      <p:cNvPr id="54296" name="Object 24">
                        <a:extLst>
                          <a:ext uri="{FF2B5EF4-FFF2-40B4-BE49-F238E27FC236}">
                            <a16:creationId xmlns:a16="http://schemas.microsoft.com/office/drawing/2014/main" id="{D613FAE7-D428-944D-9B5E-793B5A86F8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8538" y="5016500"/>
                        <a:ext cx="1587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7" name="Object 25">
            <a:extLst>
              <a:ext uri="{FF2B5EF4-FFF2-40B4-BE49-F238E27FC236}">
                <a16:creationId xmlns:a16="http://schemas.microsoft.com/office/drawing/2014/main" id="{BC431627-0FD7-BF4C-B708-8F09C65B4C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59700" y="4927600"/>
          <a:ext cx="18415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6" name="Equation" r:id="rId27" imgW="42418000" imgH="21653500" progId="Equation.3">
                  <p:embed/>
                </p:oleObj>
              </mc:Choice>
              <mc:Fallback>
                <p:oleObj name="Equation" r:id="rId27" imgW="42418000" imgH="21653500" progId="Equation.3">
                  <p:embed/>
                  <p:pic>
                    <p:nvPicPr>
                      <p:cNvPr id="54297" name="Object 25">
                        <a:extLst>
                          <a:ext uri="{FF2B5EF4-FFF2-40B4-BE49-F238E27FC236}">
                            <a16:creationId xmlns:a16="http://schemas.microsoft.com/office/drawing/2014/main" id="{BC431627-0FD7-BF4C-B708-8F09C65B4C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9700" y="4927600"/>
                        <a:ext cx="18415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9" name="Object 27">
            <a:extLst>
              <a:ext uri="{FF2B5EF4-FFF2-40B4-BE49-F238E27FC236}">
                <a16:creationId xmlns:a16="http://schemas.microsoft.com/office/drawing/2014/main" id="{1E66EC26-9A73-5F4B-8AE9-110EBDBF1E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44064" y="5334000"/>
          <a:ext cx="642937" cy="24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7" name="Equation" r:id="rId29" imgW="14338300" imgH="5562600" progId="Equation.3">
                  <p:embed/>
                </p:oleObj>
              </mc:Choice>
              <mc:Fallback>
                <p:oleObj name="Equation" r:id="rId29" imgW="14338300" imgH="5562600" progId="Equation.3">
                  <p:embed/>
                  <p:pic>
                    <p:nvPicPr>
                      <p:cNvPr id="54299" name="Object 27">
                        <a:extLst>
                          <a:ext uri="{FF2B5EF4-FFF2-40B4-BE49-F238E27FC236}">
                            <a16:creationId xmlns:a16="http://schemas.microsoft.com/office/drawing/2014/main" id="{1E66EC26-9A73-5F4B-8AE9-110EBDBF1E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4064" y="5334000"/>
                        <a:ext cx="642937" cy="24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00" name="Text Box 28">
            <a:extLst>
              <a:ext uri="{FF2B5EF4-FFF2-40B4-BE49-F238E27FC236}">
                <a16:creationId xmlns:a16="http://schemas.microsoft.com/office/drawing/2014/main" id="{4490852D-4421-2947-9D51-ED04C646E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2681288"/>
            <a:ext cx="1784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式的函数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466970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4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76" grpId="0" autoUpdateAnimBg="0"/>
      <p:bldP spid="54278" grpId="0" autoUpdateAnimBg="0"/>
      <p:bldP spid="54279" grpId="0" autoUpdateAnimBg="0"/>
      <p:bldP spid="54281" grpId="0" autoUpdateAnimBg="0"/>
      <p:bldP spid="54282" grpId="0" autoUpdateAnimBg="0"/>
      <p:bldP spid="54300" grpId="0" build="p" autoUpdateAnimBg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05" name="Object 9">
            <a:extLst>
              <a:ext uri="{FF2B5EF4-FFF2-40B4-BE49-F238E27FC236}">
                <a16:creationId xmlns:a16="http://schemas.microsoft.com/office/drawing/2014/main" id="{A5541B90-C236-8749-99FD-9A69ECDD63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96100" y="228600"/>
          <a:ext cx="3009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8" name="Equation" r:id="rId3" imgW="69342000" imgH="23406100" progId="Equation.3">
                  <p:embed/>
                </p:oleObj>
              </mc:Choice>
              <mc:Fallback>
                <p:oleObj name="Equation" r:id="rId3" imgW="69342000" imgH="23406100" progId="Equation.3">
                  <p:embed/>
                  <p:pic>
                    <p:nvPicPr>
                      <p:cNvPr id="55305" name="Object 9">
                        <a:extLst>
                          <a:ext uri="{FF2B5EF4-FFF2-40B4-BE49-F238E27FC236}">
                            <a16:creationId xmlns:a16="http://schemas.microsoft.com/office/drawing/2014/main" id="{A5541B90-C236-8749-99FD-9A69ECDD63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100" y="228600"/>
                        <a:ext cx="3009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299" name="Object 3">
            <a:extLst>
              <a:ext uri="{FF2B5EF4-FFF2-40B4-BE49-F238E27FC236}">
                <a16:creationId xmlns:a16="http://schemas.microsoft.com/office/drawing/2014/main" id="{A3F4B0A7-B24D-634D-B780-4A8B8489565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33600" y="560388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9" name="Equation" r:id="rId5" imgW="23990300" imgH="9359900" progId="Equation.3">
                  <p:embed/>
                </p:oleObj>
              </mc:Choice>
              <mc:Fallback>
                <p:oleObj name="Equation" r:id="rId5" imgW="23990300" imgH="9359900" progId="Equation.3">
                  <p:embed/>
                  <p:pic>
                    <p:nvPicPr>
                      <p:cNvPr id="55299" name="Object 3">
                        <a:extLst>
                          <a:ext uri="{FF2B5EF4-FFF2-40B4-BE49-F238E27FC236}">
                            <a16:creationId xmlns:a16="http://schemas.microsoft.com/office/drawing/2014/main" id="{A3F4B0A7-B24D-634D-B780-4A8B848956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60388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4">
            <a:extLst>
              <a:ext uri="{FF2B5EF4-FFF2-40B4-BE49-F238E27FC236}">
                <a16:creationId xmlns:a16="http://schemas.microsoft.com/office/drawing/2014/main" id="{928543B0-67D0-524B-A632-8DF7E6E008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8338" y="666750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0" name="Equation" r:id="rId7" imgW="11696700" imgH="5562600" progId="Equation.3">
                  <p:embed/>
                </p:oleObj>
              </mc:Choice>
              <mc:Fallback>
                <p:oleObj name="Equation" r:id="rId7" imgW="11696700" imgH="5562600" progId="Equation.3">
                  <p:embed/>
                  <p:pic>
                    <p:nvPicPr>
                      <p:cNvPr id="55300" name="Object 4">
                        <a:extLst>
                          <a:ext uri="{FF2B5EF4-FFF2-40B4-BE49-F238E27FC236}">
                            <a16:creationId xmlns:a16="http://schemas.microsoft.com/office/drawing/2014/main" id="{928543B0-67D0-524B-A632-8DF7E6E008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666750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5">
            <a:extLst>
              <a:ext uri="{FF2B5EF4-FFF2-40B4-BE49-F238E27FC236}">
                <a16:creationId xmlns:a16="http://schemas.microsoft.com/office/drawing/2014/main" id="{65244924-27FC-C844-BB11-86E5C954E2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67150" y="228600"/>
          <a:ext cx="68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1" name="Equation" r:id="rId9" imgW="15798800" imgH="23406100" progId="Equation.3">
                  <p:embed/>
                </p:oleObj>
              </mc:Choice>
              <mc:Fallback>
                <p:oleObj name="Equation" r:id="rId9" imgW="15798800" imgH="23406100" progId="Equation.3">
                  <p:embed/>
                  <p:pic>
                    <p:nvPicPr>
                      <p:cNvPr id="55301" name="Object 5">
                        <a:extLst>
                          <a:ext uri="{FF2B5EF4-FFF2-40B4-BE49-F238E27FC236}">
                            <a16:creationId xmlns:a16="http://schemas.microsoft.com/office/drawing/2014/main" id="{65244924-27FC-C844-BB11-86E5C954E2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228600"/>
                        <a:ext cx="68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3" name="Object 7">
            <a:extLst>
              <a:ext uri="{FF2B5EF4-FFF2-40B4-BE49-F238E27FC236}">
                <a16:creationId xmlns:a16="http://schemas.microsoft.com/office/drawing/2014/main" id="{5FF8CEB3-4C4B-FD4D-974C-B2AACF799A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43450" y="228600"/>
          <a:ext cx="698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2" name="Equation" r:id="rId11" imgW="16090900" imgH="23406100" progId="Equation.3">
                  <p:embed/>
                </p:oleObj>
              </mc:Choice>
              <mc:Fallback>
                <p:oleObj name="Equation" r:id="rId11" imgW="16090900" imgH="23406100" progId="Equation.3">
                  <p:embed/>
                  <p:pic>
                    <p:nvPicPr>
                      <p:cNvPr id="55303" name="Object 7">
                        <a:extLst>
                          <a:ext uri="{FF2B5EF4-FFF2-40B4-BE49-F238E27FC236}">
                            <a16:creationId xmlns:a16="http://schemas.microsoft.com/office/drawing/2014/main" id="{5FF8CEB3-4C4B-FD4D-974C-B2AACF799A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228600"/>
                        <a:ext cx="698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4" name="Object 8">
            <a:extLst>
              <a:ext uri="{FF2B5EF4-FFF2-40B4-BE49-F238E27FC236}">
                <a16:creationId xmlns:a16="http://schemas.microsoft.com/office/drawing/2014/main" id="{99DD5D13-28B5-8043-BEFF-71734C0E45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61000" y="228600"/>
          <a:ext cx="1358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3" name="Equation" r:id="rId13" imgW="31305500" imgH="23406100" progId="Equation.3">
                  <p:embed/>
                </p:oleObj>
              </mc:Choice>
              <mc:Fallback>
                <p:oleObj name="Equation" r:id="rId13" imgW="31305500" imgH="23406100" progId="Equation.3">
                  <p:embed/>
                  <p:pic>
                    <p:nvPicPr>
                      <p:cNvPr id="55304" name="Object 8">
                        <a:extLst>
                          <a:ext uri="{FF2B5EF4-FFF2-40B4-BE49-F238E27FC236}">
                            <a16:creationId xmlns:a16="http://schemas.microsoft.com/office/drawing/2014/main" id="{99DD5D13-28B5-8043-BEFF-71734C0E45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228600"/>
                        <a:ext cx="1358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7" name="Object 11">
            <a:extLst>
              <a:ext uri="{FF2B5EF4-FFF2-40B4-BE49-F238E27FC236}">
                <a16:creationId xmlns:a16="http://schemas.microsoft.com/office/drawing/2014/main" id="{0DA79CBE-9DDD-064F-836A-187495E6B9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08200" y="2192338"/>
          <a:ext cx="1092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4" name="Equation" r:id="rId15" imgW="25158700" imgH="7315200" progId="Equation.3">
                  <p:embed/>
                </p:oleObj>
              </mc:Choice>
              <mc:Fallback>
                <p:oleObj name="Equation" r:id="rId15" imgW="25158700" imgH="7315200" progId="Equation.3">
                  <p:embed/>
                  <p:pic>
                    <p:nvPicPr>
                      <p:cNvPr id="55307" name="Object 11">
                        <a:extLst>
                          <a:ext uri="{FF2B5EF4-FFF2-40B4-BE49-F238E27FC236}">
                            <a16:creationId xmlns:a16="http://schemas.microsoft.com/office/drawing/2014/main" id="{0DA79CBE-9DDD-064F-836A-187495E6B9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8200" y="2192338"/>
                        <a:ext cx="1092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>
            <a:extLst>
              <a:ext uri="{FF2B5EF4-FFF2-40B4-BE49-F238E27FC236}">
                <a16:creationId xmlns:a16="http://schemas.microsoft.com/office/drawing/2014/main" id="{57356F1F-2BFF-D044-A669-F9EB0ACD1A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5813" y="2122488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5" name="Equation" r:id="rId17" imgW="9944100" imgH="7023100" progId="Equation.3">
                  <p:embed/>
                </p:oleObj>
              </mc:Choice>
              <mc:Fallback>
                <p:oleObj name="Equation" r:id="rId17" imgW="9944100" imgH="7023100" progId="Equation.3">
                  <p:embed/>
                  <p:pic>
                    <p:nvPicPr>
                      <p:cNvPr id="55308" name="Object 12">
                        <a:extLst>
                          <a:ext uri="{FF2B5EF4-FFF2-40B4-BE49-F238E27FC236}">
                            <a16:creationId xmlns:a16="http://schemas.microsoft.com/office/drawing/2014/main" id="{57356F1F-2BFF-D044-A669-F9EB0ACD1A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2122488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9" name="Object 13">
            <a:extLst>
              <a:ext uri="{FF2B5EF4-FFF2-40B4-BE49-F238E27FC236}">
                <a16:creationId xmlns:a16="http://schemas.microsoft.com/office/drawing/2014/main" id="{3435E357-B06F-B143-BAC0-BE643E8734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63975" y="1747838"/>
          <a:ext cx="711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6" name="Equation" r:id="rId19" imgW="16383000" imgH="23406100" progId="Equation.3">
                  <p:embed/>
                </p:oleObj>
              </mc:Choice>
              <mc:Fallback>
                <p:oleObj name="Equation" r:id="rId19" imgW="16383000" imgH="23406100" progId="Equation.3">
                  <p:embed/>
                  <p:pic>
                    <p:nvPicPr>
                      <p:cNvPr id="55309" name="Object 13">
                        <a:extLst>
                          <a:ext uri="{FF2B5EF4-FFF2-40B4-BE49-F238E27FC236}">
                            <a16:creationId xmlns:a16="http://schemas.microsoft.com/office/drawing/2014/main" id="{3435E357-B06F-B143-BAC0-BE643E8734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1747838"/>
                        <a:ext cx="711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0" name="Object 14">
            <a:extLst>
              <a:ext uri="{FF2B5EF4-FFF2-40B4-BE49-F238E27FC236}">
                <a16:creationId xmlns:a16="http://schemas.microsoft.com/office/drawing/2014/main" id="{2B98DA3C-A8FC-6F49-8025-CD4B5C03E4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02175" y="1747838"/>
          <a:ext cx="711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7" name="Equation" r:id="rId21" imgW="16383000" imgH="23406100" progId="Equation.3">
                  <p:embed/>
                </p:oleObj>
              </mc:Choice>
              <mc:Fallback>
                <p:oleObj name="Equation" r:id="rId21" imgW="16383000" imgH="23406100" progId="Equation.3">
                  <p:embed/>
                  <p:pic>
                    <p:nvPicPr>
                      <p:cNvPr id="55310" name="Object 14">
                        <a:extLst>
                          <a:ext uri="{FF2B5EF4-FFF2-40B4-BE49-F238E27FC236}">
                            <a16:creationId xmlns:a16="http://schemas.microsoft.com/office/drawing/2014/main" id="{2B98DA3C-A8FC-6F49-8025-CD4B5C03E4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2175" y="1747838"/>
                        <a:ext cx="711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1" name="Object 15">
            <a:extLst>
              <a:ext uri="{FF2B5EF4-FFF2-40B4-BE49-F238E27FC236}">
                <a16:creationId xmlns:a16="http://schemas.microsoft.com/office/drawing/2014/main" id="{F21893AC-16A8-254D-8B1B-ED37053CA0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32425" y="1747838"/>
          <a:ext cx="1346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8" name="Equation" r:id="rId23" imgW="31013400" imgH="23406100" progId="Equation.3">
                  <p:embed/>
                </p:oleObj>
              </mc:Choice>
              <mc:Fallback>
                <p:oleObj name="Equation" r:id="rId23" imgW="31013400" imgH="23406100" progId="Equation.3">
                  <p:embed/>
                  <p:pic>
                    <p:nvPicPr>
                      <p:cNvPr id="55311" name="Object 15">
                        <a:extLst>
                          <a:ext uri="{FF2B5EF4-FFF2-40B4-BE49-F238E27FC236}">
                            <a16:creationId xmlns:a16="http://schemas.microsoft.com/office/drawing/2014/main" id="{F21893AC-16A8-254D-8B1B-ED37053CA0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25" y="1747838"/>
                        <a:ext cx="1346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2" name="Object 16">
            <a:extLst>
              <a:ext uri="{FF2B5EF4-FFF2-40B4-BE49-F238E27FC236}">
                <a16:creationId xmlns:a16="http://schemas.microsoft.com/office/drawing/2014/main" id="{183B104A-8D31-8244-9807-299C8696C0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83400" y="1747838"/>
          <a:ext cx="2565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9" name="Equation" r:id="rId25" imgW="59105800" imgH="23406100" progId="Equation.3">
                  <p:embed/>
                </p:oleObj>
              </mc:Choice>
              <mc:Fallback>
                <p:oleObj name="Equation" r:id="rId25" imgW="59105800" imgH="23406100" progId="Equation.3">
                  <p:embed/>
                  <p:pic>
                    <p:nvPicPr>
                      <p:cNvPr id="55312" name="Object 16">
                        <a:extLst>
                          <a:ext uri="{FF2B5EF4-FFF2-40B4-BE49-F238E27FC236}">
                            <a16:creationId xmlns:a16="http://schemas.microsoft.com/office/drawing/2014/main" id="{183B104A-8D31-8244-9807-299C8696C0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1747838"/>
                        <a:ext cx="2565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>
            <a:extLst>
              <a:ext uri="{FF2B5EF4-FFF2-40B4-BE49-F238E27FC236}">
                <a16:creationId xmlns:a16="http://schemas.microsoft.com/office/drawing/2014/main" id="{AD78B232-D6BB-FF4A-96E2-82A877EB8A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33600" y="3233738"/>
          <a:ext cx="1485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0" name="Equation" r:id="rId27" imgW="34226500" imgH="11696700" progId="Equation.3">
                  <p:embed/>
                </p:oleObj>
              </mc:Choice>
              <mc:Fallback>
                <p:oleObj name="Equation" r:id="rId27" imgW="34226500" imgH="11696700" progId="Equation.3">
                  <p:embed/>
                  <p:pic>
                    <p:nvPicPr>
                      <p:cNvPr id="55314" name="Object 18">
                        <a:extLst>
                          <a:ext uri="{FF2B5EF4-FFF2-40B4-BE49-F238E27FC236}">
                            <a16:creationId xmlns:a16="http://schemas.microsoft.com/office/drawing/2014/main" id="{AD78B232-D6BB-FF4A-96E2-82A877EB8A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33738"/>
                        <a:ext cx="1485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>
            <a:extLst>
              <a:ext uri="{FF2B5EF4-FFF2-40B4-BE49-F238E27FC236}">
                <a16:creationId xmlns:a16="http://schemas.microsoft.com/office/drawing/2014/main" id="{BD4CE9CC-0216-894D-8475-E4A91CA530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63950" y="3354388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1" name="Equation" r:id="rId29" imgW="9944100" imgH="7023100" progId="Equation.3">
                  <p:embed/>
                </p:oleObj>
              </mc:Choice>
              <mc:Fallback>
                <p:oleObj name="Equation" r:id="rId29" imgW="9944100" imgH="7023100" progId="Equation.3">
                  <p:embed/>
                  <p:pic>
                    <p:nvPicPr>
                      <p:cNvPr id="55315" name="Object 19">
                        <a:extLst>
                          <a:ext uri="{FF2B5EF4-FFF2-40B4-BE49-F238E27FC236}">
                            <a16:creationId xmlns:a16="http://schemas.microsoft.com/office/drawing/2014/main" id="{BD4CE9CC-0216-894D-8475-E4A91CA530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3354388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>
            <a:extLst>
              <a:ext uri="{FF2B5EF4-FFF2-40B4-BE49-F238E27FC236}">
                <a16:creationId xmlns:a16="http://schemas.microsoft.com/office/drawing/2014/main" id="{C15C1C51-0B9F-5E48-ADE9-7A60EA0011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92575" y="3424238"/>
          <a:ext cx="774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2" name="Equation" r:id="rId31" imgW="17843500" imgH="7607300" progId="Equation.3">
                  <p:embed/>
                </p:oleObj>
              </mc:Choice>
              <mc:Fallback>
                <p:oleObj name="Equation" r:id="rId31" imgW="17843500" imgH="7607300" progId="Equation.3">
                  <p:embed/>
                  <p:pic>
                    <p:nvPicPr>
                      <p:cNvPr id="55316" name="Object 20">
                        <a:extLst>
                          <a:ext uri="{FF2B5EF4-FFF2-40B4-BE49-F238E27FC236}">
                            <a16:creationId xmlns:a16="http://schemas.microsoft.com/office/drawing/2014/main" id="{C15C1C51-0B9F-5E48-ADE9-7A60EA0011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2575" y="3424238"/>
                        <a:ext cx="774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7" name="Object 21">
            <a:extLst>
              <a:ext uri="{FF2B5EF4-FFF2-40B4-BE49-F238E27FC236}">
                <a16:creationId xmlns:a16="http://schemas.microsoft.com/office/drawing/2014/main" id="{F2C710E2-9BB1-7549-8206-5A390471A3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03800" y="3119438"/>
          <a:ext cx="196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3" name="Equation" r:id="rId33" imgW="45351700" imgH="21361400" progId="Equation.3">
                  <p:embed/>
                </p:oleObj>
              </mc:Choice>
              <mc:Fallback>
                <p:oleObj name="Equation" r:id="rId33" imgW="45351700" imgH="21361400" progId="Equation.3">
                  <p:embed/>
                  <p:pic>
                    <p:nvPicPr>
                      <p:cNvPr id="55317" name="Object 21">
                        <a:extLst>
                          <a:ext uri="{FF2B5EF4-FFF2-40B4-BE49-F238E27FC236}">
                            <a16:creationId xmlns:a16="http://schemas.microsoft.com/office/drawing/2014/main" id="{F2C710E2-9BB1-7549-8206-5A390471A3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119438"/>
                        <a:ext cx="196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8" name="Object 22">
            <a:extLst>
              <a:ext uri="{FF2B5EF4-FFF2-40B4-BE49-F238E27FC236}">
                <a16:creationId xmlns:a16="http://schemas.microsoft.com/office/drawing/2014/main" id="{34F35C5A-8322-D441-9D4A-83FC3FCC48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43750" y="3462338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4" name="Equation" r:id="rId35" imgW="14338300" imgH="5562600" progId="Equation.3">
                  <p:embed/>
                </p:oleObj>
              </mc:Choice>
              <mc:Fallback>
                <p:oleObj name="Equation" r:id="rId35" imgW="14338300" imgH="5562600" progId="Equation.3">
                  <p:embed/>
                  <p:pic>
                    <p:nvPicPr>
                      <p:cNvPr id="55318" name="Object 22">
                        <a:extLst>
                          <a:ext uri="{FF2B5EF4-FFF2-40B4-BE49-F238E27FC236}">
                            <a16:creationId xmlns:a16="http://schemas.microsoft.com/office/drawing/2014/main" id="{34F35C5A-8322-D441-9D4A-83FC3FCC48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3462338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9" name="Object 23">
            <a:extLst>
              <a:ext uri="{FF2B5EF4-FFF2-40B4-BE49-F238E27FC236}">
                <a16:creationId xmlns:a16="http://schemas.microsoft.com/office/drawing/2014/main" id="{ACB2C6B8-56F8-C247-8EE2-C1CE62544A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30676" y="4097338"/>
          <a:ext cx="45561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5" name="Equation" r:id="rId37" imgW="105029000" imgH="21361400" progId="Equation.3">
                  <p:embed/>
                </p:oleObj>
              </mc:Choice>
              <mc:Fallback>
                <p:oleObj name="Equation" r:id="rId37" imgW="105029000" imgH="21361400" progId="Equation.3">
                  <p:embed/>
                  <p:pic>
                    <p:nvPicPr>
                      <p:cNvPr id="55319" name="Object 23">
                        <a:extLst>
                          <a:ext uri="{FF2B5EF4-FFF2-40B4-BE49-F238E27FC236}">
                            <a16:creationId xmlns:a16="http://schemas.microsoft.com/office/drawing/2014/main" id="{ACB2C6B8-56F8-C247-8EE2-C1CE62544A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0676" y="4097338"/>
                        <a:ext cx="45561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1" name="Text Box 25">
            <a:extLst>
              <a:ext uri="{FF2B5EF4-FFF2-40B4-BE49-F238E27FC236}">
                <a16:creationId xmlns:a16="http://schemas.microsoft.com/office/drawing/2014/main" id="{347828B6-EA00-1C40-9CE4-91883F326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87203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= –1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graphicFrame>
        <p:nvGraphicFramePr>
          <p:cNvPr id="55322" name="Object 26">
            <a:extLst>
              <a:ext uri="{FF2B5EF4-FFF2-40B4-BE49-F238E27FC236}">
                <a16:creationId xmlns:a16="http://schemas.microsoft.com/office/drawing/2014/main" id="{B93A5CAB-2CF1-DB41-972F-95EACB48B0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0800" y="5405438"/>
          <a:ext cx="698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6" name="Equation" r:id="rId39" imgW="16090900" imgH="19596100" progId="Equation.3">
                  <p:embed/>
                </p:oleObj>
              </mc:Choice>
              <mc:Fallback>
                <p:oleObj name="Equation" r:id="rId39" imgW="16090900" imgH="19596100" progId="Equation.3">
                  <p:embed/>
                  <p:pic>
                    <p:nvPicPr>
                      <p:cNvPr id="55322" name="Object 26">
                        <a:extLst>
                          <a:ext uri="{FF2B5EF4-FFF2-40B4-BE49-F238E27FC236}">
                            <a16:creationId xmlns:a16="http://schemas.microsoft.com/office/drawing/2014/main" id="{B93A5CAB-2CF1-DB41-972F-95EACB48B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405438"/>
                        <a:ext cx="698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4" name="Object 28">
            <a:extLst>
              <a:ext uri="{FF2B5EF4-FFF2-40B4-BE49-F238E27FC236}">
                <a16:creationId xmlns:a16="http://schemas.microsoft.com/office/drawing/2014/main" id="{8F67F641-73F9-5A40-BC02-9F64CFF938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81376" y="5589588"/>
          <a:ext cx="53181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7" name="Equation" r:id="rId41" imgW="122593100" imgH="11696700" progId="Equation.3">
                  <p:embed/>
                </p:oleObj>
              </mc:Choice>
              <mc:Fallback>
                <p:oleObj name="Equation" r:id="rId41" imgW="122593100" imgH="11696700" progId="Equation.3">
                  <p:embed/>
                  <p:pic>
                    <p:nvPicPr>
                      <p:cNvPr id="55324" name="Object 28">
                        <a:extLst>
                          <a:ext uri="{FF2B5EF4-FFF2-40B4-BE49-F238E27FC236}">
                            <a16:creationId xmlns:a16="http://schemas.microsoft.com/office/drawing/2014/main" id="{8F67F641-73F9-5A40-BC02-9F64CFF938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6" y="5589588"/>
                        <a:ext cx="53181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5" name="Object 29">
            <a:extLst>
              <a:ext uri="{FF2B5EF4-FFF2-40B4-BE49-F238E27FC236}">
                <a16:creationId xmlns:a16="http://schemas.microsoft.com/office/drawing/2014/main" id="{2F1D9807-60BF-734F-A991-D7EC66CDE6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04125" y="1341438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8" name="Equation" r:id="rId43" imgW="47104300" imgH="9359900" progId="Equation.3">
                  <p:embed/>
                </p:oleObj>
              </mc:Choice>
              <mc:Fallback>
                <p:oleObj name="Equation" r:id="rId43" imgW="47104300" imgH="9359900" progId="Equation.3">
                  <p:embed/>
                  <p:pic>
                    <p:nvPicPr>
                      <p:cNvPr id="55325" name="Object 29">
                        <a:extLst>
                          <a:ext uri="{FF2B5EF4-FFF2-40B4-BE49-F238E27FC236}">
                            <a16:creationId xmlns:a16="http://schemas.microsoft.com/office/drawing/2014/main" id="{2F1D9807-60BF-734F-A991-D7EC66CDE6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25" y="1341438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6" name="Object 30">
            <a:extLst>
              <a:ext uri="{FF2B5EF4-FFF2-40B4-BE49-F238E27FC236}">
                <a16:creationId xmlns:a16="http://schemas.microsoft.com/office/drawing/2014/main" id="{1ECF040C-2F45-D848-95CD-062FFA5998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45400" y="2814638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9" name="Equation" r:id="rId45" imgW="47104300" imgH="9359900" progId="Equation.3">
                  <p:embed/>
                </p:oleObj>
              </mc:Choice>
              <mc:Fallback>
                <p:oleObj name="Equation" r:id="rId45" imgW="47104300" imgH="9359900" progId="Equation.3">
                  <p:embed/>
                  <p:pic>
                    <p:nvPicPr>
                      <p:cNvPr id="55326" name="Object 30">
                        <a:extLst>
                          <a:ext uri="{FF2B5EF4-FFF2-40B4-BE49-F238E27FC236}">
                            <a16:creationId xmlns:a16="http://schemas.microsoft.com/office/drawing/2014/main" id="{1ECF040C-2F45-D848-95CD-062FFA5998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2814638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7" name="Object 31">
            <a:extLst>
              <a:ext uri="{FF2B5EF4-FFF2-40B4-BE49-F238E27FC236}">
                <a16:creationId xmlns:a16="http://schemas.microsoft.com/office/drawing/2014/main" id="{FB7FA4D3-3F83-5A46-B6BB-42E5AA7809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28100" y="4338638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0" name="Equation" r:id="rId47" imgW="34810700" imgH="9359900" progId="Equation.3">
                  <p:embed/>
                </p:oleObj>
              </mc:Choice>
              <mc:Fallback>
                <p:oleObj name="Equation" r:id="rId47" imgW="34810700" imgH="9359900" progId="Equation.3">
                  <p:embed/>
                  <p:pic>
                    <p:nvPicPr>
                      <p:cNvPr id="55327" name="Object 31">
                        <a:extLst>
                          <a:ext uri="{FF2B5EF4-FFF2-40B4-BE49-F238E27FC236}">
                            <a16:creationId xmlns:a16="http://schemas.microsoft.com/office/drawing/2014/main" id="{FB7FA4D3-3F83-5A46-B6BB-42E5AA7809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8100" y="4338638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8" name="Object 32">
            <a:extLst>
              <a:ext uri="{FF2B5EF4-FFF2-40B4-BE49-F238E27FC236}">
                <a16:creationId xmlns:a16="http://schemas.microsoft.com/office/drawing/2014/main" id="{EEE9BE01-D976-F447-96E0-7602B035DD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28100" y="5710238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1" name="Equation" r:id="rId49" imgW="34810700" imgH="9359900" progId="Equation.3">
                  <p:embed/>
                </p:oleObj>
              </mc:Choice>
              <mc:Fallback>
                <p:oleObj name="Equation" r:id="rId49" imgW="34810700" imgH="9359900" progId="Equation.3">
                  <p:embed/>
                  <p:pic>
                    <p:nvPicPr>
                      <p:cNvPr id="55328" name="Object 32">
                        <a:extLst>
                          <a:ext uri="{FF2B5EF4-FFF2-40B4-BE49-F238E27FC236}">
                            <a16:creationId xmlns:a16="http://schemas.microsoft.com/office/drawing/2014/main" id="{EEE9BE01-D976-F447-96E0-7602B035DD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8100" y="5710238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07365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07B065F2-6FE2-2040-AC2D-1760CB88C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531" y="538610"/>
            <a:ext cx="1080120" cy="481112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CC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</a:p>
        </p:txBody>
      </p:sp>
      <p:sp>
        <p:nvSpPr>
          <p:cNvPr id="56323" name="Text Box 3">
            <a:extLst>
              <a:ext uri="{FF2B5EF4-FFF2-40B4-BE49-F238E27FC236}">
                <a16:creationId xmlns:a16="http://schemas.microsoft.com/office/drawing/2014/main" id="{0F81A1B4-A245-2B43-996E-D0E5547BC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00609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56324" name="Object 4">
            <a:extLst>
              <a:ext uri="{FF2B5EF4-FFF2-40B4-BE49-F238E27FC236}">
                <a16:creationId xmlns:a16="http://schemas.microsoft.com/office/drawing/2014/main" id="{3605FE11-1025-434D-9B39-063FAA823B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0465255"/>
              </p:ext>
            </p:extLst>
          </p:nvPr>
        </p:nvGraphicFramePr>
        <p:xfrm>
          <a:off x="3352800" y="589508"/>
          <a:ext cx="1524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0" name="Equation" r:id="rId3" imgW="35102800" imgH="10820400" progId="Equation.3">
                  <p:embed/>
                </p:oleObj>
              </mc:Choice>
              <mc:Fallback>
                <p:oleObj name="Equation" r:id="rId3" imgW="35102800" imgH="10820400" progId="Equation.3">
                  <p:embed/>
                  <p:pic>
                    <p:nvPicPr>
                      <p:cNvPr id="56324" name="Object 4">
                        <a:extLst>
                          <a:ext uri="{FF2B5EF4-FFF2-40B4-BE49-F238E27FC236}">
                            <a16:creationId xmlns:a16="http://schemas.microsoft.com/office/drawing/2014/main" id="{3605FE11-1025-434D-9B39-063FAA823B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89508"/>
                        <a:ext cx="1524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7" name="Text Box 7">
            <a:extLst>
              <a:ext uri="{FF2B5EF4-FFF2-40B4-BE49-F238E27FC236}">
                <a16:creationId xmlns:a16="http://schemas.microsoft.com/office/drawing/2014/main" id="{65CA8470-A89E-D34A-90AC-F78B48FB2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9856" y="570458"/>
            <a:ext cx="57157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处“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有泰勒级数</a:t>
            </a:r>
            <a:r>
              <a:rPr lang="zh-CN" altLang="en-US" dirty="0">
                <a:solidFill>
                  <a:srgbClr val="000000"/>
                </a:solidFill>
              </a:rPr>
              <a:t>”与“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能展成泰勒</a:t>
            </a:r>
          </a:p>
        </p:txBody>
      </p:sp>
      <p:sp>
        <p:nvSpPr>
          <p:cNvPr id="56328" name="Text Box 8">
            <a:extLst>
              <a:ext uri="{FF2B5EF4-FFF2-40B4-BE49-F238E27FC236}">
                <a16:creationId xmlns:a16="http://schemas.microsoft.com/office/drawing/2014/main" id="{D2E3CF53-EDF2-8A46-AD2E-3D1239DD6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24496"/>
            <a:ext cx="39791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级数</a:t>
            </a:r>
            <a:r>
              <a:rPr lang="zh-CN" altLang="en-US" dirty="0">
                <a:solidFill>
                  <a:srgbClr val="000000"/>
                </a:solidFill>
              </a:rPr>
              <a:t>”有何不同 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FE23ED0C-A9DE-874C-9752-105E6D5C0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73771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后者必需证明</a:t>
            </a:r>
          </a:p>
        </p:txBody>
      </p:sp>
      <p:graphicFrame>
        <p:nvGraphicFramePr>
          <p:cNvPr id="56330" name="Object 10">
            <a:extLst>
              <a:ext uri="{FF2B5EF4-FFF2-40B4-BE49-F238E27FC236}">
                <a16:creationId xmlns:a16="http://schemas.microsoft.com/office/drawing/2014/main" id="{33EF392A-0D28-DE4A-B41D-2D2A4D6B4B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60475"/>
              </p:ext>
            </p:extLst>
          </p:nvPr>
        </p:nvGraphicFramePr>
        <p:xfrm>
          <a:off x="5302250" y="1694408"/>
          <a:ext cx="2286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1" name="Equation" r:id="rId5" imgW="52666900" imgH="15214600" progId="Equation.3">
                  <p:embed/>
                </p:oleObj>
              </mc:Choice>
              <mc:Fallback>
                <p:oleObj name="Equation" r:id="rId5" imgW="52666900" imgH="15214600" progId="Equation.3">
                  <p:embed/>
                  <p:pic>
                    <p:nvPicPr>
                      <p:cNvPr id="56330" name="Object 10">
                        <a:extLst>
                          <a:ext uri="{FF2B5EF4-FFF2-40B4-BE49-F238E27FC236}">
                            <a16:creationId xmlns:a16="http://schemas.microsoft.com/office/drawing/2014/main" id="{33EF392A-0D28-DE4A-B41D-2D2A4D6B4B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1694408"/>
                        <a:ext cx="2286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1" name="Text Box 11">
            <a:extLst>
              <a:ext uri="{FF2B5EF4-FFF2-40B4-BE49-F238E27FC236}">
                <a16:creationId xmlns:a16="http://schemas.microsoft.com/office/drawing/2014/main" id="{14B73E7C-F98C-F14F-A146-2BAAA56C7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643609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前者无此要求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6096" y="2601683"/>
            <a:ext cx="7486650" cy="13716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026317" y="3998538"/>
            <a:ext cx="7608363" cy="666750"/>
            <a:chOff x="2026317" y="3998538"/>
            <a:chExt cx="7608363" cy="66675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26317" y="3998538"/>
              <a:ext cx="5943600" cy="66675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91605" y="4063287"/>
              <a:ext cx="1743075" cy="581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91786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  <p:bldP spid="56327" grpId="0" autoUpdateAnimBg="0"/>
      <p:bldP spid="56328" grpId="0" autoUpdateAnimBg="0"/>
      <p:bldP spid="56329" grpId="0" autoUpdateAnimBg="0"/>
      <p:bldP spid="5633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343472" y="764704"/>
            <a:ext cx="4607768" cy="558799"/>
            <a:chOff x="2783632" y="2608809"/>
            <a:chExt cx="4607768" cy="558799"/>
          </a:xfrm>
        </p:grpSpPr>
        <p:sp>
          <p:nvSpPr>
            <p:cNvPr id="56332" name="Text Box 12">
              <a:extLst>
                <a:ext uri="{FF2B5EF4-FFF2-40B4-BE49-F238E27FC236}">
                  <a16:creationId xmlns:a16="http://schemas.microsoft.com/office/drawing/2014/main" id="{1F50811F-B414-554C-B8EB-4C2FE755F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3632" y="2648496"/>
              <a:ext cx="1254968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2. </a:t>
              </a:r>
              <a:r>
                <a:rPr lang="zh-CN" altLang="en-US" dirty="0">
                  <a:solidFill>
                    <a:srgbClr val="000000"/>
                  </a:solidFill>
                </a:rPr>
                <a:t> </a:t>
              </a:r>
              <a:r>
                <a:rPr kumimoji="1" lang="zh-C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求</a:t>
              </a:r>
              <a:endPara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56333" name="Object 13">
              <a:extLst>
                <a:ext uri="{FF2B5EF4-FFF2-40B4-BE49-F238E27FC236}">
                  <a16:creationId xmlns:a16="http://schemas.microsoft.com/office/drawing/2014/main" id="{099CE1FD-CF5F-B64C-87C5-F401215F014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9673683"/>
                </p:ext>
              </p:extLst>
            </p:nvPr>
          </p:nvGraphicFramePr>
          <p:xfrm>
            <a:off x="3746500" y="2608809"/>
            <a:ext cx="1473200" cy="50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2756" name="Equation" r:id="rId3" imgW="33934400" imgH="11696700" progId="Equation.3">
                    <p:embed/>
                  </p:oleObj>
                </mc:Choice>
                <mc:Fallback>
                  <p:oleObj name="Equation" r:id="rId3" imgW="33934400" imgH="11696700" progId="Equation.3">
                    <p:embed/>
                    <p:pic>
                      <p:nvPicPr>
                        <p:cNvPr id="56333" name="Object 13">
                          <a:extLst>
                            <a:ext uri="{FF2B5EF4-FFF2-40B4-BE49-F238E27FC236}">
                              <a16:creationId xmlns:a16="http://schemas.microsoft.com/office/drawing/2014/main" id="{099CE1FD-CF5F-B64C-87C5-F401215F01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6500" y="2608809"/>
                          <a:ext cx="1473200" cy="508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34" name="Text Box 14">
              <a:extLst>
                <a:ext uri="{FF2B5EF4-FFF2-40B4-BE49-F238E27FC236}">
                  <a16:creationId xmlns:a16="http://schemas.microsoft.com/office/drawing/2014/main" id="{72DABCA6-87EF-4241-B410-7A0397D594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2635796"/>
              <a:ext cx="22098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的幂级数 </a:t>
              </a: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?</a:t>
              </a:r>
            </a:p>
          </p:txBody>
        </p:sp>
      </p:grpSp>
      <p:sp>
        <p:nvSpPr>
          <p:cNvPr id="56335" name="Text Box 15">
            <a:extLst>
              <a:ext uri="{FF2B5EF4-FFF2-40B4-BE49-F238E27FC236}">
                <a16:creationId xmlns:a16="http://schemas.microsoft.com/office/drawing/2014/main" id="{2269ADE4-37D1-3F46-A4C8-9545CE4C0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440" y="1684810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提示</a:t>
            </a: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56336" name="Object 16">
            <a:extLst>
              <a:ext uri="{FF2B5EF4-FFF2-40B4-BE49-F238E27FC236}">
                <a16:creationId xmlns:a16="http://schemas.microsoft.com/office/drawing/2014/main" id="{430A985E-7AF5-8446-AEE0-C2E79BF88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532755"/>
              </p:ext>
            </p:extLst>
          </p:nvPr>
        </p:nvGraphicFramePr>
        <p:xfrm>
          <a:off x="3436640" y="1514947"/>
          <a:ext cx="232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57" name="Equation" r:id="rId5" imgW="53543200" imgH="19596100" progId="Equation.3">
                  <p:embed/>
                </p:oleObj>
              </mc:Choice>
              <mc:Fallback>
                <p:oleObj name="Equation" r:id="rId5" imgW="53543200" imgH="19596100" progId="Equation.3">
                  <p:embed/>
                  <p:pic>
                    <p:nvPicPr>
                      <p:cNvPr id="56336" name="Object 16">
                        <a:extLst>
                          <a:ext uri="{FF2B5EF4-FFF2-40B4-BE49-F238E27FC236}">
                            <a16:creationId xmlns:a16="http://schemas.microsoft.com/office/drawing/2014/main" id="{430A985E-7AF5-8446-AEE0-C2E79BF889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6640" y="1514947"/>
                        <a:ext cx="232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7" name="Object 17">
            <a:extLst>
              <a:ext uri="{FF2B5EF4-FFF2-40B4-BE49-F238E27FC236}">
                <a16:creationId xmlns:a16="http://schemas.microsoft.com/office/drawing/2014/main" id="{A0EADBD4-2226-8341-9A1A-1BB8CEC5A8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313888"/>
              </p:ext>
            </p:extLst>
          </p:nvPr>
        </p:nvGraphicFramePr>
        <p:xfrm>
          <a:off x="5951240" y="1484784"/>
          <a:ext cx="3162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58" name="Equation" r:id="rId7" imgW="72847200" imgH="23406100" progId="Equation.3">
                  <p:embed/>
                </p:oleObj>
              </mc:Choice>
              <mc:Fallback>
                <p:oleObj name="Equation" r:id="rId7" imgW="72847200" imgH="23406100" progId="Equation.3">
                  <p:embed/>
                  <p:pic>
                    <p:nvPicPr>
                      <p:cNvPr id="56337" name="Object 17">
                        <a:extLst>
                          <a:ext uri="{FF2B5EF4-FFF2-40B4-BE49-F238E27FC236}">
                            <a16:creationId xmlns:a16="http://schemas.microsoft.com/office/drawing/2014/main" id="{A0EADBD4-2226-8341-9A1A-1BB8CEC5A8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240" y="1484784"/>
                        <a:ext cx="3162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8" name="Object 18">
            <a:extLst>
              <a:ext uri="{FF2B5EF4-FFF2-40B4-BE49-F238E27FC236}">
                <a16:creationId xmlns:a16="http://schemas.microsoft.com/office/drawing/2014/main" id="{44D3EF9F-CD0F-6C4C-8300-8030A0834E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1126377"/>
              </p:ext>
            </p:extLst>
          </p:nvPr>
        </p:nvGraphicFramePr>
        <p:xfrm>
          <a:off x="3779540" y="2548409"/>
          <a:ext cx="3392780" cy="10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59" name="Equation" r:id="rId9" imgW="80746600" imgH="23990300" progId="Equation.3">
                  <p:embed/>
                </p:oleObj>
              </mc:Choice>
              <mc:Fallback>
                <p:oleObj name="Equation" r:id="rId9" imgW="80746600" imgH="23990300" progId="Equation.3">
                  <p:embed/>
                  <p:pic>
                    <p:nvPicPr>
                      <p:cNvPr id="56338" name="Object 18">
                        <a:extLst>
                          <a:ext uri="{FF2B5EF4-FFF2-40B4-BE49-F238E27FC236}">
                            <a16:creationId xmlns:a16="http://schemas.microsoft.com/office/drawing/2014/main" id="{44D3EF9F-CD0F-6C4C-8300-8030A0834E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540" y="2548409"/>
                        <a:ext cx="3392780" cy="10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9" name="Object 19">
            <a:extLst>
              <a:ext uri="{FF2B5EF4-FFF2-40B4-BE49-F238E27FC236}">
                <a16:creationId xmlns:a16="http://schemas.microsoft.com/office/drawing/2014/main" id="{900EFE13-D430-5A44-9284-AB0F316684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877997"/>
              </p:ext>
            </p:extLst>
          </p:nvPr>
        </p:nvGraphicFramePr>
        <p:xfrm>
          <a:off x="7736177" y="2849209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60" name="Equation" r:id="rId11" imgW="47104300" imgH="9359900" progId="Equation.3">
                  <p:embed/>
                </p:oleObj>
              </mc:Choice>
              <mc:Fallback>
                <p:oleObj name="Equation" r:id="rId11" imgW="47104300" imgH="9359900" progId="Equation.3">
                  <p:embed/>
                  <p:pic>
                    <p:nvPicPr>
                      <p:cNvPr id="56339" name="Object 19">
                        <a:extLst>
                          <a:ext uri="{FF2B5EF4-FFF2-40B4-BE49-F238E27FC236}">
                            <a16:creationId xmlns:a16="http://schemas.microsoft.com/office/drawing/2014/main" id="{900EFE13-D430-5A44-9284-AB0F316684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6177" y="2849209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0" name="Oval 20">
            <a:extLst>
              <a:ext uri="{FF2B5EF4-FFF2-40B4-BE49-F238E27FC236}">
                <a16:creationId xmlns:a16="http://schemas.microsoft.com/office/drawing/2014/main" id="{E7C2880D-332C-4C43-968E-7ECDFB564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540" y="1662584"/>
            <a:ext cx="533400" cy="609600"/>
          </a:xfrm>
          <a:prstGeom prst="ellips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56341" name="Object 21">
            <a:extLst>
              <a:ext uri="{FF2B5EF4-FFF2-40B4-BE49-F238E27FC236}">
                <a16:creationId xmlns:a16="http://schemas.microsoft.com/office/drawing/2014/main" id="{62076D8B-0B5B-E04E-A2C8-240D7ED90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487625"/>
              </p:ext>
            </p:extLst>
          </p:nvPr>
        </p:nvGraphicFramePr>
        <p:xfrm>
          <a:off x="9189740" y="1754659"/>
          <a:ext cx="965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61" name="Equation" r:id="rId13" imgW="22237700" imgH="11696700" progId="Equation.3">
                  <p:embed/>
                </p:oleObj>
              </mc:Choice>
              <mc:Fallback>
                <p:oleObj name="Equation" r:id="rId13" imgW="22237700" imgH="11696700" progId="Equation.3">
                  <p:embed/>
                  <p:pic>
                    <p:nvPicPr>
                      <p:cNvPr id="56341" name="Object 21">
                        <a:extLst>
                          <a:ext uri="{FF2B5EF4-FFF2-40B4-BE49-F238E27FC236}">
                            <a16:creationId xmlns:a16="http://schemas.microsoft.com/office/drawing/2014/main" id="{62076D8B-0B5B-E04E-A2C8-240D7ED90F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9740" y="1754659"/>
                        <a:ext cx="965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893420" y="4068361"/>
            <a:ext cx="10543003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习题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10.3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：</a:t>
            </a:r>
            <a:r>
              <a:rPr kumimoji="1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1(2,3); 2; 4(2); 5(1); 6.</a:t>
            </a:r>
            <a:endParaRPr kumimoji="1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仿宋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2321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5" grpId="0" autoUpdateAnimBg="0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292CF14B-F1F5-9440-B329-FE5D61182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1981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练习题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1.</a:t>
            </a:r>
          </a:p>
        </p:txBody>
      </p:sp>
      <p:sp>
        <p:nvSpPr>
          <p:cNvPr id="59395" name="Text Box 3">
            <a:extLst>
              <a:ext uri="{FF2B5EF4-FFF2-40B4-BE49-F238E27FC236}">
                <a16:creationId xmlns:a16="http://schemas.microsoft.com/office/drawing/2014/main" id="{21949EA8-0FBD-4042-9D72-EDCF9EE12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57201"/>
            <a:ext cx="502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将下列函数展开成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</a:p>
        </p:txBody>
      </p:sp>
      <p:graphicFrame>
        <p:nvGraphicFramePr>
          <p:cNvPr id="59396" name="Object 4">
            <a:extLst>
              <a:ext uri="{FF2B5EF4-FFF2-40B4-BE49-F238E27FC236}">
                <a16:creationId xmlns:a16="http://schemas.microsoft.com/office/drawing/2014/main" id="{0CE79269-C62D-4F4A-8DA7-CAF2000792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79900" y="977900"/>
          <a:ext cx="2730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4" name="Equation" r:id="rId3" imgW="62903100" imgH="19596100" progId="Equation.3">
                  <p:embed/>
                </p:oleObj>
              </mc:Choice>
              <mc:Fallback>
                <p:oleObj name="Equation" r:id="rId3" imgW="62903100" imgH="19596100" progId="Equation.3">
                  <p:embed/>
                  <p:pic>
                    <p:nvPicPr>
                      <p:cNvPr id="59396" name="Object 4">
                        <a:extLst>
                          <a:ext uri="{FF2B5EF4-FFF2-40B4-BE49-F238E27FC236}">
                            <a16:creationId xmlns:a16="http://schemas.microsoft.com/office/drawing/2014/main" id="{0CE79269-C62D-4F4A-8DA7-CAF2000792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977900"/>
                        <a:ext cx="2730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7" name="Text Box 5">
            <a:extLst>
              <a:ext uri="{FF2B5EF4-FFF2-40B4-BE49-F238E27FC236}">
                <a16:creationId xmlns:a16="http://schemas.microsoft.com/office/drawing/2014/main" id="{59249462-A32A-CF42-86CA-77F8C2CD1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336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9398" name="Object 6">
            <a:extLst>
              <a:ext uri="{FF2B5EF4-FFF2-40B4-BE49-F238E27FC236}">
                <a16:creationId xmlns:a16="http://schemas.microsoft.com/office/drawing/2014/main" id="{0B360463-3E06-CB4D-8DF3-0B22127BCF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2187575"/>
          <a:ext cx="1117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5" name="Equation" r:id="rId5" imgW="25742900" imgH="9652000" progId="Equation.3">
                  <p:embed/>
                </p:oleObj>
              </mc:Choice>
              <mc:Fallback>
                <p:oleObj name="Equation" r:id="rId5" imgW="25742900" imgH="9652000" progId="Equation.3">
                  <p:embed/>
                  <p:pic>
                    <p:nvPicPr>
                      <p:cNvPr id="59398" name="Object 6">
                        <a:extLst>
                          <a:ext uri="{FF2B5EF4-FFF2-40B4-BE49-F238E27FC236}">
                            <a16:creationId xmlns:a16="http://schemas.microsoft.com/office/drawing/2014/main" id="{0B360463-3E06-CB4D-8DF3-0B22127BCF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187575"/>
                        <a:ext cx="1117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9" name="Object 7">
            <a:extLst>
              <a:ext uri="{FF2B5EF4-FFF2-40B4-BE49-F238E27FC236}">
                <a16:creationId xmlns:a16="http://schemas.microsoft.com/office/drawing/2014/main" id="{B92E84AC-8917-A944-A4D8-8F15A17471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1939925"/>
          <a:ext cx="889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6" name="Equation" r:id="rId7" imgW="20485100" imgH="20193000" progId="Equation.3">
                  <p:embed/>
                </p:oleObj>
              </mc:Choice>
              <mc:Fallback>
                <p:oleObj name="Equation" r:id="rId7" imgW="20485100" imgH="20193000" progId="Equation.3">
                  <p:embed/>
                  <p:pic>
                    <p:nvPicPr>
                      <p:cNvPr id="59399" name="Object 7">
                        <a:extLst>
                          <a:ext uri="{FF2B5EF4-FFF2-40B4-BE49-F238E27FC236}">
                            <a16:creationId xmlns:a16="http://schemas.microsoft.com/office/drawing/2014/main" id="{B92E84AC-8917-A944-A4D8-8F15A17471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939925"/>
                        <a:ext cx="889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0" name="Object 8">
            <a:extLst>
              <a:ext uri="{FF2B5EF4-FFF2-40B4-BE49-F238E27FC236}">
                <a16:creationId xmlns:a16="http://schemas.microsoft.com/office/drawing/2014/main" id="{4D57EC4E-488D-5942-B0A8-B58BD1A230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1905000"/>
          <a:ext cx="2184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7" name="Equation" r:id="rId9" imgW="50317400" imgH="23406100" progId="Equation.3">
                  <p:embed/>
                </p:oleObj>
              </mc:Choice>
              <mc:Fallback>
                <p:oleObj name="Equation" r:id="rId9" imgW="50317400" imgH="23406100" progId="Equation.3">
                  <p:embed/>
                  <p:pic>
                    <p:nvPicPr>
                      <p:cNvPr id="59400" name="Object 8">
                        <a:extLst>
                          <a:ext uri="{FF2B5EF4-FFF2-40B4-BE49-F238E27FC236}">
                            <a16:creationId xmlns:a16="http://schemas.microsoft.com/office/drawing/2014/main" id="{4D57EC4E-488D-5942-B0A8-B58BD1A230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905000"/>
                        <a:ext cx="2184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9">
            <a:extLst>
              <a:ext uri="{FF2B5EF4-FFF2-40B4-BE49-F238E27FC236}">
                <a16:creationId xmlns:a16="http://schemas.microsoft.com/office/drawing/2014/main" id="{90B49CCD-68C5-504D-9EFE-09F4206F2F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2184400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8" name="Equation" r:id="rId11" imgW="34810700" imgH="9359900" progId="Equation.3">
                  <p:embed/>
                </p:oleObj>
              </mc:Choice>
              <mc:Fallback>
                <p:oleObj name="Equation" r:id="rId11" imgW="34810700" imgH="9359900" progId="Equation.3">
                  <p:embed/>
                  <p:pic>
                    <p:nvPicPr>
                      <p:cNvPr id="59401" name="Object 9">
                        <a:extLst>
                          <a:ext uri="{FF2B5EF4-FFF2-40B4-BE49-F238E27FC236}">
                            <a16:creationId xmlns:a16="http://schemas.microsoft.com/office/drawing/2014/main" id="{90B49CCD-68C5-504D-9EFE-09F4206F2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2184400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2" name="Object 10">
            <a:extLst>
              <a:ext uri="{FF2B5EF4-FFF2-40B4-BE49-F238E27FC236}">
                <a16:creationId xmlns:a16="http://schemas.microsoft.com/office/drawing/2014/main" id="{759CA2A5-43B0-2A48-AA9B-05A962B91B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3352800"/>
          <a:ext cx="246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39" name="Equation" r:id="rId13" imgW="56756300" imgH="9359900" progId="Equation.3">
                  <p:embed/>
                </p:oleObj>
              </mc:Choice>
              <mc:Fallback>
                <p:oleObj name="Equation" r:id="rId13" imgW="56756300" imgH="9359900" progId="Equation.3">
                  <p:embed/>
                  <p:pic>
                    <p:nvPicPr>
                      <p:cNvPr id="59402" name="Object 10">
                        <a:extLst>
                          <a:ext uri="{FF2B5EF4-FFF2-40B4-BE49-F238E27FC236}">
                            <a16:creationId xmlns:a16="http://schemas.microsoft.com/office/drawing/2014/main" id="{759CA2A5-43B0-2A48-AA9B-05A962B91B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52800"/>
                        <a:ext cx="246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3" name="Object 11">
            <a:extLst>
              <a:ext uri="{FF2B5EF4-FFF2-40B4-BE49-F238E27FC236}">
                <a16:creationId xmlns:a16="http://schemas.microsoft.com/office/drawing/2014/main" id="{F290D33F-FFB7-E841-9242-CCD3128E184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3073400"/>
          <a:ext cx="24765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0" name="Equation" r:id="rId15" imgW="57048400" imgH="21653500" progId="Equation.3">
                  <p:embed/>
                </p:oleObj>
              </mc:Choice>
              <mc:Fallback>
                <p:oleObj name="Equation" r:id="rId15" imgW="57048400" imgH="21653500" progId="Equation.3">
                  <p:embed/>
                  <p:pic>
                    <p:nvPicPr>
                      <p:cNvPr id="59403" name="Object 11">
                        <a:extLst>
                          <a:ext uri="{FF2B5EF4-FFF2-40B4-BE49-F238E27FC236}">
                            <a16:creationId xmlns:a16="http://schemas.microsoft.com/office/drawing/2014/main" id="{F290D33F-FFB7-E841-9242-CCD3128E18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073400"/>
                        <a:ext cx="24765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4" name="Object 12">
            <a:extLst>
              <a:ext uri="{FF2B5EF4-FFF2-40B4-BE49-F238E27FC236}">
                <a16:creationId xmlns:a16="http://schemas.microsoft.com/office/drawing/2014/main" id="{CD0CC1C0-3D6A-B440-9E77-24982A5363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15200" y="3035300"/>
          <a:ext cx="2298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1" name="Equation" r:id="rId17" imgW="52959000" imgH="22237700" progId="Equation.3">
                  <p:embed/>
                </p:oleObj>
              </mc:Choice>
              <mc:Fallback>
                <p:oleObj name="Equation" r:id="rId17" imgW="52959000" imgH="22237700" progId="Equation.3">
                  <p:embed/>
                  <p:pic>
                    <p:nvPicPr>
                      <p:cNvPr id="59404" name="Object 12">
                        <a:extLst>
                          <a:ext uri="{FF2B5EF4-FFF2-40B4-BE49-F238E27FC236}">
                            <a16:creationId xmlns:a16="http://schemas.microsoft.com/office/drawing/2014/main" id="{CD0CC1C0-3D6A-B440-9E77-24982A5363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035300"/>
                        <a:ext cx="2298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7" name="Text Box 15">
            <a:extLst>
              <a:ext uri="{FF2B5EF4-FFF2-40B4-BE49-F238E27FC236}">
                <a16:creationId xmlns:a16="http://schemas.microsoft.com/office/drawing/2014/main" id="{BDE10470-11C9-5B46-BA77-D3A8EFC6C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43401"/>
            <a:ext cx="472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 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此级数条件收敛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9408" name="Object 16">
            <a:extLst>
              <a:ext uri="{FF2B5EF4-FFF2-40B4-BE49-F238E27FC236}">
                <a16:creationId xmlns:a16="http://schemas.microsoft.com/office/drawing/2014/main" id="{045FF4E9-432D-2449-83E7-4E2128499D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4203700"/>
          <a:ext cx="1397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2" name="Equation" r:id="rId19" imgW="32181800" imgH="19011900" progId="Equation.3">
                  <p:embed/>
                </p:oleObj>
              </mc:Choice>
              <mc:Fallback>
                <p:oleObj name="Equation" r:id="rId19" imgW="32181800" imgH="19011900" progId="Equation.3">
                  <p:embed/>
                  <p:pic>
                    <p:nvPicPr>
                      <p:cNvPr id="59408" name="Object 16">
                        <a:extLst>
                          <a:ext uri="{FF2B5EF4-FFF2-40B4-BE49-F238E27FC236}">
                            <a16:creationId xmlns:a16="http://schemas.microsoft.com/office/drawing/2014/main" id="{045FF4E9-432D-2449-83E7-4E2128499D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203700"/>
                        <a:ext cx="1397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>
            <a:extLst>
              <a:ext uri="{FF2B5EF4-FFF2-40B4-BE49-F238E27FC236}">
                <a16:creationId xmlns:a16="http://schemas.microsoft.com/office/drawing/2014/main" id="{8546B1B4-1AD7-8B44-A1AE-6F5D275302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5350" y="5003800"/>
          <a:ext cx="39878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3" name="Equation" r:id="rId21" imgW="91871800" imgH="25158700" progId="Equation.3">
                  <p:embed/>
                </p:oleObj>
              </mc:Choice>
              <mc:Fallback>
                <p:oleObj name="Equation" r:id="rId21" imgW="91871800" imgH="25158700" progId="Equation.3">
                  <p:embed/>
                  <p:pic>
                    <p:nvPicPr>
                      <p:cNvPr id="59409" name="Object 17">
                        <a:extLst>
                          <a:ext uri="{FF2B5EF4-FFF2-40B4-BE49-F238E27FC236}">
                            <a16:creationId xmlns:a16="http://schemas.microsoft.com/office/drawing/2014/main" id="{8546B1B4-1AD7-8B44-A1AE-6F5D275302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5003800"/>
                        <a:ext cx="39878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0" name="Object 18">
            <a:extLst>
              <a:ext uri="{FF2B5EF4-FFF2-40B4-BE49-F238E27FC236}">
                <a16:creationId xmlns:a16="http://schemas.microsoft.com/office/drawing/2014/main" id="{D80E4F27-7EDF-2C42-9510-14209F53B3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08900" y="5321300"/>
          <a:ext cx="1511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4" name="Equation" r:id="rId23" imgW="34810700" imgH="9067800" progId="Equation.3">
                  <p:embed/>
                </p:oleObj>
              </mc:Choice>
              <mc:Fallback>
                <p:oleObj name="Equation" r:id="rId23" imgW="34810700" imgH="9067800" progId="Equation.3">
                  <p:embed/>
                  <p:pic>
                    <p:nvPicPr>
                      <p:cNvPr id="59410" name="Object 18">
                        <a:extLst>
                          <a:ext uri="{FF2B5EF4-FFF2-40B4-BE49-F238E27FC236}">
                            <a16:creationId xmlns:a16="http://schemas.microsoft.com/office/drawing/2014/main" id="{D80E4F27-7EDF-2C42-9510-14209F53B3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900" y="5321300"/>
                        <a:ext cx="1511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1" name="Text Box 19">
            <a:extLst>
              <a:ext uri="{FF2B5EF4-FFF2-40B4-BE49-F238E27FC236}">
                <a16:creationId xmlns:a16="http://schemas.microsoft.com/office/drawing/2014/main" id="{DA7AC82A-4365-5947-A46B-B7DDB23FC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333876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 </a:t>
            </a:r>
          </a:p>
        </p:txBody>
      </p:sp>
    </p:spTree>
    <p:extLst>
      <p:ext uri="{BB962C8B-B14F-4D97-AF65-F5344CB8AC3E}">
        <p14:creationId xmlns:p14="http://schemas.microsoft.com/office/powerpoint/2010/main" val="42772411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 build="p" autoUpdateAnimBg="0"/>
      <p:bldP spid="59407" grpId="0" build="p" autoUpdateAnimBg="0"/>
      <p:bldP spid="5941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51" name="Group 35">
            <a:extLst>
              <a:ext uri="{FF2B5EF4-FFF2-40B4-BE49-F238E27FC236}">
                <a16:creationId xmlns:a16="http://schemas.microsoft.com/office/drawing/2014/main" id="{1AD72AC0-7FA2-6544-BE66-134416C464C0}"/>
              </a:ext>
            </a:extLst>
          </p:cNvPr>
          <p:cNvGrpSpPr>
            <a:grpSpLocks/>
          </p:cNvGrpSpPr>
          <p:nvPr/>
        </p:nvGrpSpPr>
        <p:grpSpPr bwMode="auto">
          <a:xfrm>
            <a:off x="1885950" y="4953000"/>
            <a:ext cx="8477250" cy="1397000"/>
            <a:chOff x="228" y="3168"/>
            <a:chExt cx="5340" cy="880"/>
          </a:xfrm>
        </p:grpSpPr>
        <p:graphicFrame>
          <p:nvGraphicFramePr>
            <p:cNvPr id="60419" name="Object 3">
              <a:extLst>
                <a:ext uri="{FF2B5EF4-FFF2-40B4-BE49-F238E27FC236}">
                  <a16:creationId xmlns:a16="http://schemas.microsoft.com/office/drawing/2014/main" id="{92A20CD7-DB7E-F548-A252-258D73B3F0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8" y="3344"/>
            <a:ext cx="10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798" name="Equation" r:id="rId3" imgW="39789100" imgH="9359900" progId="Equation.3">
                    <p:embed/>
                  </p:oleObj>
                </mc:Choice>
                <mc:Fallback>
                  <p:oleObj name="Equation" r:id="rId3" imgW="39789100" imgH="9359900" progId="Equation.3">
                    <p:embed/>
                    <p:pic>
                      <p:nvPicPr>
                        <p:cNvPr id="60419" name="Object 3">
                          <a:extLst>
                            <a:ext uri="{FF2B5EF4-FFF2-40B4-BE49-F238E27FC236}">
                              <a16:creationId xmlns:a16="http://schemas.microsoft.com/office/drawing/2014/main" id="{92A20CD7-DB7E-F548-A252-258D73B3F04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" y="3344"/>
                          <a:ext cx="10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0" name="Object 4">
              <a:extLst>
                <a:ext uri="{FF2B5EF4-FFF2-40B4-BE49-F238E27FC236}">
                  <a16:creationId xmlns:a16="http://schemas.microsoft.com/office/drawing/2014/main" id="{B5755C18-BDC4-FC4D-9F88-09B8329834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92" y="3408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799" name="Equation" r:id="rId5" imgW="11696700" imgH="5562600" progId="Equation.3">
                    <p:embed/>
                  </p:oleObj>
                </mc:Choice>
                <mc:Fallback>
                  <p:oleObj name="Equation" r:id="rId5" imgW="11696700" imgH="5562600" progId="Equation.3">
                    <p:embed/>
                    <p:pic>
                      <p:nvPicPr>
                        <p:cNvPr id="60420" name="Object 4">
                          <a:extLst>
                            <a:ext uri="{FF2B5EF4-FFF2-40B4-BE49-F238E27FC236}">
                              <a16:creationId xmlns:a16="http://schemas.microsoft.com/office/drawing/2014/main" id="{B5755C18-BDC4-FC4D-9F88-09B8329834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3408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1" name="Object 5">
              <a:extLst>
                <a:ext uri="{FF2B5EF4-FFF2-40B4-BE49-F238E27FC236}">
                  <a16:creationId xmlns:a16="http://schemas.microsoft.com/office/drawing/2014/main" id="{8A13B7A4-B045-3B44-A60C-35835D0E0F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88" y="3792"/>
            <a:ext cx="113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00" name="Equation" r:id="rId7" imgW="41541700" imgH="9359900" progId="Equation.3">
                    <p:embed/>
                  </p:oleObj>
                </mc:Choice>
                <mc:Fallback>
                  <p:oleObj name="Equation" r:id="rId7" imgW="41541700" imgH="9359900" progId="Equation.3">
                    <p:embed/>
                    <p:pic>
                      <p:nvPicPr>
                        <p:cNvPr id="60421" name="Object 5">
                          <a:extLst>
                            <a:ext uri="{FF2B5EF4-FFF2-40B4-BE49-F238E27FC236}">
                              <a16:creationId xmlns:a16="http://schemas.microsoft.com/office/drawing/2014/main" id="{8A13B7A4-B045-3B44-A60C-35835D0E0FE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8" y="3792"/>
                          <a:ext cx="113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2" name="Object 6">
              <a:extLst>
                <a:ext uri="{FF2B5EF4-FFF2-40B4-BE49-F238E27FC236}">
                  <a16:creationId xmlns:a16="http://schemas.microsoft.com/office/drawing/2014/main" id="{E7C4E5A2-FF1B-C342-9694-28939EE3A4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83" y="3204"/>
            <a:ext cx="56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01" name="Equation" r:id="rId9" imgW="20777200" imgH="19596100" progId="Equation.3">
                    <p:embed/>
                  </p:oleObj>
                </mc:Choice>
                <mc:Fallback>
                  <p:oleObj name="Equation" r:id="rId9" imgW="20777200" imgH="19596100" progId="Equation.3">
                    <p:embed/>
                    <p:pic>
                      <p:nvPicPr>
                        <p:cNvPr id="60422" name="Object 6">
                          <a:extLst>
                            <a:ext uri="{FF2B5EF4-FFF2-40B4-BE49-F238E27FC236}">
                              <a16:creationId xmlns:a16="http://schemas.microsoft.com/office/drawing/2014/main" id="{E7C4E5A2-FF1B-C342-9694-28939EE3A4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3" y="3204"/>
                          <a:ext cx="568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3" name="Object 7">
              <a:extLst>
                <a:ext uri="{FF2B5EF4-FFF2-40B4-BE49-F238E27FC236}">
                  <a16:creationId xmlns:a16="http://schemas.microsoft.com/office/drawing/2014/main" id="{CB8A529C-9F2A-EE43-8EE2-0BA9292E98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92" y="3207"/>
            <a:ext cx="544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02" name="Equation" r:id="rId11" imgW="19900900" imgH="19596100" progId="Equation.3">
                    <p:embed/>
                  </p:oleObj>
                </mc:Choice>
                <mc:Fallback>
                  <p:oleObj name="Equation" r:id="rId11" imgW="19900900" imgH="19596100" progId="Equation.3">
                    <p:embed/>
                    <p:pic>
                      <p:nvPicPr>
                        <p:cNvPr id="60423" name="Object 7">
                          <a:extLst>
                            <a:ext uri="{FF2B5EF4-FFF2-40B4-BE49-F238E27FC236}">
                              <a16:creationId xmlns:a16="http://schemas.microsoft.com/office/drawing/2014/main" id="{CB8A529C-9F2A-EE43-8EE2-0BA9292E98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2" y="3207"/>
                          <a:ext cx="544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4" name="Object 8">
              <a:extLst>
                <a:ext uri="{FF2B5EF4-FFF2-40B4-BE49-F238E27FC236}">
                  <a16:creationId xmlns:a16="http://schemas.microsoft.com/office/drawing/2014/main" id="{3FE687C0-58D0-7C48-80F1-470A6E8CA5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36" y="3208"/>
            <a:ext cx="56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03" name="Equation" r:id="rId13" imgW="20777200" imgH="19596100" progId="Equation.3">
                    <p:embed/>
                  </p:oleObj>
                </mc:Choice>
                <mc:Fallback>
                  <p:oleObj name="Equation" r:id="rId13" imgW="20777200" imgH="19596100" progId="Equation.3">
                    <p:embed/>
                    <p:pic>
                      <p:nvPicPr>
                        <p:cNvPr id="60424" name="Object 8">
                          <a:extLst>
                            <a:ext uri="{FF2B5EF4-FFF2-40B4-BE49-F238E27FC236}">
                              <a16:creationId xmlns:a16="http://schemas.microsoft.com/office/drawing/2014/main" id="{3FE687C0-58D0-7C48-80F1-470A6E8CA51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6" y="3208"/>
                          <a:ext cx="568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425" name="Object 9">
              <a:extLst>
                <a:ext uri="{FF2B5EF4-FFF2-40B4-BE49-F238E27FC236}">
                  <a16:creationId xmlns:a16="http://schemas.microsoft.com/office/drawing/2014/main" id="{DE9528BC-5CAE-8A41-9621-30987C517B6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68" y="3168"/>
            <a:ext cx="2000" cy="5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04" name="Equation" r:id="rId15" imgW="73139300" imgH="21653500" progId="Equation.3">
                    <p:embed/>
                  </p:oleObj>
                </mc:Choice>
                <mc:Fallback>
                  <p:oleObj name="Equation" r:id="rId15" imgW="73139300" imgH="21653500" progId="Equation.3">
                    <p:embed/>
                    <p:pic>
                      <p:nvPicPr>
                        <p:cNvPr id="60425" name="Object 9">
                          <a:extLst>
                            <a:ext uri="{FF2B5EF4-FFF2-40B4-BE49-F238E27FC236}">
                              <a16:creationId xmlns:a16="http://schemas.microsoft.com/office/drawing/2014/main" id="{DE9528BC-5CAE-8A41-9621-30987C517B6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3168"/>
                          <a:ext cx="2000" cy="5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0427" name="Rectangle 11">
            <a:extLst>
              <a:ext uri="{FF2B5EF4-FFF2-40B4-BE49-F238E27FC236}">
                <a16:creationId xmlns:a16="http://schemas.microsoft.com/office/drawing/2014/main" id="{BDA3A0A9-9FD4-0241-B58C-B2EC3D82D8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1295400" cy="5334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将</a:t>
            </a:r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C27DE3F3-413A-364E-99BC-2C3DE4AF5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1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</a:t>
            </a:r>
            <a:r>
              <a:rPr lang="zh-CN" altLang="en-US">
                <a:solidFill>
                  <a:srgbClr val="000000"/>
                </a:solidFill>
              </a:rPr>
              <a:t>处展为幂级数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0429" name="Object 13">
            <a:extLst>
              <a:ext uri="{FF2B5EF4-FFF2-40B4-BE49-F238E27FC236}">
                <a16:creationId xmlns:a16="http://schemas.microsoft.com/office/drawing/2014/main" id="{500F6461-A1B4-E04F-89B1-6E155995C6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30200"/>
          <a:ext cx="3238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5" name="Equation" r:id="rId17" imgW="74599800" imgH="11696700" progId="Equation.3">
                  <p:embed/>
                </p:oleObj>
              </mc:Choice>
              <mc:Fallback>
                <p:oleObj name="Equation" r:id="rId17" imgW="74599800" imgH="11696700" progId="Equation.3">
                  <p:embed/>
                  <p:pic>
                    <p:nvPicPr>
                      <p:cNvPr id="60429" name="Object 13">
                        <a:extLst>
                          <a:ext uri="{FF2B5EF4-FFF2-40B4-BE49-F238E27FC236}">
                            <a16:creationId xmlns:a16="http://schemas.microsoft.com/office/drawing/2014/main" id="{500F6461-A1B4-E04F-89B1-6E155995C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30200"/>
                        <a:ext cx="3238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0" name="Text Box 14">
            <a:extLst>
              <a:ext uri="{FF2B5EF4-FFF2-40B4-BE49-F238E27FC236}">
                <a16:creationId xmlns:a16="http://schemas.microsoft.com/office/drawing/2014/main" id="{5C135EDA-6B6F-3B48-98D8-865F440A4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048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0432" name="Object 16">
            <a:extLst>
              <a:ext uri="{FF2B5EF4-FFF2-40B4-BE49-F238E27FC236}">
                <a16:creationId xmlns:a16="http://schemas.microsoft.com/office/drawing/2014/main" id="{36561DFE-4334-8F40-9E28-99D94181B2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927100"/>
          <a:ext cx="4889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6" name="Equation" r:id="rId19" imgW="112636300" imgH="13754100" progId="Equation.3">
                  <p:embed/>
                </p:oleObj>
              </mc:Choice>
              <mc:Fallback>
                <p:oleObj name="Equation" r:id="rId19" imgW="112636300" imgH="13754100" progId="Equation.3">
                  <p:embed/>
                  <p:pic>
                    <p:nvPicPr>
                      <p:cNvPr id="60432" name="Object 16">
                        <a:extLst>
                          <a:ext uri="{FF2B5EF4-FFF2-40B4-BE49-F238E27FC236}">
                            <a16:creationId xmlns:a16="http://schemas.microsoft.com/office/drawing/2014/main" id="{36561DFE-4334-8F40-9E28-99D94181B2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927100"/>
                        <a:ext cx="48895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>
            <a:extLst>
              <a:ext uri="{FF2B5EF4-FFF2-40B4-BE49-F238E27FC236}">
                <a16:creationId xmlns:a16="http://schemas.microsoft.com/office/drawing/2014/main" id="{2FF4953D-2B2B-7D4F-8F7D-4F12725F67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56830" y="1849438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7" name="Equation" r:id="rId21" imgW="34518600" imgH="9359900" progId="Equation.3">
                  <p:embed/>
                </p:oleObj>
              </mc:Choice>
              <mc:Fallback>
                <p:oleObj name="Equation" r:id="rId21" imgW="34518600" imgH="9359900" progId="Equation.3">
                  <p:embed/>
                  <p:pic>
                    <p:nvPicPr>
                      <p:cNvPr id="60433" name="Object 17">
                        <a:extLst>
                          <a:ext uri="{FF2B5EF4-FFF2-40B4-BE49-F238E27FC236}">
                            <a16:creationId xmlns:a16="http://schemas.microsoft.com/office/drawing/2014/main" id="{2FF4953D-2B2B-7D4F-8F7D-4F12725F67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830" y="1849438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18">
            <a:extLst>
              <a:ext uri="{FF2B5EF4-FFF2-40B4-BE49-F238E27FC236}">
                <a16:creationId xmlns:a16="http://schemas.microsoft.com/office/drawing/2014/main" id="{E7E86BA5-909B-1B45-A601-455C45F262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39100" y="990600"/>
          <a:ext cx="2552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8" name="Equation" r:id="rId23" imgW="58801000" imgH="21069300" progId="Equation.3">
                  <p:embed/>
                </p:oleObj>
              </mc:Choice>
              <mc:Fallback>
                <p:oleObj name="Equation" r:id="rId23" imgW="58801000" imgH="21069300" progId="Equation.3">
                  <p:embed/>
                  <p:pic>
                    <p:nvPicPr>
                      <p:cNvPr id="60434" name="Object 18">
                        <a:extLst>
                          <a:ext uri="{FF2B5EF4-FFF2-40B4-BE49-F238E27FC236}">
                            <a16:creationId xmlns:a16="http://schemas.microsoft.com/office/drawing/2014/main" id="{E7E86BA5-909B-1B45-A601-455C45F262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9100" y="990600"/>
                        <a:ext cx="2552700" cy="914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7" name="Object 21">
            <a:extLst>
              <a:ext uri="{FF2B5EF4-FFF2-40B4-BE49-F238E27FC236}">
                <a16:creationId xmlns:a16="http://schemas.microsoft.com/office/drawing/2014/main" id="{502817F7-C33E-504E-AB38-DA5B148064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01468" y="1473200"/>
          <a:ext cx="12065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9" name="Equation" r:id="rId25" imgW="27800300" imgH="25742900" progId="Equation.3">
                  <p:embed/>
                </p:oleObj>
              </mc:Choice>
              <mc:Fallback>
                <p:oleObj name="Equation" r:id="rId25" imgW="27800300" imgH="25742900" progId="Equation.3">
                  <p:embed/>
                  <p:pic>
                    <p:nvPicPr>
                      <p:cNvPr id="60437" name="Object 21">
                        <a:extLst>
                          <a:ext uri="{FF2B5EF4-FFF2-40B4-BE49-F238E27FC236}">
                            <a16:creationId xmlns:a16="http://schemas.microsoft.com/office/drawing/2014/main" id="{502817F7-C33E-504E-AB38-DA5B148064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1468" y="1473200"/>
                        <a:ext cx="12065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8" name="Object 22">
            <a:extLst>
              <a:ext uri="{FF2B5EF4-FFF2-40B4-BE49-F238E27FC236}">
                <a16:creationId xmlns:a16="http://schemas.microsoft.com/office/drawing/2014/main" id="{E238E9AC-E4AA-1F4C-A59F-AF6050A8FD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48400" y="1852613"/>
          <a:ext cx="167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0" name="Equation" r:id="rId27" imgW="38620700" imgH="9359900" progId="Equation.3">
                  <p:embed/>
                </p:oleObj>
              </mc:Choice>
              <mc:Fallback>
                <p:oleObj name="Equation" r:id="rId27" imgW="38620700" imgH="9359900" progId="Equation.3">
                  <p:embed/>
                  <p:pic>
                    <p:nvPicPr>
                      <p:cNvPr id="60438" name="Object 22">
                        <a:extLst>
                          <a:ext uri="{FF2B5EF4-FFF2-40B4-BE49-F238E27FC236}">
                            <a16:creationId xmlns:a16="http://schemas.microsoft.com/office/drawing/2014/main" id="{E238E9AC-E4AA-1F4C-A59F-AF6050A8FD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852613"/>
                        <a:ext cx="167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9" name="Object 23">
            <a:extLst>
              <a:ext uri="{FF2B5EF4-FFF2-40B4-BE49-F238E27FC236}">
                <a16:creationId xmlns:a16="http://schemas.microsoft.com/office/drawing/2014/main" id="{94C1B1BA-88E3-AD47-91BA-26CB3D0B58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2946400"/>
          <a:ext cx="14351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1" name="Equation" r:id="rId29" imgW="33058100" imgH="13754100" progId="Equation.3">
                  <p:embed/>
                </p:oleObj>
              </mc:Choice>
              <mc:Fallback>
                <p:oleObj name="Equation" r:id="rId29" imgW="33058100" imgH="13754100" progId="Equation.3">
                  <p:embed/>
                  <p:pic>
                    <p:nvPicPr>
                      <p:cNvPr id="60439" name="Object 23">
                        <a:extLst>
                          <a:ext uri="{FF2B5EF4-FFF2-40B4-BE49-F238E27FC236}">
                            <a16:creationId xmlns:a16="http://schemas.microsoft.com/office/drawing/2014/main" id="{94C1B1BA-88E3-AD47-91BA-26CB3D0B58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946400"/>
                        <a:ext cx="14351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0" name="Object 24">
            <a:extLst>
              <a:ext uri="{FF2B5EF4-FFF2-40B4-BE49-F238E27FC236}">
                <a16:creationId xmlns:a16="http://schemas.microsoft.com/office/drawing/2014/main" id="{69A2F9E5-D731-954F-A03F-CE3FF02769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10088" y="2667000"/>
          <a:ext cx="26670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2" name="Equation" r:id="rId31" imgW="61442600" imgH="25450800" progId="Equation.3">
                  <p:embed/>
                </p:oleObj>
              </mc:Choice>
              <mc:Fallback>
                <p:oleObj name="Equation" r:id="rId31" imgW="61442600" imgH="25450800" progId="Equation.3">
                  <p:embed/>
                  <p:pic>
                    <p:nvPicPr>
                      <p:cNvPr id="60440" name="Object 24">
                        <a:extLst>
                          <a:ext uri="{FF2B5EF4-FFF2-40B4-BE49-F238E27FC236}">
                            <a16:creationId xmlns:a16="http://schemas.microsoft.com/office/drawing/2014/main" id="{69A2F9E5-D731-954F-A03F-CE3FF02769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2667000"/>
                        <a:ext cx="26670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6" name="Object 30">
            <a:extLst>
              <a:ext uri="{FF2B5EF4-FFF2-40B4-BE49-F238E27FC236}">
                <a16:creationId xmlns:a16="http://schemas.microsoft.com/office/drawing/2014/main" id="{9C08D45B-2C6D-8D41-AC45-6F0A48660C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43800" y="2889250"/>
          <a:ext cx="181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3" name="Equation" r:id="rId33" imgW="41833800" imgH="14046200" progId="Equation.3">
                  <p:embed/>
                </p:oleObj>
              </mc:Choice>
              <mc:Fallback>
                <p:oleObj name="Equation" r:id="rId33" imgW="41833800" imgH="14046200" progId="Equation.3">
                  <p:embed/>
                  <p:pic>
                    <p:nvPicPr>
                      <p:cNvPr id="60446" name="Object 30">
                        <a:extLst>
                          <a:ext uri="{FF2B5EF4-FFF2-40B4-BE49-F238E27FC236}">
                            <a16:creationId xmlns:a16="http://schemas.microsoft.com/office/drawing/2014/main" id="{9C08D45B-2C6D-8D41-AC45-6F0A48660C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889250"/>
                        <a:ext cx="181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6" name="Rectangle 10">
            <a:extLst>
              <a:ext uri="{FF2B5EF4-FFF2-40B4-BE49-F238E27FC236}">
                <a16:creationId xmlns:a16="http://schemas.microsoft.com/office/drawing/2014/main" id="{8E124FA0-EB0B-DB48-8F9A-7F3273B06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953000"/>
            <a:ext cx="8769350" cy="1371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0445" name="Object 29">
            <a:extLst>
              <a:ext uri="{FF2B5EF4-FFF2-40B4-BE49-F238E27FC236}">
                <a16:creationId xmlns:a16="http://schemas.microsoft.com/office/drawing/2014/main" id="{0EB2FD68-8DF5-7C48-A9CA-278EDA96F2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92551" y="5105400"/>
          <a:ext cx="39211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4" name="Equation" r:id="rId35" imgW="90398600" imgH="25450800" progId="Equation.3">
                  <p:embed/>
                </p:oleObj>
              </mc:Choice>
              <mc:Fallback>
                <p:oleObj name="Equation" r:id="rId35" imgW="90398600" imgH="25450800" progId="Equation.3">
                  <p:embed/>
                  <p:pic>
                    <p:nvPicPr>
                      <p:cNvPr id="60445" name="Object 29">
                        <a:extLst>
                          <a:ext uri="{FF2B5EF4-FFF2-40B4-BE49-F238E27FC236}">
                            <a16:creationId xmlns:a16="http://schemas.microsoft.com/office/drawing/2014/main" id="{0EB2FD68-8DF5-7C48-A9CA-278EDA96F2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1" y="5105400"/>
                        <a:ext cx="39211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7" name="Object 31">
            <a:extLst>
              <a:ext uri="{FF2B5EF4-FFF2-40B4-BE49-F238E27FC236}">
                <a16:creationId xmlns:a16="http://schemas.microsoft.com/office/drawing/2014/main" id="{5C2DC8E0-1B0F-B347-B8F2-DDA4E140BF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66100" y="5334000"/>
          <a:ext cx="181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5" name="Equation" r:id="rId37" imgW="41833800" imgH="14046200" progId="Equation.3">
                  <p:embed/>
                </p:oleObj>
              </mc:Choice>
              <mc:Fallback>
                <p:oleObj name="Equation" r:id="rId37" imgW="41833800" imgH="14046200" progId="Equation.3">
                  <p:embed/>
                  <p:pic>
                    <p:nvPicPr>
                      <p:cNvPr id="60447" name="Object 31">
                        <a:extLst>
                          <a:ext uri="{FF2B5EF4-FFF2-40B4-BE49-F238E27FC236}">
                            <a16:creationId xmlns:a16="http://schemas.microsoft.com/office/drawing/2014/main" id="{5C2DC8E0-1B0F-B347-B8F2-DDA4E140BF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6100" y="5334000"/>
                        <a:ext cx="181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9" name="Rectangle 33">
            <a:extLst>
              <a:ext uri="{FF2B5EF4-FFF2-40B4-BE49-F238E27FC236}">
                <a16:creationId xmlns:a16="http://schemas.microsoft.com/office/drawing/2014/main" id="{D9DE6FA0-30E5-6E44-9591-935E0FD18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5504" y="871240"/>
            <a:ext cx="2667000" cy="1117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0441" name="Text Box 25">
            <a:extLst>
              <a:ext uri="{FF2B5EF4-FFF2-40B4-BE49-F238E27FC236}">
                <a16:creationId xmlns:a16="http://schemas.microsoft.com/office/drawing/2014/main" id="{A665452B-446C-A24A-ADB5-849EB8F4B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525" y="41290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60442" name="Object 26">
            <a:extLst>
              <a:ext uri="{FF2B5EF4-FFF2-40B4-BE49-F238E27FC236}">
                <a16:creationId xmlns:a16="http://schemas.microsoft.com/office/drawing/2014/main" id="{B8A43F62-128B-0249-BFE3-466402C458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4825" y="4241800"/>
          <a:ext cx="1638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6" name="Equation" r:id="rId38" imgW="37744400" imgH="9359900" progId="Equation.3">
                  <p:embed/>
                </p:oleObj>
              </mc:Choice>
              <mc:Fallback>
                <p:oleObj name="Equation" r:id="rId38" imgW="37744400" imgH="9359900" progId="Equation.3">
                  <p:embed/>
                  <p:pic>
                    <p:nvPicPr>
                      <p:cNvPr id="60442" name="Object 26">
                        <a:extLst>
                          <a:ext uri="{FF2B5EF4-FFF2-40B4-BE49-F238E27FC236}">
                            <a16:creationId xmlns:a16="http://schemas.microsoft.com/office/drawing/2014/main" id="{B8A43F62-128B-0249-BFE3-466402C458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241800"/>
                        <a:ext cx="1638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3" name="Object 27">
            <a:extLst>
              <a:ext uri="{FF2B5EF4-FFF2-40B4-BE49-F238E27FC236}">
                <a16:creationId xmlns:a16="http://schemas.microsoft.com/office/drawing/2014/main" id="{9CE1D3FC-7E81-BC48-8288-4B28F68FC7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89475" y="3895725"/>
          <a:ext cx="1168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7" name="Equation" r:id="rId40" imgW="26911300" imgH="23990300" progId="Equation.3">
                  <p:embed/>
                </p:oleObj>
              </mc:Choice>
              <mc:Fallback>
                <p:oleObj name="Equation" r:id="rId40" imgW="26911300" imgH="23990300" progId="Equation.3">
                  <p:embed/>
                  <p:pic>
                    <p:nvPicPr>
                      <p:cNvPr id="60443" name="Object 27">
                        <a:extLst>
                          <a:ext uri="{FF2B5EF4-FFF2-40B4-BE49-F238E27FC236}">
                            <a16:creationId xmlns:a16="http://schemas.microsoft.com/office/drawing/2014/main" id="{9CE1D3FC-7E81-BC48-8288-4B28F68FC7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9475" y="3895725"/>
                        <a:ext cx="1168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4" name="Object 28">
            <a:extLst>
              <a:ext uri="{FF2B5EF4-FFF2-40B4-BE49-F238E27FC236}">
                <a16:creationId xmlns:a16="http://schemas.microsoft.com/office/drawing/2014/main" id="{C6F97B07-86C0-F944-8BB3-A5BFFCA8D3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0425" y="3835400"/>
          <a:ext cx="2781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8" name="Equation" r:id="rId42" imgW="64071500" imgH="25742900" progId="Equation.3">
                  <p:embed/>
                </p:oleObj>
              </mc:Choice>
              <mc:Fallback>
                <p:oleObj name="Equation" r:id="rId42" imgW="64071500" imgH="25742900" progId="Equation.3">
                  <p:embed/>
                  <p:pic>
                    <p:nvPicPr>
                      <p:cNvPr id="60444" name="Object 28">
                        <a:extLst>
                          <a:ext uri="{FF2B5EF4-FFF2-40B4-BE49-F238E27FC236}">
                            <a16:creationId xmlns:a16="http://schemas.microsoft.com/office/drawing/2014/main" id="{C6F97B07-86C0-F944-8BB3-A5BFFCA8D3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3835400"/>
                        <a:ext cx="27813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58464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0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0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0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0" grpId="0" build="p" autoUpdateAnimBg="0"/>
      <p:bldP spid="6044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7" name="Text Box 49">
            <a:extLst>
              <a:ext uri="{FF2B5EF4-FFF2-40B4-BE49-F238E27FC236}">
                <a16:creationId xmlns:a16="http://schemas.microsoft.com/office/drawing/2014/main" id="{244100EB-BB8C-F740-A4F3-2D041332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736" y="476672"/>
            <a:ext cx="45929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36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10.3.2  </a:t>
            </a:r>
            <a:r>
              <a:rPr kumimoji="1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傅里叶级数 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2F320624-A7E8-EA43-86F7-D9974A76B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672" y="2060848"/>
            <a:ext cx="6934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2"/>
                </a:solidFill>
              </a:rPr>
              <a:t>一、三角级数及三角函数系的正交性</a:t>
            </a:r>
            <a:r>
              <a:rPr lang="zh-CN" altLang="en-US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9" name="AutoShape 44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A89C2D6-72FD-E24C-BFF3-BD78A5336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672" y="2903240"/>
            <a:ext cx="59436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 dirty="0">
                <a:solidFill>
                  <a:schemeClr val="bg2"/>
                </a:solidFill>
              </a:rPr>
              <a:t>二、函数展开成傅里叶级数</a:t>
            </a:r>
          </a:p>
        </p:txBody>
      </p:sp>
      <p:sp>
        <p:nvSpPr>
          <p:cNvPr id="20" name="AutoShape 4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5425D3E-499C-F540-8707-57505B33B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672" y="3737248"/>
            <a:ext cx="5410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>
                <a:solidFill>
                  <a:schemeClr val="bg2"/>
                </a:solidFill>
              </a:rPr>
              <a:t>三、正弦级数和余弦级数</a:t>
            </a:r>
          </a:p>
        </p:txBody>
      </p:sp>
    </p:spTree>
    <p:extLst>
      <p:ext uri="{BB962C8B-B14F-4D97-AF65-F5344CB8AC3E}">
        <p14:creationId xmlns:p14="http://schemas.microsoft.com/office/powerpoint/2010/main" val="17239650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826" y="188641"/>
            <a:ext cx="2928461" cy="2493645"/>
          </a:xfrm>
          <a:prstGeom prst="rect">
            <a:avLst/>
          </a:prstGeom>
        </p:spPr>
      </p:pic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2927649" y="3165168"/>
            <a:ext cx="6326505" cy="2571750"/>
            <a:chOff x="937331" y="3140968"/>
            <a:chExt cx="7029450" cy="28575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331" y="3140968"/>
              <a:ext cx="7029450" cy="28575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6215" y="5546461"/>
              <a:ext cx="1450565" cy="402819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2063552" y="2736503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从时域上看，最下方叠加得到的信号是很难分析出里面蕴含的频率信息。</a:t>
            </a:r>
            <a:endParaRPr lang="zh-CN" altLang="en-US" sz="2000" dirty="0">
              <a:solidFill>
                <a:srgbClr val="FFFFFF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35560" y="5581689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通过傅里叶分解后，可以很容易地观察到频率的有无和幅度的大小。</a:t>
            </a:r>
            <a:endParaRPr lang="zh-CN" alt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58946"/>
      </p:ext>
    </p:extLst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919536" y="404664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    通过分解为不同频率的信号，可以很容易地对信号中的某一段频段进行观察和操作，对信号的频率信息进行分析在生活中是非常常见的。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比如某一段的输出为噪声段，想要消除噪声则只需要将这一段的频率幅度设为</a:t>
            </a:r>
            <a:r>
              <a:rPr lang="en-US" altLang="zh-CN" sz="2000" dirty="0">
                <a:solidFill>
                  <a:srgbClr val="121212"/>
                </a:solidFill>
                <a:latin typeface="-apple-system"/>
              </a:rPr>
              <a:t>0</a:t>
            </a: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即可实现消除噪声；</a:t>
            </a:r>
            <a:endParaRPr lang="en-US" altLang="zh-CN" sz="2000" dirty="0">
              <a:solidFill>
                <a:srgbClr val="121212"/>
              </a:solidFill>
              <a:latin typeface="-apple-system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男声处在低频部分，女声在高频部分将一个变换后的声音的低频抹掉，再反变换回去就得到了女声；</a:t>
            </a:r>
            <a:endParaRPr lang="en-US" altLang="zh-CN" sz="2000" dirty="0">
              <a:solidFill>
                <a:srgbClr val="121212"/>
              </a:solidFill>
              <a:latin typeface="-apple-system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分析机械轴承运行中的轴承声来判断齿轮的哪些部分出现了问题等。</a:t>
            </a:r>
            <a:endParaRPr lang="en-US" altLang="zh-CN" sz="2000" dirty="0">
              <a:solidFill>
                <a:srgbClr val="121212"/>
              </a:solidFill>
              <a:latin typeface="-apple-system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此外在图像中进行频率分析也是非常常用的</a:t>
            </a:r>
            <a:r>
              <a:rPr lang="en-US" altLang="zh-CN" sz="2000" dirty="0">
                <a:solidFill>
                  <a:srgbClr val="121212"/>
                </a:solidFill>
                <a:latin typeface="-apple-system"/>
              </a:rPr>
              <a:t>(</a:t>
            </a: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低频代表人物轮廓，高频代表人物细节如皱纹、边缘等，我们只需要抹掉高频，然后反变换回图片空间即得到磨皮</a:t>
            </a:r>
            <a:r>
              <a:rPr lang="en-US" altLang="zh-CN" sz="2000" dirty="0">
                <a:solidFill>
                  <a:srgbClr val="121212"/>
                </a:solidFill>
                <a:latin typeface="-apple-system"/>
              </a:rPr>
              <a:t>)</a:t>
            </a:r>
            <a:r>
              <a:rPr lang="zh-CN" altLang="en-US" sz="2000" dirty="0">
                <a:solidFill>
                  <a:srgbClr val="121212"/>
                </a:solidFill>
                <a:latin typeface="-apple-system"/>
              </a:rPr>
              <a:t>。</a:t>
            </a:r>
            <a:endParaRPr lang="zh-CN" altLang="en-US" sz="2000" dirty="0">
              <a:solidFill>
                <a:srgbClr val="FFFFFF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7" y="4149081"/>
            <a:ext cx="6580823" cy="240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39147"/>
      </p:ext>
    </p:extLst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EED5D35-C7AD-3348-B27B-F43F0C416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9342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一、三角级数及三角函数系的正交性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537F2C1D-9462-1243-B3F9-CAF7FD054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060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简单的周期运动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995B2E60-5877-6D4D-8088-B79BE3CBA2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40300" y="1062038"/>
          <a:ext cx="261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78" name="Equation" r:id="rId3" imgW="60274200" imgH="9359900" progId="Equation.3">
                  <p:embed/>
                </p:oleObj>
              </mc:Choice>
              <mc:Fallback>
                <p:oleObj name="Equation" r:id="rId3" imgW="60274200" imgH="9359900" progId="Equation.3">
                  <p:embed/>
                  <p:pic>
                    <p:nvPicPr>
                      <p:cNvPr id="8198" name="Object 6">
                        <a:extLst>
                          <a:ext uri="{FF2B5EF4-FFF2-40B4-BE49-F238E27FC236}">
                            <a16:creationId xmlns:a16="http://schemas.microsoft.com/office/drawing/2014/main" id="{995B2E60-5877-6D4D-8088-B79BE3CBA2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1062038"/>
                        <a:ext cx="261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>
            <a:extLst>
              <a:ext uri="{FF2B5EF4-FFF2-40B4-BE49-F238E27FC236}">
                <a16:creationId xmlns:a16="http://schemas.microsoft.com/office/drawing/2014/main" id="{FF2D81C8-0564-F443-A6EB-64A080004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00488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谐波函数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0454A5F6-C951-E54A-B3B9-BF30B14CD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462088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zh-CN" altLang="en-US">
                <a:solidFill>
                  <a:srgbClr val="000000"/>
                </a:solidFill>
              </a:rPr>
              <a:t>为振幅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201" name="Text Box 9">
            <a:extLst>
              <a:ext uri="{FF2B5EF4-FFF2-40B4-BE49-F238E27FC236}">
                <a16:creationId xmlns:a16="http://schemas.microsoft.com/office/drawing/2014/main" id="{C6CCCBDC-86C0-C54A-8132-4D784FC8E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3520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复杂的周期运动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1314C673-5246-0F43-B83C-E499D9E650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06976" y="1936750"/>
          <a:ext cx="43656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79" name="Equation" r:id="rId5" imgW="100647500" imgH="25450800" progId="Equation.3">
                  <p:embed/>
                </p:oleObj>
              </mc:Choice>
              <mc:Fallback>
                <p:oleObj name="Equation" r:id="rId5" imgW="100647500" imgH="254508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1314C673-5246-0F43-B83C-E499D9E650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6976" y="1936750"/>
                        <a:ext cx="43656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13">
            <a:extLst>
              <a:ext uri="{FF2B5EF4-FFF2-40B4-BE49-F238E27FC236}">
                <a16:creationId xmlns:a16="http://schemas.microsoft.com/office/drawing/2014/main" id="{D65B8AF1-C76F-7447-B556-A43F4A897F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5814" y="3200400"/>
          <a:ext cx="55070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0" name="Equation" r:id="rId7" imgW="126974600" imgH="10236200" progId="Equation.3">
                  <p:embed/>
                </p:oleObj>
              </mc:Choice>
              <mc:Fallback>
                <p:oleObj name="Equation" r:id="rId7" imgW="126974600" imgH="10236200" progId="Equation.3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D65B8AF1-C76F-7447-B556-A43F4A897F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4" y="3200400"/>
                        <a:ext cx="55070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Text Box 14">
            <a:extLst>
              <a:ext uri="{FF2B5EF4-FFF2-40B4-BE49-F238E27FC236}">
                <a16:creationId xmlns:a16="http://schemas.microsoft.com/office/drawing/2014/main" id="{12B13A2A-6221-6743-AC5F-23909AA58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01955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207" name="Object 15">
            <a:extLst>
              <a:ext uri="{FF2B5EF4-FFF2-40B4-BE49-F238E27FC236}">
                <a16:creationId xmlns:a16="http://schemas.microsoft.com/office/drawing/2014/main" id="{AC00E6C9-605C-3440-A87E-52EE905ECB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3810000"/>
          <a:ext cx="1295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1" name="Equation" r:id="rId9" imgW="29845000" imgH="19900900" progId="Equation.3">
                  <p:embed/>
                </p:oleObj>
              </mc:Choice>
              <mc:Fallback>
                <p:oleObj name="Equation" r:id="rId9" imgW="29845000" imgH="19900900" progId="Equation.3">
                  <p:embed/>
                  <p:pic>
                    <p:nvPicPr>
                      <p:cNvPr id="8207" name="Object 15">
                        <a:extLst>
                          <a:ext uri="{FF2B5EF4-FFF2-40B4-BE49-F238E27FC236}">
                            <a16:creationId xmlns:a16="http://schemas.microsoft.com/office/drawing/2014/main" id="{AC00E6C9-605C-3440-A87E-52EE905ECB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10000"/>
                        <a:ext cx="1295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8" name="Object 16">
            <a:extLst>
              <a:ext uri="{FF2B5EF4-FFF2-40B4-BE49-F238E27FC236}">
                <a16:creationId xmlns:a16="http://schemas.microsoft.com/office/drawing/2014/main" id="{3EC8D348-C4B5-8A4E-A415-5543C8DA57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1950" y="4038600"/>
          <a:ext cx="224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2" name="Equation" r:id="rId11" imgW="51790600" imgH="10236200" progId="Equation.3">
                  <p:embed/>
                </p:oleObj>
              </mc:Choice>
              <mc:Fallback>
                <p:oleObj name="Equation" r:id="rId11" imgW="51790600" imgH="10236200" progId="Equation.3">
                  <p:embed/>
                  <p:pic>
                    <p:nvPicPr>
                      <p:cNvPr id="8208" name="Object 16">
                        <a:extLst>
                          <a:ext uri="{FF2B5EF4-FFF2-40B4-BE49-F238E27FC236}">
                            <a16:creationId xmlns:a16="http://schemas.microsoft.com/office/drawing/2014/main" id="{3EC8D348-C4B5-8A4E-A415-5543C8DA57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950" y="4038600"/>
                        <a:ext cx="224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9" name="Object 17">
            <a:extLst>
              <a:ext uri="{FF2B5EF4-FFF2-40B4-BE49-F238E27FC236}">
                <a16:creationId xmlns:a16="http://schemas.microsoft.com/office/drawing/2014/main" id="{B9D70FF4-43BE-4249-AE7E-206EC04D28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91300" y="4038600"/>
          <a:ext cx="227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3" name="Equation" r:id="rId13" imgW="52374800" imgH="10236200" progId="Equation.3">
                  <p:embed/>
                </p:oleObj>
              </mc:Choice>
              <mc:Fallback>
                <p:oleObj name="Equation" r:id="rId13" imgW="52374800" imgH="10236200" progId="Equation.3">
                  <p:embed/>
                  <p:pic>
                    <p:nvPicPr>
                      <p:cNvPr id="8209" name="Object 17">
                        <a:extLst>
                          <a:ext uri="{FF2B5EF4-FFF2-40B4-BE49-F238E27FC236}">
                            <a16:creationId xmlns:a16="http://schemas.microsoft.com/office/drawing/2014/main" id="{B9D70FF4-43BE-4249-AE7E-206EC04D28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4038600"/>
                        <a:ext cx="2273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0" name="Object 18">
            <a:extLst>
              <a:ext uri="{FF2B5EF4-FFF2-40B4-BE49-F238E27FC236}">
                <a16:creationId xmlns:a16="http://schemas.microsoft.com/office/drawing/2014/main" id="{ABCD5A86-F5D7-7A40-A975-3FF840545B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67800" y="4114800"/>
          <a:ext cx="9779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4" name="Equation" r:id="rId15" imgW="22529800" imgH="8191500" progId="Equation.3">
                  <p:embed/>
                </p:oleObj>
              </mc:Choice>
              <mc:Fallback>
                <p:oleObj name="Equation" r:id="rId15" imgW="22529800" imgH="8191500" progId="Equation.3">
                  <p:embed/>
                  <p:pic>
                    <p:nvPicPr>
                      <p:cNvPr id="8210" name="Object 18">
                        <a:extLst>
                          <a:ext uri="{FF2B5EF4-FFF2-40B4-BE49-F238E27FC236}">
                            <a16:creationId xmlns:a16="http://schemas.microsoft.com/office/drawing/2014/main" id="{ABCD5A86-F5D7-7A40-A975-3FF840545B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4114800"/>
                        <a:ext cx="9779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1" name="Text Box 19">
            <a:extLst>
              <a:ext uri="{FF2B5EF4-FFF2-40B4-BE49-F238E27FC236}">
                <a16:creationId xmlns:a16="http://schemas.microsoft.com/office/drawing/2014/main" id="{449176E0-4EA3-9141-91C2-9D9F6CA04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6" y="4869160"/>
            <a:ext cx="2574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得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函数项级数</a:t>
            </a:r>
          </a:p>
        </p:txBody>
      </p:sp>
      <p:graphicFrame>
        <p:nvGraphicFramePr>
          <p:cNvPr id="8212" name="Object 20">
            <a:extLst>
              <a:ext uri="{FF2B5EF4-FFF2-40B4-BE49-F238E27FC236}">
                <a16:creationId xmlns:a16="http://schemas.microsoft.com/office/drawing/2014/main" id="{2D230C10-938E-3B4C-8508-02A75AC45B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35476" y="4648200"/>
          <a:ext cx="43275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85" name="Equation" r:id="rId17" imgW="99771200" imgH="23406100" progId="Equation.3">
                  <p:embed/>
                </p:oleObj>
              </mc:Choice>
              <mc:Fallback>
                <p:oleObj name="Equation" r:id="rId17" imgW="99771200" imgH="23406100" progId="Equation.3">
                  <p:embed/>
                  <p:pic>
                    <p:nvPicPr>
                      <p:cNvPr id="8212" name="Object 20">
                        <a:extLst>
                          <a:ext uri="{FF2B5EF4-FFF2-40B4-BE49-F238E27FC236}">
                            <a16:creationId xmlns:a16="http://schemas.microsoft.com/office/drawing/2014/main" id="{2D230C10-938E-3B4C-8508-02A75AC45B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5476" y="4648200"/>
                        <a:ext cx="4327525" cy="1016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Line 22">
            <a:extLst>
              <a:ext uri="{FF2B5EF4-FFF2-40B4-BE49-F238E27FC236}">
                <a16:creationId xmlns:a16="http://schemas.microsoft.com/office/drawing/2014/main" id="{34A1667A-497A-7248-9E72-09D5AC587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2743200"/>
            <a:ext cx="2362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15" name="Line 23">
            <a:extLst>
              <a:ext uri="{FF2B5EF4-FFF2-40B4-BE49-F238E27FC236}">
                <a16:creationId xmlns:a16="http://schemas.microsoft.com/office/drawing/2014/main" id="{FFA4801D-10F7-934B-B310-60EF5B7FD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657600"/>
            <a:ext cx="1295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16" name="Line 24">
            <a:extLst>
              <a:ext uri="{FF2B5EF4-FFF2-40B4-BE49-F238E27FC236}">
                <a16:creationId xmlns:a16="http://schemas.microsoft.com/office/drawing/2014/main" id="{131FBA43-9820-A74F-AD94-9FBF74338E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3657600"/>
            <a:ext cx="13716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17" name="Line 25">
            <a:extLst>
              <a:ext uri="{FF2B5EF4-FFF2-40B4-BE49-F238E27FC236}">
                <a16:creationId xmlns:a16="http://schemas.microsoft.com/office/drawing/2014/main" id="{CF9E4ED8-30C4-3F49-8DA9-3B3CEF7CB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657600"/>
            <a:ext cx="3810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18" name="Line 26">
            <a:extLst>
              <a:ext uri="{FF2B5EF4-FFF2-40B4-BE49-F238E27FC236}">
                <a16:creationId xmlns:a16="http://schemas.microsoft.com/office/drawing/2014/main" id="{E9566624-A5B0-0541-A3C3-21D5276B9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3657600"/>
            <a:ext cx="457200" cy="457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19" name="Line 27">
            <a:extLst>
              <a:ext uri="{FF2B5EF4-FFF2-40B4-BE49-F238E27FC236}">
                <a16:creationId xmlns:a16="http://schemas.microsoft.com/office/drawing/2014/main" id="{0520FB42-5F20-8544-85E6-9AADABA01A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6400" y="3657600"/>
            <a:ext cx="457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20" name="Line 28">
            <a:extLst>
              <a:ext uri="{FF2B5EF4-FFF2-40B4-BE49-F238E27FC236}">
                <a16:creationId xmlns:a16="http://schemas.microsoft.com/office/drawing/2014/main" id="{82CDEC0C-B8CD-7E42-A34A-89799E3245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0" y="3581400"/>
            <a:ext cx="457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21" name="Line 29">
            <a:extLst>
              <a:ext uri="{FF2B5EF4-FFF2-40B4-BE49-F238E27FC236}">
                <a16:creationId xmlns:a16="http://schemas.microsoft.com/office/drawing/2014/main" id="{C781CCE4-65DE-7D4E-A0D3-ACAAEB6461F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3581400"/>
            <a:ext cx="609600" cy="4572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22" name="Text Box 30">
            <a:extLst>
              <a:ext uri="{FF2B5EF4-FFF2-40B4-BE49-F238E27FC236}">
                <a16:creationId xmlns:a16="http://schemas.microsoft.com/office/drawing/2014/main" id="{255EEC15-F015-FC49-8E30-79630E3DE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462088"/>
            <a:ext cx="220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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为角频率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223" name="Text Box 31">
            <a:extLst>
              <a:ext uri="{FF2B5EF4-FFF2-40B4-BE49-F238E27FC236}">
                <a16:creationId xmlns:a16="http://schemas.microsoft.com/office/drawing/2014/main" id="{4053D1DB-C6C3-114C-B762-50271F9DA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46208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Symbol" pitchFamily="2" charset="2"/>
              </a:rPr>
              <a:t>φ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为初相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)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224" name="Text Box 32">
            <a:extLst>
              <a:ext uri="{FF2B5EF4-FFF2-40B4-BE49-F238E27FC236}">
                <a16:creationId xmlns:a16="http://schemas.microsoft.com/office/drawing/2014/main" id="{6302ABE0-B8CE-E240-A291-32ACCB4FB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819400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谐波迭加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8225" name="Line 33">
            <a:extLst>
              <a:ext uri="{FF2B5EF4-FFF2-40B4-BE49-F238E27FC236}">
                <a16:creationId xmlns:a16="http://schemas.microsoft.com/office/drawing/2014/main" id="{BD2B4FAA-3898-2540-83B0-5FCC6F2623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53400" y="2768600"/>
            <a:ext cx="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26" name="Text Box 34">
            <a:extLst>
              <a:ext uri="{FF2B5EF4-FFF2-40B4-BE49-F238E27FC236}">
                <a16:creationId xmlns:a16="http://schemas.microsoft.com/office/drawing/2014/main" id="{A52633A8-52B0-6349-9C2A-BDFAFFFBE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05488"/>
            <a:ext cx="4895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称上述形式的级数为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三角级数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2462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9" grpId="0" autoUpdateAnimBg="0"/>
      <p:bldP spid="8200" grpId="0" autoUpdateAnimBg="0"/>
      <p:bldP spid="8201" grpId="0" autoUpdateAnimBg="0"/>
      <p:bldP spid="8206" grpId="0" autoUpdateAnimBg="0"/>
      <p:bldP spid="8211" grpId="0" autoUpdateAnimBg="0"/>
      <p:bldP spid="8222" grpId="0" autoUpdateAnimBg="0"/>
      <p:bldP spid="8223" grpId="0" autoUpdateAnimBg="0"/>
      <p:bldP spid="8224" grpId="0" build="p" autoUpdateAnimBg="0"/>
      <p:bldP spid="822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497E3E1-3CEF-7C47-BB11-E662F6D3F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724400" cy="5334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一、泰勒 </a:t>
            </a:r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( Taylor ) 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级数</a:t>
            </a:r>
            <a:r>
              <a:rPr lang="zh-CN" altLang="en-US" sz="3200" dirty="0">
                <a:solidFill>
                  <a:srgbClr val="C00000"/>
                </a:solidFill>
                <a:ea typeface="楷体_GB2312" pitchFamily="49" charset="-122"/>
              </a:rPr>
              <a:t>  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EA9AB874-F61D-5C49-B3F1-C17706C06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98157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68612" name="Object 4">
            <a:extLst>
              <a:ext uri="{FF2B5EF4-FFF2-40B4-BE49-F238E27FC236}">
                <a16:creationId xmlns:a16="http://schemas.microsoft.com/office/drawing/2014/main" id="{7B29B24C-2A43-2641-8482-4AAA1C86E6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7500" y="5038725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2" name="Equation" r:id="rId3" imgW="27203400" imgH="10236200" progId="Equation.3">
                  <p:embed/>
                </p:oleObj>
              </mc:Choice>
              <mc:Fallback>
                <p:oleObj name="Equation" r:id="rId3" imgW="27203400" imgH="10236200" progId="Equation.3">
                  <p:embed/>
                  <p:pic>
                    <p:nvPicPr>
                      <p:cNvPr id="68612" name="Object 4">
                        <a:extLst>
                          <a:ext uri="{FF2B5EF4-FFF2-40B4-BE49-F238E27FC236}">
                            <a16:creationId xmlns:a16="http://schemas.microsoft.com/office/drawing/2014/main" id="{7B29B24C-2A43-2641-8482-4AAA1C86E6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5038725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3" name="Text Box 5">
            <a:extLst>
              <a:ext uri="{FF2B5EF4-FFF2-40B4-BE49-F238E27FC236}">
                <a16:creationId xmlns:a16="http://schemas.microsoft.com/office/drawing/2014/main" id="{67B74135-6DC7-484D-9835-34CF0DE18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926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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在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x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与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x</a:t>
            </a:r>
            <a:r>
              <a:rPr lang="en-US" altLang="zh-CN" baseline="-25000">
                <a:solidFill>
                  <a:srgbClr val="000000"/>
                </a:solidFill>
                <a:sym typeface="Symbol" pitchFamily="2" charset="2"/>
              </a:rPr>
              <a:t>0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之间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)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8614" name="Text Box 6">
            <a:extLst>
              <a:ext uri="{FF2B5EF4-FFF2-40B4-BE49-F238E27FC236}">
                <a16:creationId xmlns:a16="http://schemas.microsoft.com/office/drawing/2014/main" id="{F03462C0-6E3F-6B4F-9BA7-5730F4858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054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拉格朗日余项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8615" name="Object 7">
            <a:extLst>
              <a:ext uri="{FF2B5EF4-FFF2-40B4-BE49-F238E27FC236}">
                <a16:creationId xmlns:a16="http://schemas.microsoft.com/office/drawing/2014/main" id="{BFF3453F-F0D3-D74C-B8A5-0BEF7B540B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3700" y="4738688"/>
          <a:ext cx="3035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3" name="Equation" r:id="rId5" imgW="69926200" imgH="23406100" progId="Equation.3">
                  <p:embed/>
                </p:oleObj>
              </mc:Choice>
              <mc:Fallback>
                <p:oleObj name="Equation" r:id="rId5" imgW="69926200" imgH="23406100" progId="Equation.3">
                  <p:embed/>
                  <p:pic>
                    <p:nvPicPr>
                      <p:cNvPr id="68615" name="Object 7">
                        <a:extLst>
                          <a:ext uri="{FF2B5EF4-FFF2-40B4-BE49-F238E27FC236}">
                            <a16:creationId xmlns:a16="http://schemas.microsoft.com/office/drawing/2014/main" id="{BFF3453F-F0D3-D74C-B8A5-0BEF7B540B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4738688"/>
                        <a:ext cx="3035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6" name="Text Box 8">
            <a:extLst>
              <a:ext uri="{FF2B5EF4-FFF2-40B4-BE49-F238E27FC236}">
                <a16:creationId xmlns:a16="http://schemas.microsoft.com/office/drawing/2014/main" id="{92F6EFC5-0176-6E47-AC2F-F2CFB36A5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0376" y="1660526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则在</a:t>
            </a:r>
          </a:p>
        </p:txBody>
      </p:sp>
      <p:sp>
        <p:nvSpPr>
          <p:cNvPr id="68617" name="Text Box 9">
            <a:extLst>
              <a:ext uri="{FF2B5EF4-FFF2-40B4-BE49-F238E27FC236}">
                <a16:creationId xmlns:a16="http://schemas.microsoft.com/office/drawing/2014/main" id="{56990FDF-748B-AE49-89E2-FDE62CAE3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5671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复习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en-US" altLang="zh-CN" i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f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(</a:t>
            </a:r>
            <a:r>
              <a:rPr lang="en-US" altLang="zh-CN" i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x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)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的 </a:t>
            </a:r>
            <a:r>
              <a:rPr lang="en-US" altLang="zh-CN" i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n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阶泰勒公式</a:t>
            </a:r>
          </a:p>
        </p:txBody>
      </p:sp>
      <p:graphicFrame>
        <p:nvGraphicFramePr>
          <p:cNvPr id="68618" name="Object 10">
            <a:extLst>
              <a:ext uri="{FF2B5EF4-FFF2-40B4-BE49-F238E27FC236}">
                <a16:creationId xmlns:a16="http://schemas.microsoft.com/office/drawing/2014/main" id="{26579671-2B43-224B-8365-6DBEC5F080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79675" y="2959100"/>
          <a:ext cx="226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4" name="Equation" r:id="rId7" imgW="52082700" imgH="10236200" progId="Equation.3">
                  <p:embed/>
                </p:oleObj>
              </mc:Choice>
              <mc:Fallback>
                <p:oleObj name="Equation" r:id="rId7" imgW="52082700" imgH="10236200" progId="Equation.3">
                  <p:embed/>
                  <p:pic>
                    <p:nvPicPr>
                      <p:cNvPr id="68618" name="Object 10">
                        <a:extLst>
                          <a:ext uri="{FF2B5EF4-FFF2-40B4-BE49-F238E27FC236}">
                            <a16:creationId xmlns:a16="http://schemas.microsoft.com/office/drawing/2014/main" id="{26579671-2B43-224B-8365-6DBEC5F080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9675" y="2959100"/>
                        <a:ext cx="226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9" name="Object 11">
            <a:extLst>
              <a:ext uri="{FF2B5EF4-FFF2-40B4-BE49-F238E27FC236}">
                <a16:creationId xmlns:a16="http://schemas.microsoft.com/office/drawing/2014/main" id="{00DFE6AE-20ED-6747-AD2B-A2215479F0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40275" y="2959100"/>
          <a:ext cx="238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5" name="Equation" r:id="rId9" imgW="55003700" imgH="10236200" progId="Equation.3">
                  <p:embed/>
                </p:oleObj>
              </mc:Choice>
              <mc:Fallback>
                <p:oleObj name="Equation" r:id="rId9" imgW="55003700" imgH="10236200" progId="Equation.3">
                  <p:embed/>
                  <p:pic>
                    <p:nvPicPr>
                      <p:cNvPr id="68619" name="Object 11">
                        <a:extLst>
                          <a:ext uri="{FF2B5EF4-FFF2-40B4-BE49-F238E27FC236}">
                            <a16:creationId xmlns:a16="http://schemas.microsoft.com/office/drawing/2014/main" id="{00DFE6AE-20ED-6747-AD2B-A2215479F0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75" y="2959100"/>
                        <a:ext cx="238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0" name="Object 12">
            <a:extLst>
              <a:ext uri="{FF2B5EF4-FFF2-40B4-BE49-F238E27FC236}">
                <a16:creationId xmlns:a16="http://schemas.microsoft.com/office/drawing/2014/main" id="{14AAC700-FCAF-6E4C-A4AA-7262B5DC1F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13600" y="2779713"/>
          <a:ext cx="2387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6" name="Equation" r:id="rId11" imgW="55003700" imgH="21653500" progId="Equation.3">
                  <p:embed/>
                </p:oleObj>
              </mc:Choice>
              <mc:Fallback>
                <p:oleObj name="Equation" r:id="rId11" imgW="55003700" imgH="21653500" progId="Equation.3">
                  <p:embed/>
                  <p:pic>
                    <p:nvPicPr>
                      <p:cNvPr id="68620" name="Object 12">
                        <a:extLst>
                          <a:ext uri="{FF2B5EF4-FFF2-40B4-BE49-F238E27FC236}">
                            <a16:creationId xmlns:a16="http://schemas.microsoft.com/office/drawing/2014/main" id="{14AAC700-FCAF-6E4C-A4AA-7262B5DC1F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3600" y="2779713"/>
                        <a:ext cx="2387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1" name="Object 13">
            <a:extLst>
              <a:ext uri="{FF2B5EF4-FFF2-40B4-BE49-F238E27FC236}">
                <a16:creationId xmlns:a16="http://schemas.microsoft.com/office/drawing/2014/main" id="{FAF96AE2-0081-E245-8095-32073BB1C5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2114" y="3632200"/>
          <a:ext cx="35655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7" name="Equation" r:id="rId13" imgW="82207100" imgH="23406100" progId="Equation.3">
                  <p:embed/>
                </p:oleObj>
              </mc:Choice>
              <mc:Fallback>
                <p:oleObj name="Equation" r:id="rId13" imgW="82207100" imgH="23406100" progId="Equation.3">
                  <p:embed/>
                  <p:pic>
                    <p:nvPicPr>
                      <p:cNvPr id="68621" name="Object 13">
                        <a:extLst>
                          <a:ext uri="{FF2B5EF4-FFF2-40B4-BE49-F238E27FC236}">
                            <a16:creationId xmlns:a16="http://schemas.microsoft.com/office/drawing/2014/main" id="{FAF96AE2-0081-E245-8095-32073BB1C5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114" y="3632200"/>
                        <a:ext cx="356552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2" name="Object 14">
            <a:extLst>
              <a:ext uri="{FF2B5EF4-FFF2-40B4-BE49-F238E27FC236}">
                <a16:creationId xmlns:a16="http://schemas.microsoft.com/office/drawing/2014/main" id="{21755745-8818-E349-8667-CDDD3B46E3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99400" y="39624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8" name="Equation" r:id="rId15" imgW="26911300" imgH="10236200" progId="Equation.3">
                  <p:embed/>
                </p:oleObj>
              </mc:Choice>
              <mc:Fallback>
                <p:oleObj name="Equation" r:id="rId15" imgW="26911300" imgH="10236200" progId="Equation.3">
                  <p:embed/>
                  <p:pic>
                    <p:nvPicPr>
                      <p:cNvPr id="68622" name="Object 14">
                        <a:extLst>
                          <a:ext uri="{FF2B5EF4-FFF2-40B4-BE49-F238E27FC236}">
                            <a16:creationId xmlns:a16="http://schemas.microsoft.com/office/drawing/2014/main" id="{21755745-8818-E349-8667-CDDD3B46E3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39624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3" name="Text Box 15">
            <a:extLst>
              <a:ext uri="{FF2B5EF4-FFF2-40B4-BE49-F238E27FC236}">
                <a16:creationId xmlns:a16="http://schemas.microsoft.com/office/drawing/2014/main" id="{AD7F46C3-181A-444B-92C7-D9614AAA1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002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若函数</a:t>
            </a:r>
          </a:p>
        </p:txBody>
      </p:sp>
      <p:graphicFrame>
        <p:nvGraphicFramePr>
          <p:cNvPr id="68624" name="Object 16">
            <a:extLst>
              <a:ext uri="{FF2B5EF4-FFF2-40B4-BE49-F238E27FC236}">
                <a16:creationId xmlns:a16="http://schemas.microsoft.com/office/drawing/2014/main" id="{16AA25CF-4A85-2844-A14E-12EB797365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1662113"/>
          <a:ext cx="151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49" name="Equation" r:id="rId17" imgW="34810700" imgH="10820400" progId="Equation.3">
                  <p:embed/>
                </p:oleObj>
              </mc:Choice>
              <mc:Fallback>
                <p:oleObj name="Equation" r:id="rId17" imgW="34810700" imgH="10820400" progId="Equation.3">
                  <p:embed/>
                  <p:pic>
                    <p:nvPicPr>
                      <p:cNvPr id="68624" name="Object 16">
                        <a:extLst>
                          <a:ext uri="{FF2B5EF4-FFF2-40B4-BE49-F238E27FC236}">
                            <a16:creationId xmlns:a16="http://schemas.microsoft.com/office/drawing/2014/main" id="{16AA25CF-4A85-2844-A14E-12EB79736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662113"/>
                        <a:ext cx="151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5" name="Text Box 17">
            <a:extLst>
              <a:ext uri="{FF2B5EF4-FFF2-40B4-BE49-F238E27FC236}">
                <a16:creationId xmlns:a16="http://schemas.microsoft.com/office/drawing/2014/main" id="{C82B4D22-BB18-3B4D-B872-01E3D110D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1660526"/>
            <a:ext cx="4829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dirty="0">
                <a:solidFill>
                  <a:srgbClr val="C00000"/>
                </a:solidFill>
              </a:rPr>
              <a:t>某邻域内具有 </a:t>
            </a:r>
            <a:r>
              <a:rPr lang="en-US" altLang="zh-CN" i="1" dirty="0">
                <a:solidFill>
                  <a:srgbClr val="C00000"/>
                </a:solidFill>
              </a:rPr>
              <a:t>n </a:t>
            </a:r>
            <a:r>
              <a:rPr lang="en-US" altLang="zh-CN" dirty="0">
                <a:solidFill>
                  <a:srgbClr val="C00000"/>
                </a:solidFill>
              </a:rPr>
              <a:t>+ 1 </a:t>
            </a:r>
            <a:r>
              <a:rPr lang="zh-CN" altLang="en-US" dirty="0">
                <a:solidFill>
                  <a:srgbClr val="C00000"/>
                </a:solidFill>
              </a:rPr>
              <a:t>阶导数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8626" name="Text Box 18">
            <a:extLst>
              <a:ext uri="{FF2B5EF4-FFF2-40B4-BE49-F238E27FC236}">
                <a16:creationId xmlns:a16="http://schemas.microsoft.com/office/drawing/2014/main" id="{A114256E-B5EE-D446-9021-A46FF72FD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098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该邻域内有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681038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  <p:bldP spid="68613" grpId="0" build="p" autoUpdateAnimBg="0" advAuto="0"/>
      <p:bldP spid="68614" grpId="0" autoUpdateAnimBg="0"/>
      <p:bldP spid="68616" grpId="0" autoUpdateAnimBg="0"/>
      <p:bldP spid="68617" grpId="0" build="p" autoUpdateAnimBg="0"/>
      <p:bldP spid="68623" grpId="0" build="p" autoUpdateAnimBg="0"/>
      <p:bldP spid="68625" grpId="0" build="p" autoUpdateAnimBg="0" advAuto="0"/>
      <p:bldP spid="6862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06" name="Object 2">
            <a:extLst>
              <a:ext uri="{FF2B5EF4-FFF2-40B4-BE49-F238E27FC236}">
                <a16:creationId xmlns:a16="http://schemas.microsoft.com/office/drawing/2014/main" id="{C1911CE5-1985-5C44-BEF1-8104C96DB9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1" y="4224338"/>
          <a:ext cx="54070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4" name="Equation" r:id="rId3" imgW="124637800" imgH="16090900" progId="Equation.3">
                  <p:embed/>
                </p:oleObj>
              </mc:Choice>
              <mc:Fallback>
                <p:oleObj name="Equation" r:id="rId3" imgW="124637800" imgH="16090900" progId="Equation.3">
                  <p:embed/>
                  <p:pic>
                    <p:nvPicPr>
                      <p:cNvPr id="98306" name="Object 2">
                        <a:extLst>
                          <a:ext uri="{FF2B5EF4-FFF2-40B4-BE49-F238E27FC236}">
                            <a16:creationId xmlns:a16="http://schemas.microsoft.com/office/drawing/2014/main" id="{C1911CE5-1985-5C44-BEF1-8104C96DB9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4224338"/>
                        <a:ext cx="540702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07" name="Rectangle 3">
            <a:extLst>
              <a:ext uri="{FF2B5EF4-FFF2-40B4-BE49-F238E27FC236}">
                <a16:creationId xmlns:a16="http://schemas.microsoft.com/office/drawing/2014/main" id="{A38BBF1E-1257-4347-9D2B-0735F3C8B8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5943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组成三角级数的函数系</a:t>
            </a:r>
          </a:p>
        </p:txBody>
      </p:sp>
      <p:graphicFrame>
        <p:nvGraphicFramePr>
          <p:cNvPr id="98308" name="Object 4">
            <a:extLst>
              <a:ext uri="{FF2B5EF4-FFF2-40B4-BE49-F238E27FC236}">
                <a16:creationId xmlns:a16="http://schemas.microsoft.com/office/drawing/2014/main" id="{9EFF4618-8806-484B-8345-FEED6CB07B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773113"/>
          <a:ext cx="317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5" name="Equation" r:id="rId5" imgW="7315200" imgH="9067800" progId="Equation.3">
                  <p:embed/>
                </p:oleObj>
              </mc:Choice>
              <mc:Fallback>
                <p:oleObj name="Equation" r:id="rId5" imgW="7315200" imgH="9067800" progId="Equation.3">
                  <p:embed/>
                  <p:pic>
                    <p:nvPicPr>
                      <p:cNvPr id="98308" name="Object 4">
                        <a:extLst>
                          <a:ext uri="{FF2B5EF4-FFF2-40B4-BE49-F238E27FC236}">
                            <a16:creationId xmlns:a16="http://schemas.microsoft.com/office/drawing/2014/main" id="{9EFF4618-8806-484B-8345-FEED6CB07B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773113"/>
                        <a:ext cx="317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9" name="Object 5">
            <a:extLst>
              <a:ext uri="{FF2B5EF4-FFF2-40B4-BE49-F238E27FC236}">
                <a16:creationId xmlns:a16="http://schemas.microsoft.com/office/drawing/2014/main" id="{ABA91F46-4D04-B547-A88D-EC804D34B4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847725"/>
          <a:ext cx="914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6" name="Equation" r:id="rId7" imgW="21069300" imgH="7315200" progId="Equation.3">
                  <p:embed/>
                </p:oleObj>
              </mc:Choice>
              <mc:Fallback>
                <p:oleObj name="Equation" r:id="rId7" imgW="21069300" imgH="7315200" progId="Equation.3">
                  <p:embed/>
                  <p:pic>
                    <p:nvPicPr>
                      <p:cNvPr id="98309" name="Object 5">
                        <a:extLst>
                          <a:ext uri="{FF2B5EF4-FFF2-40B4-BE49-F238E27FC236}">
                            <a16:creationId xmlns:a16="http://schemas.microsoft.com/office/drawing/2014/main" id="{ABA91F46-4D04-B547-A88D-EC804D34B4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847725"/>
                        <a:ext cx="914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0" name="Object 6">
            <a:extLst>
              <a:ext uri="{FF2B5EF4-FFF2-40B4-BE49-F238E27FC236}">
                <a16:creationId xmlns:a16="http://schemas.microsoft.com/office/drawing/2014/main" id="{D27131B1-A8A3-7740-AA61-A06CFFD5F3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27450" y="762000"/>
          <a:ext cx="863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7" name="Equation" r:id="rId9" imgW="19900900" imgH="9359900" progId="Equation.3">
                  <p:embed/>
                </p:oleObj>
              </mc:Choice>
              <mc:Fallback>
                <p:oleObj name="Equation" r:id="rId9" imgW="19900900" imgH="9359900" progId="Equation.3">
                  <p:embed/>
                  <p:pic>
                    <p:nvPicPr>
                      <p:cNvPr id="98310" name="Object 6">
                        <a:extLst>
                          <a:ext uri="{FF2B5EF4-FFF2-40B4-BE49-F238E27FC236}">
                            <a16:creationId xmlns:a16="http://schemas.microsoft.com/office/drawing/2014/main" id="{D27131B1-A8A3-7740-AA61-A06CFFD5F3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762000"/>
                        <a:ext cx="863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1" name="Object 7">
            <a:extLst>
              <a:ext uri="{FF2B5EF4-FFF2-40B4-BE49-F238E27FC236}">
                <a16:creationId xmlns:a16="http://schemas.microsoft.com/office/drawing/2014/main" id="{A9BAD46A-1071-DE44-8644-31555C0E11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48200" y="762000"/>
          <a:ext cx="1104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8" name="Equation" r:id="rId11" imgW="25450800" imgH="9067800" progId="Equation.3">
                  <p:embed/>
                </p:oleObj>
              </mc:Choice>
              <mc:Fallback>
                <p:oleObj name="Equation" r:id="rId11" imgW="25450800" imgH="9067800" progId="Equation.3">
                  <p:embed/>
                  <p:pic>
                    <p:nvPicPr>
                      <p:cNvPr id="98311" name="Object 7">
                        <a:extLst>
                          <a:ext uri="{FF2B5EF4-FFF2-40B4-BE49-F238E27FC236}">
                            <a16:creationId xmlns:a16="http://schemas.microsoft.com/office/drawing/2014/main" id="{A9BAD46A-1071-DE44-8644-31555C0E11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1104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2" name="Object 8">
            <a:extLst>
              <a:ext uri="{FF2B5EF4-FFF2-40B4-BE49-F238E27FC236}">
                <a16:creationId xmlns:a16="http://schemas.microsoft.com/office/drawing/2014/main" id="{763CA6E3-F936-9044-98FB-3EB79D624F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762000"/>
          <a:ext cx="105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39" name="Equation" r:id="rId13" imgW="24282400" imgH="9359900" progId="Equation.3">
                  <p:embed/>
                </p:oleObj>
              </mc:Choice>
              <mc:Fallback>
                <p:oleObj name="Equation" r:id="rId13" imgW="24282400" imgH="9359900" progId="Equation.3">
                  <p:embed/>
                  <p:pic>
                    <p:nvPicPr>
                      <p:cNvPr id="98312" name="Object 8">
                        <a:extLst>
                          <a:ext uri="{FF2B5EF4-FFF2-40B4-BE49-F238E27FC236}">
                            <a16:creationId xmlns:a16="http://schemas.microsoft.com/office/drawing/2014/main" id="{763CA6E3-F936-9044-98FB-3EB79D624F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05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3" name="Object 9">
            <a:extLst>
              <a:ext uri="{FF2B5EF4-FFF2-40B4-BE49-F238E27FC236}">
                <a16:creationId xmlns:a16="http://schemas.microsoft.com/office/drawing/2014/main" id="{1CC9AA3C-13A7-0D40-A979-F1851CE5A24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53263" y="847725"/>
          <a:ext cx="1600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0" name="Equation" r:id="rId15" imgW="36868100" imgH="7315200" progId="Equation.3">
                  <p:embed/>
                </p:oleObj>
              </mc:Choice>
              <mc:Fallback>
                <p:oleObj name="Equation" r:id="rId15" imgW="36868100" imgH="7315200" progId="Equation.3">
                  <p:embed/>
                  <p:pic>
                    <p:nvPicPr>
                      <p:cNvPr id="98313" name="Object 9">
                        <a:extLst>
                          <a:ext uri="{FF2B5EF4-FFF2-40B4-BE49-F238E27FC236}">
                            <a16:creationId xmlns:a16="http://schemas.microsoft.com/office/drawing/2014/main" id="{1CC9AA3C-13A7-0D40-A979-F1851CE5A2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3263" y="847725"/>
                        <a:ext cx="1600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4" name="Object 10">
            <a:extLst>
              <a:ext uri="{FF2B5EF4-FFF2-40B4-BE49-F238E27FC236}">
                <a16:creationId xmlns:a16="http://schemas.microsoft.com/office/drawing/2014/main" id="{45B77325-D620-6841-A69C-F5D1CE01A8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63000" y="7620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1" name="Equation" r:id="rId17" imgW="31889700" imgH="9359900" progId="Equation.3">
                  <p:embed/>
                </p:oleObj>
              </mc:Choice>
              <mc:Fallback>
                <p:oleObj name="Equation" r:id="rId17" imgW="31889700" imgH="9359900" progId="Equation.3">
                  <p:embed/>
                  <p:pic>
                    <p:nvPicPr>
                      <p:cNvPr id="98314" name="Object 10">
                        <a:extLst>
                          <a:ext uri="{FF2B5EF4-FFF2-40B4-BE49-F238E27FC236}">
                            <a16:creationId xmlns:a16="http://schemas.microsoft.com/office/drawing/2014/main" id="{45B77325-D620-6841-A69C-F5D1CE01A8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7620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5" name="Text Box 11">
            <a:extLst>
              <a:ext uri="{FF2B5EF4-FFF2-40B4-BE49-F238E27FC236}">
                <a16:creationId xmlns:a16="http://schemas.microsoft.com/office/drawing/2014/main" id="{66363481-EB9E-2E4D-8207-5E582D0C4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3876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8316" name="Object 12">
            <a:extLst>
              <a:ext uri="{FF2B5EF4-FFF2-40B4-BE49-F238E27FC236}">
                <a16:creationId xmlns:a16="http://schemas.microsoft.com/office/drawing/2014/main" id="{C3AC9AAF-8C8C-6E4E-B133-996673059A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1950" y="2282825"/>
          <a:ext cx="7747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2" name="Equation" r:id="rId19" imgW="17843500" imgH="17259300" progId="Equation.3">
                  <p:embed/>
                </p:oleObj>
              </mc:Choice>
              <mc:Fallback>
                <p:oleObj name="Equation" r:id="rId19" imgW="17843500" imgH="17259300" progId="Equation.3">
                  <p:embed/>
                  <p:pic>
                    <p:nvPicPr>
                      <p:cNvPr id="98316" name="Object 12">
                        <a:extLst>
                          <a:ext uri="{FF2B5EF4-FFF2-40B4-BE49-F238E27FC236}">
                            <a16:creationId xmlns:a16="http://schemas.microsoft.com/office/drawing/2014/main" id="{C3AC9AAF-8C8C-6E4E-B133-996673059A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0" y="2282825"/>
                        <a:ext cx="7747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7" name="Object 13">
            <a:extLst>
              <a:ext uri="{FF2B5EF4-FFF2-40B4-BE49-F238E27FC236}">
                <a16:creationId xmlns:a16="http://schemas.microsoft.com/office/drawing/2014/main" id="{44D2A79B-94B5-1D4D-A42D-E7AC788AC4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24384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3" name="Equation" r:id="rId21" imgW="31889700" imgH="9359900" progId="Equation.3">
                  <p:embed/>
                </p:oleObj>
              </mc:Choice>
              <mc:Fallback>
                <p:oleObj name="Equation" r:id="rId21" imgW="31889700" imgH="9359900" progId="Equation.3">
                  <p:embed/>
                  <p:pic>
                    <p:nvPicPr>
                      <p:cNvPr id="98317" name="Object 13">
                        <a:extLst>
                          <a:ext uri="{FF2B5EF4-FFF2-40B4-BE49-F238E27FC236}">
                            <a16:creationId xmlns:a16="http://schemas.microsoft.com/office/drawing/2014/main" id="{44D2A79B-94B5-1D4D-A42D-E7AC788AC4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4384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8" name="Object 14">
            <a:extLst>
              <a:ext uri="{FF2B5EF4-FFF2-40B4-BE49-F238E27FC236}">
                <a16:creationId xmlns:a16="http://schemas.microsoft.com/office/drawing/2014/main" id="{15EA8434-CAC8-E249-A2EF-E39474DC7D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67300" y="2247900"/>
          <a:ext cx="1066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4" name="Equation" r:id="rId23" imgW="24574500" imgH="17259300" progId="Equation.3">
                  <p:embed/>
                </p:oleObj>
              </mc:Choice>
              <mc:Fallback>
                <p:oleObj name="Equation" r:id="rId23" imgW="24574500" imgH="17259300" progId="Equation.3">
                  <p:embed/>
                  <p:pic>
                    <p:nvPicPr>
                      <p:cNvPr id="98318" name="Object 14">
                        <a:extLst>
                          <a:ext uri="{FF2B5EF4-FFF2-40B4-BE49-F238E27FC236}">
                            <a16:creationId xmlns:a16="http://schemas.microsoft.com/office/drawing/2014/main" id="{15EA8434-CAC8-E249-A2EF-E39474DC7D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2247900"/>
                        <a:ext cx="10668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9" name="Object 15">
            <a:extLst>
              <a:ext uri="{FF2B5EF4-FFF2-40B4-BE49-F238E27FC236}">
                <a16:creationId xmlns:a16="http://schemas.microsoft.com/office/drawing/2014/main" id="{4720A4DA-1E37-3745-8FA5-51C540FE5C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34100" y="2403475"/>
          <a:ext cx="1333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5" name="Equation" r:id="rId25" imgW="30721300" imgH="9359900" progId="Equation.3">
                  <p:embed/>
                </p:oleObj>
              </mc:Choice>
              <mc:Fallback>
                <p:oleObj name="Equation" r:id="rId25" imgW="30721300" imgH="9359900" progId="Equation.3">
                  <p:embed/>
                  <p:pic>
                    <p:nvPicPr>
                      <p:cNvPr id="98319" name="Object 15">
                        <a:extLst>
                          <a:ext uri="{FF2B5EF4-FFF2-40B4-BE49-F238E27FC236}">
                            <a16:creationId xmlns:a16="http://schemas.microsoft.com/office/drawing/2014/main" id="{4720A4DA-1E37-3745-8FA5-51C540FE5C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2403475"/>
                        <a:ext cx="1333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0" name="Object 16">
            <a:extLst>
              <a:ext uri="{FF2B5EF4-FFF2-40B4-BE49-F238E27FC236}">
                <a16:creationId xmlns:a16="http://schemas.microsoft.com/office/drawing/2014/main" id="{C6D5D54F-07F5-1E44-8770-D5218832BB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43800" y="24130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6" name="Equation" r:id="rId27" imgW="11404600" imgH="7315200" progId="Equation.3">
                  <p:embed/>
                </p:oleObj>
              </mc:Choice>
              <mc:Fallback>
                <p:oleObj name="Equation" r:id="rId27" imgW="11404600" imgH="7315200" progId="Equation.3">
                  <p:embed/>
                  <p:pic>
                    <p:nvPicPr>
                      <p:cNvPr id="98320" name="Object 16">
                        <a:extLst>
                          <a:ext uri="{FF2B5EF4-FFF2-40B4-BE49-F238E27FC236}">
                            <a16:creationId xmlns:a16="http://schemas.microsoft.com/office/drawing/2014/main" id="{C6D5D54F-07F5-1E44-8770-D5218832BB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4130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1" name="Object 17">
            <a:extLst>
              <a:ext uri="{FF2B5EF4-FFF2-40B4-BE49-F238E27FC236}">
                <a16:creationId xmlns:a16="http://schemas.microsoft.com/office/drawing/2014/main" id="{6071F323-F975-3842-A947-E6CE7C8FE0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49650" y="3733800"/>
          <a:ext cx="217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7" name="Equation" r:id="rId29" imgW="50025300" imgH="9359900" progId="Equation.3">
                  <p:embed/>
                </p:oleObj>
              </mc:Choice>
              <mc:Fallback>
                <p:oleObj name="Equation" r:id="rId29" imgW="50025300" imgH="9359900" progId="Equation.3">
                  <p:embed/>
                  <p:pic>
                    <p:nvPicPr>
                      <p:cNvPr id="98321" name="Object 17">
                        <a:extLst>
                          <a:ext uri="{FF2B5EF4-FFF2-40B4-BE49-F238E27FC236}">
                            <a16:creationId xmlns:a16="http://schemas.microsoft.com/office/drawing/2014/main" id="{6071F323-F975-3842-A947-E6CE7C8FE0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3733800"/>
                        <a:ext cx="217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2" name="Object 18">
            <a:extLst>
              <a:ext uri="{FF2B5EF4-FFF2-40B4-BE49-F238E27FC236}">
                <a16:creationId xmlns:a16="http://schemas.microsoft.com/office/drawing/2014/main" id="{674A9C35-67C4-BB48-BE7E-66E2368A62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85300" y="4419600"/>
          <a:ext cx="105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8" name="Equation" r:id="rId31" imgW="24282400" imgH="9359900" progId="Equation.3">
                  <p:embed/>
                </p:oleObj>
              </mc:Choice>
              <mc:Fallback>
                <p:oleObj name="Equation" r:id="rId31" imgW="24282400" imgH="9359900" progId="Equation.3">
                  <p:embed/>
                  <p:pic>
                    <p:nvPicPr>
                      <p:cNvPr id="98322" name="Object 18">
                        <a:extLst>
                          <a:ext uri="{FF2B5EF4-FFF2-40B4-BE49-F238E27FC236}">
                            <a16:creationId xmlns:a16="http://schemas.microsoft.com/office/drawing/2014/main" id="{674A9C35-67C4-BB48-BE7E-66E2368A62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5300" y="4419600"/>
                        <a:ext cx="105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3" name="Object 19">
            <a:extLst>
              <a:ext uri="{FF2B5EF4-FFF2-40B4-BE49-F238E27FC236}">
                <a16:creationId xmlns:a16="http://schemas.microsoft.com/office/drawing/2014/main" id="{621801EC-45C8-724F-A89E-5DE8E841EF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33700" y="3005138"/>
          <a:ext cx="27686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49" name="Equation" r:id="rId33" imgW="63779400" imgH="16090900" progId="Equation.3">
                  <p:embed/>
                </p:oleObj>
              </mc:Choice>
              <mc:Fallback>
                <p:oleObj name="Equation" r:id="rId33" imgW="63779400" imgH="16090900" progId="Equation.3">
                  <p:embed/>
                  <p:pic>
                    <p:nvPicPr>
                      <p:cNvPr id="98323" name="Object 19">
                        <a:extLst>
                          <a:ext uri="{FF2B5EF4-FFF2-40B4-BE49-F238E27FC236}">
                            <a16:creationId xmlns:a16="http://schemas.microsoft.com/office/drawing/2014/main" id="{621801EC-45C8-724F-A89E-5DE8E841EF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3005138"/>
                        <a:ext cx="27686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4" name="Object 20">
            <a:extLst>
              <a:ext uri="{FF2B5EF4-FFF2-40B4-BE49-F238E27FC236}">
                <a16:creationId xmlns:a16="http://schemas.microsoft.com/office/drawing/2014/main" id="{63731756-D7AC-CF4A-B59A-50FA0A8C66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6800" y="44196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0" name="Equation" r:id="rId35" imgW="11404600" imgH="7315200" progId="Equation.3">
                  <p:embed/>
                </p:oleObj>
              </mc:Choice>
              <mc:Fallback>
                <p:oleObj name="Equation" r:id="rId35" imgW="11404600" imgH="7315200" progId="Equation.3">
                  <p:embed/>
                  <p:pic>
                    <p:nvPicPr>
                      <p:cNvPr id="98324" name="Object 20">
                        <a:extLst>
                          <a:ext uri="{FF2B5EF4-FFF2-40B4-BE49-F238E27FC236}">
                            <a16:creationId xmlns:a16="http://schemas.microsoft.com/office/drawing/2014/main" id="{63731756-D7AC-CF4A-B59A-50FA0A8C66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44196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5" name="Object 21">
            <a:extLst>
              <a:ext uri="{FF2B5EF4-FFF2-40B4-BE49-F238E27FC236}">
                <a16:creationId xmlns:a16="http://schemas.microsoft.com/office/drawing/2014/main" id="{6CF1B710-73AC-9A43-929D-330588CD5F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73550" y="4908550"/>
          <a:ext cx="32258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1" name="Equation" r:id="rId37" imgW="74307700" imgH="16090900" progId="Equation.3">
                  <p:embed/>
                </p:oleObj>
              </mc:Choice>
              <mc:Fallback>
                <p:oleObj name="Equation" r:id="rId37" imgW="74307700" imgH="16090900" progId="Equation.3">
                  <p:embed/>
                  <p:pic>
                    <p:nvPicPr>
                      <p:cNvPr id="98325" name="Object 21">
                        <a:extLst>
                          <a:ext uri="{FF2B5EF4-FFF2-40B4-BE49-F238E27FC236}">
                            <a16:creationId xmlns:a16="http://schemas.microsoft.com/office/drawing/2014/main" id="{6CF1B710-73AC-9A43-929D-330588CD5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4908550"/>
                        <a:ext cx="32258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26" name="Text Box 22">
            <a:extLst>
              <a:ext uri="{FF2B5EF4-FFF2-40B4-BE49-F238E27FC236}">
                <a16:creationId xmlns:a16="http://schemas.microsoft.com/office/drawing/2014/main" id="{CF75A123-DD7D-1C49-8F07-3DE214542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0673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同理可证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8327" name="Object 23">
            <a:extLst>
              <a:ext uri="{FF2B5EF4-FFF2-40B4-BE49-F238E27FC236}">
                <a16:creationId xmlns:a16="http://schemas.microsoft.com/office/drawing/2014/main" id="{529A426C-8854-704D-8107-448656B468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99475" y="2387600"/>
          <a:ext cx="1790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2" name="Equation" r:id="rId39" imgW="41249600" imgH="9359900" progId="Equation.3">
                  <p:embed/>
                </p:oleObj>
              </mc:Choice>
              <mc:Fallback>
                <p:oleObj name="Equation" r:id="rId39" imgW="41249600" imgH="9359900" progId="Equation.3">
                  <p:embed/>
                  <p:pic>
                    <p:nvPicPr>
                      <p:cNvPr id="98327" name="Object 23">
                        <a:extLst>
                          <a:ext uri="{FF2B5EF4-FFF2-40B4-BE49-F238E27FC236}">
                            <a16:creationId xmlns:a16="http://schemas.microsoft.com/office/drawing/2014/main" id="{529A426C-8854-704D-8107-448656B468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9475" y="2387600"/>
                        <a:ext cx="1790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8" name="Object 24">
            <a:extLst>
              <a:ext uri="{FF2B5EF4-FFF2-40B4-BE49-F238E27FC236}">
                <a16:creationId xmlns:a16="http://schemas.microsoft.com/office/drawing/2014/main" id="{8473322C-1835-6341-9E7F-694D8E72A9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78500" y="3606800"/>
          <a:ext cx="43561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3" name="Equation" r:id="rId41" imgW="100355400" imgH="13754100" progId="Equation.3">
                  <p:embed/>
                </p:oleObj>
              </mc:Choice>
              <mc:Fallback>
                <p:oleObj name="Equation" r:id="rId41" imgW="100355400" imgH="13754100" progId="Equation.3">
                  <p:embed/>
                  <p:pic>
                    <p:nvPicPr>
                      <p:cNvPr id="98328" name="Object 24">
                        <a:extLst>
                          <a:ext uri="{FF2B5EF4-FFF2-40B4-BE49-F238E27FC236}">
                            <a16:creationId xmlns:a16="http://schemas.microsoft.com/office/drawing/2014/main" id="{8473322C-1835-6341-9E7F-694D8E72A9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3606800"/>
                        <a:ext cx="43561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29" name="Line 25">
            <a:extLst>
              <a:ext uri="{FF2B5EF4-FFF2-40B4-BE49-F238E27FC236}">
                <a16:creationId xmlns:a16="http://schemas.microsoft.com/office/drawing/2014/main" id="{A06DCAE2-D0BB-6845-8A87-D47B58BE3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759200"/>
            <a:ext cx="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8330" name="Object 26">
            <a:extLst>
              <a:ext uri="{FF2B5EF4-FFF2-40B4-BE49-F238E27FC236}">
                <a16:creationId xmlns:a16="http://schemas.microsoft.com/office/drawing/2014/main" id="{559A62BE-53CF-E14B-BFE8-3866A9ADB2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65314" y="1255713"/>
          <a:ext cx="186848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4" name="Equation" r:id="rId43" imgW="43002200" imgH="10236200" progId="Equation.3">
                  <p:embed/>
                </p:oleObj>
              </mc:Choice>
              <mc:Fallback>
                <p:oleObj name="Equation" r:id="rId43" imgW="43002200" imgH="10236200" progId="Equation.3">
                  <p:embed/>
                  <p:pic>
                    <p:nvPicPr>
                      <p:cNvPr id="98330" name="Object 26">
                        <a:extLst>
                          <a:ext uri="{FF2B5EF4-FFF2-40B4-BE49-F238E27FC236}">
                            <a16:creationId xmlns:a16="http://schemas.microsoft.com/office/drawing/2014/main" id="{559A62BE-53CF-E14B-BFE8-3866A9ADB2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4" y="1255713"/>
                        <a:ext cx="186848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31" name="Text Box 27">
            <a:extLst>
              <a:ext uri="{FF2B5EF4-FFF2-40B4-BE49-F238E27FC236}">
                <a16:creationId xmlns:a16="http://schemas.microsoft.com/office/drawing/2014/main" id="{19722C98-D25E-6143-B37A-BC5A6D5E2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1182688"/>
            <a:ext cx="1073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正交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8332" name="Object 28">
            <a:extLst>
              <a:ext uri="{FF2B5EF4-FFF2-40B4-BE49-F238E27FC236}">
                <a16:creationId xmlns:a16="http://schemas.microsoft.com/office/drawing/2014/main" id="{A060F244-B8CC-C548-A98C-B3BDF99917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19537" y="1870076"/>
          <a:ext cx="101282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5" name="Equation" r:id="rId45" imgW="23406100" imgH="9067800" progId="Equation.3">
                  <p:embed/>
                </p:oleObj>
              </mc:Choice>
              <mc:Fallback>
                <p:oleObj name="Equation" r:id="rId45" imgW="23406100" imgH="9067800" progId="Equation.3">
                  <p:embed/>
                  <p:pic>
                    <p:nvPicPr>
                      <p:cNvPr id="98332" name="Object 28">
                        <a:extLst>
                          <a:ext uri="{FF2B5EF4-FFF2-40B4-BE49-F238E27FC236}">
                            <a16:creationId xmlns:a16="http://schemas.microsoft.com/office/drawing/2014/main" id="{A060F244-B8CC-C548-A98C-B3BDF99917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537" y="1870076"/>
                        <a:ext cx="1012825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33" name="Text Box 29">
            <a:extLst>
              <a:ext uri="{FF2B5EF4-FFF2-40B4-BE49-F238E27FC236}">
                <a16:creationId xmlns:a16="http://schemas.microsoft.com/office/drawing/2014/main" id="{F4D5FB14-5BD6-844B-9545-B89C06727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6798" y="17780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上的积分等于 </a:t>
            </a:r>
            <a:r>
              <a:rPr lang="en-US" altLang="zh-CN">
                <a:solidFill>
                  <a:srgbClr val="000000"/>
                </a:solidFill>
              </a:rPr>
              <a:t>0 .</a:t>
            </a:r>
          </a:p>
        </p:txBody>
      </p:sp>
      <p:sp>
        <p:nvSpPr>
          <p:cNvPr id="98334" name="Text Box 30">
            <a:extLst>
              <a:ext uri="{FF2B5EF4-FFF2-40B4-BE49-F238E27FC236}">
                <a16:creationId xmlns:a16="http://schemas.microsoft.com/office/drawing/2014/main" id="{DC514F47-2B4E-C842-821F-3DFB540CA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182688"/>
            <a:ext cx="571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即其中任意两个不同的函数之积在</a:t>
            </a:r>
          </a:p>
        </p:txBody>
      </p:sp>
      <p:graphicFrame>
        <p:nvGraphicFramePr>
          <p:cNvPr id="98335" name="Object 31">
            <a:extLst>
              <a:ext uri="{FF2B5EF4-FFF2-40B4-BE49-F238E27FC236}">
                <a16:creationId xmlns:a16="http://schemas.microsoft.com/office/drawing/2014/main" id="{D27BD860-A846-AB46-83D1-FBDAB62513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2600" y="5568950"/>
          <a:ext cx="33909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6" name="Equation" r:id="rId47" imgW="78117700" imgH="16090900" progId="Equation.3">
                  <p:embed/>
                </p:oleObj>
              </mc:Choice>
              <mc:Fallback>
                <p:oleObj name="Equation" r:id="rId47" imgW="78117700" imgH="16090900" progId="Equation.3">
                  <p:embed/>
                  <p:pic>
                    <p:nvPicPr>
                      <p:cNvPr id="98335" name="Object 31">
                        <a:extLst>
                          <a:ext uri="{FF2B5EF4-FFF2-40B4-BE49-F238E27FC236}">
                            <a16:creationId xmlns:a16="http://schemas.microsoft.com/office/drawing/2014/main" id="{D27BD860-A846-AB46-83D1-FBDAB62513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5568950"/>
                        <a:ext cx="33909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6" name="Object 32">
            <a:extLst>
              <a:ext uri="{FF2B5EF4-FFF2-40B4-BE49-F238E27FC236}">
                <a16:creationId xmlns:a16="http://schemas.microsoft.com/office/drawing/2014/main" id="{40A9CE43-3217-3F4D-8E9B-66DC69F23E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85100" y="5029200"/>
          <a:ext cx="113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7" name="Equation" r:id="rId49" imgW="26035000" imgH="9359900" progId="Equation.3">
                  <p:embed/>
                </p:oleObj>
              </mc:Choice>
              <mc:Fallback>
                <p:oleObj name="Equation" r:id="rId49" imgW="26035000" imgH="9359900" progId="Equation.3">
                  <p:embed/>
                  <p:pic>
                    <p:nvPicPr>
                      <p:cNvPr id="98336" name="Object 32">
                        <a:extLst>
                          <a:ext uri="{FF2B5EF4-FFF2-40B4-BE49-F238E27FC236}">
                            <a16:creationId xmlns:a16="http://schemas.microsoft.com/office/drawing/2014/main" id="{40A9CE43-3217-3F4D-8E9B-66DC69F23E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100" y="5029200"/>
                        <a:ext cx="113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29848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8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8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8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8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8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5" grpId="0" autoUpdateAnimBg="0"/>
      <p:bldP spid="98326" grpId="0" autoUpdateAnimBg="0"/>
      <p:bldP spid="98331" grpId="0" build="p" autoUpdateAnimBg="0" advAuto="0"/>
      <p:bldP spid="98333" grpId="0" build="p" autoUpdateAnimBg="0" advAuto="0"/>
      <p:bldP spid="98334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10B1C2EE-3352-914A-AEF7-CA19316B9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584" y="4437112"/>
            <a:ext cx="7162800" cy="1295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D1582AB2-F2E6-8041-A976-4A024F8D1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10683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上的积分不等于 </a:t>
            </a:r>
            <a:r>
              <a:rPr lang="en-US" altLang="zh-CN">
                <a:solidFill>
                  <a:srgbClr val="000000"/>
                </a:solidFill>
              </a:rPr>
              <a:t>0 .</a:t>
            </a:r>
          </a:p>
        </p:txBody>
      </p:sp>
      <p:graphicFrame>
        <p:nvGraphicFramePr>
          <p:cNvPr id="99332" name="Object 4">
            <a:extLst>
              <a:ext uri="{FF2B5EF4-FFF2-40B4-BE49-F238E27FC236}">
                <a16:creationId xmlns:a16="http://schemas.microsoft.com/office/drawing/2014/main" id="{89403BB0-AFA9-2B49-85CA-4B0ADAEEEA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83713" y="533401"/>
          <a:ext cx="1046162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8" name="Equation" r:id="rId3" imgW="24282400" imgH="9067800" progId="Equation.3">
                  <p:embed/>
                </p:oleObj>
              </mc:Choice>
              <mc:Fallback>
                <p:oleObj name="Equation" r:id="rId3" imgW="24282400" imgH="9067800" progId="Equation.3">
                  <p:embed/>
                  <p:pic>
                    <p:nvPicPr>
                      <p:cNvPr id="99332" name="Object 4">
                        <a:extLst>
                          <a:ext uri="{FF2B5EF4-FFF2-40B4-BE49-F238E27FC236}">
                            <a16:creationId xmlns:a16="http://schemas.microsoft.com/office/drawing/2014/main" id="{89403BB0-AFA9-2B49-85CA-4B0ADAEEEA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3713" y="533401"/>
                        <a:ext cx="1046162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3" name="Object 5">
            <a:extLst>
              <a:ext uri="{FF2B5EF4-FFF2-40B4-BE49-F238E27FC236}">
                <a16:creationId xmlns:a16="http://schemas.microsoft.com/office/drawing/2014/main" id="{FC9131CF-625B-7548-BC5F-7BE5E985D4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94114" y="1658938"/>
          <a:ext cx="1927225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9" name="Equation" r:id="rId5" imgW="47980600" imgH="16090900" progId="Equation.3">
                  <p:embed/>
                </p:oleObj>
              </mc:Choice>
              <mc:Fallback>
                <p:oleObj name="Equation" r:id="rId5" imgW="47980600" imgH="16090900" progId="Equation.3">
                  <p:embed/>
                  <p:pic>
                    <p:nvPicPr>
                      <p:cNvPr id="99333" name="Object 5">
                        <a:extLst>
                          <a:ext uri="{FF2B5EF4-FFF2-40B4-BE49-F238E27FC236}">
                            <a16:creationId xmlns:a16="http://schemas.microsoft.com/office/drawing/2014/main" id="{FC9131CF-625B-7548-BC5F-7BE5E985D4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114" y="1658938"/>
                        <a:ext cx="1927225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4" name="Object 6">
            <a:extLst>
              <a:ext uri="{FF2B5EF4-FFF2-40B4-BE49-F238E27FC236}">
                <a16:creationId xmlns:a16="http://schemas.microsoft.com/office/drawing/2014/main" id="{07D2A29B-4CB9-B049-8B71-5D427CCA37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95700" y="3360738"/>
          <a:ext cx="19431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0" name="Equation" r:id="rId7" imgW="44767500" imgH="16090900" progId="Equation.3">
                  <p:embed/>
                </p:oleObj>
              </mc:Choice>
              <mc:Fallback>
                <p:oleObj name="Equation" r:id="rId7" imgW="44767500" imgH="16090900" progId="Equation.3">
                  <p:embed/>
                  <p:pic>
                    <p:nvPicPr>
                      <p:cNvPr id="99334" name="Object 6">
                        <a:extLst>
                          <a:ext uri="{FF2B5EF4-FFF2-40B4-BE49-F238E27FC236}">
                            <a16:creationId xmlns:a16="http://schemas.microsoft.com/office/drawing/2014/main" id="{07D2A29B-4CB9-B049-8B71-5D427CCA37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3360738"/>
                        <a:ext cx="19431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5" name="Object 7">
            <a:extLst>
              <a:ext uri="{FF2B5EF4-FFF2-40B4-BE49-F238E27FC236}">
                <a16:creationId xmlns:a16="http://schemas.microsoft.com/office/drawing/2014/main" id="{458ED1D9-0083-B941-B503-6207AAC93C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94113" y="2484438"/>
          <a:ext cx="1892300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1" name="Equation" r:id="rId9" imgW="47104300" imgH="16090900" progId="Equation.3">
                  <p:embed/>
                </p:oleObj>
              </mc:Choice>
              <mc:Fallback>
                <p:oleObj name="Equation" r:id="rId9" imgW="47104300" imgH="16090900" progId="Equation.3">
                  <p:embed/>
                  <p:pic>
                    <p:nvPicPr>
                      <p:cNvPr id="99335" name="Object 7">
                        <a:extLst>
                          <a:ext uri="{FF2B5EF4-FFF2-40B4-BE49-F238E27FC236}">
                            <a16:creationId xmlns:a16="http://schemas.microsoft.com/office/drawing/2014/main" id="{458ED1D9-0083-B941-B503-6207AAC93C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113" y="2484438"/>
                        <a:ext cx="1892300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6" name="Object 8">
            <a:extLst>
              <a:ext uri="{FF2B5EF4-FFF2-40B4-BE49-F238E27FC236}">
                <a16:creationId xmlns:a16="http://schemas.microsoft.com/office/drawing/2014/main" id="{AE912EF3-BC87-DC4A-B936-2BBC0BC3A7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3049589"/>
          <a:ext cx="19637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2" name="Equation" r:id="rId11" imgW="45643800" imgH="9359900" progId="Equation.3">
                  <p:embed/>
                </p:oleObj>
              </mc:Choice>
              <mc:Fallback>
                <p:oleObj name="Equation" r:id="rId11" imgW="45643800" imgH="9359900" progId="Equation.3">
                  <p:embed/>
                  <p:pic>
                    <p:nvPicPr>
                      <p:cNvPr id="99336" name="Object 8">
                        <a:extLst>
                          <a:ext uri="{FF2B5EF4-FFF2-40B4-BE49-F238E27FC236}">
                            <a16:creationId xmlns:a16="http://schemas.microsoft.com/office/drawing/2014/main" id="{AE912EF3-BC87-DC4A-B936-2BBC0BC3A7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049589"/>
                        <a:ext cx="1963738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7" name="Object 9">
            <a:extLst>
              <a:ext uri="{FF2B5EF4-FFF2-40B4-BE49-F238E27FC236}">
                <a16:creationId xmlns:a16="http://schemas.microsoft.com/office/drawing/2014/main" id="{890662F7-1AEA-A44F-93A5-77FA01A669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355242"/>
              </p:ext>
            </p:extLst>
          </p:nvPr>
        </p:nvGraphicFramePr>
        <p:xfrm>
          <a:off x="2650035" y="4653012"/>
          <a:ext cx="32115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3" name="Equation" r:id="rId13" imgW="74015600" imgH="19596100" progId="Equation.3">
                  <p:embed/>
                </p:oleObj>
              </mc:Choice>
              <mc:Fallback>
                <p:oleObj name="Equation" r:id="rId13" imgW="74015600" imgH="19596100" progId="Equation.3">
                  <p:embed/>
                  <p:pic>
                    <p:nvPicPr>
                      <p:cNvPr id="99337" name="Object 9">
                        <a:extLst>
                          <a:ext uri="{FF2B5EF4-FFF2-40B4-BE49-F238E27FC236}">
                            <a16:creationId xmlns:a16="http://schemas.microsoft.com/office/drawing/2014/main" id="{890662F7-1AEA-A44F-93A5-77FA01A669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0035" y="4653012"/>
                        <a:ext cx="32115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8" name="Object 10">
            <a:extLst>
              <a:ext uri="{FF2B5EF4-FFF2-40B4-BE49-F238E27FC236}">
                <a16:creationId xmlns:a16="http://schemas.microsoft.com/office/drawing/2014/main" id="{EC8CABE9-DDEB-4740-BF10-50A1F01BC2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052933"/>
              </p:ext>
            </p:extLst>
          </p:nvPr>
        </p:nvGraphicFramePr>
        <p:xfrm>
          <a:off x="6118722" y="4653012"/>
          <a:ext cx="29956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4" name="Equation" r:id="rId15" imgW="69049900" imgH="19596100" progId="Equation.3">
                  <p:embed/>
                </p:oleObj>
              </mc:Choice>
              <mc:Fallback>
                <p:oleObj name="Equation" r:id="rId15" imgW="69049900" imgH="19596100" progId="Equation.3">
                  <p:embed/>
                  <p:pic>
                    <p:nvPicPr>
                      <p:cNvPr id="99338" name="Object 10">
                        <a:extLst>
                          <a:ext uri="{FF2B5EF4-FFF2-40B4-BE49-F238E27FC236}">
                            <a16:creationId xmlns:a16="http://schemas.microsoft.com/office/drawing/2014/main" id="{EC8CABE9-DDEB-4740-BF10-50A1F01BC2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8722" y="4653012"/>
                        <a:ext cx="29956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9" name="Text Box 11">
            <a:extLst>
              <a:ext uri="{FF2B5EF4-FFF2-40B4-BE49-F238E27FC236}">
                <a16:creationId xmlns:a16="http://schemas.microsoft.com/office/drawing/2014/main" id="{0E2F008B-FCCF-4545-8B79-61F2355DB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8" y="1068388"/>
            <a:ext cx="1509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且有 </a:t>
            </a:r>
          </a:p>
        </p:txBody>
      </p:sp>
      <p:graphicFrame>
        <p:nvGraphicFramePr>
          <p:cNvPr id="99340" name="Object 12">
            <a:extLst>
              <a:ext uri="{FF2B5EF4-FFF2-40B4-BE49-F238E27FC236}">
                <a16:creationId xmlns:a16="http://schemas.microsoft.com/office/drawing/2014/main" id="{C2DE754E-51FB-634C-9ED1-80BBFB05B1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34050" y="2744789"/>
          <a:ext cx="514350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5" name="Equation" r:id="rId17" imgW="12001500" imgH="5562600" progId="Equation.3">
                  <p:embed/>
                </p:oleObj>
              </mc:Choice>
              <mc:Fallback>
                <p:oleObj name="Equation" r:id="rId17" imgW="12001500" imgH="5562600" progId="Equation.3">
                  <p:embed/>
                  <p:pic>
                    <p:nvPicPr>
                      <p:cNvPr id="99340" name="Object 12">
                        <a:extLst>
                          <a:ext uri="{FF2B5EF4-FFF2-40B4-BE49-F238E27FC236}">
                            <a16:creationId xmlns:a16="http://schemas.microsoft.com/office/drawing/2014/main" id="{C2DE754E-51FB-634C-9ED1-80BBFB05B1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4050" y="2744789"/>
                        <a:ext cx="514350" cy="25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1" name="Object 13">
            <a:extLst>
              <a:ext uri="{FF2B5EF4-FFF2-40B4-BE49-F238E27FC236}">
                <a16:creationId xmlns:a16="http://schemas.microsoft.com/office/drawing/2014/main" id="{14CB29C2-A612-F548-AC7E-EA29E54F53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34050" y="3644900"/>
          <a:ext cx="520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6" name="Equation" r:id="rId19" imgW="12001500" imgH="5562600" progId="Equation.3">
                  <p:embed/>
                </p:oleObj>
              </mc:Choice>
              <mc:Fallback>
                <p:oleObj name="Equation" r:id="rId19" imgW="12001500" imgH="5562600" progId="Equation.3">
                  <p:embed/>
                  <p:pic>
                    <p:nvPicPr>
                      <p:cNvPr id="99341" name="Object 13">
                        <a:extLst>
                          <a:ext uri="{FF2B5EF4-FFF2-40B4-BE49-F238E27FC236}">
                            <a16:creationId xmlns:a16="http://schemas.microsoft.com/office/drawing/2014/main" id="{14CB29C2-A612-F548-AC7E-EA29E54F53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4050" y="3644900"/>
                        <a:ext cx="520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2" name="Text Box 14">
            <a:extLst>
              <a:ext uri="{FF2B5EF4-FFF2-40B4-BE49-F238E27FC236}">
                <a16:creationId xmlns:a16="http://schemas.microsoft.com/office/drawing/2014/main" id="{8FDC48FD-05B8-794B-BD9E-E5F39EF19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47676"/>
            <a:ext cx="7385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但是在三角函数系中两个相同的函数的乘积在 </a:t>
            </a:r>
          </a:p>
        </p:txBody>
      </p:sp>
    </p:spTree>
    <p:extLst>
      <p:ext uri="{BB962C8B-B14F-4D97-AF65-F5344CB8AC3E}">
        <p14:creationId xmlns:p14="http://schemas.microsoft.com/office/powerpoint/2010/main" val="26848459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9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601366A9-B2E2-B94D-A8BD-0C72F174C1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150912"/>
            <a:ext cx="52578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  <a:sym typeface="Symbol" pitchFamily="2" charset="2"/>
              </a:rPr>
              <a:t>函数展开成傅里叶级数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00355" name="Text Box 3">
            <a:extLst>
              <a:ext uri="{FF2B5EF4-FFF2-40B4-BE49-F238E27FC236}">
                <a16:creationId xmlns:a16="http://schemas.microsoft.com/office/drawing/2014/main" id="{1A7DB839-AFE4-4349-8177-1D24E4D70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963" y="810579"/>
            <a:ext cx="708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 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是周期为 </a:t>
            </a:r>
            <a:r>
              <a:rPr lang="en-US" altLang="zh-CN" dirty="0">
                <a:solidFill>
                  <a:srgbClr val="000000"/>
                </a:solidFill>
              </a:rPr>
              <a:t>2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的周期函数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,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且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00356" name="Object 4">
            <a:extLst>
              <a:ext uri="{FF2B5EF4-FFF2-40B4-BE49-F238E27FC236}">
                <a16:creationId xmlns:a16="http://schemas.microsoft.com/office/drawing/2014/main" id="{5725621F-158E-AC47-A338-DF05936842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24214" y="1255078"/>
          <a:ext cx="50879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46" name="Equation" r:id="rId3" imgW="117322600" imgH="22821900" progId="Equation.3">
                  <p:embed/>
                </p:oleObj>
              </mc:Choice>
              <mc:Fallback>
                <p:oleObj name="Equation" r:id="rId3" imgW="117322600" imgH="22821900" progId="Equation.3">
                  <p:embed/>
                  <p:pic>
                    <p:nvPicPr>
                      <p:cNvPr id="100356" name="Object 4">
                        <a:extLst>
                          <a:ext uri="{FF2B5EF4-FFF2-40B4-BE49-F238E27FC236}">
                            <a16:creationId xmlns:a16="http://schemas.microsoft.com/office/drawing/2014/main" id="{5725621F-158E-AC47-A338-DF05936842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4214" y="1255078"/>
                        <a:ext cx="5087937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7" name="Text Box 5">
            <a:extLst>
              <a:ext uri="{FF2B5EF4-FFF2-40B4-BE49-F238E27FC236}">
                <a16:creationId xmlns:a16="http://schemas.microsoft.com/office/drawing/2014/main" id="{4D3629CA-3B00-BB41-B3B6-06F9ABC5F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77429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右端级数可逐项积分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100359" name="Object 7">
            <a:extLst>
              <a:ext uri="{FF2B5EF4-FFF2-40B4-BE49-F238E27FC236}">
                <a16:creationId xmlns:a16="http://schemas.microsoft.com/office/drawing/2014/main" id="{929DBA72-22BA-EA47-B8AB-5BE736E510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0588" y="2823528"/>
          <a:ext cx="549751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47" name="Equation" r:id="rId5" imgW="126682500" imgH="17259300" progId="Equation.3">
                  <p:embed/>
                </p:oleObj>
              </mc:Choice>
              <mc:Fallback>
                <p:oleObj name="Equation" r:id="rId5" imgW="126682500" imgH="17259300" progId="Equation.3">
                  <p:embed/>
                  <p:pic>
                    <p:nvPicPr>
                      <p:cNvPr id="100359" name="Object 7">
                        <a:extLst>
                          <a:ext uri="{FF2B5EF4-FFF2-40B4-BE49-F238E27FC236}">
                            <a16:creationId xmlns:a16="http://schemas.microsoft.com/office/drawing/2014/main" id="{929DBA72-22BA-EA47-B8AB-5BE736E510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2823528"/>
                        <a:ext cx="5497512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0" name="Object 8">
            <a:extLst>
              <a:ext uri="{FF2B5EF4-FFF2-40B4-BE49-F238E27FC236}">
                <a16:creationId xmlns:a16="http://schemas.microsoft.com/office/drawing/2014/main" id="{83E74A22-CE5E-5C44-B647-475BB3FD71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92501" y="3598228"/>
          <a:ext cx="5419725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48" name="Equation" r:id="rId7" imgW="124929900" imgH="17259300" progId="Equation.3">
                  <p:embed/>
                </p:oleObj>
              </mc:Choice>
              <mc:Fallback>
                <p:oleObj name="Equation" r:id="rId7" imgW="124929900" imgH="17259300" progId="Equation.3">
                  <p:embed/>
                  <p:pic>
                    <p:nvPicPr>
                      <p:cNvPr id="100360" name="Object 8">
                        <a:extLst>
                          <a:ext uri="{FF2B5EF4-FFF2-40B4-BE49-F238E27FC236}">
                            <a16:creationId xmlns:a16="http://schemas.microsoft.com/office/drawing/2014/main" id="{83E74A22-CE5E-5C44-B647-475BB3FD71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1" y="3598228"/>
                        <a:ext cx="5419725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1" name="Text Box 9">
            <a:extLst>
              <a:ext uri="{FF2B5EF4-FFF2-40B4-BE49-F238E27FC236}">
                <a16:creationId xmlns:a16="http://schemas.microsoft.com/office/drawing/2014/main" id="{9AC6977B-FAD2-7548-B08E-3BFDC9698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4411029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由定理条件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00362" name="Object 10">
            <a:extLst>
              <a:ext uri="{FF2B5EF4-FFF2-40B4-BE49-F238E27FC236}">
                <a16:creationId xmlns:a16="http://schemas.microsoft.com/office/drawing/2014/main" id="{A8EDA55B-399E-9D45-B844-B98827CEE9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16150" y="4976178"/>
          <a:ext cx="7632732" cy="10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49" name="Equation" r:id="rId9" imgW="182880000" imgH="25006300" progId="Equation.3">
                  <p:embed/>
                </p:oleObj>
              </mc:Choice>
              <mc:Fallback>
                <p:oleObj name="Equation" r:id="rId9" imgW="182880000" imgH="25006300" progId="Equation.3">
                  <p:embed/>
                  <p:pic>
                    <p:nvPicPr>
                      <p:cNvPr id="100362" name="Object 10">
                        <a:extLst>
                          <a:ext uri="{FF2B5EF4-FFF2-40B4-BE49-F238E27FC236}">
                            <a16:creationId xmlns:a16="http://schemas.microsoft.com/office/drawing/2014/main" id="{A8EDA55B-399E-9D45-B844-B98827CEE9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4976178"/>
                        <a:ext cx="7632732" cy="104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3" name="Object 11">
            <a:extLst>
              <a:ext uri="{FF2B5EF4-FFF2-40B4-BE49-F238E27FC236}">
                <a16:creationId xmlns:a16="http://schemas.microsoft.com/office/drawing/2014/main" id="{6BBAC45A-9DBF-8444-9C21-8221FC9F14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63729" y="6057336"/>
          <a:ext cx="825943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50" name="Equation" r:id="rId11" imgW="21361400" imgH="10236200" progId="Equation.3">
                  <p:embed/>
                </p:oleObj>
              </mc:Choice>
              <mc:Fallback>
                <p:oleObj name="Equation" r:id="rId11" imgW="21361400" imgH="10236200" progId="Equation.3">
                  <p:embed/>
                  <p:pic>
                    <p:nvPicPr>
                      <p:cNvPr id="100363" name="Object 11">
                        <a:extLst>
                          <a:ext uri="{FF2B5EF4-FFF2-40B4-BE49-F238E27FC236}">
                            <a16:creationId xmlns:a16="http://schemas.microsoft.com/office/drawing/2014/main" id="{6BBAC45A-9DBF-8444-9C21-8221FC9F14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729" y="6057336"/>
                        <a:ext cx="825943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4" name="Text Box 12">
            <a:extLst>
              <a:ext uri="{FF2B5EF4-FFF2-40B4-BE49-F238E27FC236}">
                <a16:creationId xmlns:a16="http://schemas.microsoft.com/office/drawing/2014/main" id="{1B1117B3-2C5E-3E42-9DEB-ABED26149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1439229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①</a:t>
            </a:r>
            <a:endParaRPr lang="en-US" altLang="zh-CN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100365" name="Text Box 13">
            <a:extLst>
              <a:ext uri="{FF2B5EF4-FFF2-40B4-BE49-F238E27FC236}">
                <a16:creationId xmlns:a16="http://schemas.microsoft.com/office/drawing/2014/main" id="{844B9F26-2355-D649-8402-5F096CA03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3358516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②</a:t>
            </a:r>
            <a:endParaRPr lang="en-US" altLang="zh-CN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100366" name="Object 14">
            <a:extLst>
              <a:ext uri="{FF2B5EF4-FFF2-40B4-BE49-F238E27FC236}">
                <a16:creationId xmlns:a16="http://schemas.microsoft.com/office/drawing/2014/main" id="{E4E333CF-1AA3-A44D-9E8A-A46C22B127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0426" y="4487229"/>
          <a:ext cx="10509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51" name="Equation" r:id="rId13" imgW="24282400" imgH="9067800" progId="Equation.3">
                  <p:embed/>
                </p:oleObj>
              </mc:Choice>
              <mc:Fallback>
                <p:oleObj name="Equation" r:id="rId13" imgW="24282400" imgH="9067800" progId="Equation.3">
                  <p:embed/>
                  <p:pic>
                    <p:nvPicPr>
                      <p:cNvPr id="100366" name="Object 14">
                        <a:extLst>
                          <a:ext uri="{FF2B5EF4-FFF2-40B4-BE49-F238E27FC236}">
                            <a16:creationId xmlns:a16="http://schemas.microsoft.com/office/drawing/2014/main" id="{E4E333CF-1AA3-A44D-9E8A-A46C22B127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6" y="4487229"/>
                        <a:ext cx="105092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7" name="Text Box 15">
            <a:extLst>
              <a:ext uri="{FF2B5EF4-FFF2-40B4-BE49-F238E27FC236}">
                <a16:creationId xmlns:a16="http://schemas.microsoft.com/office/drawing/2014/main" id="{C5D6C4F2-B84D-F84D-B49D-77D998A87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6775" y="4391979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对①在</a:t>
            </a:r>
          </a:p>
        </p:txBody>
      </p:sp>
      <p:sp>
        <p:nvSpPr>
          <p:cNvPr id="100368" name="Text Box 16">
            <a:extLst>
              <a:ext uri="{FF2B5EF4-FFF2-40B4-BE49-F238E27FC236}">
                <a16:creationId xmlns:a16="http://schemas.microsoft.com/office/drawing/2014/main" id="{E0BC1B99-7754-3D40-9CC5-1B40C152D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4050" y="4425316"/>
            <a:ext cx="2139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逐项积分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100369" name="AutoShape 17">
            <a:extLst>
              <a:ext uri="{FF2B5EF4-FFF2-40B4-BE49-F238E27FC236}">
                <a16:creationId xmlns:a16="http://schemas.microsoft.com/office/drawing/2014/main" id="{F7225CC1-DBF6-C34F-8B11-F314A40D5191}"/>
              </a:ext>
            </a:extLst>
          </p:cNvPr>
          <p:cNvSpPr>
            <a:spLocks/>
          </p:cNvSpPr>
          <p:nvPr/>
        </p:nvSpPr>
        <p:spPr bwMode="auto">
          <a:xfrm>
            <a:off x="3124200" y="3020378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317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0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0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0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autoUpdateAnimBg="0"/>
      <p:bldP spid="100357" grpId="0" autoUpdateAnimBg="0"/>
      <p:bldP spid="100361" grpId="0" build="p" autoUpdateAnimBg="0"/>
      <p:bldP spid="100364" grpId="0" autoUpdateAnimBg="0"/>
      <p:bldP spid="100365" grpId="0" build="p" autoUpdateAnimBg="0" advAuto="0"/>
      <p:bldP spid="100367" grpId="0" build="p" autoUpdateAnimBg="0"/>
      <p:bldP spid="100368" grpId="0" build="p" autoUpdateAnimBg="0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378" name="Object 2">
            <a:extLst>
              <a:ext uri="{FF2B5EF4-FFF2-40B4-BE49-F238E27FC236}">
                <a16:creationId xmlns:a16="http://schemas.microsoft.com/office/drawing/2014/main" id="{A737B580-CF1F-E94B-BECB-34DB09BC5A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03463" y="1066800"/>
          <a:ext cx="53705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0" name="Equation" r:id="rId3" imgW="123761500" imgH="19900900" progId="Equation.3">
                  <p:embed/>
                </p:oleObj>
              </mc:Choice>
              <mc:Fallback>
                <p:oleObj name="Equation" r:id="rId3" imgW="123761500" imgH="19900900" progId="Equation.3">
                  <p:embed/>
                  <p:pic>
                    <p:nvPicPr>
                      <p:cNvPr id="101378" name="Object 2">
                        <a:extLst>
                          <a:ext uri="{FF2B5EF4-FFF2-40B4-BE49-F238E27FC236}">
                            <a16:creationId xmlns:a16="http://schemas.microsoft.com/office/drawing/2014/main" id="{A737B580-CF1F-E94B-BECB-34DB09BC5A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463" y="1066800"/>
                        <a:ext cx="53705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79" name="Object 3">
            <a:extLst>
              <a:ext uri="{FF2B5EF4-FFF2-40B4-BE49-F238E27FC236}">
                <a16:creationId xmlns:a16="http://schemas.microsoft.com/office/drawing/2014/main" id="{99C75C6D-C003-E947-93F7-5F1D9D237B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89250" y="1981200"/>
          <a:ext cx="1028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1" name="Equation" r:id="rId5" imgW="23698200" imgH="23990300" progId="Equation.3">
                  <p:embed/>
                </p:oleObj>
              </mc:Choice>
              <mc:Fallback>
                <p:oleObj name="Equation" r:id="rId5" imgW="23698200" imgH="23990300" progId="Equation.3">
                  <p:embed/>
                  <p:pic>
                    <p:nvPicPr>
                      <p:cNvPr id="101379" name="Object 3">
                        <a:extLst>
                          <a:ext uri="{FF2B5EF4-FFF2-40B4-BE49-F238E27FC236}">
                            <a16:creationId xmlns:a16="http://schemas.microsoft.com/office/drawing/2014/main" id="{99C75C6D-C003-E947-93F7-5F1D9D237B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1981200"/>
                        <a:ext cx="1028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0" name="Object 4">
            <a:extLst>
              <a:ext uri="{FF2B5EF4-FFF2-40B4-BE49-F238E27FC236}">
                <a16:creationId xmlns:a16="http://schemas.microsoft.com/office/drawing/2014/main" id="{68B11BBD-4945-A34D-A22D-E74ACE5CB72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2070100"/>
          <a:ext cx="34163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2" name="Equation" r:id="rId7" imgW="78701900" imgH="17259300" progId="Equation.3">
                  <p:embed/>
                </p:oleObj>
              </mc:Choice>
              <mc:Fallback>
                <p:oleObj name="Equation" r:id="rId7" imgW="78701900" imgH="17259300" progId="Equation.3">
                  <p:embed/>
                  <p:pic>
                    <p:nvPicPr>
                      <p:cNvPr id="101380" name="Object 4">
                        <a:extLst>
                          <a:ext uri="{FF2B5EF4-FFF2-40B4-BE49-F238E27FC236}">
                            <a16:creationId xmlns:a16="http://schemas.microsoft.com/office/drawing/2014/main" id="{68B11BBD-4945-A34D-A22D-E74ACE5CB7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070100"/>
                        <a:ext cx="34163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1" name="Object 5">
            <a:extLst>
              <a:ext uri="{FF2B5EF4-FFF2-40B4-BE49-F238E27FC236}">
                <a16:creationId xmlns:a16="http://schemas.microsoft.com/office/drawing/2014/main" id="{F3713618-B79C-0C4B-AF76-38899ACBEE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89800" y="2070100"/>
          <a:ext cx="30607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3" name="Equation" r:id="rId9" imgW="70510400" imgH="17259300" progId="Equation.3">
                  <p:embed/>
                </p:oleObj>
              </mc:Choice>
              <mc:Fallback>
                <p:oleObj name="Equation" r:id="rId9" imgW="70510400" imgH="17259300" progId="Equation.3">
                  <p:embed/>
                  <p:pic>
                    <p:nvPicPr>
                      <p:cNvPr id="101381" name="Object 5">
                        <a:extLst>
                          <a:ext uri="{FF2B5EF4-FFF2-40B4-BE49-F238E27FC236}">
                            <a16:creationId xmlns:a16="http://schemas.microsoft.com/office/drawing/2014/main" id="{F3713618-B79C-0C4B-AF76-38899ACBEE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9800" y="2070100"/>
                        <a:ext cx="30607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2" name="Object 6">
            <a:extLst>
              <a:ext uri="{FF2B5EF4-FFF2-40B4-BE49-F238E27FC236}">
                <a16:creationId xmlns:a16="http://schemas.microsoft.com/office/drawing/2014/main" id="{30D862ED-6CCB-6045-8F7C-698930A897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55900" y="3060700"/>
          <a:ext cx="2717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4" name="Equation" r:id="rId11" imgW="62611000" imgH="17259300" progId="Equation.3">
                  <p:embed/>
                </p:oleObj>
              </mc:Choice>
              <mc:Fallback>
                <p:oleObj name="Equation" r:id="rId11" imgW="62611000" imgH="17259300" progId="Equation.3">
                  <p:embed/>
                  <p:pic>
                    <p:nvPicPr>
                      <p:cNvPr id="101382" name="Object 6">
                        <a:extLst>
                          <a:ext uri="{FF2B5EF4-FFF2-40B4-BE49-F238E27FC236}">
                            <a16:creationId xmlns:a16="http://schemas.microsoft.com/office/drawing/2014/main" id="{30D862ED-6CCB-6045-8F7C-698930A897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3060700"/>
                        <a:ext cx="27178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3" name="Object 7">
            <a:extLst>
              <a:ext uri="{FF2B5EF4-FFF2-40B4-BE49-F238E27FC236}">
                <a16:creationId xmlns:a16="http://schemas.microsoft.com/office/drawing/2014/main" id="{AA8325CA-3D5B-174F-9BE5-D26F9BF11A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43550" y="3200400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5" name="Equation" r:id="rId13" imgW="21653500" imgH="10236200" progId="Equation.3">
                  <p:embed/>
                </p:oleObj>
              </mc:Choice>
              <mc:Fallback>
                <p:oleObj name="Equation" r:id="rId13" imgW="21653500" imgH="10236200" progId="Equation.3">
                  <p:embed/>
                  <p:pic>
                    <p:nvPicPr>
                      <p:cNvPr id="101383" name="Object 7">
                        <a:extLst>
                          <a:ext uri="{FF2B5EF4-FFF2-40B4-BE49-F238E27FC236}">
                            <a16:creationId xmlns:a16="http://schemas.microsoft.com/office/drawing/2014/main" id="{AA8325CA-3D5B-174F-9BE5-D26F9BF11A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3200400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4" name="Object 8">
            <a:extLst>
              <a:ext uri="{FF2B5EF4-FFF2-40B4-BE49-F238E27FC236}">
                <a16:creationId xmlns:a16="http://schemas.microsoft.com/office/drawing/2014/main" id="{BB192875-199B-D64E-8C25-56EB0F2205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63800" y="3886200"/>
          <a:ext cx="419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6" name="Equation" r:id="rId15" imgW="96545400" imgH="19596100" progId="Equation.3">
                  <p:embed/>
                </p:oleObj>
              </mc:Choice>
              <mc:Fallback>
                <p:oleObj name="Equation" r:id="rId15" imgW="96545400" imgH="19596100" progId="Equation.3">
                  <p:embed/>
                  <p:pic>
                    <p:nvPicPr>
                      <p:cNvPr id="101384" name="Object 8">
                        <a:extLst>
                          <a:ext uri="{FF2B5EF4-FFF2-40B4-BE49-F238E27FC236}">
                            <a16:creationId xmlns:a16="http://schemas.microsoft.com/office/drawing/2014/main" id="{BB192875-199B-D64E-8C25-56EB0F2205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3886200"/>
                        <a:ext cx="419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5" name="Object 9">
            <a:extLst>
              <a:ext uri="{FF2B5EF4-FFF2-40B4-BE49-F238E27FC236}">
                <a16:creationId xmlns:a16="http://schemas.microsoft.com/office/drawing/2014/main" id="{8863A14B-7E56-2A41-8275-90EAD130C43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4114800"/>
          <a:ext cx="195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7" name="Equation" r:id="rId17" imgW="45059600" imgH="9359900" progId="Equation.3">
                  <p:embed/>
                </p:oleObj>
              </mc:Choice>
              <mc:Fallback>
                <p:oleObj name="Equation" r:id="rId17" imgW="45059600" imgH="9359900" progId="Equation.3">
                  <p:embed/>
                  <p:pic>
                    <p:nvPicPr>
                      <p:cNvPr id="101385" name="Object 9">
                        <a:extLst>
                          <a:ext uri="{FF2B5EF4-FFF2-40B4-BE49-F238E27FC236}">
                            <a16:creationId xmlns:a16="http://schemas.microsoft.com/office/drawing/2014/main" id="{8863A14B-7E56-2A41-8275-90EAD130C4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114800"/>
                        <a:ext cx="1955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6" name="Text Box 10">
            <a:extLst>
              <a:ext uri="{FF2B5EF4-FFF2-40B4-BE49-F238E27FC236}">
                <a16:creationId xmlns:a16="http://schemas.microsoft.com/office/drawing/2014/main" id="{C2EDC053-7DDC-4044-BEAC-A172B3E0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2131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楷体_GB2312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楷体_GB2312" pitchFamily="49" charset="-122"/>
              </a:rPr>
              <a:t>利用正交性</a:t>
            </a:r>
            <a:r>
              <a:rPr lang="en-US" altLang="zh-CN" sz="2400">
                <a:solidFill>
                  <a:srgbClr val="000000"/>
                </a:solidFill>
                <a:latin typeface="楷体_GB2312" pitchFamily="49" charset="-122"/>
              </a:rPr>
              <a:t>)</a:t>
            </a:r>
          </a:p>
        </p:txBody>
      </p:sp>
      <p:graphicFrame>
        <p:nvGraphicFramePr>
          <p:cNvPr id="101387" name="Object 11">
            <a:extLst>
              <a:ext uri="{FF2B5EF4-FFF2-40B4-BE49-F238E27FC236}">
                <a16:creationId xmlns:a16="http://schemas.microsoft.com/office/drawing/2014/main" id="{D1CCD72C-0AC1-5641-8121-C6E31962E90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160000" y="1955800"/>
          <a:ext cx="355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8" name="Equation" r:id="rId19" imgW="8191500" imgH="21653500" progId="Equation.3">
                  <p:embed/>
                </p:oleObj>
              </mc:Choice>
              <mc:Fallback>
                <p:oleObj name="Equation" r:id="rId19" imgW="8191500" imgH="21653500" progId="Equation.3">
                  <p:embed/>
                  <p:pic>
                    <p:nvPicPr>
                      <p:cNvPr id="101387" name="Object 11">
                        <a:extLst>
                          <a:ext uri="{FF2B5EF4-FFF2-40B4-BE49-F238E27FC236}">
                            <a16:creationId xmlns:a16="http://schemas.microsoft.com/office/drawing/2014/main" id="{D1CCD72C-0AC1-5641-8121-C6E31962E9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0" y="1955800"/>
                        <a:ext cx="355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8" name="Object 12">
            <a:extLst>
              <a:ext uri="{FF2B5EF4-FFF2-40B4-BE49-F238E27FC236}">
                <a16:creationId xmlns:a16="http://schemas.microsoft.com/office/drawing/2014/main" id="{4034A7C6-D7BA-334C-A333-30DC1B129B2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82926" y="5334000"/>
          <a:ext cx="5724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9" name="Equation" r:id="rId21" imgW="131953000" imgH="19596100" progId="Equation.3">
                  <p:embed/>
                </p:oleObj>
              </mc:Choice>
              <mc:Fallback>
                <p:oleObj name="Equation" r:id="rId21" imgW="131953000" imgH="19596100" progId="Equation.3">
                  <p:embed/>
                  <p:pic>
                    <p:nvPicPr>
                      <p:cNvPr id="101388" name="Object 12">
                        <a:extLst>
                          <a:ext uri="{FF2B5EF4-FFF2-40B4-BE49-F238E27FC236}">
                            <a16:creationId xmlns:a16="http://schemas.microsoft.com/office/drawing/2014/main" id="{4034A7C6-D7BA-334C-A333-30DC1B129B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2926" y="5334000"/>
                        <a:ext cx="57245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9" name="Object 13">
            <a:extLst>
              <a:ext uri="{FF2B5EF4-FFF2-40B4-BE49-F238E27FC236}">
                <a16:creationId xmlns:a16="http://schemas.microsoft.com/office/drawing/2014/main" id="{93705833-74C3-8646-8C6A-EB6502D5E1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8550" y="301625"/>
          <a:ext cx="3149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90" name="Equation" r:id="rId23" imgW="72555100" imgH="19596100" progId="Equation.3">
                  <p:embed/>
                </p:oleObj>
              </mc:Choice>
              <mc:Fallback>
                <p:oleObj name="Equation" r:id="rId23" imgW="72555100" imgH="19596100" progId="Equation.3">
                  <p:embed/>
                  <p:pic>
                    <p:nvPicPr>
                      <p:cNvPr id="101389" name="Object 13">
                        <a:extLst>
                          <a:ext uri="{FF2B5EF4-FFF2-40B4-BE49-F238E27FC236}">
                            <a16:creationId xmlns:a16="http://schemas.microsoft.com/office/drawing/2014/main" id="{93705833-74C3-8646-8C6A-EB6502D5E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8550" y="301625"/>
                        <a:ext cx="3149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90" name="Text Box 14">
            <a:extLst>
              <a:ext uri="{FF2B5EF4-FFF2-40B4-BE49-F238E27FC236}">
                <a16:creationId xmlns:a16="http://schemas.microsoft.com/office/drawing/2014/main" id="{88E9DA87-8F73-A841-BCED-A6404FAF5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802188"/>
            <a:ext cx="777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类似地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用 </a:t>
            </a:r>
            <a:r>
              <a:rPr lang="en-US" altLang="zh-CN">
                <a:solidFill>
                  <a:srgbClr val="000000"/>
                </a:solidFill>
              </a:rPr>
              <a:t>sin </a:t>
            </a:r>
            <a:r>
              <a:rPr lang="en-US" altLang="zh-CN" i="1">
                <a:solidFill>
                  <a:srgbClr val="000000"/>
                </a:solidFill>
              </a:rPr>
              <a:t>k 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乘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① </a:t>
            </a:r>
            <a:r>
              <a:rPr lang="zh-CN" altLang="en-US">
                <a:solidFill>
                  <a:srgbClr val="000000"/>
                </a:solidFill>
              </a:rPr>
              <a:t>式两边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再逐项积分可得</a:t>
            </a:r>
          </a:p>
        </p:txBody>
      </p:sp>
    </p:spTree>
    <p:extLst>
      <p:ext uri="{BB962C8B-B14F-4D97-AF65-F5344CB8AC3E}">
        <p14:creationId xmlns:p14="http://schemas.microsoft.com/office/powerpoint/2010/main" val="11772956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6" grpId="0" autoUpdateAnimBg="0"/>
      <p:bldP spid="10139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>
            <a:extLst>
              <a:ext uri="{FF2B5EF4-FFF2-40B4-BE49-F238E27FC236}">
                <a16:creationId xmlns:a16="http://schemas.microsoft.com/office/drawing/2014/main" id="{919F05C2-4F88-0D4B-80CE-CFFFC3EBD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967288"/>
            <a:ext cx="563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叶系数为系数的三角级数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① </a:t>
            </a:r>
            <a:r>
              <a:rPr lang="zh-CN" altLang="en-US">
                <a:solidFill>
                  <a:srgbClr val="000000"/>
                </a:solidFill>
              </a:rPr>
              <a:t>称为</a:t>
            </a:r>
          </a:p>
        </p:txBody>
      </p:sp>
      <p:sp>
        <p:nvSpPr>
          <p:cNvPr id="102403" name="Text Box 3">
            <a:extLst>
              <a:ext uri="{FF2B5EF4-FFF2-40B4-BE49-F238E27FC236}">
                <a16:creationId xmlns:a16="http://schemas.microsoft.com/office/drawing/2014/main" id="{1BB8A009-84B8-404E-8B76-55E1F5292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3053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傅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里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叶系数</a:t>
            </a:r>
            <a:r>
              <a:rPr lang="zh-CN" altLang="en-US" b="1" dirty="0">
                <a:solidFill>
                  <a:srgbClr val="000099"/>
                </a:solidFill>
              </a:rPr>
              <a:t> </a:t>
            </a:r>
            <a:r>
              <a:rPr lang="en-US" altLang="zh-CN" b="1" dirty="0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02404" name="Object 4">
            <a:extLst>
              <a:ext uri="{FF2B5EF4-FFF2-40B4-BE49-F238E27FC236}">
                <a16:creationId xmlns:a16="http://schemas.microsoft.com/office/drawing/2014/main" id="{18EE69CC-5875-444A-85A5-637446C32D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13025" y="190500"/>
          <a:ext cx="5499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96" name="Equation" r:id="rId4" imgW="126682500" imgH="23406100" progId="Equation.3">
                  <p:embed/>
                </p:oleObj>
              </mc:Choice>
              <mc:Fallback>
                <p:oleObj name="Equation" r:id="rId4" imgW="126682500" imgH="23406100" progId="Equation.3">
                  <p:embed/>
                  <p:pic>
                    <p:nvPicPr>
                      <p:cNvPr id="102404" name="Object 4">
                        <a:extLst>
                          <a:ext uri="{FF2B5EF4-FFF2-40B4-BE49-F238E27FC236}">
                            <a16:creationId xmlns:a16="http://schemas.microsoft.com/office/drawing/2014/main" id="{18EE69CC-5875-444A-85A5-637446C32D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025" y="190500"/>
                        <a:ext cx="5499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5" name="Object 5">
            <a:extLst>
              <a:ext uri="{FF2B5EF4-FFF2-40B4-BE49-F238E27FC236}">
                <a16:creationId xmlns:a16="http://schemas.microsoft.com/office/drawing/2014/main" id="{12768824-FF94-8646-8A53-9C6CADDAB1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19414" y="1295400"/>
          <a:ext cx="59642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97" name="Equation" r:id="rId6" imgW="137502900" imgH="19596100" progId="Equation.3">
                  <p:embed/>
                </p:oleObj>
              </mc:Choice>
              <mc:Fallback>
                <p:oleObj name="Equation" r:id="rId6" imgW="137502900" imgH="19596100" progId="Equation.3">
                  <p:embed/>
                  <p:pic>
                    <p:nvPicPr>
                      <p:cNvPr id="102405" name="Object 5">
                        <a:extLst>
                          <a:ext uri="{FF2B5EF4-FFF2-40B4-BE49-F238E27FC236}">
                            <a16:creationId xmlns:a16="http://schemas.microsoft.com/office/drawing/2014/main" id="{12768824-FF94-8646-8A53-9C6CADDAB1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9414" y="1295400"/>
                        <a:ext cx="59642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6" name="Text Box 6">
            <a:extLst>
              <a:ext uri="{FF2B5EF4-FFF2-40B4-BE49-F238E27FC236}">
                <a16:creationId xmlns:a16="http://schemas.microsoft.com/office/drawing/2014/main" id="{6C218B11-2E85-494C-B897-63D2A016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6718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由公式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② </a:t>
            </a:r>
            <a:r>
              <a:rPr lang="zh-CN" altLang="en-US">
                <a:solidFill>
                  <a:srgbClr val="000000"/>
                </a:solidFill>
              </a:rPr>
              <a:t>确定的</a:t>
            </a:r>
            <a:endParaRPr lang="zh-CN" altLang="en-US" b="1">
              <a:solidFill>
                <a:srgbClr val="000000"/>
              </a:solidFill>
            </a:endParaRPr>
          </a:p>
        </p:txBody>
      </p:sp>
      <p:graphicFrame>
        <p:nvGraphicFramePr>
          <p:cNvPr id="102407" name="Object 7">
            <a:extLst>
              <a:ext uri="{FF2B5EF4-FFF2-40B4-BE49-F238E27FC236}">
                <a16:creationId xmlns:a16="http://schemas.microsoft.com/office/drawing/2014/main" id="{8689B27D-4606-D54C-81A1-5B898357EE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56200" y="3684588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98" name="Equation" r:id="rId8" imgW="21653500" imgH="10236200" progId="Equation.3">
                  <p:embed/>
                </p:oleObj>
              </mc:Choice>
              <mc:Fallback>
                <p:oleObj name="Equation" r:id="rId8" imgW="21653500" imgH="10236200" progId="Equation.3">
                  <p:embed/>
                  <p:pic>
                    <p:nvPicPr>
                      <p:cNvPr id="102407" name="Object 7">
                        <a:extLst>
                          <a:ext uri="{FF2B5EF4-FFF2-40B4-BE49-F238E27FC236}">
                            <a16:creationId xmlns:a16="http://schemas.microsoft.com/office/drawing/2014/main" id="{8689B27D-4606-D54C-81A1-5B898357EE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3684588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8" name="Text Box 8">
            <a:extLst>
              <a:ext uri="{FF2B5EF4-FFF2-40B4-BE49-F238E27FC236}">
                <a16:creationId xmlns:a16="http://schemas.microsoft.com/office/drawing/2014/main" id="{D4F34FB9-FAD9-2F4B-B59B-ACA459792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5207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黑体" panose="02010609060101010101" pitchFamily="49" charset="-122"/>
              </a:rPr>
              <a:t>①</a:t>
            </a:r>
          </a:p>
        </p:txBody>
      </p:sp>
      <p:sp>
        <p:nvSpPr>
          <p:cNvPr id="102409" name="Text Box 9">
            <a:extLst>
              <a:ext uri="{FF2B5EF4-FFF2-40B4-BE49-F238E27FC236}">
                <a16:creationId xmlns:a16="http://schemas.microsoft.com/office/drawing/2014/main" id="{CC4CB1C0-D859-6646-8D56-0D0DE6A18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20716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②</a:t>
            </a:r>
          </a:p>
        </p:txBody>
      </p:sp>
      <p:sp>
        <p:nvSpPr>
          <p:cNvPr id="102410" name="Text Box 10">
            <a:extLst>
              <a:ext uri="{FF2B5EF4-FFF2-40B4-BE49-F238E27FC236}">
                <a16:creationId xmlns:a16="http://schemas.microsoft.com/office/drawing/2014/main" id="{24077180-E255-2449-82B2-00996DA93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29895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以</a:t>
            </a:r>
          </a:p>
        </p:txBody>
      </p:sp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60534433-C887-6649-8D01-82C42EBB0E2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43942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99" name="Equation" r:id="rId10" imgW="16967200" imgH="9359900" progId="Equation.3">
                  <p:embed/>
                </p:oleObj>
              </mc:Choice>
              <mc:Fallback>
                <p:oleObj name="Equation" r:id="rId10" imgW="16967200" imgH="9359900" progId="Equation.3">
                  <p:embed/>
                  <p:pic>
                    <p:nvPicPr>
                      <p:cNvPr id="102411" name="Object 11">
                        <a:extLst>
                          <a:ext uri="{FF2B5EF4-FFF2-40B4-BE49-F238E27FC236}">
                            <a16:creationId xmlns:a16="http://schemas.microsoft.com/office/drawing/2014/main" id="{60534433-C887-6649-8D01-82C42EBB0E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3942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9F1BCD86-06A0-7C4C-BDBC-EB6943144D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56134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0" name="Equation" r:id="rId12" imgW="16967200" imgH="9359900" progId="Equation.3">
                  <p:embed/>
                </p:oleObj>
              </mc:Choice>
              <mc:Fallback>
                <p:oleObj name="Equation" r:id="rId12" imgW="16967200" imgH="9359900" progId="Equation.3">
                  <p:embed/>
                  <p:pic>
                    <p:nvPicPr>
                      <p:cNvPr id="102412" name="Object 12">
                        <a:extLst>
                          <a:ext uri="{FF2B5EF4-FFF2-40B4-BE49-F238E27FC236}">
                            <a16:creationId xmlns:a16="http://schemas.microsoft.com/office/drawing/2014/main" id="{9F1BCD86-06A0-7C4C-BDBC-EB6943144D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6134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3" name="AutoShape 13">
            <a:extLst>
              <a:ext uri="{FF2B5EF4-FFF2-40B4-BE49-F238E27FC236}">
                <a16:creationId xmlns:a16="http://schemas.microsoft.com/office/drawing/2014/main" id="{B7782039-479E-154E-A24C-B9CCC07F69D7}"/>
              </a:ext>
            </a:extLst>
          </p:cNvPr>
          <p:cNvSpPr>
            <a:spLocks/>
          </p:cNvSpPr>
          <p:nvPr/>
        </p:nvSpPr>
        <p:spPr bwMode="auto">
          <a:xfrm>
            <a:off x="2590800" y="1524000"/>
            <a:ext cx="179388" cy="1447800"/>
          </a:xfrm>
          <a:prstGeom prst="leftBrace">
            <a:avLst>
              <a:gd name="adj1" fmla="val 672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414" name="Object 14">
            <a:extLst>
              <a:ext uri="{FF2B5EF4-FFF2-40B4-BE49-F238E27FC236}">
                <a16:creationId xmlns:a16="http://schemas.microsoft.com/office/drawing/2014/main" id="{64A8F3B8-F3B9-954E-9E01-BE5831B3EE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19414" y="2362200"/>
          <a:ext cx="58880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1" name="Equation" r:id="rId13" imgW="135750300" imgH="19596100" progId="Equation.3">
                  <p:embed/>
                </p:oleObj>
              </mc:Choice>
              <mc:Fallback>
                <p:oleObj name="Equation" r:id="rId13" imgW="135750300" imgH="19596100" progId="Equation.3">
                  <p:embed/>
                  <p:pic>
                    <p:nvPicPr>
                      <p:cNvPr id="102414" name="Object 14">
                        <a:extLst>
                          <a:ext uri="{FF2B5EF4-FFF2-40B4-BE49-F238E27FC236}">
                            <a16:creationId xmlns:a16="http://schemas.microsoft.com/office/drawing/2014/main" id="{64A8F3B8-F3B9-954E-9E01-BE5831B3EE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9414" y="2362200"/>
                        <a:ext cx="58880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5" name="Text Box 15">
            <a:extLst>
              <a:ext uri="{FF2B5EF4-FFF2-40B4-BE49-F238E27FC236}">
                <a16:creationId xmlns:a16="http://schemas.microsoft.com/office/drawing/2014/main" id="{A8BDD069-BB29-0C48-92BD-44E0F13A1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2973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的傅</a:t>
            </a: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里</a:t>
            </a:r>
          </a:p>
        </p:txBody>
      </p:sp>
      <p:sp>
        <p:nvSpPr>
          <p:cNvPr id="102416" name="Text Box 16">
            <a:extLst>
              <a:ext uri="{FF2B5EF4-FFF2-40B4-BE49-F238E27FC236}">
                <a16:creationId xmlns:a16="http://schemas.microsoft.com/office/drawing/2014/main" id="{88D2653C-72E1-9B4E-9AF3-EABD87A3B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5626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傅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里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叶级数</a:t>
            </a:r>
            <a:r>
              <a:rPr lang="zh-CN" altLang="en-US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417" name="Text Box 17">
            <a:extLst>
              <a:ext uri="{FF2B5EF4-FFF2-40B4-BE49-F238E27FC236}">
                <a16:creationId xmlns:a16="http://schemas.microsoft.com/office/drawing/2014/main" id="{7747BA8C-CFBD-B14A-9F13-FFA83ED9C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657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称为函数</a:t>
            </a:r>
            <a:endParaRPr lang="zh-CN" altLang="en-US" b="1">
              <a:solidFill>
                <a:srgbClr val="000000"/>
              </a:solidFill>
            </a:endParaRPr>
          </a:p>
        </p:txBody>
      </p:sp>
      <p:graphicFrame>
        <p:nvGraphicFramePr>
          <p:cNvPr id="102418" name="Object 18">
            <a:extLst>
              <a:ext uri="{FF2B5EF4-FFF2-40B4-BE49-F238E27FC236}">
                <a16:creationId xmlns:a16="http://schemas.microsoft.com/office/drawing/2014/main" id="{66AB7D71-6A85-CF4D-AEDB-EDEF02C24D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43942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2" name="Equation" r:id="rId15" imgW="16967200" imgH="9359900" progId="Equation.3">
                  <p:embed/>
                </p:oleObj>
              </mc:Choice>
              <mc:Fallback>
                <p:oleObj name="Equation" r:id="rId15" imgW="16967200" imgH="9359900" progId="Equation.3">
                  <p:embed/>
                  <p:pic>
                    <p:nvPicPr>
                      <p:cNvPr id="102418" name="Object 18">
                        <a:extLst>
                          <a:ext uri="{FF2B5EF4-FFF2-40B4-BE49-F238E27FC236}">
                            <a16:creationId xmlns:a16="http://schemas.microsoft.com/office/drawing/2014/main" id="{66AB7D71-6A85-CF4D-AEDB-EDEF02C24D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3942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9" name="Text Box 19">
            <a:extLst>
              <a:ext uri="{FF2B5EF4-FFF2-40B4-BE49-F238E27FC236}">
                <a16:creationId xmlns:a16="http://schemas.microsoft.com/office/drawing/2014/main" id="{ADB5D0D9-8DC2-F240-8396-91A59640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57912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    </a:t>
            </a:r>
          </a:p>
        </p:txBody>
      </p:sp>
      <p:sp>
        <p:nvSpPr>
          <p:cNvPr id="102420" name="Line 20">
            <a:extLst>
              <a:ext uri="{FF2B5EF4-FFF2-40B4-BE49-F238E27FC236}">
                <a16:creationId xmlns:a16="http://schemas.microsoft.com/office/drawing/2014/main" id="{F90C08BA-BAC7-F049-A9C5-D85EF242D8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3276600"/>
            <a:ext cx="8915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02421" name="Group 21">
            <a:extLst>
              <a:ext uri="{FF2B5EF4-FFF2-40B4-BE49-F238E27FC236}">
                <a16:creationId xmlns:a16="http://schemas.microsoft.com/office/drawing/2014/main" id="{A3CF262F-496D-6A45-B785-BB2041590B8F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3505201"/>
            <a:ext cx="1828800" cy="2555875"/>
            <a:chOff x="4320" y="2208"/>
            <a:chExt cx="1152" cy="1610"/>
          </a:xfrm>
        </p:grpSpPr>
        <p:pic>
          <p:nvPicPr>
            <p:cNvPr id="102422" name="Picture 22">
              <a:hlinkClick r:id="" action="ppaction://noaction"/>
              <a:extLst>
                <a:ext uri="{FF2B5EF4-FFF2-40B4-BE49-F238E27FC236}">
                  <a16:creationId xmlns:a16="http://schemas.microsoft.com/office/drawing/2014/main" id="{3C55C58B-E61E-D148-A546-2FFBDBDE8D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2" y="2304"/>
              <a:ext cx="1022" cy="1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102423" name="Group 23">
              <a:extLst>
                <a:ext uri="{FF2B5EF4-FFF2-40B4-BE49-F238E27FC236}">
                  <a16:creationId xmlns:a16="http://schemas.microsoft.com/office/drawing/2014/main" id="{1BFA3508-C256-0D4B-8637-DF047F85D1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208"/>
              <a:ext cx="1152" cy="1610"/>
              <a:chOff x="4320" y="2208"/>
              <a:chExt cx="1152" cy="1610"/>
            </a:xfrm>
          </p:grpSpPr>
          <p:sp>
            <p:nvSpPr>
              <p:cNvPr id="102424" name="Freeform 24">
                <a:extLst>
                  <a:ext uri="{FF2B5EF4-FFF2-40B4-BE49-F238E27FC236}">
                    <a16:creationId xmlns:a16="http://schemas.microsoft.com/office/drawing/2014/main" id="{DCB0C041-9806-6549-9DE8-13E1C66E4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0" y="2208"/>
                <a:ext cx="1152" cy="96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25" name="Freeform 25">
                <a:extLst>
                  <a:ext uri="{FF2B5EF4-FFF2-40B4-BE49-F238E27FC236}">
                    <a16:creationId xmlns:a16="http://schemas.microsoft.com/office/drawing/2014/main" id="{767F438A-0C00-7F4C-B3EE-9736EA124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0" y="2208"/>
                <a:ext cx="96" cy="1610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26" name="Freeform 26">
                <a:extLst>
                  <a:ext uri="{FF2B5EF4-FFF2-40B4-BE49-F238E27FC236}">
                    <a16:creationId xmlns:a16="http://schemas.microsoft.com/office/drawing/2014/main" id="{4606B6C0-51B7-1B4B-83A3-09165F7AA4D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376" y="2208"/>
                <a:ext cx="96" cy="1610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27" name="Freeform 27">
                <a:extLst>
                  <a:ext uri="{FF2B5EF4-FFF2-40B4-BE49-F238E27FC236}">
                    <a16:creationId xmlns:a16="http://schemas.microsoft.com/office/drawing/2014/main" id="{BAC7927B-271A-D34D-9919-436003DB25A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20" y="3722"/>
                <a:ext cx="1152" cy="96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428" name="AutoShape 28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93070CF-3CA8-D542-86FB-4A898439F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3505200"/>
            <a:ext cx="1828800" cy="2514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02429" name="Picture 29">
            <a:hlinkClick r:id="" action="ppaction://noaction"/>
            <a:extLst>
              <a:ext uri="{FF2B5EF4-FFF2-40B4-BE49-F238E27FC236}">
                <a16:creationId xmlns:a16="http://schemas.microsoft.com/office/drawing/2014/main" id="{1A36B71A-D673-7E44-B229-39C3F4D7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0" name="Text Box 30">
            <a:extLst>
              <a:ext uri="{FF2B5EF4-FFF2-40B4-BE49-F238E27FC236}">
                <a16:creationId xmlns:a16="http://schemas.microsoft.com/office/drawing/2014/main" id="{114C6301-09ED-494C-A788-5AB173D1A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1" y="6600826"/>
            <a:ext cx="63350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简介   </a:t>
            </a:r>
          </a:p>
        </p:txBody>
      </p:sp>
    </p:spTree>
    <p:extLst>
      <p:ext uri="{BB962C8B-B14F-4D97-AF65-F5344CB8AC3E}">
        <p14:creationId xmlns:p14="http://schemas.microsoft.com/office/powerpoint/2010/main" val="35324647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utoUpdateAnimBg="0"/>
      <p:bldP spid="102403" grpId="0" autoUpdateAnimBg="0"/>
      <p:bldP spid="102406" grpId="0" autoUpdateAnimBg="0"/>
      <p:bldP spid="102410" grpId="0" autoUpdateAnimBg="0"/>
      <p:bldP spid="102415" grpId="0" autoUpdateAnimBg="0"/>
      <p:bldP spid="102416" grpId="0" autoUpdateAnimBg="0"/>
      <p:bldP spid="102417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B18212C-AD68-184D-92C4-2B4703BEA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5029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 (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收敛定理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,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展开定理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)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6CBEDB25-36B5-574A-B874-A8D783B56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58763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是周期为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2E26664D-334A-3547-AF13-1A53C69BD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24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周期函数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E89801CB-C5F3-9149-8209-0AFBE6AD8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524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并满足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狄利克雷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 Dirichlet )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条件</a:t>
            </a:r>
            <a:r>
              <a:rPr lang="en-US" altLang="zh-CN" dirty="0">
                <a:solidFill>
                  <a:srgbClr val="000099"/>
                </a:solidFill>
              </a:rPr>
              <a:t>: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CBF0C86B-B9F3-9841-ACD7-C811E3592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462088"/>
            <a:ext cx="777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在一个周期内连续或只有有限个第一类间断点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CCD88DAF-CB5E-C041-9777-467C5DAB0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071688"/>
            <a:ext cx="579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在一个周期内只有有限个极值点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0CCEC9CD-E579-D74A-BEDF-A7416CB45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81288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且有</a:t>
            </a:r>
          </a:p>
        </p:txBody>
      </p:sp>
      <p:graphicFrame>
        <p:nvGraphicFramePr>
          <p:cNvPr id="14345" name="Object 9">
            <a:extLst>
              <a:ext uri="{FF2B5EF4-FFF2-40B4-BE49-F238E27FC236}">
                <a16:creationId xmlns:a16="http://schemas.microsoft.com/office/drawing/2014/main" id="{AC279AF7-4B50-0E44-B8AB-C906B35836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33651" y="3251200"/>
          <a:ext cx="44053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6" name="Equation" r:id="rId4" imgW="101523800" imgH="23406100" progId="Equation.3">
                  <p:embed/>
                </p:oleObj>
              </mc:Choice>
              <mc:Fallback>
                <p:oleObj name="Equation" r:id="rId4" imgW="101523800" imgH="23406100" progId="Equation.3">
                  <p:embed/>
                  <p:pic>
                    <p:nvPicPr>
                      <p:cNvPr id="14345" name="Object 9">
                        <a:extLst>
                          <a:ext uri="{FF2B5EF4-FFF2-40B4-BE49-F238E27FC236}">
                            <a16:creationId xmlns:a16="http://schemas.microsoft.com/office/drawing/2014/main" id="{AC279AF7-4B50-0E44-B8AB-C906B35836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1" y="3251200"/>
                        <a:ext cx="44053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10">
            <a:extLst>
              <a:ext uri="{FF2B5EF4-FFF2-40B4-BE49-F238E27FC236}">
                <a16:creationId xmlns:a16="http://schemas.microsoft.com/office/drawing/2014/main" id="{8D0879A6-6B30-BF43-B08C-63EE79BCF3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4788" y="4495801"/>
          <a:ext cx="608012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7" name="公式" r:id="rId6" imgW="6146800" imgH="11696700" progId="Equation.3">
                  <p:embed/>
                </p:oleObj>
              </mc:Choice>
              <mc:Fallback>
                <p:oleObj name="公式" r:id="rId6" imgW="6146800" imgH="11696700" progId="Equation.3">
                  <p:embed/>
                  <p:pic>
                    <p:nvPicPr>
                      <p:cNvPr id="14346" name="Object 10">
                        <a:extLst>
                          <a:ext uri="{FF2B5EF4-FFF2-40B4-BE49-F238E27FC236}">
                            <a16:creationId xmlns:a16="http://schemas.microsoft.com/office/drawing/2014/main" id="{8D0879A6-6B30-BF43-B08C-63EE79BCF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4495801"/>
                        <a:ext cx="608012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>
            <a:extLst>
              <a:ext uri="{FF2B5EF4-FFF2-40B4-BE49-F238E27FC236}">
                <a16:creationId xmlns:a16="http://schemas.microsoft.com/office/drawing/2014/main" id="{6520C567-4344-2440-B37F-E71075D9B8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22700" y="4394200"/>
          <a:ext cx="90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8" name="Equation" r:id="rId8" imgW="20777200" imgH="9359900" progId="Equation.3">
                  <p:embed/>
                </p:oleObj>
              </mc:Choice>
              <mc:Fallback>
                <p:oleObj name="Equation" r:id="rId8" imgW="20777200" imgH="9359900" progId="Equation.3">
                  <p:embed/>
                  <p:pic>
                    <p:nvPicPr>
                      <p:cNvPr id="14347" name="Object 11">
                        <a:extLst>
                          <a:ext uri="{FF2B5EF4-FFF2-40B4-BE49-F238E27FC236}">
                            <a16:creationId xmlns:a16="http://schemas.microsoft.com/office/drawing/2014/main" id="{6520C567-4344-2440-B37F-E71075D9B8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4394200"/>
                        <a:ext cx="90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>
            <a:extLst>
              <a:ext uri="{FF2B5EF4-FFF2-40B4-BE49-F238E27FC236}">
                <a16:creationId xmlns:a16="http://schemas.microsoft.com/office/drawing/2014/main" id="{172ADC1E-5AC6-C446-B7FA-B11C418BA4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4714" y="4953000"/>
          <a:ext cx="2147887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9" name="Equation" r:id="rId10" imgW="55003700" imgH="21653500" progId="Equation.3">
                  <p:embed/>
                </p:oleObj>
              </mc:Choice>
              <mc:Fallback>
                <p:oleObj name="Equation" r:id="rId10" imgW="55003700" imgH="21653500" progId="Equation.3">
                  <p:embed/>
                  <p:pic>
                    <p:nvPicPr>
                      <p:cNvPr id="14348" name="Object 12">
                        <a:extLst>
                          <a:ext uri="{FF2B5EF4-FFF2-40B4-BE49-F238E27FC236}">
                            <a16:creationId xmlns:a16="http://schemas.microsoft.com/office/drawing/2014/main" id="{172ADC1E-5AC6-C446-B7FA-B11C418BA4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4714" y="4953000"/>
                        <a:ext cx="2147887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Text Box 13">
            <a:extLst>
              <a:ext uri="{FF2B5EF4-FFF2-40B4-BE49-F238E27FC236}">
                <a16:creationId xmlns:a16="http://schemas.microsoft.com/office/drawing/2014/main" id="{857974B5-12B3-0649-886C-90B123E90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5813" y="507523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为间断点</a:t>
            </a:r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B795432E-0569-6446-9D4B-5EC82401E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0" y="58054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14351" name="Object 15">
            <a:extLst>
              <a:ext uri="{FF2B5EF4-FFF2-40B4-BE49-F238E27FC236}">
                <a16:creationId xmlns:a16="http://schemas.microsoft.com/office/drawing/2014/main" id="{224628D8-D073-7E43-871C-0C4F3136D4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5880100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20" name="Equation" r:id="rId12" imgW="20485100" imgH="10236200" progId="Equation.3">
                  <p:embed/>
                </p:oleObj>
              </mc:Choice>
              <mc:Fallback>
                <p:oleObj name="Equation" r:id="rId12" imgW="20485100" imgH="10236200" progId="Equation.3">
                  <p:embed/>
                  <p:pic>
                    <p:nvPicPr>
                      <p:cNvPr id="14351" name="Object 15">
                        <a:extLst>
                          <a:ext uri="{FF2B5EF4-FFF2-40B4-BE49-F238E27FC236}">
                            <a16:creationId xmlns:a16="http://schemas.microsoft.com/office/drawing/2014/main" id="{224628D8-D073-7E43-871C-0C4F3136D4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880100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Text Box 16">
            <a:extLst>
              <a:ext uri="{FF2B5EF4-FFF2-40B4-BE49-F238E27FC236}">
                <a16:creationId xmlns:a16="http://schemas.microsoft.com/office/drawing/2014/main" id="{8F25B98B-1C78-1B4D-950A-DB5C4406D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912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  <a:ea typeface="仿宋_GB2312" pitchFamily="49" charset="-122"/>
              </a:rPr>
              <a:t>( </a:t>
            </a:r>
            <a:r>
              <a:rPr lang="zh-CN" altLang="en-US" sz="2400" b="1">
                <a:solidFill>
                  <a:srgbClr val="000000"/>
                </a:solidFill>
              </a:rPr>
              <a:t>证明略</a:t>
            </a:r>
            <a:r>
              <a:rPr lang="zh-CN" altLang="en-US" b="1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ea typeface="仿宋_GB2312" pitchFamily="49" charset="-122"/>
              </a:rPr>
              <a:t>)</a:t>
            </a:r>
          </a:p>
        </p:txBody>
      </p:sp>
      <p:sp>
        <p:nvSpPr>
          <p:cNvPr id="14353" name="Text Box 17">
            <a:extLst>
              <a:ext uri="{FF2B5EF4-FFF2-40B4-BE49-F238E27FC236}">
                <a16:creationId xmlns:a16="http://schemas.microsoft.com/office/drawing/2014/main" id="{7756B0FD-2B61-8540-AD29-0CDA1E3B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8054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的傅</a:t>
            </a: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叶系数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4356" name="Text Box 20">
            <a:extLst>
              <a:ext uri="{FF2B5EF4-FFF2-40B4-BE49-F238E27FC236}">
                <a16:creationId xmlns:a16="http://schemas.microsoft.com/office/drawing/2014/main" id="{6B804451-48A3-DA49-89E9-FB4283A99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5813" y="4267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为连续点</a:t>
            </a:r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7CA37E1A-053B-8344-8124-CACC9CDC7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667000"/>
            <a:ext cx="2362200" cy="163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注意</a:t>
            </a:r>
            <a:r>
              <a:rPr lang="en-US" altLang="zh-CN" sz="2400" b="1">
                <a:solidFill>
                  <a:srgbClr val="000000"/>
                </a:solidFill>
              </a:rPr>
              <a:t>:  </a:t>
            </a:r>
            <a:r>
              <a:rPr lang="zh-CN" altLang="en-US" sz="2400">
                <a:solidFill>
                  <a:srgbClr val="000000"/>
                </a:solidFill>
              </a:rPr>
              <a:t>函数展成傅</a:t>
            </a:r>
            <a:r>
              <a:rPr lang="zh-CN" altLang="en-US" sz="2400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 sz="2400">
                <a:solidFill>
                  <a:srgbClr val="000000"/>
                </a:solidFill>
              </a:rPr>
              <a:t>叶级数的条件比展成幂级数的条件低得多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4379" name="Group 43">
            <a:extLst>
              <a:ext uri="{FF2B5EF4-FFF2-40B4-BE49-F238E27FC236}">
                <a16:creationId xmlns:a16="http://schemas.microsoft.com/office/drawing/2014/main" id="{3B92DCC8-9A1E-CE48-8B39-1B092E3E8FFF}"/>
              </a:ext>
            </a:extLst>
          </p:cNvPr>
          <p:cNvGrpSpPr>
            <a:grpSpLocks/>
          </p:cNvGrpSpPr>
          <p:nvPr/>
        </p:nvGrpSpPr>
        <p:grpSpPr bwMode="auto">
          <a:xfrm>
            <a:off x="9067801" y="4495801"/>
            <a:ext cx="1096963" cy="1554163"/>
            <a:chOff x="4752" y="2832"/>
            <a:chExt cx="691" cy="979"/>
          </a:xfrm>
        </p:grpSpPr>
        <p:pic>
          <p:nvPicPr>
            <p:cNvPr id="14366" name="Picture 30">
              <a:hlinkClick r:id="" action="ppaction://noaction"/>
              <a:extLst>
                <a:ext uri="{FF2B5EF4-FFF2-40B4-BE49-F238E27FC236}">
                  <a16:creationId xmlns:a16="http://schemas.microsoft.com/office/drawing/2014/main" id="{E3266625-32AD-1949-8378-17D5243C7D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2" y="2890"/>
              <a:ext cx="578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14371" name="Group 35">
              <a:extLst>
                <a:ext uri="{FF2B5EF4-FFF2-40B4-BE49-F238E27FC236}">
                  <a16:creationId xmlns:a16="http://schemas.microsoft.com/office/drawing/2014/main" id="{E9C30CB3-7C14-3E4B-902B-D8105A051F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2832"/>
              <a:ext cx="691" cy="979"/>
              <a:chOff x="4752" y="2957"/>
              <a:chExt cx="691" cy="979"/>
            </a:xfrm>
          </p:grpSpPr>
          <p:sp>
            <p:nvSpPr>
              <p:cNvPr id="14367" name="Freeform 31">
                <a:extLst>
                  <a:ext uri="{FF2B5EF4-FFF2-40B4-BE49-F238E27FC236}">
                    <a16:creationId xmlns:a16="http://schemas.microsoft.com/office/drawing/2014/main" id="{73A66B2B-618D-204B-B852-DA0F2D385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2" y="2957"/>
                <a:ext cx="691" cy="5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368" name="Freeform 32">
                <a:extLst>
                  <a:ext uri="{FF2B5EF4-FFF2-40B4-BE49-F238E27FC236}">
                    <a16:creationId xmlns:a16="http://schemas.microsoft.com/office/drawing/2014/main" id="{DB2301BE-6A3A-4D4B-9CF4-E196B0A2B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2" y="2957"/>
                <a:ext cx="58" cy="979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369" name="Freeform 33">
                <a:extLst>
                  <a:ext uri="{FF2B5EF4-FFF2-40B4-BE49-F238E27FC236}">
                    <a16:creationId xmlns:a16="http://schemas.microsoft.com/office/drawing/2014/main" id="{7846F15B-7623-DD47-ABD6-E9378EB3944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385" y="2957"/>
                <a:ext cx="58" cy="979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370" name="Freeform 34">
                <a:extLst>
                  <a:ext uri="{FF2B5EF4-FFF2-40B4-BE49-F238E27FC236}">
                    <a16:creationId xmlns:a16="http://schemas.microsoft.com/office/drawing/2014/main" id="{5CE8D31E-6D08-6745-9173-9689B6D602B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752" y="3878"/>
                <a:ext cx="691" cy="5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3BA"/>
                  </a:gs>
                  <a:gs pos="50000">
                    <a:srgbClr val="0066FF"/>
                  </a:gs>
                  <a:gs pos="100000">
                    <a:srgbClr val="0023BA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4372" name="Picture 36">
            <a:hlinkClick r:id="" action="ppaction://noaction"/>
            <a:extLst>
              <a:ext uri="{FF2B5EF4-FFF2-40B4-BE49-F238E27FC236}">
                <a16:creationId xmlns:a16="http://schemas.microsoft.com/office/drawing/2014/main" id="{272EAF92-90BF-D245-B473-B2D91DFD0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73" name="Text Box 37">
            <a:extLst>
              <a:ext uri="{FF2B5EF4-FFF2-40B4-BE49-F238E27FC236}">
                <a16:creationId xmlns:a16="http://schemas.microsoft.com/office/drawing/2014/main" id="{CDC5BAD6-6AE9-0D4A-9E04-AD79616D2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1" y="6600826"/>
            <a:ext cx="63350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简介   </a:t>
            </a:r>
          </a:p>
        </p:txBody>
      </p:sp>
      <p:sp>
        <p:nvSpPr>
          <p:cNvPr id="14380" name="AutoShape 4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E4742A0-AA98-6342-BADC-1D7E78FB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7800" y="4495800"/>
            <a:ext cx="1066800" cy="1524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096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  <p:bldP spid="14341" grpId="0" autoUpdateAnimBg="0"/>
      <p:bldP spid="14342" grpId="0" autoUpdateAnimBg="0"/>
      <p:bldP spid="14343" grpId="0" autoUpdateAnimBg="0"/>
      <p:bldP spid="14344" grpId="0" autoUpdateAnimBg="0"/>
      <p:bldP spid="14349" grpId="0" autoUpdateAnimBg="0"/>
      <p:bldP spid="14350" grpId="0" build="p" autoUpdateAnimBg="0"/>
      <p:bldP spid="14352" grpId="0" autoUpdateAnimBg="0"/>
      <p:bldP spid="14353" grpId="0" build="p" autoUpdateAnimBg="0" advAuto="0"/>
      <p:bldP spid="14356" grpId="0" autoUpdateAnimBg="0"/>
      <p:bldP spid="14364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>
            <a:extLst>
              <a:ext uri="{FF2B5EF4-FFF2-40B4-BE49-F238E27FC236}">
                <a16:creationId xmlns:a16="http://schemas.microsoft.com/office/drawing/2014/main" id="{F9FD8D75-0796-0646-BCDD-C1D42EBC5FD6}"/>
              </a:ext>
            </a:extLst>
          </p:cNvPr>
          <p:cNvGrpSpPr>
            <a:grpSpLocks/>
          </p:cNvGrpSpPr>
          <p:nvPr/>
        </p:nvGrpSpPr>
        <p:grpSpPr bwMode="auto">
          <a:xfrm>
            <a:off x="6405563" y="2057400"/>
            <a:ext cx="4119562" cy="1866900"/>
            <a:chOff x="3075" y="1296"/>
            <a:chExt cx="2595" cy="1176"/>
          </a:xfrm>
        </p:grpSpPr>
        <p:graphicFrame>
          <p:nvGraphicFramePr>
            <p:cNvPr id="77827" name="Object 3">
              <a:extLst>
                <a:ext uri="{FF2B5EF4-FFF2-40B4-BE49-F238E27FC236}">
                  <a16:creationId xmlns:a16="http://schemas.microsoft.com/office/drawing/2014/main" id="{91E65BF6-AE26-E445-BE34-3EE850B6E3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1296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954" name="Equation" r:id="rId3" imgW="5562600" imgH="7023100" progId="Equation.3">
                    <p:embed/>
                  </p:oleObj>
                </mc:Choice>
                <mc:Fallback>
                  <p:oleObj name="Equation" r:id="rId3" imgW="5562600" imgH="7023100" progId="Equation.3">
                    <p:embed/>
                    <p:pic>
                      <p:nvPicPr>
                        <p:cNvPr id="77827" name="Object 3">
                          <a:extLst>
                            <a:ext uri="{FF2B5EF4-FFF2-40B4-BE49-F238E27FC236}">
                              <a16:creationId xmlns:a16="http://schemas.microsoft.com/office/drawing/2014/main" id="{91E65BF6-AE26-E445-BE34-3EE850B6E3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296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28" name="Object 4">
              <a:extLst>
                <a:ext uri="{FF2B5EF4-FFF2-40B4-BE49-F238E27FC236}">
                  <a16:creationId xmlns:a16="http://schemas.microsoft.com/office/drawing/2014/main" id="{AF49D21F-7E38-CF41-A36B-F10A0BFE82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20" y="1994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955" name="Equation" r:id="rId5" imgW="4978400" imgH="5270500" progId="Equation.3">
                    <p:embed/>
                  </p:oleObj>
                </mc:Choice>
                <mc:Fallback>
                  <p:oleObj name="Equation" r:id="rId5" imgW="4978400" imgH="5270500" progId="Equation.3">
                    <p:embed/>
                    <p:pic>
                      <p:nvPicPr>
                        <p:cNvPr id="77828" name="Object 4">
                          <a:extLst>
                            <a:ext uri="{FF2B5EF4-FFF2-40B4-BE49-F238E27FC236}">
                              <a16:creationId xmlns:a16="http://schemas.microsoft.com/office/drawing/2014/main" id="{AF49D21F-7E38-CF41-A36B-F10A0BFE823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0" y="1994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29" name="Line 5">
              <a:extLst>
                <a:ext uri="{FF2B5EF4-FFF2-40B4-BE49-F238E27FC236}">
                  <a16:creationId xmlns:a16="http://schemas.microsoft.com/office/drawing/2014/main" id="{663A228A-B402-7C49-BD17-FD11A7D7A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5" y="1935"/>
              <a:ext cx="259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30" name="Line 6">
              <a:extLst>
                <a:ext uri="{FF2B5EF4-FFF2-40B4-BE49-F238E27FC236}">
                  <a16:creationId xmlns:a16="http://schemas.microsoft.com/office/drawing/2014/main" id="{1958A66E-A3F9-7D40-B3D5-A3169C3CFF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3" y="1314"/>
              <a:ext cx="0" cy="115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7831" name="Rectangle 7">
            <a:extLst>
              <a:ext uri="{FF2B5EF4-FFF2-40B4-BE49-F238E27FC236}">
                <a16:creationId xmlns:a16="http://schemas.microsoft.com/office/drawing/2014/main" id="{F26E1134-1FBB-C04A-B906-03308C4CF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609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仿宋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是周期为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2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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的周期函数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</a:t>
            </a:r>
            <a:r>
              <a:rPr lang="en-US" altLang="zh-CN" sz="2800" dirty="0">
                <a:solidFill>
                  <a:schemeClr val="bg2"/>
                </a:solidFill>
                <a:ea typeface="仿宋_GB2312" pitchFamily="49" charset="-122"/>
              </a:rPr>
              <a:t> </a:t>
            </a:r>
          </a:p>
        </p:txBody>
      </p:sp>
      <p:sp>
        <p:nvSpPr>
          <p:cNvPr id="77832" name="Text Box 8">
            <a:extLst>
              <a:ext uri="{FF2B5EF4-FFF2-40B4-BE49-F238E27FC236}">
                <a16:creationId xmlns:a16="http://schemas.microsoft.com/office/drawing/2014/main" id="{257C0FD9-EAD6-A149-A5F3-256FBBBAF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8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它在  </a:t>
            </a:r>
          </a:p>
        </p:txBody>
      </p:sp>
      <p:sp>
        <p:nvSpPr>
          <p:cNvPr id="77833" name="Text Box 9">
            <a:extLst>
              <a:ext uri="{FF2B5EF4-FFF2-40B4-BE49-F238E27FC236}">
                <a16:creationId xmlns:a16="http://schemas.microsoft.com/office/drawing/2014/main" id="{F264C63F-9D5A-3E49-BC98-3934496B6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7620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上的表达式为</a:t>
            </a:r>
          </a:p>
        </p:txBody>
      </p:sp>
      <p:graphicFrame>
        <p:nvGraphicFramePr>
          <p:cNvPr id="77834" name="Object 10">
            <a:extLst>
              <a:ext uri="{FF2B5EF4-FFF2-40B4-BE49-F238E27FC236}">
                <a16:creationId xmlns:a16="http://schemas.microsoft.com/office/drawing/2014/main" id="{91F4F102-4828-8942-A2DF-814B02312A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36050" y="304800"/>
          <a:ext cx="123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56" name="Equation" r:id="rId7" imgW="28384500" imgH="9359900" progId="Equation.3">
                  <p:embed/>
                </p:oleObj>
              </mc:Choice>
              <mc:Fallback>
                <p:oleObj name="Equation" r:id="rId7" imgW="28384500" imgH="9359900" progId="Equation.3">
                  <p:embed/>
                  <p:pic>
                    <p:nvPicPr>
                      <p:cNvPr id="77834" name="Object 10">
                        <a:extLst>
                          <a:ext uri="{FF2B5EF4-FFF2-40B4-BE49-F238E27FC236}">
                            <a16:creationId xmlns:a16="http://schemas.microsoft.com/office/drawing/2014/main" id="{91F4F102-4828-8942-A2DF-814B02312A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6050" y="304800"/>
                        <a:ext cx="123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5" name="Object 11">
            <a:extLst>
              <a:ext uri="{FF2B5EF4-FFF2-40B4-BE49-F238E27FC236}">
                <a16:creationId xmlns:a16="http://schemas.microsoft.com/office/drawing/2014/main" id="{395905D6-6921-944C-96B2-1C6BC8BE92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3250" y="1390650"/>
          <a:ext cx="3606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57" name="Equation" r:id="rId9" imgW="83096100" imgH="21653500" progId="Equation.3">
                  <p:embed/>
                </p:oleObj>
              </mc:Choice>
              <mc:Fallback>
                <p:oleObj name="Equation" r:id="rId9" imgW="83096100" imgH="21653500" progId="Equation.3">
                  <p:embed/>
                  <p:pic>
                    <p:nvPicPr>
                      <p:cNvPr id="77835" name="Object 11">
                        <a:extLst>
                          <a:ext uri="{FF2B5EF4-FFF2-40B4-BE49-F238E27FC236}">
                            <a16:creationId xmlns:a16="http://schemas.microsoft.com/office/drawing/2014/main" id="{395905D6-6921-944C-96B2-1C6BC8BE92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390650"/>
                        <a:ext cx="3606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6" name="Text Box 12">
            <a:extLst>
              <a:ext uri="{FF2B5EF4-FFF2-40B4-BE49-F238E27FC236}">
                <a16:creationId xmlns:a16="http://schemas.microsoft.com/office/drawing/2014/main" id="{B2243ABB-F726-1240-9A67-E2141E17C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6228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先求傅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叶系数</a:t>
            </a:r>
          </a:p>
        </p:txBody>
      </p:sp>
      <p:graphicFrame>
        <p:nvGraphicFramePr>
          <p:cNvPr id="77837" name="Object 13">
            <a:extLst>
              <a:ext uri="{FF2B5EF4-FFF2-40B4-BE49-F238E27FC236}">
                <a16:creationId xmlns:a16="http://schemas.microsoft.com/office/drawing/2014/main" id="{35AAAC7D-92C1-4243-9F0E-4258B488D7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05050" y="3644900"/>
          <a:ext cx="3606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58" name="Equation" r:id="rId11" imgW="83096100" imgH="19596100" progId="Equation.3">
                  <p:embed/>
                </p:oleObj>
              </mc:Choice>
              <mc:Fallback>
                <p:oleObj name="Equation" r:id="rId11" imgW="83096100" imgH="19596100" progId="Equation.3">
                  <p:embed/>
                  <p:pic>
                    <p:nvPicPr>
                      <p:cNvPr id="77837" name="Object 13">
                        <a:extLst>
                          <a:ext uri="{FF2B5EF4-FFF2-40B4-BE49-F238E27FC236}">
                            <a16:creationId xmlns:a16="http://schemas.microsoft.com/office/drawing/2014/main" id="{35AAAC7D-92C1-4243-9F0E-4258B488D7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644900"/>
                        <a:ext cx="3606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8" name="Object 14">
            <a:extLst>
              <a:ext uri="{FF2B5EF4-FFF2-40B4-BE49-F238E27FC236}">
                <a16:creationId xmlns:a16="http://schemas.microsoft.com/office/drawing/2014/main" id="{A217E8ED-AC11-CA4F-A68F-ED555DB014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1" y="4648200"/>
          <a:ext cx="5724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59" name="Equation" r:id="rId13" imgW="131953000" imgH="19596100" progId="Equation.3">
                  <p:embed/>
                </p:oleObj>
              </mc:Choice>
              <mc:Fallback>
                <p:oleObj name="Equation" r:id="rId13" imgW="131953000" imgH="19596100" progId="Equation.3">
                  <p:embed/>
                  <p:pic>
                    <p:nvPicPr>
                      <p:cNvPr id="77838" name="Object 14">
                        <a:extLst>
                          <a:ext uri="{FF2B5EF4-FFF2-40B4-BE49-F238E27FC236}">
                            <a16:creationId xmlns:a16="http://schemas.microsoft.com/office/drawing/2014/main" id="{A217E8ED-AC11-CA4F-A68F-ED555DB014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1" y="4648200"/>
                        <a:ext cx="57245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15">
            <a:extLst>
              <a:ext uri="{FF2B5EF4-FFF2-40B4-BE49-F238E27FC236}">
                <a16:creationId xmlns:a16="http://schemas.microsoft.com/office/drawing/2014/main" id="{B8F534DA-1255-3F42-A907-E64C7AF54E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30500" y="5715000"/>
          <a:ext cx="367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60" name="Equation" r:id="rId15" imgW="84556600" imgH="9359900" progId="Equation.3">
                  <p:embed/>
                </p:oleObj>
              </mc:Choice>
              <mc:Fallback>
                <p:oleObj name="Equation" r:id="rId15" imgW="84556600" imgH="9359900" progId="Equation.3">
                  <p:embed/>
                  <p:pic>
                    <p:nvPicPr>
                      <p:cNvPr id="77839" name="Object 15">
                        <a:extLst>
                          <a:ext uri="{FF2B5EF4-FFF2-40B4-BE49-F238E27FC236}">
                            <a16:creationId xmlns:a16="http://schemas.microsoft.com/office/drawing/2014/main" id="{B8F534DA-1255-3F42-A907-E64C7AF54E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5715000"/>
                        <a:ext cx="367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0" name="Text Box 16">
            <a:extLst>
              <a:ext uri="{FF2B5EF4-FFF2-40B4-BE49-F238E27FC236}">
                <a16:creationId xmlns:a16="http://schemas.microsoft.com/office/drawing/2014/main" id="{DD6CD5BC-D2EA-7A49-AC26-EBC0FC8F2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452688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展成傅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pSp>
        <p:nvGrpSpPr>
          <p:cNvPr id="77841" name="Group 17">
            <a:extLst>
              <a:ext uri="{FF2B5EF4-FFF2-40B4-BE49-F238E27FC236}">
                <a16:creationId xmlns:a16="http://schemas.microsoft.com/office/drawing/2014/main" id="{EDADC277-0A5E-9949-949C-4300AC525AB8}"/>
              </a:ext>
            </a:extLst>
          </p:cNvPr>
          <p:cNvGrpSpPr>
            <a:grpSpLocks/>
          </p:cNvGrpSpPr>
          <p:nvPr/>
        </p:nvGrpSpPr>
        <p:grpSpPr bwMode="auto">
          <a:xfrm>
            <a:off x="6421438" y="2400300"/>
            <a:ext cx="3905250" cy="1379538"/>
            <a:chOff x="3085" y="1512"/>
            <a:chExt cx="2460" cy="869"/>
          </a:xfrm>
        </p:grpSpPr>
        <p:sp>
          <p:nvSpPr>
            <p:cNvPr id="77842" name="Oval 18">
              <a:extLst>
                <a:ext uri="{FF2B5EF4-FFF2-40B4-BE49-F238E27FC236}">
                  <a16:creationId xmlns:a16="http://schemas.microsoft.com/office/drawing/2014/main" id="{98BD2FCD-9A29-1C49-AE60-E972DD0EF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1" y="2340"/>
              <a:ext cx="41" cy="40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3" name="Line 19">
              <a:extLst>
                <a:ext uri="{FF2B5EF4-FFF2-40B4-BE49-F238E27FC236}">
                  <a16:creationId xmlns:a16="http://schemas.microsoft.com/office/drawing/2014/main" id="{E27A09DB-36FC-934A-BD7F-F675FFB09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8" y="1538"/>
              <a:ext cx="2" cy="83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4" name="Line 20">
              <a:extLst>
                <a:ext uri="{FF2B5EF4-FFF2-40B4-BE49-F238E27FC236}">
                  <a16:creationId xmlns:a16="http://schemas.microsoft.com/office/drawing/2014/main" id="{C8EB6372-EB97-AC48-8D5E-C363C6C200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0" y="1550"/>
              <a:ext cx="0" cy="3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5" name="Line 21">
              <a:extLst>
                <a:ext uri="{FF2B5EF4-FFF2-40B4-BE49-F238E27FC236}">
                  <a16:creationId xmlns:a16="http://schemas.microsoft.com/office/drawing/2014/main" id="{B69FC5CA-10E3-F44B-8F02-69D775771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7" y="2369"/>
              <a:ext cx="29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6" name="Line 22">
              <a:extLst>
                <a:ext uri="{FF2B5EF4-FFF2-40B4-BE49-F238E27FC236}">
                  <a16:creationId xmlns:a16="http://schemas.microsoft.com/office/drawing/2014/main" id="{532B0F6C-D3F1-524D-8443-CA8AB5C7C3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4" y="1538"/>
              <a:ext cx="293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7" name="Line 23">
              <a:extLst>
                <a:ext uri="{FF2B5EF4-FFF2-40B4-BE49-F238E27FC236}">
                  <a16:creationId xmlns:a16="http://schemas.microsoft.com/office/drawing/2014/main" id="{A47E0439-FF7B-D049-99C0-D333EAE58E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0" y="1538"/>
              <a:ext cx="0" cy="83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8" name="Line 24">
              <a:extLst>
                <a:ext uri="{FF2B5EF4-FFF2-40B4-BE49-F238E27FC236}">
                  <a16:creationId xmlns:a16="http://schemas.microsoft.com/office/drawing/2014/main" id="{674BD1C5-E8C2-F741-85DC-0C2D875AA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0" y="2369"/>
              <a:ext cx="29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49" name="Oval 25">
              <a:extLst>
                <a:ext uri="{FF2B5EF4-FFF2-40B4-BE49-F238E27FC236}">
                  <a16:creationId xmlns:a16="http://schemas.microsoft.com/office/drawing/2014/main" id="{3DCC8FEF-F38A-9344-B955-8F6F642C8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4" y="2340"/>
              <a:ext cx="41" cy="41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0" name="Line 26">
              <a:extLst>
                <a:ext uri="{FF2B5EF4-FFF2-40B4-BE49-F238E27FC236}">
                  <a16:creationId xmlns:a16="http://schemas.microsoft.com/office/drawing/2014/main" id="{E6884043-1F22-B342-AF8B-F7535F153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5" y="1538"/>
              <a:ext cx="293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1" name="Line 27">
              <a:extLst>
                <a:ext uri="{FF2B5EF4-FFF2-40B4-BE49-F238E27FC236}">
                  <a16:creationId xmlns:a16="http://schemas.microsoft.com/office/drawing/2014/main" id="{F77AAB21-F3D1-054E-BFD6-CCBB57A08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5" y="1538"/>
              <a:ext cx="29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2" name="Line 28">
              <a:extLst>
                <a:ext uri="{FF2B5EF4-FFF2-40B4-BE49-F238E27FC236}">
                  <a16:creationId xmlns:a16="http://schemas.microsoft.com/office/drawing/2014/main" id="{ABAD0607-7B2F-1245-A90E-00B81EBF5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1" y="1538"/>
              <a:ext cx="0" cy="83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3" name="Line 29">
              <a:extLst>
                <a:ext uri="{FF2B5EF4-FFF2-40B4-BE49-F238E27FC236}">
                  <a16:creationId xmlns:a16="http://schemas.microsoft.com/office/drawing/2014/main" id="{43068DF3-3DB0-0E4A-B392-387A880FB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1" y="2369"/>
              <a:ext cx="295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4" name="Oval 30">
              <a:extLst>
                <a:ext uri="{FF2B5EF4-FFF2-40B4-BE49-F238E27FC236}">
                  <a16:creationId xmlns:a16="http://schemas.microsoft.com/office/drawing/2014/main" id="{9EF4FD9E-E654-9F46-97BD-26F31EEE8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6" y="2340"/>
              <a:ext cx="40" cy="41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5" name="Line 31">
              <a:extLst>
                <a:ext uri="{FF2B5EF4-FFF2-40B4-BE49-F238E27FC236}">
                  <a16:creationId xmlns:a16="http://schemas.microsoft.com/office/drawing/2014/main" id="{B15A4FC8-8A78-544D-8E06-C9233DD35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" y="1538"/>
              <a:ext cx="0" cy="83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6" name="Oval 32">
              <a:extLst>
                <a:ext uri="{FF2B5EF4-FFF2-40B4-BE49-F238E27FC236}">
                  <a16:creationId xmlns:a16="http://schemas.microsoft.com/office/drawing/2014/main" id="{085718D4-C5AC-2E48-AFD2-140DECBE3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0" y="1913"/>
              <a:ext cx="41" cy="40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7" name="Oval 33">
              <a:extLst>
                <a:ext uri="{FF2B5EF4-FFF2-40B4-BE49-F238E27FC236}">
                  <a16:creationId xmlns:a16="http://schemas.microsoft.com/office/drawing/2014/main" id="{B8D3CDE1-B0B8-2544-8669-D55F87832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" y="1913"/>
              <a:ext cx="40" cy="40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8" name="Oval 34">
              <a:extLst>
                <a:ext uri="{FF2B5EF4-FFF2-40B4-BE49-F238E27FC236}">
                  <a16:creationId xmlns:a16="http://schemas.microsoft.com/office/drawing/2014/main" id="{D9AC6B29-D759-4E49-B145-1D75473B7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1" y="1913"/>
              <a:ext cx="41" cy="40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59" name="Oval 35">
              <a:extLst>
                <a:ext uri="{FF2B5EF4-FFF2-40B4-BE49-F238E27FC236}">
                  <a16:creationId xmlns:a16="http://schemas.microsoft.com/office/drawing/2014/main" id="{A4F3690D-E61E-9B4B-9800-A8CE2D87A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913"/>
              <a:ext cx="41" cy="40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0" name="Oval 36">
              <a:extLst>
                <a:ext uri="{FF2B5EF4-FFF2-40B4-BE49-F238E27FC236}">
                  <a16:creationId xmlns:a16="http://schemas.microsoft.com/office/drawing/2014/main" id="{9F185019-5F55-9B40-AD4B-D4ECDD551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7" y="1512"/>
              <a:ext cx="40" cy="41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1" name="Oval 37">
              <a:extLst>
                <a:ext uri="{FF2B5EF4-FFF2-40B4-BE49-F238E27FC236}">
                  <a16:creationId xmlns:a16="http://schemas.microsoft.com/office/drawing/2014/main" id="{0D79A07E-46B7-5A49-A12F-81B313035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5" y="1512"/>
              <a:ext cx="40" cy="41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2" name="Oval 38">
              <a:extLst>
                <a:ext uri="{FF2B5EF4-FFF2-40B4-BE49-F238E27FC236}">
                  <a16:creationId xmlns:a16="http://schemas.microsoft.com/office/drawing/2014/main" id="{A0B34A8B-C25E-F645-B02E-545E06796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512"/>
              <a:ext cx="41" cy="41"/>
            </a:xfrm>
            <a:prstGeom prst="ellipse">
              <a:avLst/>
            </a:prstGeom>
            <a:solidFill>
              <a:srgbClr val="FF33CC"/>
            </a:solidFill>
            <a:ln w="127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3" name="Line 39">
              <a:extLst>
                <a:ext uri="{FF2B5EF4-FFF2-40B4-BE49-F238E27FC236}">
                  <a16:creationId xmlns:a16="http://schemas.microsoft.com/office/drawing/2014/main" id="{18A64CD4-6BE4-BF49-8E05-CF3567003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0" y="1985"/>
              <a:ext cx="0" cy="39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7864" name="Object 40">
            <a:extLst>
              <a:ext uri="{FF2B5EF4-FFF2-40B4-BE49-F238E27FC236}">
                <a16:creationId xmlns:a16="http://schemas.microsoft.com/office/drawing/2014/main" id="{107DD641-52A2-E54B-860F-6CE5C0D10E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3065463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61" name="Equation" r:id="rId17" imgW="7023100" imgH="7315200" progId="Equation.3">
                  <p:embed/>
                </p:oleObj>
              </mc:Choice>
              <mc:Fallback>
                <p:oleObj name="Equation" r:id="rId17" imgW="7023100" imgH="7315200" progId="Equation.3">
                  <p:embed/>
                  <p:pic>
                    <p:nvPicPr>
                      <p:cNvPr id="77864" name="Object 40">
                        <a:extLst>
                          <a:ext uri="{FF2B5EF4-FFF2-40B4-BE49-F238E27FC236}">
                            <a16:creationId xmlns:a16="http://schemas.microsoft.com/office/drawing/2014/main" id="{107DD641-52A2-E54B-860F-6CE5C0D10E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065463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65" name="Group 41">
            <a:extLst>
              <a:ext uri="{FF2B5EF4-FFF2-40B4-BE49-F238E27FC236}">
                <a16:creationId xmlns:a16="http://schemas.microsoft.com/office/drawing/2014/main" id="{3B4523FC-E041-EE40-844E-1D74AC407502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2263776"/>
            <a:ext cx="1314450" cy="1649413"/>
            <a:chOff x="3840" y="1426"/>
            <a:chExt cx="828" cy="1039"/>
          </a:xfrm>
        </p:grpSpPr>
        <p:grpSp>
          <p:nvGrpSpPr>
            <p:cNvPr id="77866" name="Group 42">
              <a:extLst>
                <a:ext uri="{FF2B5EF4-FFF2-40B4-BE49-F238E27FC236}">
                  <a16:creationId xmlns:a16="http://schemas.microsoft.com/office/drawing/2014/main" id="{B0EC1FD4-B3C8-9140-BC21-C85C80AD5B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2" y="1426"/>
              <a:ext cx="649" cy="1039"/>
              <a:chOff x="3972" y="1426"/>
              <a:chExt cx="649" cy="1039"/>
            </a:xfrm>
          </p:grpSpPr>
          <p:graphicFrame>
            <p:nvGraphicFramePr>
              <p:cNvPr id="77867" name="Object 43">
                <a:extLst>
                  <a:ext uri="{FF2B5EF4-FFF2-40B4-BE49-F238E27FC236}">
                    <a16:creationId xmlns:a16="http://schemas.microsoft.com/office/drawing/2014/main" id="{1C5C703B-3EE4-EB46-B14D-538ABCF1561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9" y="2290"/>
              <a:ext cx="21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0962" name="公式" r:id="rId19" imgW="4686300" imgH="3797300" progId="Equation.3">
                      <p:embed/>
                    </p:oleObj>
                  </mc:Choice>
                  <mc:Fallback>
                    <p:oleObj name="公式" r:id="rId19" imgW="4686300" imgH="3797300" progId="Equation.3">
                      <p:embed/>
                      <p:pic>
                        <p:nvPicPr>
                          <p:cNvPr id="77867" name="Object 43">
                            <a:extLst>
                              <a:ext uri="{FF2B5EF4-FFF2-40B4-BE49-F238E27FC236}">
                                <a16:creationId xmlns:a16="http://schemas.microsoft.com/office/drawing/2014/main" id="{1C5C703B-3EE4-EB46-B14D-538ABCF1561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9" y="2290"/>
                            <a:ext cx="216" cy="1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7868" name="Line 44">
                <a:extLst>
                  <a:ext uri="{FF2B5EF4-FFF2-40B4-BE49-F238E27FC236}">
                    <a16:creationId xmlns:a16="http://schemas.microsoft.com/office/drawing/2014/main" id="{48FD65A4-DFCD-FC4F-8C1B-32E8370FC5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" y="1539"/>
                <a:ext cx="0" cy="41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869" name="Line 45">
                <a:extLst>
                  <a:ext uri="{FF2B5EF4-FFF2-40B4-BE49-F238E27FC236}">
                    <a16:creationId xmlns:a16="http://schemas.microsoft.com/office/drawing/2014/main" id="{629016D4-CED3-2249-8AA1-2B9FA662CB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" y="1539"/>
                <a:ext cx="293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870" name="Line 46">
                <a:extLst>
                  <a:ext uri="{FF2B5EF4-FFF2-40B4-BE49-F238E27FC236}">
                    <a16:creationId xmlns:a16="http://schemas.microsoft.com/office/drawing/2014/main" id="{BA9C50A3-D025-D141-9EC9-B29EEF3EF3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2" y="1961"/>
                <a:ext cx="0" cy="41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871" name="Line 47">
                <a:extLst>
                  <a:ext uri="{FF2B5EF4-FFF2-40B4-BE49-F238E27FC236}">
                    <a16:creationId xmlns:a16="http://schemas.microsoft.com/office/drawing/2014/main" id="{DFF96F93-C369-1E4A-92B5-C35B8E4C6E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2" y="2370"/>
                <a:ext cx="29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7872" name="Object 48">
                <a:extLst>
                  <a:ext uri="{FF2B5EF4-FFF2-40B4-BE49-F238E27FC236}">
                    <a16:creationId xmlns:a16="http://schemas.microsoft.com/office/drawing/2014/main" id="{6CF9EF58-2CCB-984D-BB26-33DC20BE39A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71" y="1426"/>
              <a:ext cx="115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0963" name="公式" r:id="rId21" imgW="2044700" imgH="3797300" progId="Equation.3">
                      <p:embed/>
                    </p:oleObj>
                  </mc:Choice>
                  <mc:Fallback>
                    <p:oleObj name="公式" r:id="rId21" imgW="2044700" imgH="3797300" progId="Equation.3">
                      <p:embed/>
                      <p:pic>
                        <p:nvPicPr>
                          <p:cNvPr id="77872" name="Object 48">
                            <a:extLst>
                              <a:ext uri="{FF2B5EF4-FFF2-40B4-BE49-F238E27FC236}">
                                <a16:creationId xmlns:a16="http://schemas.microsoft.com/office/drawing/2014/main" id="{6CF9EF58-2CCB-984D-BB26-33DC20BE39A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1" y="1426"/>
                            <a:ext cx="115" cy="2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7873" name="Group 49">
                <a:extLst>
                  <a:ext uri="{FF2B5EF4-FFF2-40B4-BE49-F238E27FC236}">
                    <a16:creationId xmlns:a16="http://schemas.microsoft.com/office/drawing/2014/main" id="{6230AF75-8CA8-EC44-B21A-B02F75834F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72" y="1512"/>
                <a:ext cx="649" cy="875"/>
                <a:chOff x="3972" y="1512"/>
                <a:chExt cx="649" cy="875"/>
              </a:xfrm>
            </p:grpSpPr>
            <p:sp>
              <p:nvSpPr>
                <p:cNvPr id="77874" name="Oval 50">
                  <a:extLst>
                    <a:ext uri="{FF2B5EF4-FFF2-40B4-BE49-F238E27FC236}">
                      <a16:creationId xmlns:a16="http://schemas.microsoft.com/office/drawing/2014/main" id="{3F5C8E95-6BE8-BB4B-91DA-9B78A669B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7" y="2346"/>
                  <a:ext cx="40" cy="41"/>
                </a:xfrm>
                <a:prstGeom prst="ellips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CC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875" name="Oval 51">
                  <a:extLst>
                    <a:ext uri="{FF2B5EF4-FFF2-40B4-BE49-F238E27FC236}">
                      <a16:creationId xmlns:a16="http://schemas.microsoft.com/office/drawing/2014/main" id="{34099C09-70E0-364A-AE9E-206808790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72" y="1913"/>
                  <a:ext cx="41" cy="41"/>
                </a:xfrm>
                <a:prstGeom prst="ellips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CC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876" name="Oval 52">
                  <a:extLst>
                    <a:ext uri="{FF2B5EF4-FFF2-40B4-BE49-F238E27FC236}">
                      <a16:creationId xmlns:a16="http://schemas.microsoft.com/office/drawing/2014/main" id="{BA67E103-470B-AA41-B862-1AF785E712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80" y="1512"/>
                  <a:ext cx="41" cy="40"/>
                </a:xfrm>
                <a:prstGeom prst="ellips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CC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877" name="Oval 53">
                  <a:extLst>
                    <a:ext uri="{FF2B5EF4-FFF2-40B4-BE49-F238E27FC236}">
                      <a16:creationId xmlns:a16="http://schemas.microsoft.com/office/drawing/2014/main" id="{5D75CB9F-5298-B546-AF61-36F1A3C54F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80" y="1913"/>
                  <a:ext cx="41" cy="41"/>
                </a:xfrm>
                <a:prstGeom prst="ellips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CC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878" name="Oval 54">
                  <a:extLst>
                    <a:ext uri="{FF2B5EF4-FFF2-40B4-BE49-F238E27FC236}">
                      <a16:creationId xmlns:a16="http://schemas.microsoft.com/office/drawing/2014/main" id="{F2E19AE6-AD70-3B4C-AF7F-3835328136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82" y="1913"/>
                  <a:ext cx="41" cy="41"/>
                </a:xfrm>
                <a:prstGeom prst="ellips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CC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aphicFrame>
          <p:nvGraphicFramePr>
            <p:cNvPr id="77879" name="Object 55">
              <a:extLst>
                <a:ext uri="{FF2B5EF4-FFF2-40B4-BE49-F238E27FC236}">
                  <a16:creationId xmlns:a16="http://schemas.microsoft.com/office/drawing/2014/main" id="{0040B2B6-231F-8A4C-94E6-8AFB412FD1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1956"/>
            <a:ext cx="304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964" name="Equation" r:id="rId23" imgW="11696700" imgH="5562600" progId="Equation.3">
                    <p:embed/>
                  </p:oleObj>
                </mc:Choice>
                <mc:Fallback>
                  <p:oleObj name="Equation" r:id="rId23" imgW="11696700" imgH="5562600" progId="Equation.3">
                    <p:embed/>
                    <p:pic>
                      <p:nvPicPr>
                        <p:cNvPr id="77879" name="Object 55">
                          <a:extLst>
                            <a:ext uri="{FF2B5EF4-FFF2-40B4-BE49-F238E27FC236}">
                              <a16:creationId xmlns:a16="http://schemas.microsoft.com/office/drawing/2014/main" id="{0040B2B6-231F-8A4C-94E6-8AFB412FD16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956"/>
                          <a:ext cx="304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80" name="Object 56">
              <a:extLst>
                <a:ext uri="{FF2B5EF4-FFF2-40B4-BE49-F238E27FC236}">
                  <a16:creationId xmlns:a16="http://schemas.microsoft.com/office/drawing/2014/main" id="{B942D0E4-201F-1042-990F-A620E9F5FA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4" y="1968"/>
            <a:ext cx="144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965" name="Equation" r:id="rId25" imgW="5562600" imgH="5562600" progId="Equation.3">
                    <p:embed/>
                  </p:oleObj>
                </mc:Choice>
                <mc:Fallback>
                  <p:oleObj name="Equation" r:id="rId25" imgW="5562600" imgH="5562600" progId="Equation.3">
                    <p:embed/>
                    <p:pic>
                      <p:nvPicPr>
                        <p:cNvPr id="77880" name="Object 56">
                          <a:extLst>
                            <a:ext uri="{FF2B5EF4-FFF2-40B4-BE49-F238E27FC236}">
                              <a16:creationId xmlns:a16="http://schemas.microsoft.com/office/drawing/2014/main" id="{B942D0E4-201F-1042-990F-A620E9F5FA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4" y="1968"/>
                          <a:ext cx="144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944943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7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2" grpId="0" autoUpdateAnimBg="0"/>
      <p:bldP spid="77833" grpId="0" autoUpdateAnimBg="0"/>
      <p:bldP spid="77836" grpId="0" autoUpdateAnimBg="0"/>
      <p:bldP spid="7784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>
            <a:extLst>
              <a:ext uri="{FF2B5EF4-FFF2-40B4-BE49-F238E27FC236}">
                <a16:creationId xmlns:a16="http://schemas.microsoft.com/office/drawing/2014/main" id="{306E25DB-5596-F74E-817E-EFE0D6A865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0600" y="165100"/>
          <a:ext cx="3327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86" name="Equation" r:id="rId3" imgW="76657200" imgH="19011900" progId="Equation.3">
                  <p:embed/>
                </p:oleObj>
              </mc:Choice>
              <mc:Fallback>
                <p:oleObj name="Equation" r:id="rId3" imgW="76657200" imgH="19011900" progId="Equation.3">
                  <p:embed/>
                  <p:pic>
                    <p:nvPicPr>
                      <p:cNvPr id="78850" name="Object 2">
                        <a:extLst>
                          <a:ext uri="{FF2B5EF4-FFF2-40B4-BE49-F238E27FC236}">
                            <a16:creationId xmlns:a16="http://schemas.microsoft.com/office/drawing/2014/main" id="{306E25DB-5596-F74E-817E-EFE0D6A865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165100"/>
                        <a:ext cx="3327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1" name="Object 3">
            <a:extLst>
              <a:ext uri="{FF2B5EF4-FFF2-40B4-BE49-F238E27FC236}">
                <a16:creationId xmlns:a16="http://schemas.microsoft.com/office/drawing/2014/main" id="{6679430B-C669-4A4C-B7BE-26AE7505E7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3" y="995363"/>
          <a:ext cx="554355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87" name="Equation" r:id="rId5" imgW="53543200" imgH="9067800" progId="Equation.DSMT4">
                  <p:embed/>
                </p:oleObj>
              </mc:Choice>
              <mc:Fallback>
                <p:oleObj name="Equation" r:id="rId5" imgW="53543200" imgH="9067800" progId="Equation.DSMT4">
                  <p:embed/>
                  <p:pic>
                    <p:nvPicPr>
                      <p:cNvPr id="78851" name="Object 3">
                        <a:extLst>
                          <a:ext uri="{FF2B5EF4-FFF2-40B4-BE49-F238E27FC236}">
                            <a16:creationId xmlns:a16="http://schemas.microsoft.com/office/drawing/2014/main" id="{6679430B-C669-4A4C-B7BE-26AE7505E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995363"/>
                        <a:ext cx="554355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2" name="Object 4">
            <a:extLst>
              <a:ext uri="{FF2B5EF4-FFF2-40B4-BE49-F238E27FC236}">
                <a16:creationId xmlns:a16="http://schemas.microsoft.com/office/drawing/2014/main" id="{64318FAB-A0B3-2049-9025-491C361F71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4" y="1955800"/>
          <a:ext cx="2232025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88" name="Equation" r:id="rId7" imgW="23698200" imgH="12293600" progId="Equation.DSMT4">
                  <p:embed/>
                </p:oleObj>
              </mc:Choice>
              <mc:Fallback>
                <p:oleObj name="Equation" r:id="rId7" imgW="23698200" imgH="12293600" progId="Equation.DSMT4">
                  <p:embed/>
                  <p:pic>
                    <p:nvPicPr>
                      <p:cNvPr id="78852" name="Object 4">
                        <a:extLst>
                          <a:ext uri="{FF2B5EF4-FFF2-40B4-BE49-F238E27FC236}">
                            <a16:creationId xmlns:a16="http://schemas.microsoft.com/office/drawing/2014/main" id="{64318FAB-A0B3-2049-9025-491C361F71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4" y="1955800"/>
                        <a:ext cx="2232025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3" name="Object 5">
            <a:extLst>
              <a:ext uri="{FF2B5EF4-FFF2-40B4-BE49-F238E27FC236}">
                <a16:creationId xmlns:a16="http://schemas.microsoft.com/office/drawing/2014/main" id="{D4B54CF0-B970-5040-B2A0-2CC0D0F38D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3476" y="1939925"/>
          <a:ext cx="2447925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89" name="Equation" r:id="rId9" imgW="24866600" imgH="12293600" progId="Equation.DSMT4">
                  <p:embed/>
                </p:oleObj>
              </mc:Choice>
              <mc:Fallback>
                <p:oleObj name="Equation" r:id="rId9" imgW="24866600" imgH="12293600" progId="Equation.DSMT4">
                  <p:embed/>
                  <p:pic>
                    <p:nvPicPr>
                      <p:cNvPr id="78853" name="Object 5">
                        <a:extLst>
                          <a:ext uri="{FF2B5EF4-FFF2-40B4-BE49-F238E27FC236}">
                            <a16:creationId xmlns:a16="http://schemas.microsoft.com/office/drawing/2014/main" id="{D4B54CF0-B970-5040-B2A0-2CC0D0F38D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476" y="1939925"/>
                        <a:ext cx="2447925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4" name="Object 6">
            <a:extLst>
              <a:ext uri="{FF2B5EF4-FFF2-40B4-BE49-F238E27FC236}">
                <a16:creationId xmlns:a16="http://schemas.microsoft.com/office/drawing/2014/main" id="{BA4D702D-74E4-CF45-9E51-AF6AEC3DCA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35864" y="2103438"/>
          <a:ext cx="223202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0" name="Equation" r:id="rId11" imgW="23990300" imgH="9067800" progId="Equation.DSMT4">
                  <p:embed/>
                </p:oleObj>
              </mc:Choice>
              <mc:Fallback>
                <p:oleObj name="Equation" r:id="rId11" imgW="23990300" imgH="9067800" progId="Equation.DSMT4">
                  <p:embed/>
                  <p:pic>
                    <p:nvPicPr>
                      <p:cNvPr id="78854" name="Object 6">
                        <a:extLst>
                          <a:ext uri="{FF2B5EF4-FFF2-40B4-BE49-F238E27FC236}">
                            <a16:creationId xmlns:a16="http://schemas.microsoft.com/office/drawing/2014/main" id="{BA4D702D-74E4-CF45-9E51-AF6AEC3DCA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864" y="2103438"/>
                        <a:ext cx="2232025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5" name="Object 7">
            <a:extLst>
              <a:ext uri="{FF2B5EF4-FFF2-40B4-BE49-F238E27FC236}">
                <a16:creationId xmlns:a16="http://schemas.microsoft.com/office/drawing/2014/main" id="{3FA6E0D5-5903-084B-A9D2-5C699DDABE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4" y="3319464"/>
          <a:ext cx="2376487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1" name="Equation" r:id="rId13" imgW="24282400" imgH="9944100" progId="Equation.DSMT4">
                  <p:embed/>
                </p:oleObj>
              </mc:Choice>
              <mc:Fallback>
                <p:oleObj name="Equation" r:id="rId13" imgW="24282400" imgH="9944100" progId="Equation.DSMT4">
                  <p:embed/>
                  <p:pic>
                    <p:nvPicPr>
                      <p:cNvPr id="78855" name="Object 7">
                        <a:extLst>
                          <a:ext uri="{FF2B5EF4-FFF2-40B4-BE49-F238E27FC236}">
                            <a16:creationId xmlns:a16="http://schemas.microsoft.com/office/drawing/2014/main" id="{3FA6E0D5-5903-084B-A9D2-5C699DDABE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4" y="3319464"/>
                        <a:ext cx="2376487" cy="97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6" name="Object 8">
            <a:extLst>
              <a:ext uri="{FF2B5EF4-FFF2-40B4-BE49-F238E27FC236}">
                <a16:creationId xmlns:a16="http://schemas.microsoft.com/office/drawing/2014/main" id="{63E7F82A-2088-364D-A192-77AB5AB167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340100"/>
          <a:ext cx="558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2" name="Equation" r:id="rId15" imgW="12877800" imgH="22237700" progId="Equation.3">
                  <p:embed/>
                </p:oleObj>
              </mc:Choice>
              <mc:Fallback>
                <p:oleObj name="Equation" r:id="rId15" imgW="12877800" imgH="22237700" progId="Equation.3">
                  <p:embed/>
                  <p:pic>
                    <p:nvPicPr>
                      <p:cNvPr id="78856" name="Object 8">
                        <a:extLst>
                          <a:ext uri="{FF2B5EF4-FFF2-40B4-BE49-F238E27FC236}">
                            <a16:creationId xmlns:a16="http://schemas.microsoft.com/office/drawing/2014/main" id="{63E7F82A-2088-364D-A192-77AB5AB167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340100"/>
                        <a:ext cx="558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7" name="Object 9">
            <a:extLst>
              <a:ext uri="{FF2B5EF4-FFF2-40B4-BE49-F238E27FC236}">
                <a16:creationId xmlns:a16="http://schemas.microsoft.com/office/drawing/2014/main" id="{C707B8B8-652C-7B45-8490-F3A9AF5DB9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91175" y="3068639"/>
          <a:ext cx="6350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3" name="Equation" r:id="rId17" imgW="6731000" imgH="9944100" progId="Equation.DSMT4">
                  <p:embed/>
                </p:oleObj>
              </mc:Choice>
              <mc:Fallback>
                <p:oleObj name="Equation" r:id="rId17" imgW="6731000" imgH="9944100" progId="Equation.DSMT4">
                  <p:embed/>
                  <p:pic>
                    <p:nvPicPr>
                      <p:cNvPr id="78857" name="Object 9">
                        <a:extLst>
                          <a:ext uri="{FF2B5EF4-FFF2-40B4-BE49-F238E27FC236}">
                            <a16:creationId xmlns:a16="http://schemas.microsoft.com/office/drawing/2014/main" id="{C707B8B8-652C-7B45-8490-F3A9AF5DB9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5" y="3068639"/>
                        <a:ext cx="6350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8" name="Object 10">
            <a:extLst>
              <a:ext uri="{FF2B5EF4-FFF2-40B4-BE49-F238E27FC236}">
                <a16:creationId xmlns:a16="http://schemas.microsoft.com/office/drawing/2014/main" id="{008C7F34-B7E2-754A-8AFF-66898EA9C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4038600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4" name="Equation" r:id="rId19" imgW="8483600" imgH="9067800" progId="Equation.3">
                  <p:embed/>
                </p:oleObj>
              </mc:Choice>
              <mc:Fallback>
                <p:oleObj name="Equation" r:id="rId19" imgW="8483600" imgH="9067800" progId="Equation.3">
                  <p:embed/>
                  <p:pic>
                    <p:nvPicPr>
                      <p:cNvPr id="78858" name="Object 10">
                        <a:extLst>
                          <a:ext uri="{FF2B5EF4-FFF2-40B4-BE49-F238E27FC236}">
                            <a16:creationId xmlns:a16="http://schemas.microsoft.com/office/drawing/2014/main" id="{008C7F34-B7E2-754A-8AFF-66898EA9C4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038600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9" name="Object 11">
            <a:extLst>
              <a:ext uri="{FF2B5EF4-FFF2-40B4-BE49-F238E27FC236}">
                <a16:creationId xmlns:a16="http://schemas.microsoft.com/office/drawing/2014/main" id="{C0E16B75-ED63-8241-9DF0-E51C4567A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92900" y="3346450"/>
          <a:ext cx="2324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5" name="Equation" r:id="rId21" imgW="53543200" imgH="9652000" progId="Equation.3">
                  <p:embed/>
                </p:oleObj>
              </mc:Choice>
              <mc:Fallback>
                <p:oleObj name="Equation" r:id="rId21" imgW="53543200" imgH="9652000" progId="Equation.3">
                  <p:embed/>
                  <p:pic>
                    <p:nvPicPr>
                      <p:cNvPr id="78859" name="Object 11">
                        <a:extLst>
                          <a:ext uri="{FF2B5EF4-FFF2-40B4-BE49-F238E27FC236}">
                            <a16:creationId xmlns:a16="http://schemas.microsoft.com/office/drawing/2014/main" id="{C0E16B75-ED63-8241-9DF0-E51C4567A7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2900" y="3346450"/>
                        <a:ext cx="2324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0" name="Object 12">
            <a:extLst>
              <a:ext uri="{FF2B5EF4-FFF2-40B4-BE49-F238E27FC236}">
                <a16:creationId xmlns:a16="http://schemas.microsoft.com/office/drawing/2014/main" id="{FC2BA0EC-15AD-814D-91DB-1589528296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18300" y="3968750"/>
          <a:ext cx="242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6" name="Equation" r:id="rId23" imgW="55880000" imgH="9652000" progId="Equation.3">
                  <p:embed/>
                </p:oleObj>
              </mc:Choice>
              <mc:Fallback>
                <p:oleObj name="Equation" r:id="rId23" imgW="55880000" imgH="9652000" progId="Equation.3">
                  <p:embed/>
                  <p:pic>
                    <p:nvPicPr>
                      <p:cNvPr id="78860" name="Object 12">
                        <a:extLst>
                          <a:ext uri="{FF2B5EF4-FFF2-40B4-BE49-F238E27FC236}">
                            <a16:creationId xmlns:a16="http://schemas.microsoft.com/office/drawing/2014/main" id="{FC2BA0EC-15AD-814D-91DB-1589528296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300" y="3968750"/>
                        <a:ext cx="242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1" name="Object 13">
            <a:extLst>
              <a:ext uri="{FF2B5EF4-FFF2-40B4-BE49-F238E27FC236}">
                <a16:creationId xmlns:a16="http://schemas.microsoft.com/office/drawing/2014/main" id="{192C04E4-98F1-5940-8C70-C80E5DB8A7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3389" y="4630739"/>
          <a:ext cx="30241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7" name="Equation" r:id="rId25" imgW="29552900" imgH="9067800" progId="Equation.DSMT4">
                  <p:embed/>
                </p:oleObj>
              </mc:Choice>
              <mc:Fallback>
                <p:oleObj name="Equation" r:id="rId25" imgW="29552900" imgH="9067800" progId="Equation.DSMT4">
                  <p:embed/>
                  <p:pic>
                    <p:nvPicPr>
                      <p:cNvPr id="78861" name="Object 13">
                        <a:extLst>
                          <a:ext uri="{FF2B5EF4-FFF2-40B4-BE49-F238E27FC236}">
                            <a16:creationId xmlns:a16="http://schemas.microsoft.com/office/drawing/2014/main" id="{192C04E4-98F1-5940-8C70-C80E5DB8A7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9" y="4630739"/>
                        <a:ext cx="3024187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2" name="Object 14">
            <a:extLst>
              <a:ext uri="{FF2B5EF4-FFF2-40B4-BE49-F238E27FC236}">
                <a16:creationId xmlns:a16="http://schemas.microsoft.com/office/drawing/2014/main" id="{6B8E3CC3-11EA-B443-BACA-0168C0715C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686300"/>
          <a:ext cx="1320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8" name="Equation" r:id="rId27" imgW="30429200" imgH="19011900" progId="Equation.3">
                  <p:embed/>
                </p:oleObj>
              </mc:Choice>
              <mc:Fallback>
                <p:oleObj name="Equation" r:id="rId27" imgW="30429200" imgH="19011900" progId="Equation.3">
                  <p:embed/>
                  <p:pic>
                    <p:nvPicPr>
                      <p:cNvPr id="78862" name="Object 14">
                        <a:extLst>
                          <a:ext uri="{FF2B5EF4-FFF2-40B4-BE49-F238E27FC236}">
                            <a16:creationId xmlns:a16="http://schemas.microsoft.com/office/drawing/2014/main" id="{6B8E3CC3-11EA-B443-BACA-0168C0715C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686300"/>
                        <a:ext cx="1320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3" name="Object 15">
            <a:extLst>
              <a:ext uri="{FF2B5EF4-FFF2-40B4-BE49-F238E27FC236}">
                <a16:creationId xmlns:a16="http://schemas.microsoft.com/office/drawing/2014/main" id="{206879D4-B95B-D647-A85A-C9113B8667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4686300"/>
          <a:ext cx="3771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99" name="Equation" r:id="rId29" imgW="86893400" imgH="19011900" progId="Equation.3">
                  <p:embed/>
                </p:oleObj>
              </mc:Choice>
              <mc:Fallback>
                <p:oleObj name="Equation" r:id="rId29" imgW="86893400" imgH="19011900" progId="Equation.3">
                  <p:embed/>
                  <p:pic>
                    <p:nvPicPr>
                      <p:cNvPr id="78863" name="Object 15">
                        <a:extLst>
                          <a:ext uri="{FF2B5EF4-FFF2-40B4-BE49-F238E27FC236}">
                            <a16:creationId xmlns:a16="http://schemas.microsoft.com/office/drawing/2014/main" id="{206879D4-B95B-D647-A85A-C9113B8667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86300"/>
                        <a:ext cx="3771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4" name="Object 16">
            <a:extLst>
              <a:ext uri="{FF2B5EF4-FFF2-40B4-BE49-F238E27FC236}">
                <a16:creationId xmlns:a16="http://schemas.microsoft.com/office/drawing/2014/main" id="{5E194C18-1104-D241-8BBF-1F650A5BE0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1" y="4916488"/>
          <a:ext cx="2270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000" name="Equation" r:id="rId31" imgW="5270500" imgH="9652000" progId="Equation.3">
                  <p:embed/>
                </p:oleObj>
              </mc:Choice>
              <mc:Fallback>
                <p:oleObj name="Equation" r:id="rId31" imgW="5270500" imgH="9652000" progId="Equation.3">
                  <p:embed/>
                  <p:pic>
                    <p:nvPicPr>
                      <p:cNvPr id="78864" name="Object 16">
                        <a:extLst>
                          <a:ext uri="{FF2B5EF4-FFF2-40B4-BE49-F238E27FC236}">
                            <a16:creationId xmlns:a16="http://schemas.microsoft.com/office/drawing/2014/main" id="{5E194C18-1104-D241-8BBF-1F650A5BE0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1" y="4916488"/>
                        <a:ext cx="227013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5" name="Object 17">
            <a:extLst>
              <a:ext uri="{FF2B5EF4-FFF2-40B4-BE49-F238E27FC236}">
                <a16:creationId xmlns:a16="http://schemas.microsoft.com/office/drawing/2014/main" id="{2AD985EE-22E8-364D-8868-6A8D672E2C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9151" y="5695951"/>
          <a:ext cx="51847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001" name="Equation" r:id="rId33" imgW="51790600" imgH="4686300" progId="Equation.DSMT4">
                  <p:embed/>
                </p:oleObj>
              </mc:Choice>
              <mc:Fallback>
                <p:oleObj name="Equation" r:id="rId33" imgW="51790600" imgH="4686300" progId="Equation.DSMT4">
                  <p:embed/>
                  <p:pic>
                    <p:nvPicPr>
                      <p:cNvPr id="78865" name="Object 17">
                        <a:extLst>
                          <a:ext uri="{FF2B5EF4-FFF2-40B4-BE49-F238E27FC236}">
                            <a16:creationId xmlns:a16="http://schemas.microsoft.com/office/drawing/2014/main" id="{2AD985EE-22E8-364D-8868-6A8D672E2C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1" y="5695951"/>
                        <a:ext cx="5184775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24852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ABE4E4B6-15CA-D544-B6DE-AC1739769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6301" y="1971675"/>
            <a:ext cx="4456113" cy="198913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rgbClr val="0066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9875" name="Group 3">
            <a:extLst>
              <a:ext uri="{FF2B5EF4-FFF2-40B4-BE49-F238E27FC236}">
                <a16:creationId xmlns:a16="http://schemas.microsoft.com/office/drawing/2014/main" id="{17470D19-7E5C-834D-AF1B-0C30DEC2C288}"/>
              </a:ext>
            </a:extLst>
          </p:cNvPr>
          <p:cNvGrpSpPr>
            <a:grpSpLocks/>
          </p:cNvGrpSpPr>
          <p:nvPr/>
        </p:nvGrpSpPr>
        <p:grpSpPr bwMode="auto">
          <a:xfrm>
            <a:off x="6172201" y="1981200"/>
            <a:ext cx="4119563" cy="1866900"/>
            <a:chOff x="2928" y="1248"/>
            <a:chExt cx="2595" cy="1176"/>
          </a:xfrm>
        </p:grpSpPr>
        <p:grpSp>
          <p:nvGrpSpPr>
            <p:cNvPr id="79876" name="Group 4">
              <a:extLst>
                <a:ext uri="{FF2B5EF4-FFF2-40B4-BE49-F238E27FC236}">
                  <a16:creationId xmlns:a16="http://schemas.microsoft.com/office/drawing/2014/main" id="{C115F1D9-0B45-1845-BA6E-579E23FE44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1248"/>
              <a:ext cx="2595" cy="1176"/>
              <a:chOff x="2928" y="1248"/>
              <a:chExt cx="2595" cy="1176"/>
            </a:xfrm>
          </p:grpSpPr>
          <p:grpSp>
            <p:nvGrpSpPr>
              <p:cNvPr id="79877" name="Group 5">
                <a:extLst>
                  <a:ext uri="{FF2B5EF4-FFF2-40B4-BE49-F238E27FC236}">
                    <a16:creationId xmlns:a16="http://schemas.microsoft.com/office/drawing/2014/main" id="{07832DE2-62D7-E341-A800-21FA889DD0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8" y="1248"/>
                <a:ext cx="2595" cy="1176"/>
                <a:chOff x="2928" y="1248"/>
                <a:chExt cx="2595" cy="1176"/>
              </a:xfrm>
            </p:grpSpPr>
            <p:grpSp>
              <p:nvGrpSpPr>
                <p:cNvPr id="79878" name="Group 6">
                  <a:extLst>
                    <a:ext uri="{FF2B5EF4-FFF2-40B4-BE49-F238E27FC236}">
                      <a16:creationId xmlns:a16="http://schemas.microsoft.com/office/drawing/2014/main" id="{D76B9710-0FC8-CF46-957D-5C0024FBA1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28" y="1248"/>
                  <a:ext cx="2595" cy="1176"/>
                  <a:chOff x="3075" y="1296"/>
                  <a:chExt cx="2595" cy="1176"/>
                </a:xfrm>
              </p:grpSpPr>
              <p:graphicFrame>
                <p:nvGraphicFramePr>
                  <p:cNvPr id="79879" name="Object 7">
                    <a:extLst>
                      <a:ext uri="{FF2B5EF4-FFF2-40B4-BE49-F238E27FC236}">
                        <a16:creationId xmlns:a16="http://schemas.microsoft.com/office/drawing/2014/main" id="{30A8A91F-F74B-1A45-AF24-8118255DA8DE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4368" y="1296"/>
                  <a:ext cx="152" cy="19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383022" name="Equation" r:id="rId3" imgW="5562600" imgH="7023100" progId="Equation.3">
                          <p:embed/>
                        </p:oleObj>
                      </mc:Choice>
                      <mc:Fallback>
                        <p:oleObj name="Equation" r:id="rId3" imgW="5562600" imgH="7023100" progId="Equation.3">
                          <p:embed/>
                          <p:pic>
                            <p:nvPicPr>
                              <p:cNvPr id="79879" name="Object 7">
                                <a:extLst>
                                  <a:ext uri="{FF2B5EF4-FFF2-40B4-BE49-F238E27FC236}">
                                    <a16:creationId xmlns:a16="http://schemas.microsoft.com/office/drawing/2014/main" id="{30A8A91F-F74B-1A45-AF24-8118255DA8DE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368" y="1296"/>
                                <a:ext cx="152" cy="19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79880" name="Object 8">
                    <a:extLst>
                      <a:ext uri="{FF2B5EF4-FFF2-40B4-BE49-F238E27FC236}">
                        <a16:creationId xmlns:a16="http://schemas.microsoft.com/office/drawing/2014/main" id="{DC73A654-C1F2-AB43-9069-3F55458D12EE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5520" y="1994"/>
                  <a:ext cx="136" cy="14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383023" name="Equation" r:id="rId5" imgW="4978400" imgH="5270500" progId="Equation.3">
                          <p:embed/>
                        </p:oleObj>
                      </mc:Choice>
                      <mc:Fallback>
                        <p:oleObj name="Equation" r:id="rId5" imgW="4978400" imgH="5270500" progId="Equation.3">
                          <p:embed/>
                          <p:pic>
                            <p:nvPicPr>
                              <p:cNvPr id="79880" name="Object 8">
                                <a:extLst>
                                  <a:ext uri="{FF2B5EF4-FFF2-40B4-BE49-F238E27FC236}">
                                    <a16:creationId xmlns:a16="http://schemas.microsoft.com/office/drawing/2014/main" id="{DC73A654-C1F2-AB43-9069-3F55458D12EE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5520" y="1994"/>
                                <a:ext cx="136" cy="144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79881" name="Line 9">
                    <a:extLst>
                      <a:ext uri="{FF2B5EF4-FFF2-40B4-BE49-F238E27FC236}">
                        <a16:creationId xmlns:a16="http://schemas.microsoft.com/office/drawing/2014/main" id="{8823F263-0636-AE4A-9822-B49E6EF21E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75" y="1935"/>
                    <a:ext cx="2595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9882" name="Line 10">
                    <a:extLst>
                      <a:ext uri="{FF2B5EF4-FFF2-40B4-BE49-F238E27FC236}">
                        <a16:creationId xmlns:a16="http://schemas.microsoft.com/office/drawing/2014/main" id="{C46D4EC9-3463-EA40-8918-08A4E53A26A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03" y="1314"/>
                    <a:ext cx="0" cy="115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79883" name="Group 11">
                  <a:extLst>
                    <a:ext uri="{FF2B5EF4-FFF2-40B4-BE49-F238E27FC236}">
                      <a16:creationId xmlns:a16="http://schemas.microsoft.com/office/drawing/2014/main" id="{4440A483-3FAC-0B45-A75D-331993C1964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825" y="1378"/>
                  <a:ext cx="649" cy="1039"/>
                  <a:chOff x="3972" y="1426"/>
                  <a:chExt cx="649" cy="1039"/>
                </a:xfrm>
              </p:grpSpPr>
              <p:graphicFrame>
                <p:nvGraphicFramePr>
                  <p:cNvPr id="79884" name="Object 12">
                    <a:extLst>
                      <a:ext uri="{FF2B5EF4-FFF2-40B4-BE49-F238E27FC236}">
                        <a16:creationId xmlns:a16="http://schemas.microsoft.com/office/drawing/2014/main" id="{A3693CFD-7441-4D45-B6D5-093DD0A454BF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4329" y="2290"/>
                  <a:ext cx="216" cy="17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383024" name="公式" r:id="rId7" imgW="4686300" imgH="3797300" progId="Equation.3">
                          <p:embed/>
                        </p:oleObj>
                      </mc:Choice>
                      <mc:Fallback>
                        <p:oleObj name="公式" r:id="rId7" imgW="4686300" imgH="3797300" progId="Equation.3">
                          <p:embed/>
                          <p:pic>
                            <p:nvPicPr>
                              <p:cNvPr id="79884" name="Object 12">
                                <a:extLst>
                                  <a:ext uri="{FF2B5EF4-FFF2-40B4-BE49-F238E27FC236}">
                                    <a16:creationId xmlns:a16="http://schemas.microsoft.com/office/drawing/2014/main" id="{A3693CFD-7441-4D45-B6D5-093DD0A454BF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329" y="2290"/>
                                <a:ext cx="216" cy="17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79885" name="Line 13">
                    <a:extLst>
                      <a:ext uri="{FF2B5EF4-FFF2-40B4-BE49-F238E27FC236}">
                        <a16:creationId xmlns:a16="http://schemas.microsoft.com/office/drawing/2014/main" id="{BB5FDE2E-1B53-364A-AB57-08559E4634F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97" y="1539"/>
                    <a:ext cx="0" cy="41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9886" name="Line 14">
                    <a:extLst>
                      <a:ext uri="{FF2B5EF4-FFF2-40B4-BE49-F238E27FC236}">
                        <a16:creationId xmlns:a16="http://schemas.microsoft.com/office/drawing/2014/main" id="{7C6BD737-880F-5D47-BF51-A925191A1F1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21" y="1539"/>
                    <a:ext cx="29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66FF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9887" name="Line 15">
                    <a:extLst>
                      <a:ext uri="{FF2B5EF4-FFF2-40B4-BE49-F238E27FC236}">
                        <a16:creationId xmlns:a16="http://schemas.microsoft.com/office/drawing/2014/main" id="{A8316DEB-DC9F-004A-9278-DB205C9028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92" y="1961"/>
                    <a:ext cx="0" cy="41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9888" name="Line 16">
                    <a:extLst>
                      <a:ext uri="{FF2B5EF4-FFF2-40B4-BE49-F238E27FC236}">
                        <a16:creationId xmlns:a16="http://schemas.microsoft.com/office/drawing/2014/main" id="{E7193A78-FD9F-7B43-8A4D-A82E1A2286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92" y="2370"/>
                    <a:ext cx="29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66FF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79889" name="Object 17">
                    <a:extLst>
                      <a:ext uri="{FF2B5EF4-FFF2-40B4-BE49-F238E27FC236}">
                        <a16:creationId xmlns:a16="http://schemas.microsoft.com/office/drawing/2014/main" id="{C1EAE2B1-F725-5144-848E-D09E5D1621D7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4171" y="1426"/>
                  <a:ext cx="115" cy="21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383025" name="公式" r:id="rId9" imgW="2044700" imgH="3797300" progId="Equation.3">
                          <p:embed/>
                        </p:oleObj>
                      </mc:Choice>
                      <mc:Fallback>
                        <p:oleObj name="公式" r:id="rId9" imgW="2044700" imgH="3797300" progId="Equation.3">
                          <p:embed/>
                          <p:pic>
                            <p:nvPicPr>
                              <p:cNvPr id="79889" name="Object 17">
                                <a:extLst>
                                  <a:ext uri="{FF2B5EF4-FFF2-40B4-BE49-F238E27FC236}">
                                    <a16:creationId xmlns:a16="http://schemas.microsoft.com/office/drawing/2014/main" id="{C1EAE2B1-F725-5144-848E-D09E5D1621D7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0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171" y="1426"/>
                                <a:ext cx="115" cy="216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pSp>
                <p:nvGrpSpPr>
                  <p:cNvPr id="79890" name="Group 18">
                    <a:extLst>
                      <a:ext uri="{FF2B5EF4-FFF2-40B4-BE49-F238E27FC236}">
                        <a16:creationId xmlns:a16="http://schemas.microsoft.com/office/drawing/2014/main" id="{BC152BE0-DA8A-3E47-AF93-35864FAB067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972" y="1512"/>
                    <a:ext cx="649" cy="875"/>
                    <a:chOff x="3972" y="1512"/>
                    <a:chExt cx="649" cy="875"/>
                  </a:xfrm>
                </p:grpSpPr>
                <p:sp>
                  <p:nvSpPr>
                    <p:cNvPr id="79891" name="Oval 19">
                      <a:extLst>
                        <a:ext uri="{FF2B5EF4-FFF2-40B4-BE49-F238E27FC236}">
                          <a16:creationId xmlns:a16="http://schemas.microsoft.com/office/drawing/2014/main" id="{C3DDC32C-EF7F-8A48-BF16-7395ADC7680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77" y="2346"/>
                      <a:ext cx="40" cy="41"/>
                    </a:xfrm>
                    <a:prstGeom prst="ellipse">
                      <a:avLst/>
                    </a:prstGeom>
                    <a:solidFill>
                      <a:srgbClr val="FF33CC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9892" name="Oval 20">
                      <a:extLst>
                        <a:ext uri="{FF2B5EF4-FFF2-40B4-BE49-F238E27FC236}">
                          <a16:creationId xmlns:a16="http://schemas.microsoft.com/office/drawing/2014/main" id="{2C3BBC53-1FFD-4347-99AF-B9C40DAB398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2" y="1913"/>
                      <a:ext cx="41" cy="41"/>
                    </a:xfrm>
                    <a:prstGeom prst="ellipse">
                      <a:avLst/>
                    </a:prstGeom>
                    <a:solidFill>
                      <a:srgbClr val="FF33CC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9893" name="Oval 21">
                      <a:extLst>
                        <a:ext uri="{FF2B5EF4-FFF2-40B4-BE49-F238E27FC236}">
                          <a16:creationId xmlns:a16="http://schemas.microsoft.com/office/drawing/2014/main" id="{C985E623-C7A9-4C47-B066-04B8D85317B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1512"/>
                      <a:ext cx="41" cy="40"/>
                    </a:xfrm>
                    <a:prstGeom prst="ellipse">
                      <a:avLst/>
                    </a:prstGeom>
                    <a:solidFill>
                      <a:srgbClr val="FF33CC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9894" name="Oval 22">
                      <a:extLst>
                        <a:ext uri="{FF2B5EF4-FFF2-40B4-BE49-F238E27FC236}">
                          <a16:creationId xmlns:a16="http://schemas.microsoft.com/office/drawing/2014/main" id="{5FC6F953-618A-3649-8E82-6DFA8369AE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1913"/>
                      <a:ext cx="41" cy="41"/>
                    </a:xfrm>
                    <a:prstGeom prst="ellipse">
                      <a:avLst/>
                    </a:prstGeom>
                    <a:solidFill>
                      <a:srgbClr val="FF33CC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9895" name="Oval 23">
                      <a:extLst>
                        <a:ext uri="{FF2B5EF4-FFF2-40B4-BE49-F238E27FC236}">
                          <a16:creationId xmlns:a16="http://schemas.microsoft.com/office/drawing/2014/main" id="{E08588FE-4B39-B84C-84A2-0C1A4ADFC8C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82" y="1913"/>
                      <a:ext cx="41" cy="41"/>
                    </a:xfrm>
                    <a:prstGeom prst="ellipse">
                      <a:avLst/>
                    </a:prstGeom>
                    <a:solidFill>
                      <a:srgbClr val="FF33CC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  <p:graphicFrame>
              <p:nvGraphicFramePr>
                <p:cNvPr id="79896" name="Object 24">
                  <a:extLst>
                    <a:ext uri="{FF2B5EF4-FFF2-40B4-BE49-F238E27FC236}">
                      <a16:creationId xmlns:a16="http://schemas.microsoft.com/office/drawing/2014/main" id="{3D5609F2-336A-E045-868D-9CA3110EBC73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693" y="1908"/>
                <a:ext cx="304" cy="1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3026" name="Equation" r:id="rId11" imgW="11696700" imgH="5562600" progId="Equation.3">
                        <p:embed/>
                      </p:oleObj>
                    </mc:Choice>
                    <mc:Fallback>
                      <p:oleObj name="Equation" r:id="rId11" imgW="11696700" imgH="5562600" progId="Equation.3">
                        <p:embed/>
                        <p:pic>
                          <p:nvPicPr>
                            <p:cNvPr id="79896" name="Object 24">
                              <a:extLst>
                                <a:ext uri="{FF2B5EF4-FFF2-40B4-BE49-F238E27FC236}">
                                  <a16:creationId xmlns:a16="http://schemas.microsoft.com/office/drawing/2014/main" id="{3D5609F2-336A-E045-868D-9CA3110EBC73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93" y="1908"/>
                              <a:ext cx="304" cy="14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14005A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9897" name="Object 25">
                  <a:extLst>
                    <a:ext uri="{FF2B5EF4-FFF2-40B4-BE49-F238E27FC236}">
                      <a16:creationId xmlns:a16="http://schemas.microsoft.com/office/drawing/2014/main" id="{094DCF1C-7F44-2341-B0CF-D5D1262D598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388" y="1920"/>
                <a:ext cx="144" cy="1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3027" name="Equation" r:id="rId13" imgW="5562600" imgH="5562600" progId="Equation.3">
                        <p:embed/>
                      </p:oleObj>
                    </mc:Choice>
                    <mc:Fallback>
                      <p:oleObj name="Equation" r:id="rId13" imgW="5562600" imgH="5562600" progId="Equation.3">
                        <p:embed/>
                        <p:pic>
                          <p:nvPicPr>
                            <p:cNvPr id="79897" name="Object 25">
                              <a:extLst>
                                <a:ext uri="{FF2B5EF4-FFF2-40B4-BE49-F238E27FC236}">
                                  <a16:creationId xmlns:a16="http://schemas.microsoft.com/office/drawing/2014/main" id="{094DCF1C-7F44-2341-B0CF-D5D1262D598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88" y="1920"/>
                              <a:ext cx="144" cy="14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14005A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79898" name="Group 26">
                <a:extLst>
                  <a:ext uri="{FF2B5EF4-FFF2-40B4-BE49-F238E27FC236}">
                    <a16:creationId xmlns:a16="http://schemas.microsoft.com/office/drawing/2014/main" id="{515FE16E-8542-2341-B1B1-09F1C2C093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8" y="1464"/>
                <a:ext cx="2460" cy="869"/>
                <a:chOff x="3085" y="1512"/>
                <a:chExt cx="2460" cy="869"/>
              </a:xfrm>
            </p:grpSpPr>
            <p:sp>
              <p:nvSpPr>
                <p:cNvPr id="79899" name="Oval 27">
                  <a:extLst>
                    <a:ext uri="{FF2B5EF4-FFF2-40B4-BE49-F238E27FC236}">
                      <a16:creationId xmlns:a16="http://schemas.microsoft.com/office/drawing/2014/main" id="{E9CBF4C2-3D36-3446-A556-C05FF3ED51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91" y="2340"/>
                  <a:ext cx="41" cy="40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0" name="Line 28">
                  <a:extLst>
                    <a:ext uri="{FF2B5EF4-FFF2-40B4-BE49-F238E27FC236}">
                      <a16:creationId xmlns:a16="http://schemas.microsoft.com/office/drawing/2014/main" id="{7DA607D7-7CF4-E54A-A0B9-C0A871BE06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78" y="1538"/>
                  <a:ext cx="2" cy="83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1" name="Line 29">
                  <a:extLst>
                    <a:ext uri="{FF2B5EF4-FFF2-40B4-BE49-F238E27FC236}">
                      <a16:creationId xmlns:a16="http://schemas.microsoft.com/office/drawing/2014/main" id="{8053DB1F-B31D-E84C-ACCD-545550D8E3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90" y="1550"/>
                  <a:ext cx="0" cy="39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2" name="Line 30">
                  <a:extLst>
                    <a:ext uri="{FF2B5EF4-FFF2-40B4-BE49-F238E27FC236}">
                      <a16:creationId xmlns:a16="http://schemas.microsoft.com/office/drawing/2014/main" id="{AF34B6A1-5A67-0B41-A7A2-9AF0B680D4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97" y="2369"/>
                  <a:ext cx="294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3" name="Line 31">
                  <a:extLst>
                    <a:ext uri="{FF2B5EF4-FFF2-40B4-BE49-F238E27FC236}">
                      <a16:creationId xmlns:a16="http://schemas.microsoft.com/office/drawing/2014/main" id="{6EA7DD48-415A-6A48-86E0-C0E4FCC000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34" y="1538"/>
                  <a:ext cx="293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4" name="Line 32">
                  <a:extLst>
                    <a:ext uri="{FF2B5EF4-FFF2-40B4-BE49-F238E27FC236}">
                      <a16:creationId xmlns:a16="http://schemas.microsoft.com/office/drawing/2014/main" id="{84296BDC-4697-134D-9B22-8DC7DE9015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10" y="1538"/>
                  <a:ext cx="0" cy="83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5" name="Line 33">
                  <a:extLst>
                    <a:ext uri="{FF2B5EF4-FFF2-40B4-BE49-F238E27FC236}">
                      <a16:creationId xmlns:a16="http://schemas.microsoft.com/office/drawing/2014/main" id="{E7DE54D4-0E90-DB4F-93BB-DB5BB658BC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10" y="2369"/>
                  <a:ext cx="294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6" name="Oval 34">
                  <a:extLst>
                    <a:ext uri="{FF2B5EF4-FFF2-40B4-BE49-F238E27FC236}">
                      <a16:creationId xmlns:a16="http://schemas.microsoft.com/office/drawing/2014/main" id="{673E9179-D4C5-484C-9971-A42E47C9B3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4" y="2340"/>
                  <a:ext cx="41" cy="41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7" name="Line 35">
                  <a:extLst>
                    <a:ext uri="{FF2B5EF4-FFF2-40B4-BE49-F238E27FC236}">
                      <a16:creationId xmlns:a16="http://schemas.microsoft.com/office/drawing/2014/main" id="{421EB60A-CCB2-464F-BA1E-8E9F0FD55F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05" y="1538"/>
                  <a:ext cx="293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8" name="Line 36">
                  <a:extLst>
                    <a:ext uri="{FF2B5EF4-FFF2-40B4-BE49-F238E27FC236}">
                      <a16:creationId xmlns:a16="http://schemas.microsoft.com/office/drawing/2014/main" id="{F8E45ADC-0096-074C-8FBB-A84C1C8CAA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85" y="1538"/>
                  <a:ext cx="294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09" name="Line 37">
                  <a:extLst>
                    <a:ext uri="{FF2B5EF4-FFF2-40B4-BE49-F238E27FC236}">
                      <a16:creationId xmlns:a16="http://schemas.microsoft.com/office/drawing/2014/main" id="{07A08F14-49CA-0349-A119-55AB6BBA24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61" y="1538"/>
                  <a:ext cx="0" cy="83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0" name="Line 38">
                  <a:extLst>
                    <a:ext uri="{FF2B5EF4-FFF2-40B4-BE49-F238E27FC236}">
                      <a16:creationId xmlns:a16="http://schemas.microsoft.com/office/drawing/2014/main" id="{40C1242A-2258-8C4E-BE49-7BAC56095E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61" y="2369"/>
                  <a:ext cx="295" cy="0"/>
                </a:xfrm>
                <a:prstGeom prst="line">
                  <a:avLst/>
                </a:prstGeom>
                <a:noFill/>
                <a:ln w="28575">
                  <a:solidFill>
                    <a:srgbClr val="66FF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1" name="Oval 39">
                  <a:extLst>
                    <a:ext uri="{FF2B5EF4-FFF2-40B4-BE49-F238E27FC236}">
                      <a16:creationId xmlns:a16="http://schemas.microsoft.com/office/drawing/2014/main" id="{B301F974-1155-3B49-B0BD-50C57D0D16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6" y="2340"/>
                  <a:ext cx="40" cy="41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2" name="Line 40">
                  <a:extLst>
                    <a:ext uri="{FF2B5EF4-FFF2-40B4-BE49-F238E27FC236}">
                      <a16:creationId xmlns:a16="http://schemas.microsoft.com/office/drawing/2014/main" id="{4D8DEC2F-B029-E44A-B42C-50C6EDE8C0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10" y="1538"/>
                  <a:ext cx="0" cy="83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3" name="Oval 41">
                  <a:extLst>
                    <a:ext uri="{FF2B5EF4-FFF2-40B4-BE49-F238E27FC236}">
                      <a16:creationId xmlns:a16="http://schemas.microsoft.com/office/drawing/2014/main" id="{FC37A45E-221F-6A4D-9BCD-FB703C774D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90" y="1913"/>
                  <a:ext cx="41" cy="40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4" name="Oval 42">
                  <a:extLst>
                    <a:ext uri="{FF2B5EF4-FFF2-40B4-BE49-F238E27FC236}">
                      <a16:creationId xmlns:a16="http://schemas.microsoft.com/office/drawing/2014/main" id="{62C07AB6-5F5C-5945-934F-124DF5E0F3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3" y="1913"/>
                  <a:ext cx="40" cy="40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5" name="Oval 43">
                  <a:extLst>
                    <a:ext uri="{FF2B5EF4-FFF2-40B4-BE49-F238E27FC236}">
                      <a16:creationId xmlns:a16="http://schemas.microsoft.com/office/drawing/2014/main" id="{62D7C0AA-406E-FA41-8566-A8E7BD3C42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61" y="1913"/>
                  <a:ext cx="41" cy="40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6" name="Oval 44">
                  <a:extLst>
                    <a:ext uri="{FF2B5EF4-FFF2-40B4-BE49-F238E27FC236}">
                      <a16:creationId xmlns:a16="http://schemas.microsoft.com/office/drawing/2014/main" id="{2C0BEBE8-74B1-894F-8DAE-CA404C39D9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4" y="1913"/>
                  <a:ext cx="41" cy="40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7" name="Oval 45">
                  <a:extLst>
                    <a:ext uri="{FF2B5EF4-FFF2-40B4-BE49-F238E27FC236}">
                      <a16:creationId xmlns:a16="http://schemas.microsoft.com/office/drawing/2014/main" id="{2D0265A0-4D75-B44E-A8EC-824938A8D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87" y="1512"/>
                  <a:ext cx="40" cy="41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8" name="Oval 46">
                  <a:extLst>
                    <a:ext uri="{FF2B5EF4-FFF2-40B4-BE49-F238E27FC236}">
                      <a16:creationId xmlns:a16="http://schemas.microsoft.com/office/drawing/2014/main" id="{F6271A80-3C8D-7F49-967C-B68D3A58AF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65" y="1512"/>
                  <a:ext cx="40" cy="41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19" name="Oval 47">
                  <a:extLst>
                    <a:ext uri="{FF2B5EF4-FFF2-40B4-BE49-F238E27FC236}">
                      <a16:creationId xmlns:a16="http://schemas.microsoft.com/office/drawing/2014/main" id="{C2DB13D3-9655-C048-A812-808C8FB07E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4" y="1512"/>
                  <a:ext cx="41" cy="41"/>
                </a:xfrm>
                <a:prstGeom prst="ellipse">
                  <a:avLst/>
                </a:prstGeom>
                <a:solidFill>
                  <a:srgbClr val="FF33CC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920" name="Line 48">
                  <a:extLst>
                    <a:ext uri="{FF2B5EF4-FFF2-40B4-BE49-F238E27FC236}">
                      <a16:creationId xmlns:a16="http://schemas.microsoft.com/office/drawing/2014/main" id="{E2882A69-47D6-8E4A-B906-19CB032EDA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00" y="1985"/>
                  <a:ext cx="0" cy="3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aphicFrame>
          <p:nvGraphicFramePr>
            <p:cNvPr id="79921" name="Object 49">
              <a:extLst>
                <a:ext uri="{FF2B5EF4-FFF2-40B4-BE49-F238E27FC236}">
                  <a16:creationId xmlns:a16="http://schemas.microsoft.com/office/drawing/2014/main" id="{7D4EE4DC-AAE0-7C4B-A266-FE14F49E89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3" y="1883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028" name="Equation" r:id="rId15" imgW="7023100" imgH="7315200" progId="Equation.3">
                    <p:embed/>
                  </p:oleObj>
                </mc:Choice>
                <mc:Fallback>
                  <p:oleObj name="Equation" r:id="rId15" imgW="7023100" imgH="7315200" progId="Equation.3">
                    <p:embed/>
                    <p:pic>
                      <p:nvPicPr>
                        <p:cNvPr id="79921" name="Object 49">
                          <a:extLst>
                            <a:ext uri="{FF2B5EF4-FFF2-40B4-BE49-F238E27FC236}">
                              <a16:creationId xmlns:a16="http://schemas.microsoft.com/office/drawing/2014/main" id="{7D4EE4DC-AAE0-7C4B-A266-FE14F49E893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1883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9922" name="Object 50">
            <a:extLst>
              <a:ext uri="{FF2B5EF4-FFF2-40B4-BE49-F238E27FC236}">
                <a16:creationId xmlns:a16="http://schemas.microsoft.com/office/drawing/2014/main" id="{7219011F-FA2A-7B41-BA62-41A0F950E05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65964" y="4354514"/>
          <a:ext cx="31130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29" name="BMP 图象" r:id="rId17" imgW="2076450" imgH="1009650" progId="Paint.Picture">
                  <p:embed/>
                </p:oleObj>
              </mc:Choice>
              <mc:Fallback>
                <p:oleObj name="BMP 图象" r:id="rId17" imgW="2076450" imgH="1009650" progId="Paint.Picture">
                  <p:embed/>
                  <p:pic>
                    <p:nvPicPr>
                      <p:cNvPr id="79922" name="Object 50">
                        <a:extLst>
                          <a:ext uri="{FF2B5EF4-FFF2-40B4-BE49-F238E27FC236}">
                            <a16:creationId xmlns:a16="http://schemas.microsoft.com/office/drawing/2014/main" id="{7219011F-FA2A-7B41-BA62-41A0F950E053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4" y="4354514"/>
                        <a:ext cx="3113087" cy="151447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3" name="Object 51">
            <a:extLst>
              <a:ext uri="{FF2B5EF4-FFF2-40B4-BE49-F238E27FC236}">
                <a16:creationId xmlns:a16="http://schemas.microsoft.com/office/drawing/2014/main" id="{1F8B2BB3-D9B5-2244-9FC0-DBE72BAA024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65964" y="4354514"/>
          <a:ext cx="31130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0" name="BMP 图象" r:id="rId19" imgW="2051050" imgH="1035050" progId="Paint.Picture">
                  <p:embed/>
                </p:oleObj>
              </mc:Choice>
              <mc:Fallback>
                <p:oleObj name="BMP 图象" r:id="rId19" imgW="2051050" imgH="1035050" progId="Paint.Picture">
                  <p:embed/>
                  <p:pic>
                    <p:nvPicPr>
                      <p:cNvPr id="79923" name="Object 51">
                        <a:extLst>
                          <a:ext uri="{FF2B5EF4-FFF2-40B4-BE49-F238E27FC236}">
                            <a16:creationId xmlns:a16="http://schemas.microsoft.com/office/drawing/2014/main" id="{1F8B2BB3-D9B5-2244-9FC0-DBE72BAA0241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4" y="4354514"/>
                        <a:ext cx="3113087" cy="151447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4" name="Object 52">
            <a:extLst>
              <a:ext uri="{FF2B5EF4-FFF2-40B4-BE49-F238E27FC236}">
                <a16:creationId xmlns:a16="http://schemas.microsoft.com/office/drawing/2014/main" id="{96C068FF-059B-3340-A254-356F15498F8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65964" y="4329114"/>
          <a:ext cx="31130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1" name="BMP 图象" r:id="rId21" imgW="2051050" imgH="977900" progId="Paint.Picture">
                  <p:embed/>
                </p:oleObj>
              </mc:Choice>
              <mc:Fallback>
                <p:oleObj name="BMP 图象" r:id="rId21" imgW="2051050" imgH="977900" progId="Paint.Picture">
                  <p:embed/>
                  <p:pic>
                    <p:nvPicPr>
                      <p:cNvPr id="79924" name="Object 52">
                        <a:extLst>
                          <a:ext uri="{FF2B5EF4-FFF2-40B4-BE49-F238E27FC236}">
                            <a16:creationId xmlns:a16="http://schemas.microsoft.com/office/drawing/2014/main" id="{96C068FF-059B-3340-A254-356F15498F89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4" y="4329114"/>
                        <a:ext cx="3113087" cy="151447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5" name="Object 53">
            <a:extLst>
              <a:ext uri="{FF2B5EF4-FFF2-40B4-BE49-F238E27FC236}">
                <a16:creationId xmlns:a16="http://schemas.microsoft.com/office/drawing/2014/main" id="{83C87524-B851-D44B-8F2A-74AD8A44687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65964" y="4335464"/>
          <a:ext cx="31130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2" name="BMP 图象" r:id="rId23" imgW="2051050" imgH="984250" progId="Paint.Picture">
                  <p:embed/>
                </p:oleObj>
              </mc:Choice>
              <mc:Fallback>
                <p:oleObj name="BMP 图象" r:id="rId23" imgW="2051050" imgH="984250" progId="Paint.Picture">
                  <p:embed/>
                  <p:pic>
                    <p:nvPicPr>
                      <p:cNvPr id="79925" name="Object 53">
                        <a:extLst>
                          <a:ext uri="{FF2B5EF4-FFF2-40B4-BE49-F238E27FC236}">
                            <a16:creationId xmlns:a16="http://schemas.microsoft.com/office/drawing/2014/main" id="{83C87524-B851-D44B-8F2A-74AD8A446873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4" y="4335464"/>
                        <a:ext cx="3113087" cy="151447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6" name="Object 54">
            <a:extLst>
              <a:ext uri="{FF2B5EF4-FFF2-40B4-BE49-F238E27FC236}">
                <a16:creationId xmlns:a16="http://schemas.microsoft.com/office/drawing/2014/main" id="{6860CD7E-FDFC-0840-A9C1-C70D303F0E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9450" y="1447800"/>
          <a:ext cx="5181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3" name="Equation" r:id="rId25" imgW="119951500" imgH="9067800" progId="Equation.3">
                  <p:embed/>
                </p:oleObj>
              </mc:Choice>
              <mc:Fallback>
                <p:oleObj name="Equation" r:id="rId25" imgW="119951500" imgH="9067800" progId="Equation.3">
                  <p:embed/>
                  <p:pic>
                    <p:nvPicPr>
                      <p:cNvPr id="79926" name="Object 54">
                        <a:extLst>
                          <a:ext uri="{FF2B5EF4-FFF2-40B4-BE49-F238E27FC236}">
                            <a16:creationId xmlns:a16="http://schemas.microsoft.com/office/drawing/2014/main" id="{6860CD7E-FDFC-0840-A9C1-C70D303F0E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1447800"/>
                        <a:ext cx="5181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7" name="Object 55">
            <a:extLst>
              <a:ext uri="{FF2B5EF4-FFF2-40B4-BE49-F238E27FC236}">
                <a16:creationId xmlns:a16="http://schemas.microsoft.com/office/drawing/2014/main" id="{9B4CAF3D-C049-414B-9B24-5F090A7710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77050" y="374650"/>
          <a:ext cx="1143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4" name="Equation" r:id="rId27" imgW="26327100" imgH="19011900" progId="Equation.3">
                  <p:embed/>
                </p:oleObj>
              </mc:Choice>
              <mc:Fallback>
                <p:oleObj name="Equation" r:id="rId27" imgW="26327100" imgH="19011900" progId="Equation.3">
                  <p:embed/>
                  <p:pic>
                    <p:nvPicPr>
                      <p:cNvPr id="79927" name="Object 55">
                        <a:extLst>
                          <a:ext uri="{FF2B5EF4-FFF2-40B4-BE49-F238E27FC236}">
                            <a16:creationId xmlns:a16="http://schemas.microsoft.com/office/drawing/2014/main" id="{9B4CAF3D-C049-414B-9B24-5F090A7710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374650"/>
                        <a:ext cx="1143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8" name="Object 56">
            <a:extLst>
              <a:ext uri="{FF2B5EF4-FFF2-40B4-BE49-F238E27FC236}">
                <a16:creationId xmlns:a16="http://schemas.microsoft.com/office/drawing/2014/main" id="{4413B29F-6C56-4244-9237-0517B4343F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39100" y="381000"/>
          <a:ext cx="1866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5" name="Equation" r:id="rId29" imgW="43002200" imgH="19011900" progId="Equation.3">
                  <p:embed/>
                </p:oleObj>
              </mc:Choice>
              <mc:Fallback>
                <p:oleObj name="Equation" r:id="rId29" imgW="43002200" imgH="19011900" progId="Equation.3">
                  <p:embed/>
                  <p:pic>
                    <p:nvPicPr>
                      <p:cNvPr id="79928" name="Object 56">
                        <a:extLst>
                          <a:ext uri="{FF2B5EF4-FFF2-40B4-BE49-F238E27FC236}">
                            <a16:creationId xmlns:a16="http://schemas.microsoft.com/office/drawing/2014/main" id="{4413B29F-6C56-4244-9237-0517B4343F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9100" y="381000"/>
                        <a:ext cx="1866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29" name="Text Box 57">
            <a:extLst>
              <a:ext uri="{FF2B5EF4-FFF2-40B4-BE49-F238E27FC236}">
                <a16:creationId xmlns:a16="http://schemas.microsoft.com/office/drawing/2014/main" id="{FEFBD292-4E7E-264D-AF8E-0A09C102A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5908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根据收敛定理可知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9930" name="Text Box 58">
            <a:extLst>
              <a:ext uri="{FF2B5EF4-FFF2-40B4-BE49-F238E27FC236}">
                <a16:creationId xmlns:a16="http://schemas.microsoft.com/office/drawing/2014/main" id="{2FD55485-095E-DB46-A6DD-3D39523E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9624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时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级数收敛于</a:t>
            </a:r>
          </a:p>
        </p:txBody>
      </p:sp>
      <p:graphicFrame>
        <p:nvGraphicFramePr>
          <p:cNvPr id="79931" name="Object 59">
            <a:extLst>
              <a:ext uri="{FF2B5EF4-FFF2-40B4-BE49-F238E27FC236}">
                <a16:creationId xmlns:a16="http://schemas.microsoft.com/office/drawing/2014/main" id="{EC298483-8F03-F646-A634-1D47CECA3F3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8950" y="3886200"/>
          <a:ext cx="1384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6" name="Equation" r:id="rId31" imgW="31889700" imgH="19011900" progId="Equation.3">
                  <p:embed/>
                </p:oleObj>
              </mc:Choice>
              <mc:Fallback>
                <p:oleObj name="Equation" r:id="rId31" imgW="31889700" imgH="19011900" progId="Equation.3">
                  <p:embed/>
                  <p:pic>
                    <p:nvPicPr>
                      <p:cNvPr id="79931" name="Object 59">
                        <a:extLst>
                          <a:ext uri="{FF2B5EF4-FFF2-40B4-BE49-F238E27FC236}">
                            <a16:creationId xmlns:a16="http://schemas.microsoft.com/office/drawing/2014/main" id="{EC298483-8F03-F646-A634-1D47CECA3F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950" y="3886200"/>
                        <a:ext cx="1384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32" name="Text Box 60">
            <a:extLst>
              <a:ext uri="{FF2B5EF4-FFF2-40B4-BE49-F238E27FC236}">
                <a16:creationId xmlns:a16="http://schemas.microsoft.com/office/drawing/2014/main" id="{418A483E-DDA3-4C47-8CEC-477F5B3F7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8768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 </a:t>
            </a:r>
            <a:r>
              <a:rPr lang="zh-CN" altLang="en-US">
                <a:solidFill>
                  <a:srgbClr val="000000"/>
                </a:solidFill>
              </a:rPr>
              <a:t>傅氏级数的部分和逼近</a:t>
            </a:r>
          </a:p>
        </p:txBody>
      </p:sp>
      <p:sp>
        <p:nvSpPr>
          <p:cNvPr id="79933" name="Line 61">
            <a:extLst>
              <a:ext uri="{FF2B5EF4-FFF2-40B4-BE49-F238E27FC236}">
                <a16:creationId xmlns:a16="http://schemas.microsoft.com/office/drawing/2014/main" id="{5FA0BA74-F869-1F48-BB49-FDDFA8181D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1219200"/>
            <a:ext cx="68421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9934" name="Line 62">
            <a:extLst>
              <a:ext uri="{FF2B5EF4-FFF2-40B4-BE49-F238E27FC236}">
                <a16:creationId xmlns:a16="http://schemas.microsoft.com/office/drawing/2014/main" id="{C92DDA7E-930D-CB43-B00C-9160105A1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219200"/>
            <a:ext cx="1219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9935" name="Line 63">
            <a:extLst>
              <a:ext uri="{FF2B5EF4-FFF2-40B4-BE49-F238E27FC236}">
                <a16:creationId xmlns:a16="http://schemas.microsoft.com/office/drawing/2014/main" id="{25514440-A278-2A43-A8B4-12220965CB3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219200"/>
            <a:ext cx="1219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9936" name="Line 64">
            <a:extLst>
              <a:ext uri="{FF2B5EF4-FFF2-40B4-BE49-F238E27FC236}">
                <a16:creationId xmlns:a16="http://schemas.microsoft.com/office/drawing/2014/main" id="{C81E47E1-D631-F749-BFC7-3ADD71AE9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1219200"/>
            <a:ext cx="1143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9937" name="Line 65">
            <a:extLst>
              <a:ext uri="{FF2B5EF4-FFF2-40B4-BE49-F238E27FC236}">
                <a16:creationId xmlns:a16="http://schemas.microsoft.com/office/drawing/2014/main" id="{6A6F524F-60FA-A149-8458-32DB258FD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1219200"/>
            <a:ext cx="106045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9938" name="Object 66">
            <a:extLst>
              <a:ext uri="{FF2B5EF4-FFF2-40B4-BE49-F238E27FC236}">
                <a16:creationId xmlns:a16="http://schemas.microsoft.com/office/drawing/2014/main" id="{A8726553-CFD5-3445-ABC8-3903571A48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24100" y="381000"/>
          <a:ext cx="3327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7" name="Equation" r:id="rId33" imgW="76657200" imgH="19011900" progId="Equation.3">
                  <p:embed/>
                </p:oleObj>
              </mc:Choice>
              <mc:Fallback>
                <p:oleObj name="Equation" r:id="rId33" imgW="76657200" imgH="19011900" progId="Equation.3">
                  <p:embed/>
                  <p:pic>
                    <p:nvPicPr>
                      <p:cNvPr id="79938" name="Object 66">
                        <a:extLst>
                          <a:ext uri="{FF2B5EF4-FFF2-40B4-BE49-F238E27FC236}">
                            <a16:creationId xmlns:a16="http://schemas.microsoft.com/office/drawing/2014/main" id="{A8726553-CFD5-3445-ABC8-3903571A48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381000"/>
                        <a:ext cx="3327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39" name="Object 67">
            <a:extLst>
              <a:ext uri="{FF2B5EF4-FFF2-40B4-BE49-F238E27FC236}">
                <a16:creationId xmlns:a16="http://schemas.microsoft.com/office/drawing/2014/main" id="{2B1A3497-5C0C-6B45-8396-B93EFAD720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374650"/>
          <a:ext cx="1130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8" name="Equation" r:id="rId35" imgW="26035000" imgH="19011900" progId="Equation.3">
                  <p:embed/>
                </p:oleObj>
              </mc:Choice>
              <mc:Fallback>
                <p:oleObj name="Equation" r:id="rId35" imgW="26035000" imgH="19011900" progId="Equation.3">
                  <p:embed/>
                  <p:pic>
                    <p:nvPicPr>
                      <p:cNvPr id="79939" name="Object 67">
                        <a:extLst>
                          <a:ext uri="{FF2B5EF4-FFF2-40B4-BE49-F238E27FC236}">
                            <a16:creationId xmlns:a16="http://schemas.microsoft.com/office/drawing/2014/main" id="{2B1A3497-5C0C-6B45-8396-B93EFAD720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74650"/>
                        <a:ext cx="1130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40" name="Group 68">
            <a:extLst>
              <a:ext uri="{FF2B5EF4-FFF2-40B4-BE49-F238E27FC236}">
                <a16:creationId xmlns:a16="http://schemas.microsoft.com/office/drawing/2014/main" id="{E2A93799-352E-B741-8777-DF352AEDCDC0}"/>
              </a:ext>
            </a:extLst>
          </p:cNvPr>
          <p:cNvGrpSpPr>
            <a:grpSpLocks/>
          </p:cNvGrpSpPr>
          <p:nvPr/>
        </p:nvGrpSpPr>
        <p:grpSpPr bwMode="auto">
          <a:xfrm>
            <a:off x="6594475" y="2960689"/>
            <a:ext cx="3011488" cy="65087"/>
            <a:chOff x="3194" y="1865"/>
            <a:chExt cx="1897" cy="41"/>
          </a:xfrm>
        </p:grpSpPr>
        <p:sp>
          <p:nvSpPr>
            <p:cNvPr id="79941" name="Oval 69">
              <a:extLst>
                <a:ext uri="{FF2B5EF4-FFF2-40B4-BE49-F238E27FC236}">
                  <a16:creationId xmlns:a16="http://schemas.microsoft.com/office/drawing/2014/main" id="{FCECBEDE-63BF-4A44-87B9-7F9ABD465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2" name="Oval 70">
              <a:extLst>
                <a:ext uri="{FF2B5EF4-FFF2-40B4-BE49-F238E27FC236}">
                  <a16:creationId xmlns:a16="http://schemas.microsoft.com/office/drawing/2014/main" id="{661ED057-5B1E-A140-8CA1-C4C857289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0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3" name="Oval 71">
              <a:extLst>
                <a:ext uri="{FF2B5EF4-FFF2-40B4-BE49-F238E27FC236}">
                  <a16:creationId xmlns:a16="http://schemas.microsoft.com/office/drawing/2014/main" id="{8CEEC299-D032-B742-9BBE-41F56FEA6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4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4" name="Oval 72">
              <a:extLst>
                <a:ext uri="{FF2B5EF4-FFF2-40B4-BE49-F238E27FC236}">
                  <a16:creationId xmlns:a16="http://schemas.microsoft.com/office/drawing/2014/main" id="{00B26B08-A432-7C40-9B68-640A6C3C5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5" name="Oval 73">
              <a:extLst>
                <a:ext uri="{FF2B5EF4-FFF2-40B4-BE49-F238E27FC236}">
                  <a16:creationId xmlns:a16="http://schemas.microsoft.com/office/drawing/2014/main" id="{AD95FDFD-9874-0641-9077-6D386C882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6" name="Oval 74">
              <a:extLst>
                <a:ext uri="{FF2B5EF4-FFF2-40B4-BE49-F238E27FC236}">
                  <a16:creationId xmlns:a16="http://schemas.microsoft.com/office/drawing/2014/main" id="{3C1DD47C-E4A5-8C43-A839-E7F4DB762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1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47" name="Oval 75">
              <a:extLst>
                <a:ext uri="{FF2B5EF4-FFF2-40B4-BE49-F238E27FC236}">
                  <a16:creationId xmlns:a16="http://schemas.microsoft.com/office/drawing/2014/main" id="{01BDBA19-B6AA-F24D-8B9B-37F368F2C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3" y="1865"/>
              <a:ext cx="41" cy="41"/>
            </a:xfrm>
            <a:prstGeom prst="ellipse">
              <a:avLst/>
            </a:prstGeom>
            <a:solidFill>
              <a:srgbClr val="6EFF41"/>
            </a:solidFill>
            <a:ln w="9525">
              <a:solidFill>
                <a:srgbClr val="6EFF4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9948" name="Rectangle 76">
            <a:extLst>
              <a:ext uri="{FF2B5EF4-FFF2-40B4-BE49-F238E27FC236}">
                <a16:creationId xmlns:a16="http://schemas.microsoft.com/office/drawing/2014/main" id="{A9B25B18-AC9F-CB46-970F-5675E6D6A3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981200"/>
            <a:ext cx="11430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79949" name="Object 77">
            <a:extLst>
              <a:ext uri="{FF2B5EF4-FFF2-40B4-BE49-F238E27FC236}">
                <a16:creationId xmlns:a16="http://schemas.microsoft.com/office/drawing/2014/main" id="{A7EDF7D6-AFE3-C243-BE0F-5A8DE988D1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30400" y="3308350"/>
          <a:ext cx="3937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39" name="Equation" r:id="rId37" imgW="90703400" imgH="9652000" progId="Equation.3">
                  <p:embed/>
                </p:oleObj>
              </mc:Choice>
              <mc:Fallback>
                <p:oleObj name="Equation" r:id="rId37" imgW="90703400" imgH="9652000" progId="Equation.3">
                  <p:embed/>
                  <p:pic>
                    <p:nvPicPr>
                      <p:cNvPr id="79949" name="Object 77">
                        <a:extLst>
                          <a:ext uri="{FF2B5EF4-FFF2-40B4-BE49-F238E27FC236}">
                            <a16:creationId xmlns:a16="http://schemas.microsoft.com/office/drawing/2014/main" id="{A7EDF7D6-AFE3-C243-BE0F-5A8DE988D1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3308350"/>
                        <a:ext cx="3937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50" name="Text Box 78">
            <a:extLst>
              <a:ext uri="{FF2B5EF4-FFF2-40B4-BE49-F238E27FC236}">
                <a16:creationId xmlns:a16="http://schemas.microsoft.com/office/drawing/2014/main" id="{C73A3B13-20F7-5D47-9CF5-31D8087AA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864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的情况见右图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9951" name="Object 79">
            <a:extLst>
              <a:ext uri="{FF2B5EF4-FFF2-40B4-BE49-F238E27FC236}">
                <a16:creationId xmlns:a16="http://schemas.microsoft.com/office/drawing/2014/main" id="{6C4E2976-F7D9-4742-BDA7-A7C8F24E0D7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65964" y="4354514"/>
          <a:ext cx="31130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40" name="BMP 图象" r:id="rId39" imgW="2070100" imgH="1016000" progId="Paint.Picture">
                  <p:embed/>
                </p:oleObj>
              </mc:Choice>
              <mc:Fallback>
                <p:oleObj name="BMP 图象" r:id="rId39" imgW="2070100" imgH="1016000" progId="Paint.Picture">
                  <p:embed/>
                  <p:pic>
                    <p:nvPicPr>
                      <p:cNvPr id="79951" name="Object 79">
                        <a:extLst>
                          <a:ext uri="{FF2B5EF4-FFF2-40B4-BE49-F238E27FC236}">
                            <a16:creationId xmlns:a16="http://schemas.microsoft.com/office/drawing/2014/main" id="{6C4E2976-F7D9-4742-BDA7-A7C8F24E0D79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4" y="4354514"/>
                        <a:ext cx="3113087" cy="1514475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52" name="Group 80">
            <a:extLst>
              <a:ext uri="{FF2B5EF4-FFF2-40B4-BE49-F238E27FC236}">
                <a16:creationId xmlns:a16="http://schemas.microsoft.com/office/drawing/2014/main" id="{62ACB0E0-736A-7E45-8712-A3E091511159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4419601"/>
            <a:ext cx="1535112" cy="1116013"/>
            <a:chOff x="4409" y="2784"/>
            <a:chExt cx="967" cy="703"/>
          </a:xfrm>
        </p:grpSpPr>
        <p:graphicFrame>
          <p:nvGraphicFramePr>
            <p:cNvPr id="79953" name="Object 81">
              <a:extLst>
                <a:ext uri="{FF2B5EF4-FFF2-40B4-BE49-F238E27FC236}">
                  <a16:creationId xmlns:a16="http://schemas.microsoft.com/office/drawing/2014/main" id="{AEDA9FA2-ADA6-B94F-9C6B-B6790B2902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09" y="328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041" name="Equation" r:id="rId41" imgW="7023100" imgH="7315200" progId="Equation.3">
                    <p:embed/>
                  </p:oleObj>
                </mc:Choice>
                <mc:Fallback>
                  <p:oleObj name="Equation" r:id="rId41" imgW="7023100" imgH="7315200" progId="Equation.3">
                    <p:embed/>
                    <p:pic>
                      <p:nvPicPr>
                        <p:cNvPr id="79953" name="Object 81">
                          <a:extLst>
                            <a:ext uri="{FF2B5EF4-FFF2-40B4-BE49-F238E27FC236}">
                              <a16:creationId xmlns:a16="http://schemas.microsoft.com/office/drawing/2014/main" id="{AEDA9FA2-ADA6-B94F-9C6B-B6790B2902F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9" y="3287"/>
                          <a:ext cx="192" cy="20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54" name="Object 82">
              <a:extLst>
                <a:ext uri="{FF2B5EF4-FFF2-40B4-BE49-F238E27FC236}">
                  <a16:creationId xmlns:a16="http://schemas.microsoft.com/office/drawing/2014/main" id="{49394673-88C6-AB43-9E04-EC56FC1130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27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042" name="Equation" r:id="rId42" imgW="5562600" imgH="7315200" progId="Equation.3">
                    <p:embed/>
                  </p:oleObj>
                </mc:Choice>
                <mc:Fallback>
                  <p:oleObj name="Equation" r:id="rId42" imgW="5562600" imgH="7315200" progId="Equation.3">
                    <p:embed/>
                    <p:pic>
                      <p:nvPicPr>
                        <p:cNvPr id="79954" name="Object 82">
                          <a:extLst>
                            <a:ext uri="{FF2B5EF4-FFF2-40B4-BE49-F238E27FC236}">
                              <a16:creationId xmlns:a16="http://schemas.microsoft.com/office/drawing/2014/main" id="{49394673-88C6-AB43-9E04-EC56FC1130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784"/>
                          <a:ext cx="152" cy="20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55" name="Object 83">
              <a:extLst>
                <a:ext uri="{FF2B5EF4-FFF2-40B4-BE49-F238E27FC236}">
                  <a16:creationId xmlns:a16="http://schemas.microsoft.com/office/drawing/2014/main" id="{803325BF-996E-4F40-9D2B-3984E11FF3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311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043" name="Equation" r:id="rId44" imgW="5270500" imgH="5562600" progId="Equation.3">
                    <p:embed/>
                  </p:oleObj>
                </mc:Choice>
                <mc:Fallback>
                  <p:oleObj name="Equation" r:id="rId44" imgW="5270500" imgH="5562600" progId="Equation.3">
                    <p:embed/>
                    <p:pic>
                      <p:nvPicPr>
                        <p:cNvPr id="79955" name="Object 83">
                          <a:extLst>
                            <a:ext uri="{FF2B5EF4-FFF2-40B4-BE49-F238E27FC236}">
                              <a16:creationId xmlns:a16="http://schemas.microsoft.com/office/drawing/2014/main" id="{803325BF-996E-4F40-9D2B-3984E11FF3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3112"/>
                          <a:ext cx="144" cy="152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089175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9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9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9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9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9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9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29" grpId="0" autoUpdateAnimBg="0"/>
      <p:bldP spid="79930" grpId="0" autoUpdateAnimBg="0"/>
      <p:bldP spid="79932" grpId="0" autoUpdateAnimBg="0"/>
      <p:bldP spid="79948" grpId="0" build="p" autoUpdateAnimBg="0"/>
      <p:bldP spid="79950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3" y="404665"/>
            <a:ext cx="8841105" cy="53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16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7" name="Object 9">
            <a:extLst>
              <a:ext uri="{FF2B5EF4-FFF2-40B4-BE49-F238E27FC236}">
                <a16:creationId xmlns:a16="http://schemas.microsoft.com/office/drawing/2014/main" id="{F648023F-3EB0-AA41-884A-8AD4A5AEEE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1127125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4" name="Equation" r:id="rId3" imgW="27203400" imgH="10236200" progId="Equation.3">
                  <p:embed/>
                </p:oleObj>
              </mc:Choice>
              <mc:Fallback>
                <p:oleObj name="Equation" r:id="rId3" imgW="27203400" imgH="10236200" progId="Equation.3">
                  <p:embed/>
                  <p:pic>
                    <p:nvPicPr>
                      <p:cNvPr id="43017" name="Object 9">
                        <a:extLst>
                          <a:ext uri="{FF2B5EF4-FFF2-40B4-BE49-F238E27FC236}">
                            <a16:creationId xmlns:a16="http://schemas.microsoft.com/office/drawing/2014/main" id="{F648023F-3EB0-AA41-884A-8AD4A5AEEE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127125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8" name="Object 10">
            <a:extLst>
              <a:ext uri="{FF2B5EF4-FFF2-40B4-BE49-F238E27FC236}">
                <a16:creationId xmlns:a16="http://schemas.microsoft.com/office/drawing/2014/main" id="{7269EDEF-63F6-1E4C-A361-A8C732E2C4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1127125"/>
          <a:ext cx="238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5" name="Equation" r:id="rId5" imgW="55003700" imgH="10236200" progId="Equation.3">
                  <p:embed/>
                </p:oleObj>
              </mc:Choice>
              <mc:Fallback>
                <p:oleObj name="Equation" r:id="rId5" imgW="55003700" imgH="10236200" progId="Equation.3">
                  <p:embed/>
                  <p:pic>
                    <p:nvPicPr>
                      <p:cNvPr id="43018" name="Object 10">
                        <a:extLst>
                          <a:ext uri="{FF2B5EF4-FFF2-40B4-BE49-F238E27FC236}">
                            <a16:creationId xmlns:a16="http://schemas.microsoft.com/office/drawing/2014/main" id="{7269EDEF-63F6-1E4C-A361-A8C732E2C4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127125"/>
                        <a:ext cx="238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11">
            <a:extLst>
              <a:ext uri="{FF2B5EF4-FFF2-40B4-BE49-F238E27FC236}">
                <a16:creationId xmlns:a16="http://schemas.microsoft.com/office/drawing/2014/main" id="{3E05A453-0312-1E4A-9617-37EB90D44B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56400" y="892175"/>
          <a:ext cx="2387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6" name="Equation" r:id="rId7" imgW="55003700" imgH="21653500" progId="Equation.3">
                  <p:embed/>
                </p:oleObj>
              </mc:Choice>
              <mc:Fallback>
                <p:oleObj name="Equation" r:id="rId7" imgW="55003700" imgH="21653500" progId="Equation.3">
                  <p:embed/>
                  <p:pic>
                    <p:nvPicPr>
                      <p:cNvPr id="43019" name="Object 11">
                        <a:extLst>
                          <a:ext uri="{FF2B5EF4-FFF2-40B4-BE49-F238E27FC236}">
                            <a16:creationId xmlns:a16="http://schemas.microsoft.com/office/drawing/2014/main" id="{3E05A453-0312-1E4A-9617-37EB90D44B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892175"/>
                        <a:ext cx="2387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12">
            <a:extLst>
              <a:ext uri="{FF2B5EF4-FFF2-40B4-BE49-F238E27FC236}">
                <a16:creationId xmlns:a16="http://schemas.microsoft.com/office/drawing/2014/main" id="{E650E22D-26EC-C84C-BA02-4CA85D2BA16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3838" y="1727200"/>
          <a:ext cx="4254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7" name="Equation" r:id="rId9" imgW="98005900" imgH="23406100" progId="Equation.3">
                  <p:embed/>
                </p:oleObj>
              </mc:Choice>
              <mc:Fallback>
                <p:oleObj name="Equation" r:id="rId9" imgW="98005900" imgH="23406100" progId="Equation.3">
                  <p:embed/>
                  <p:pic>
                    <p:nvPicPr>
                      <p:cNvPr id="43020" name="Object 12">
                        <a:extLst>
                          <a:ext uri="{FF2B5EF4-FFF2-40B4-BE49-F238E27FC236}">
                            <a16:creationId xmlns:a16="http://schemas.microsoft.com/office/drawing/2014/main" id="{E650E22D-26EC-C84C-BA02-4CA85D2BA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3838" y="1727200"/>
                        <a:ext cx="4254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9" name="Text Box 21">
            <a:extLst>
              <a:ext uri="{FF2B5EF4-FFF2-40B4-BE49-F238E27FC236}">
                <a16:creationId xmlns:a16="http://schemas.microsoft.com/office/drawing/2014/main" id="{38EF8F8C-CFD9-A649-B7D9-2633C1B83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432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泰勒级数 </a:t>
            </a:r>
            <a:r>
              <a:rPr lang="en-US" altLang="zh-CN" b="1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3033" name="Text Box 25">
            <a:extLst>
              <a:ext uri="{FF2B5EF4-FFF2-40B4-BE49-F238E27FC236}">
                <a16:creationId xmlns:a16="http://schemas.microsoft.com/office/drawing/2014/main" id="{7C81C407-6D65-C04E-9782-91EC78117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2428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则称</a:t>
            </a:r>
          </a:p>
        </p:txBody>
      </p:sp>
      <p:sp>
        <p:nvSpPr>
          <p:cNvPr id="43036" name="Text Box 28">
            <a:extLst>
              <a:ext uri="{FF2B5EF4-FFF2-40B4-BE49-F238E27FC236}">
                <a16:creationId xmlns:a16="http://schemas.microsoft.com/office/drawing/2014/main" id="{37F84654-5FAC-314F-8696-2138E6B8B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352801"/>
            <a:ext cx="6934200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x</a:t>
            </a:r>
            <a:r>
              <a:rPr lang="en-US" altLang="zh-CN" baseline="-25000" dirty="0">
                <a:solidFill>
                  <a:srgbClr val="000000"/>
                </a:solidFill>
                <a:sym typeface="Symbol" pitchFamily="2" charset="2"/>
              </a:rPr>
              <a:t>0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 = 0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泰勒级数又称为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麦克劳林级数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3039" name="Text Box 31">
            <a:extLst>
              <a:ext uri="{FF2B5EF4-FFF2-40B4-BE49-F238E27FC236}">
                <a16:creationId xmlns:a16="http://schemas.microsoft.com/office/drawing/2014/main" id="{D857E753-8E5E-914A-9680-598A3F1FA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708526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对此级数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它的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收敛域</a:t>
            </a:r>
            <a:r>
              <a:rPr lang="zh-CN" altLang="en-US" dirty="0">
                <a:solidFill>
                  <a:srgbClr val="000000"/>
                </a:solidFill>
              </a:rPr>
              <a:t>是什么 ？</a:t>
            </a:r>
          </a:p>
        </p:txBody>
      </p:sp>
      <p:sp>
        <p:nvSpPr>
          <p:cNvPr id="43041" name="Text Box 33">
            <a:extLst>
              <a:ext uri="{FF2B5EF4-FFF2-40B4-BE49-F238E27FC236}">
                <a16:creationId xmlns:a16="http://schemas.microsoft.com/office/drawing/2014/main" id="{A15DED3A-2F93-E146-960F-376256D97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424488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在收敛域上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和函数</a:t>
            </a:r>
            <a:r>
              <a:rPr lang="zh-CN" altLang="en-US" dirty="0">
                <a:solidFill>
                  <a:srgbClr val="000000"/>
                </a:solidFill>
              </a:rPr>
              <a:t>是否为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?</a:t>
            </a:r>
          </a:p>
        </p:txBody>
      </p:sp>
      <p:sp>
        <p:nvSpPr>
          <p:cNvPr id="43043" name="Rectangle 35">
            <a:extLst>
              <a:ext uri="{FF2B5EF4-FFF2-40B4-BE49-F238E27FC236}">
                <a16:creationId xmlns:a16="http://schemas.microsoft.com/office/drawing/2014/main" id="{6866E8FF-4BA5-6A41-B68C-D2C60C59C3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038600"/>
            <a:ext cx="2667000" cy="6096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待解决的问题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43052" name="Text Box 44">
            <a:extLst>
              <a:ext uri="{FF2B5EF4-FFF2-40B4-BE49-F238E27FC236}">
                <a16:creationId xmlns:a16="http://schemas.microsoft.com/office/drawing/2014/main" id="{F7D732F3-B1D8-1043-8920-581ADA21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242888"/>
            <a:ext cx="15652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若函数</a:t>
            </a:r>
          </a:p>
        </p:txBody>
      </p:sp>
      <p:sp>
        <p:nvSpPr>
          <p:cNvPr id="43056" name="Text Box 48">
            <a:extLst>
              <a:ext uri="{FF2B5EF4-FFF2-40B4-BE49-F238E27FC236}">
                <a16:creationId xmlns:a16="http://schemas.microsoft.com/office/drawing/2014/main" id="{06E59500-5C96-104D-8E3E-754C66EA6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42888"/>
            <a:ext cx="462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的某邻域内具有任意阶导数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43062" name="Object 54">
            <a:extLst>
              <a:ext uri="{FF2B5EF4-FFF2-40B4-BE49-F238E27FC236}">
                <a16:creationId xmlns:a16="http://schemas.microsoft.com/office/drawing/2014/main" id="{D94A87B5-914E-AC4D-99ED-5F2A75CF60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304800"/>
          <a:ext cx="151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8" name="Equation" r:id="rId11" imgW="34810700" imgH="10820400" progId="Equation.3">
                  <p:embed/>
                </p:oleObj>
              </mc:Choice>
              <mc:Fallback>
                <p:oleObj name="Equation" r:id="rId11" imgW="34810700" imgH="10820400" progId="Equation.3">
                  <p:embed/>
                  <p:pic>
                    <p:nvPicPr>
                      <p:cNvPr id="43062" name="Object 54">
                        <a:extLst>
                          <a:ext uri="{FF2B5EF4-FFF2-40B4-BE49-F238E27FC236}">
                            <a16:creationId xmlns:a16="http://schemas.microsoft.com/office/drawing/2014/main" id="{D94A87B5-914E-AC4D-99ED-5F2A75CF60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04800"/>
                        <a:ext cx="151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14262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9" grpId="0" build="p" autoUpdateAnimBg="0" advAuto="0"/>
      <p:bldP spid="43033" grpId="0" autoUpdateAnimBg="0"/>
      <p:bldP spid="43036" grpId="0" build="p" autoUpdateAnimBg="0"/>
      <p:bldP spid="43039" grpId="0" autoUpdateAnimBg="0"/>
      <p:bldP spid="43041" grpId="0" autoUpdateAnimBg="0"/>
      <p:bldP spid="43043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>
            <a:grpSpLocks noChangeAspect="1"/>
          </p:cNvGrpSpPr>
          <p:nvPr/>
        </p:nvGrpSpPr>
        <p:grpSpPr>
          <a:xfrm>
            <a:off x="983432" y="620688"/>
            <a:ext cx="10241280" cy="4368546"/>
            <a:chOff x="1043608" y="692696"/>
            <a:chExt cx="7315200" cy="312039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608" y="692696"/>
              <a:ext cx="7315200" cy="312039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22165" y="3446871"/>
              <a:ext cx="1549908" cy="26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51905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ACB195F2-7BD3-2F44-B843-0651F41736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23850"/>
            <a:ext cx="6248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是周期为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2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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的周期函数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 </a:t>
            </a:r>
          </a:p>
        </p:txBody>
      </p:sp>
      <p:sp>
        <p:nvSpPr>
          <p:cNvPr id="80899" name="Text Box 3">
            <a:extLst>
              <a:ext uri="{FF2B5EF4-FFF2-40B4-BE49-F238E27FC236}">
                <a16:creationId xmlns:a16="http://schemas.microsoft.com/office/drawing/2014/main" id="{B8CA7FC2-6C9D-3D48-842D-C461E5E2D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928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上的表达式为</a:t>
            </a:r>
          </a:p>
        </p:txBody>
      </p:sp>
      <p:graphicFrame>
        <p:nvGraphicFramePr>
          <p:cNvPr id="80900" name="Object 4">
            <a:extLst>
              <a:ext uri="{FF2B5EF4-FFF2-40B4-BE49-F238E27FC236}">
                <a16:creationId xmlns:a16="http://schemas.microsoft.com/office/drawing/2014/main" id="{6009E8A3-6374-1C4C-B7C9-C95D4C0E72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82050" y="400050"/>
          <a:ext cx="123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4" name="Equation" r:id="rId3" imgW="28384500" imgH="9359900" progId="Equation.3">
                  <p:embed/>
                </p:oleObj>
              </mc:Choice>
              <mc:Fallback>
                <p:oleObj name="Equation" r:id="rId3" imgW="28384500" imgH="9359900" progId="Equation.3">
                  <p:embed/>
                  <p:pic>
                    <p:nvPicPr>
                      <p:cNvPr id="80900" name="Object 4">
                        <a:extLst>
                          <a:ext uri="{FF2B5EF4-FFF2-40B4-BE49-F238E27FC236}">
                            <a16:creationId xmlns:a16="http://schemas.microsoft.com/office/drawing/2014/main" id="{6009E8A3-6374-1C4C-B7C9-C95D4C0E72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2050" y="400050"/>
                        <a:ext cx="123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1" name="Object 5">
            <a:extLst>
              <a:ext uri="{FF2B5EF4-FFF2-40B4-BE49-F238E27FC236}">
                <a16:creationId xmlns:a16="http://schemas.microsoft.com/office/drawing/2014/main" id="{E9CEA2E1-5BA3-BF4E-B3C7-B6C625B142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6626" y="1549400"/>
          <a:ext cx="34258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5" name="Equation" r:id="rId5" imgW="78994000" imgH="22237700" progId="Equation.3">
                  <p:embed/>
                </p:oleObj>
              </mc:Choice>
              <mc:Fallback>
                <p:oleObj name="Equation" r:id="rId5" imgW="78994000" imgH="22237700" progId="Equation.3">
                  <p:embed/>
                  <p:pic>
                    <p:nvPicPr>
                      <p:cNvPr id="80901" name="Object 5">
                        <a:extLst>
                          <a:ext uri="{FF2B5EF4-FFF2-40B4-BE49-F238E27FC236}">
                            <a16:creationId xmlns:a16="http://schemas.microsoft.com/office/drawing/2014/main" id="{E9CEA2E1-5BA3-BF4E-B3C7-B6C625B142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6" y="1549400"/>
                        <a:ext cx="34258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2" name="Text Box 6">
            <a:extLst>
              <a:ext uri="{FF2B5EF4-FFF2-40B4-BE49-F238E27FC236}">
                <a16:creationId xmlns:a16="http://schemas.microsoft.com/office/drawing/2014/main" id="{199098DB-703C-3F46-A889-92023EA92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60985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展成傅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sz="2400" b="1">
              <a:solidFill>
                <a:srgbClr val="000000"/>
              </a:solidFill>
            </a:endParaRPr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id="{A36B1B97-B805-A44F-AFF0-6C189D5C8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3900" y="337185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ea typeface="仿宋_GB2312" pitchFamily="49" charset="-122"/>
              </a:rPr>
              <a:t>解</a:t>
            </a:r>
            <a:r>
              <a:rPr lang="en-US" altLang="zh-CN" b="1">
                <a:solidFill>
                  <a:srgbClr val="000000"/>
                </a:solidFill>
                <a:ea typeface="仿宋_GB2312" pitchFamily="49" charset="-122"/>
              </a:rPr>
              <a:t>: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</a:t>
            </a:r>
          </a:p>
        </p:txBody>
      </p:sp>
      <p:graphicFrame>
        <p:nvGraphicFramePr>
          <p:cNvPr id="80904" name="Object 8">
            <a:extLst>
              <a:ext uri="{FF2B5EF4-FFF2-40B4-BE49-F238E27FC236}">
                <a16:creationId xmlns:a16="http://schemas.microsoft.com/office/drawing/2014/main" id="{7BA3CAFD-1522-5345-8841-24926FB47A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1950" y="3219450"/>
          <a:ext cx="2501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6" name="Equation" r:id="rId7" imgW="57632600" imgH="19011900" progId="Equation.3">
                  <p:embed/>
                </p:oleObj>
              </mc:Choice>
              <mc:Fallback>
                <p:oleObj name="Equation" r:id="rId7" imgW="57632600" imgH="19011900" progId="Equation.3">
                  <p:embed/>
                  <p:pic>
                    <p:nvPicPr>
                      <p:cNvPr id="80904" name="Object 8">
                        <a:extLst>
                          <a:ext uri="{FF2B5EF4-FFF2-40B4-BE49-F238E27FC236}">
                            <a16:creationId xmlns:a16="http://schemas.microsoft.com/office/drawing/2014/main" id="{7BA3CAFD-1522-5345-8841-24926FB47A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0" y="3219450"/>
                        <a:ext cx="2501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5" name="Object 9">
            <a:extLst>
              <a:ext uri="{FF2B5EF4-FFF2-40B4-BE49-F238E27FC236}">
                <a16:creationId xmlns:a16="http://schemas.microsoft.com/office/drawing/2014/main" id="{D869EC38-1004-9543-89F4-349E48FD3B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4298950"/>
          <a:ext cx="2552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7" name="Equation" r:id="rId9" imgW="58801000" imgH="19011900" progId="Equation.3">
                  <p:embed/>
                </p:oleObj>
              </mc:Choice>
              <mc:Fallback>
                <p:oleObj name="Equation" r:id="rId9" imgW="58801000" imgH="19011900" progId="Equation.3">
                  <p:embed/>
                  <p:pic>
                    <p:nvPicPr>
                      <p:cNvPr id="80905" name="Object 9">
                        <a:extLst>
                          <a:ext uri="{FF2B5EF4-FFF2-40B4-BE49-F238E27FC236}">
                            <a16:creationId xmlns:a16="http://schemas.microsoft.com/office/drawing/2014/main" id="{D869EC38-1004-9543-89F4-349E48FD3B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298950"/>
                        <a:ext cx="2552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6" name="Object 10">
            <a:extLst>
              <a:ext uri="{FF2B5EF4-FFF2-40B4-BE49-F238E27FC236}">
                <a16:creationId xmlns:a16="http://schemas.microsoft.com/office/drawing/2014/main" id="{05C06C1E-0D25-574D-9642-8540A91C72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41638" y="4298950"/>
          <a:ext cx="3302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8" name="Equation" r:id="rId11" imgW="76073000" imgH="19011900" progId="Equation.3">
                  <p:embed/>
                </p:oleObj>
              </mc:Choice>
              <mc:Fallback>
                <p:oleObj name="Equation" r:id="rId11" imgW="76073000" imgH="19011900" progId="Equation.3">
                  <p:embed/>
                  <p:pic>
                    <p:nvPicPr>
                      <p:cNvPr id="80906" name="Object 10">
                        <a:extLst>
                          <a:ext uri="{FF2B5EF4-FFF2-40B4-BE49-F238E27FC236}">
                            <a16:creationId xmlns:a16="http://schemas.microsoft.com/office/drawing/2014/main" id="{05C06C1E-0D25-574D-9642-8540A91C72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4298950"/>
                        <a:ext cx="3302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7" name="Object 11">
            <a:extLst>
              <a:ext uri="{FF2B5EF4-FFF2-40B4-BE49-F238E27FC236}">
                <a16:creationId xmlns:a16="http://schemas.microsoft.com/office/drawing/2014/main" id="{2908CBAF-EED5-4544-B9FA-04C59C422B8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3244850"/>
          <a:ext cx="1549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9" name="Equation" r:id="rId13" imgW="35699700" imgH="19011900" progId="Equation.3">
                  <p:embed/>
                </p:oleObj>
              </mc:Choice>
              <mc:Fallback>
                <p:oleObj name="Equation" r:id="rId13" imgW="35699700" imgH="19011900" progId="Equation.3">
                  <p:embed/>
                  <p:pic>
                    <p:nvPicPr>
                      <p:cNvPr id="80907" name="Object 11">
                        <a:extLst>
                          <a:ext uri="{FF2B5EF4-FFF2-40B4-BE49-F238E27FC236}">
                            <a16:creationId xmlns:a16="http://schemas.microsoft.com/office/drawing/2014/main" id="{2908CBAF-EED5-4544-B9FA-04C59C422B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244850"/>
                        <a:ext cx="1549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8" name="Object 12">
            <a:extLst>
              <a:ext uri="{FF2B5EF4-FFF2-40B4-BE49-F238E27FC236}">
                <a16:creationId xmlns:a16="http://schemas.microsoft.com/office/drawing/2014/main" id="{294D8BA7-206D-5D41-9627-4BE0D8FC85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86600" y="3175000"/>
          <a:ext cx="1816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60" name="Equation" r:id="rId15" imgW="41833800" imgH="23406100" progId="Equation.3">
                  <p:embed/>
                </p:oleObj>
              </mc:Choice>
              <mc:Fallback>
                <p:oleObj name="Equation" r:id="rId15" imgW="41833800" imgH="23406100" progId="Equation.3">
                  <p:embed/>
                  <p:pic>
                    <p:nvPicPr>
                      <p:cNvPr id="80908" name="Object 12">
                        <a:extLst>
                          <a:ext uri="{FF2B5EF4-FFF2-40B4-BE49-F238E27FC236}">
                            <a16:creationId xmlns:a16="http://schemas.microsoft.com/office/drawing/2014/main" id="{294D8BA7-206D-5D41-9627-4BE0D8FC85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175000"/>
                        <a:ext cx="1816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9" name="Object 13">
            <a:extLst>
              <a:ext uri="{FF2B5EF4-FFF2-40B4-BE49-F238E27FC236}">
                <a16:creationId xmlns:a16="http://schemas.microsoft.com/office/drawing/2014/main" id="{82691122-1018-B544-ADD1-E83D0A759A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15400" y="3219450"/>
          <a:ext cx="762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61" name="Equation" r:id="rId17" imgW="17551400" imgH="19011900" progId="Equation.3">
                  <p:embed/>
                </p:oleObj>
              </mc:Choice>
              <mc:Fallback>
                <p:oleObj name="Equation" r:id="rId17" imgW="17551400" imgH="19011900" progId="Equation.3">
                  <p:embed/>
                  <p:pic>
                    <p:nvPicPr>
                      <p:cNvPr id="80909" name="Object 13">
                        <a:extLst>
                          <a:ext uri="{FF2B5EF4-FFF2-40B4-BE49-F238E27FC236}">
                            <a16:creationId xmlns:a16="http://schemas.microsoft.com/office/drawing/2014/main" id="{82691122-1018-B544-ADD1-E83D0A759A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3219450"/>
                        <a:ext cx="762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10" name="Object 14">
            <a:extLst>
              <a:ext uri="{FF2B5EF4-FFF2-40B4-BE49-F238E27FC236}">
                <a16:creationId xmlns:a16="http://schemas.microsoft.com/office/drawing/2014/main" id="{040BEB47-7202-9F42-9A88-0456742F43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5500" y="5353050"/>
          <a:ext cx="3492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62" name="Equation" r:id="rId19" imgW="80454500" imgH="21069300" progId="Equation.3">
                  <p:embed/>
                </p:oleObj>
              </mc:Choice>
              <mc:Fallback>
                <p:oleObj name="Equation" r:id="rId19" imgW="80454500" imgH="21069300" progId="Equation.3">
                  <p:embed/>
                  <p:pic>
                    <p:nvPicPr>
                      <p:cNvPr id="80910" name="Object 14">
                        <a:extLst>
                          <a:ext uri="{FF2B5EF4-FFF2-40B4-BE49-F238E27FC236}">
                            <a16:creationId xmlns:a16="http://schemas.microsoft.com/office/drawing/2014/main" id="{040BEB47-7202-9F42-9A88-0456742F43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5353050"/>
                        <a:ext cx="3492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11" name="Object 15">
            <a:extLst>
              <a:ext uri="{FF2B5EF4-FFF2-40B4-BE49-F238E27FC236}">
                <a16:creationId xmlns:a16="http://schemas.microsoft.com/office/drawing/2014/main" id="{66B7F2A2-4321-3041-8310-2670B88FBC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88163" y="5354638"/>
          <a:ext cx="1655762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63" name="Equation" r:id="rId21" imgW="17259300" imgH="9067800" progId="Equation.DSMT4">
                  <p:embed/>
                </p:oleObj>
              </mc:Choice>
              <mc:Fallback>
                <p:oleObj name="Equation" r:id="rId21" imgW="17259300" imgH="9067800" progId="Equation.DSMT4">
                  <p:embed/>
                  <p:pic>
                    <p:nvPicPr>
                      <p:cNvPr id="80911" name="Object 15">
                        <a:extLst>
                          <a:ext uri="{FF2B5EF4-FFF2-40B4-BE49-F238E27FC236}">
                            <a16:creationId xmlns:a16="http://schemas.microsoft.com/office/drawing/2014/main" id="{66B7F2A2-4321-3041-8310-2670B88FBC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5354638"/>
                        <a:ext cx="1655762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12" name="Text Box 16">
            <a:extLst>
              <a:ext uri="{FF2B5EF4-FFF2-40B4-BE49-F238E27FC236}">
                <a16:creationId xmlns:a16="http://schemas.microsoft.com/office/drawing/2014/main" id="{0CEB9F8C-81F6-E04F-B484-2139BCA43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4950" y="330201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它在 </a:t>
            </a:r>
          </a:p>
        </p:txBody>
      </p:sp>
      <p:grpSp>
        <p:nvGrpSpPr>
          <p:cNvPr id="80937" name="Group 41">
            <a:extLst>
              <a:ext uri="{FF2B5EF4-FFF2-40B4-BE49-F238E27FC236}">
                <a16:creationId xmlns:a16="http://schemas.microsoft.com/office/drawing/2014/main" id="{B26D027E-0A4D-2A42-9134-6E24E66FD4FF}"/>
              </a:ext>
            </a:extLst>
          </p:cNvPr>
          <p:cNvGrpSpPr>
            <a:grpSpLocks/>
          </p:cNvGrpSpPr>
          <p:nvPr/>
        </p:nvGrpSpPr>
        <p:grpSpPr bwMode="auto">
          <a:xfrm>
            <a:off x="5943601" y="996950"/>
            <a:ext cx="4498975" cy="1612900"/>
            <a:chOff x="2784" y="520"/>
            <a:chExt cx="2834" cy="1016"/>
          </a:xfrm>
        </p:grpSpPr>
        <p:grpSp>
          <p:nvGrpSpPr>
            <p:cNvPr id="80938" name="Group 42">
              <a:extLst>
                <a:ext uri="{FF2B5EF4-FFF2-40B4-BE49-F238E27FC236}">
                  <a16:creationId xmlns:a16="http://schemas.microsoft.com/office/drawing/2014/main" id="{96E743EE-A027-914B-B544-2B7A354DE8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520"/>
              <a:ext cx="2834" cy="1016"/>
              <a:chOff x="2784" y="520"/>
              <a:chExt cx="2834" cy="1016"/>
            </a:xfrm>
          </p:grpSpPr>
          <p:graphicFrame>
            <p:nvGraphicFramePr>
              <p:cNvPr id="80939" name="Object 43">
                <a:extLst>
                  <a:ext uri="{FF2B5EF4-FFF2-40B4-BE49-F238E27FC236}">
                    <a16:creationId xmlns:a16="http://schemas.microsoft.com/office/drawing/2014/main" id="{77055BE2-7ECF-424F-9846-95E46988ABE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72" y="100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4064" name="Equation" r:id="rId23" imgW="5270500" imgH="5562600" progId="Equation.3">
                      <p:embed/>
                    </p:oleObj>
                  </mc:Choice>
                  <mc:Fallback>
                    <p:oleObj name="Equation" r:id="rId23" imgW="5270500" imgH="5562600" progId="Equation.3">
                      <p:embed/>
                      <p:pic>
                        <p:nvPicPr>
                          <p:cNvPr id="80939" name="Object 43">
                            <a:extLst>
                              <a:ext uri="{FF2B5EF4-FFF2-40B4-BE49-F238E27FC236}">
                                <a16:creationId xmlns:a16="http://schemas.microsoft.com/office/drawing/2014/main" id="{77055BE2-7ECF-424F-9846-95E46988ABE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100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940" name="Object 44">
                <a:extLst>
                  <a:ext uri="{FF2B5EF4-FFF2-40B4-BE49-F238E27FC236}">
                    <a16:creationId xmlns:a16="http://schemas.microsoft.com/office/drawing/2014/main" id="{A4EE3697-BA2C-AC44-89E5-F4620C7244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84" y="52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4065" name="Equation" r:id="rId25" imgW="5562600" imgH="7315200" progId="Equation.3">
                      <p:embed/>
                    </p:oleObj>
                  </mc:Choice>
                  <mc:Fallback>
                    <p:oleObj name="Equation" r:id="rId25" imgW="5562600" imgH="7315200" progId="Equation.3">
                      <p:embed/>
                      <p:pic>
                        <p:nvPicPr>
                          <p:cNvPr id="80940" name="Object 44">
                            <a:extLst>
                              <a:ext uri="{FF2B5EF4-FFF2-40B4-BE49-F238E27FC236}">
                                <a16:creationId xmlns:a16="http://schemas.microsoft.com/office/drawing/2014/main" id="{A4EE3697-BA2C-AC44-89E5-F4620C72447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4" y="52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80941" name="Group 45">
                <a:extLst>
                  <a:ext uri="{FF2B5EF4-FFF2-40B4-BE49-F238E27FC236}">
                    <a16:creationId xmlns:a16="http://schemas.microsoft.com/office/drawing/2014/main" id="{0D962DDF-BE04-A041-A57E-685B5F1B3C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4" y="528"/>
                <a:ext cx="2834" cy="1008"/>
                <a:chOff x="2784" y="528"/>
                <a:chExt cx="2834" cy="1008"/>
              </a:xfrm>
            </p:grpSpPr>
            <p:sp>
              <p:nvSpPr>
                <p:cNvPr id="80942" name="Line 46">
                  <a:extLst>
                    <a:ext uri="{FF2B5EF4-FFF2-40B4-BE49-F238E27FC236}">
                      <a16:creationId xmlns:a16="http://schemas.microsoft.com/office/drawing/2014/main" id="{01B7EC61-9FD5-F64A-8594-0F71F4F513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84" y="959"/>
                  <a:ext cx="2834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3" name="Line 47">
                  <a:extLst>
                    <a:ext uri="{FF2B5EF4-FFF2-40B4-BE49-F238E27FC236}">
                      <a16:creationId xmlns:a16="http://schemas.microsoft.com/office/drawing/2014/main" id="{14CCD014-1352-0F41-A9B2-CCF920DEBB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98" y="960"/>
                  <a:ext cx="0" cy="43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4" name="Line 48">
                  <a:extLst>
                    <a:ext uri="{FF2B5EF4-FFF2-40B4-BE49-F238E27FC236}">
                      <a16:creationId xmlns:a16="http://schemas.microsoft.com/office/drawing/2014/main" id="{FB3C08CF-60AC-984F-B162-57CD3D469C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698" y="960"/>
                  <a:ext cx="336" cy="432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5" name="Line 49">
                  <a:extLst>
                    <a:ext uri="{FF2B5EF4-FFF2-40B4-BE49-F238E27FC236}">
                      <a16:creationId xmlns:a16="http://schemas.microsoft.com/office/drawing/2014/main" id="{8BD98B4C-64FB-1644-9690-DB28A0C31F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34" y="528"/>
                  <a:ext cx="0" cy="100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6" name="Line 50">
                  <a:extLst>
                    <a:ext uri="{FF2B5EF4-FFF2-40B4-BE49-F238E27FC236}">
                      <a16:creationId xmlns:a16="http://schemas.microsoft.com/office/drawing/2014/main" id="{6EA6A31E-AB21-6D49-942D-1CCF5AD823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34" y="960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7" name="Oval 51">
                  <a:extLst>
                    <a:ext uri="{FF2B5EF4-FFF2-40B4-BE49-F238E27FC236}">
                      <a16:creationId xmlns:a16="http://schemas.microsoft.com/office/drawing/2014/main" id="{B4267B5E-FBFE-B84F-8263-3C4949AC7A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9" y="934"/>
                  <a:ext cx="45" cy="45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48" name="Oval 52">
                  <a:extLst>
                    <a:ext uri="{FF2B5EF4-FFF2-40B4-BE49-F238E27FC236}">
                      <a16:creationId xmlns:a16="http://schemas.microsoft.com/office/drawing/2014/main" id="{978DEA6A-81A3-824F-9963-1E88CC9468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78" y="934"/>
                  <a:ext cx="45" cy="45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80949" name="Object 53">
                <a:extLst>
                  <a:ext uri="{FF2B5EF4-FFF2-40B4-BE49-F238E27FC236}">
                    <a16:creationId xmlns:a16="http://schemas.microsoft.com/office/drawing/2014/main" id="{75641E17-219E-6943-89F8-257CCD91879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80" y="974"/>
              <a:ext cx="1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4066" name="Equation" r:id="rId27" imgW="7023100" imgH="7315200" progId="Equation.3">
                      <p:embed/>
                    </p:oleObj>
                  </mc:Choice>
                  <mc:Fallback>
                    <p:oleObj name="Equation" r:id="rId27" imgW="7023100" imgH="7315200" progId="Equation.3">
                      <p:embed/>
                      <p:pic>
                        <p:nvPicPr>
                          <p:cNvPr id="80949" name="Object 53">
                            <a:extLst>
                              <a:ext uri="{FF2B5EF4-FFF2-40B4-BE49-F238E27FC236}">
                                <a16:creationId xmlns:a16="http://schemas.microsoft.com/office/drawing/2014/main" id="{75641E17-219E-6943-89F8-257CCD91879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0" y="974"/>
                            <a:ext cx="1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0950" name="Object 54">
              <a:extLst>
                <a:ext uri="{FF2B5EF4-FFF2-40B4-BE49-F238E27FC236}">
                  <a16:creationId xmlns:a16="http://schemas.microsoft.com/office/drawing/2014/main" id="{49F5074C-6C0C-2E4B-8B28-100ED75EA2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90" y="847"/>
            <a:ext cx="127" cy="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67" name="Equation" r:id="rId29" imgW="5562600" imgH="2044700" progId="Equation.3">
                    <p:embed/>
                  </p:oleObj>
                </mc:Choice>
                <mc:Fallback>
                  <p:oleObj name="Equation" r:id="rId29" imgW="5562600" imgH="2044700" progId="Equation.3">
                    <p:embed/>
                    <p:pic>
                      <p:nvPicPr>
                        <p:cNvPr id="80950" name="Object 54">
                          <a:extLst>
                            <a:ext uri="{FF2B5EF4-FFF2-40B4-BE49-F238E27FC236}">
                              <a16:creationId xmlns:a16="http://schemas.microsoft.com/office/drawing/2014/main" id="{49F5074C-6C0C-2E4B-8B28-100ED75EA2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0" y="847"/>
                          <a:ext cx="127" cy="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51" name="Object 55">
              <a:extLst>
                <a:ext uri="{FF2B5EF4-FFF2-40B4-BE49-F238E27FC236}">
                  <a16:creationId xmlns:a16="http://schemas.microsoft.com/office/drawing/2014/main" id="{30AAED21-DACE-4941-95AB-2DB7F149D5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86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68" name="Equation" r:id="rId31" imgW="5562600" imgH="5562600" progId="Equation.3">
                    <p:embed/>
                  </p:oleObj>
                </mc:Choice>
                <mc:Fallback>
                  <p:oleObj name="Equation" r:id="rId31" imgW="5562600" imgH="5562600" progId="Equation.3">
                    <p:embed/>
                    <p:pic>
                      <p:nvPicPr>
                        <p:cNvPr id="80951" name="Object 55">
                          <a:extLst>
                            <a:ext uri="{FF2B5EF4-FFF2-40B4-BE49-F238E27FC236}">
                              <a16:creationId xmlns:a16="http://schemas.microsoft.com/office/drawing/2014/main" id="{30AAED21-DACE-4941-95AB-2DB7F149D5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6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52" name="Object 56">
              <a:extLst>
                <a:ext uri="{FF2B5EF4-FFF2-40B4-BE49-F238E27FC236}">
                  <a16:creationId xmlns:a16="http://schemas.microsoft.com/office/drawing/2014/main" id="{548BE062-DD4C-734D-9833-EC717B9406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12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69" name="Equation" r:id="rId33" imgW="5562600" imgH="5562600" progId="Equation.3">
                    <p:embed/>
                  </p:oleObj>
                </mc:Choice>
                <mc:Fallback>
                  <p:oleObj name="Equation" r:id="rId33" imgW="5562600" imgH="5562600" progId="Equation.3">
                    <p:embed/>
                    <p:pic>
                      <p:nvPicPr>
                        <p:cNvPr id="80952" name="Object 56">
                          <a:extLst>
                            <a:ext uri="{FF2B5EF4-FFF2-40B4-BE49-F238E27FC236}">
                              <a16:creationId xmlns:a16="http://schemas.microsoft.com/office/drawing/2014/main" id="{548BE062-DD4C-734D-9833-EC717B9406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13" name="Group 17">
            <a:extLst>
              <a:ext uri="{FF2B5EF4-FFF2-40B4-BE49-F238E27FC236}">
                <a16:creationId xmlns:a16="http://schemas.microsoft.com/office/drawing/2014/main" id="{DBDF067A-B558-944B-A2D4-2736DECF48C2}"/>
              </a:ext>
            </a:extLst>
          </p:cNvPr>
          <p:cNvGrpSpPr>
            <a:grpSpLocks/>
          </p:cNvGrpSpPr>
          <p:nvPr/>
        </p:nvGrpSpPr>
        <p:grpSpPr bwMode="auto">
          <a:xfrm>
            <a:off x="5942014" y="1358900"/>
            <a:ext cx="4167187" cy="1035050"/>
            <a:chOff x="2783" y="748"/>
            <a:chExt cx="2625" cy="652"/>
          </a:xfrm>
        </p:grpSpPr>
        <p:graphicFrame>
          <p:nvGraphicFramePr>
            <p:cNvPr id="80914" name="Object 18">
              <a:extLst>
                <a:ext uri="{FF2B5EF4-FFF2-40B4-BE49-F238E27FC236}">
                  <a16:creationId xmlns:a16="http://schemas.microsoft.com/office/drawing/2014/main" id="{3FB8074D-45B6-E14F-9283-CC98788F27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0" y="748"/>
            <a:ext cx="129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0" name="Equation" r:id="rId34" imgW="4978400" imgH="7023100" progId="Equation.3">
                    <p:embed/>
                  </p:oleObj>
                </mc:Choice>
                <mc:Fallback>
                  <p:oleObj name="Equation" r:id="rId34" imgW="4978400" imgH="7023100" progId="Equation.3">
                    <p:embed/>
                    <p:pic>
                      <p:nvPicPr>
                        <p:cNvPr id="80914" name="Object 18">
                          <a:extLst>
                            <a:ext uri="{FF2B5EF4-FFF2-40B4-BE49-F238E27FC236}">
                              <a16:creationId xmlns:a16="http://schemas.microsoft.com/office/drawing/2014/main" id="{3FB8074D-45B6-E14F-9283-CC98788F27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748"/>
                          <a:ext cx="129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5" name="Object 19">
              <a:extLst>
                <a:ext uri="{FF2B5EF4-FFF2-40B4-BE49-F238E27FC236}">
                  <a16:creationId xmlns:a16="http://schemas.microsoft.com/office/drawing/2014/main" id="{7B9C343C-CACE-3946-885C-C31EE6E025B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92" y="754"/>
            <a:ext cx="114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1" name="Equation" r:id="rId36" imgW="4394200" imgH="7315200" progId="Equation.3">
                    <p:embed/>
                  </p:oleObj>
                </mc:Choice>
                <mc:Fallback>
                  <p:oleObj name="Equation" r:id="rId36" imgW="4394200" imgH="7315200" progId="Equation.3">
                    <p:embed/>
                    <p:pic>
                      <p:nvPicPr>
                        <p:cNvPr id="80915" name="Object 19">
                          <a:extLst>
                            <a:ext uri="{FF2B5EF4-FFF2-40B4-BE49-F238E27FC236}">
                              <a16:creationId xmlns:a16="http://schemas.microsoft.com/office/drawing/2014/main" id="{7B9C343C-CACE-3946-885C-C31EE6E025B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754"/>
                          <a:ext cx="114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0916" name="Group 20">
              <a:extLst>
                <a:ext uri="{FF2B5EF4-FFF2-40B4-BE49-F238E27FC236}">
                  <a16:creationId xmlns:a16="http://schemas.microsoft.com/office/drawing/2014/main" id="{82D8FA67-1A4E-AE43-9C87-EFC249976A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3" y="931"/>
              <a:ext cx="2625" cy="469"/>
              <a:chOff x="2783" y="947"/>
              <a:chExt cx="2625" cy="469"/>
            </a:xfrm>
          </p:grpSpPr>
          <p:sp>
            <p:nvSpPr>
              <p:cNvPr id="80917" name="Line 21">
                <a:extLst>
                  <a:ext uri="{FF2B5EF4-FFF2-40B4-BE49-F238E27FC236}">
                    <a16:creationId xmlns:a16="http://schemas.microsoft.com/office/drawing/2014/main" id="{FF4E8B42-F9B9-0149-AB26-22D51D2A93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8" y="972"/>
                <a:ext cx="0" cy="43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18" name="Line 22">
                <a:extLst>
                  <a:ext uri="{FF2B5EF4-FFF2-40B4-BE49-F238E27FC236}">
                    <a16:creationId xmlns:a16="http://schemas.microsoft.com/office/drawing/2014/main" id="{D88F0BB5-3066-AC4B-B434-B16C1198AB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68" y="983"/>
                <a:ext cx="0" cy="41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19" name="Line 23">
                <a:extLst>
                  <a:ext uri="{FF2B5EF4-FFF2-40B4-BE49-F238E27FC236}">
                    <a16:creationId xmlns:a16="http://schemas.microsoft.com/office/drawing/2014/main" id="{93A784E4-FF2C-534C-908E-F61D40AFC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6" y="973"/>
                <a:ext cx="336" cy="432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0" name="Line 24">
                <a:extLst>
                  <a:ext uri="{FF2B5EF4-FFF2-40B4-BE49-F238E27FC236}">
                    <a16:creationId xmlns:a16="http://schemas.microsoft.com/office/drawing/2014/main" id="{3F55632D-A7E5-7A4C-A79A-3A963DBC3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72" y="973"/>
                <a:ext cx="0" cy="44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1" name="Line 25">
                <a:extLst>
                  <a:ext uri="{FF2B5EF4-FFF2-40B4-BE49-F238E27FC236}">
                    <a16:creationId xmlns:a16="http://schemas.microsoft.com/office/drawing/2014/main" id="{F35BF647-A798-7344-A477-76989D8B94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72" y="984"/>
                <a:ext cx="336" cy="432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80922" name="Group 26">
                <a:extLst>
                  <a:ext uri="{FF2B5EF4-FFF2-40B4-BE49-F238E27FC236}">
                    <a16:creationId xmlns:a16="http://schemas.microsoft.com/office/drawing/2014/main" id="{79749AC8-C3A3-674C-B1D3-E13FDD431C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15" y="973"/>
                <a:ext cx="672" cy="432"/>
                <a:chOff x="3024" y="973"/>
                <a:chExt cx="672" cy="432"/>
              </a:xfrm>
            </p:grpSpPr>
            <p:sp>
              <p:nvSpPr>
                <p:cNvPr id="80923" name="Line 27">
                  <a:extLst>
                    <a:ext uri="{FF2B5EF4-FFF2-40B4-BE49-F238E27FC236}">
                      <a16:creationId xmlns:a16="http://schemas.microsoft.com/office/drawing/2014/main" id="{3A164718-111C-9F4B-873B-0B41638EE2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24" y="973"/>
                  <a:ext cx="336" cy="432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24" name="Line 28">
                  <a:extLst>
                    <a:ext uri="{FF2B5EF4-FFF2-40B4-BE49-F238E27FC236}">
                      <a16:creationId xmlns:a16="http://schemas.microsoft.com/office/drawing/2014/main" id="{D0FD9149-017A-7E42-A8E7-0B73180496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60" y="973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80925" name="Line 29">
                <a:extLst>
                  <a:ext uri="{FF2B5EF4-FFF2-40B4-BE49-F238E27FC236}">
                    <a16:creationId xmlns:a16="http://schemas.microsoft.com/office/drawing/2014/main" id="{00BC263A-FEBC-1748-9617-BCFF8FB374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15" y="973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6" name="Line 30">
                <a:extLst>
                  <a:ext uri="{FF2B5EF4-FFF2-40B4-BE49-F238E27FC236}">
                    <a16:creationId xmlns:a16="http://schemas.microsoft.com/office/drawing/2014/main" id="{DDF98F72-4F69-1244-B941-65AA2EC848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3" y="973"/>
                <a:ext cx="195" cy="1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7" name="Oval 31">
                <a:extLst>
                  <a:ext uri="{FF2B5EF4-FFF2-40B4-BE49-F238E27FC236}">
                    <a16:creationId xmlns:a16="http://schemas.microsoft.com/office/drawing/2014/main" id="{FEEE0D59-3570-F74D-AB92-829FB89BD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3" y="947"/>
                <a:ext cx="45" cy="45"/>
              </a:xfrm>
              <a:prstGeom prst="ellipse">
                <a:avLst/>
              </a:prstGeom>
              <a:solidFill>
                <a:srgbClr val="FF33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8" name="Oval 32">
                <a:extLst>
                  <a:ext uri="{FF2B5EF4-FFF2-40B4-BE49-F238E27FC236}">
                    <a16:creationId xmlns:a16="http://schemas.microsoft.com/office/drawing/2014/main" id="{B7B03AA4-01AA-614E-AC8F-8C5004B9F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7" y="947"/>
                <a:ext cx="45" cy="45"/>
              </a:xfrm>
              <a:prstGeom prst="ellipse">
                <a:avLst/>
              </a:prstGeom>
              <a:solidFill>
                <a:srgbClr val="FF33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80929" name="Object 33">
              <a:extLst>
                <a:ext uri="{FF2B5EF4-FFF2-40B4-BE49-F238E27FC236}">
                  <a16:creationId xmlns:a16="http://schemas.microsoft.com/office/drawing/2014/main" id="{43ACA3F8-850C-964B-97F7-C7B7D9D623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11" y="755"/>
            <a:ext cx="113" cy="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2" name="Equation" r:id="rId38" imgW="4394200" imgH="7315200" progId="Equation.3">
                    <p:embed/>
                  </p:oleObj>
                </mc:Choice>
                <mc:Fallback>
                  <p:oleObj name="Equation" r:id="rId38" imgW="4394200" imgH="7315200" progId="Equation.3">
                    <p:embed/>
                    <p:pic>
                      <p:nvPicPr>
                        <p:cNvPr id="80929" name="Object 33">
                          <a:extLst>
                            <a:ext uri="{FF2B5EF4-FFF2-40B4-BE49-F238E27FC236}">
                              <a16:creationId xmlns:a16="http://schemas.microsoft.com/office/drawing/2014/main" id="{43ACA3F8-850C-964B-97F7-C7B7D9D6233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1" y="755"/>
                          <a:ext cx="113" cy="1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0" name="Object 34">
              <a:extLst>
                <a:ext uri="{FF2B5EF4-FFF2-40B4-BE49-F238E27FC236}">
                  <a16:creationId xmlns:a16="http://schemas.microsoft.com/office/drawing/2014/main" id="{159A2838-DD8E-B04A-9714-B3CF35A6791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60" y="748"/>
            <a:ext cx="129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3" name="Equation" r:id="rId39" imgW="4978400" imgH="7023100" progId="Equation.3">
                    <p:embed/>
                  </p:oleObj>
                </mc:Choice>
                <mc:Fallback>
                  <p:oleObj name="Equation" r:id="rId39" imgW="4978400" imgH="7023100" progId="Equation.3">
                    <p:embed/>
                    <p:pic>
                      <p:nvPicPr>
                        <p:cNvPr id="80930" name="Object 34">
                          <a:extLst>
                            <a:ext uri="{FF2B5EF4-FFF2-40B4-BE49-F238E27FC236}">
                              <a16:creationId xmlns:a16="http://schemas.microsoft.com/office/drawing/2014/main" id="{159A2838-DD8E-B04A-9714-B3CF35A6791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0" y="748"/>
                          <a:ext cx="129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1" name="Object 35">
              <a:extLst>
                <a:ext uri="{FF2B5EF4-FFF2-40B4-BE49-F238E27FC236}">
                  <a16:creationId xmlns:a16="http://schemas.microsoft.com/office/drawing/2014/main" id="{660D0AA8-4257-C648-8600-DAC2518079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84" y="850"/>
            <a:ext cx="127" cy="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4" name="Equation" r:id="rId40" imgW="5562600" imgH="2044700" progId="Equation.3">
                    <p:embed/>
                  </p:oleObj>
                </mc:Choice>
                <mc:Fallback>
                  <p:oleObj name="Equation" r:id="rId40" imgW="5562600" imgH="2044700" progId="Equation.3">
                    <p:embed/>
                    <p:pic>
                      <p:nvPicPr>
                        <p:cNvPr id="80931" name="Object 35">
                          <a:extLst>
                            <a:ext uri="{FF2B5EF4-FFF2-40B4-BE49-F238E27FC236}">
                              <a16:creationId xmlns:a16="http://schemas.microsoft.com/office/drawing/2014/main" id="{660D0AA8-4257-C648-8600-DAC2518079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850"/>
                          <a:ext cx="127" cy="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2" name="Object 36">
              <a:extLst>
                <a:ext uri="{FF2B5EF4-FFF2-40B4-BE49-F238E27FC236}">
                  <a16:creationId xmlns:a16="http://schemas.microsoft.com/office/drawing/2014/main" id="{567064D7-8515-8B40-AE11-DF3CE6544F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8" y="850"/>
            <a:ext cx="127" cy="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5" name="Equation" r:id="rId41" imgW="5562600" imgH="2044700" progId="Equation.3">
                    <p:embed/>
                  </p:oleObj>
                </mc:Choice>
                <mc:Fallback>
                  <p:oleObj name="Equation" r:id="rId41" imgW="5562600" imgH="2044700" progId="Equation.3">
                    <p:embed/>
                    <p:pic>
                      <p:nvPicPr>
                        <p:cNvPr id="80932" name="Object 36">
                          <a:extLst>
                            <a:ext uri="{FF2B5EF4-FFF2-40B4-BE49-F238E27FC236}">
                              <a16:creationId xmlns:a16="http://schemas.microsoft.com/office/drawing/2014/main" id="{567064D7-8515-8B40-AE11-DF3CE6544F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850"/>
                          <a:ext cx="127" cy="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3" name="Object 37">
              <a:extLst>
                <a:ext uri="{FF2B5EF4-FFF2-40B4-BE49-F238E27FC236}">
                  <a16:creationId xmlns:a16="http://schemas.microsoft.com/office/drawing/2014/main" id="{C21FE615-3FEF-114B-989F-2FB70D2126D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16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6" name="Equation" r:id="rId42" imgW="5562600" imgH="5562600" progId="Equation.3">
                    <p:embed/>
                  </p:oleObj>
                </mc:Choice>
                <mc:Fallback>
                  <p:oleObj name="Equation" r:id="rId42" imgW="5562600" imgH="5562600" progId="Equation.3">
                    <p:embed/>
                    <p:pic>
                      <p:nvPicPr>
                        <p:cNvPr id="80933" name="Object 37">
                          <a:extLst>
                            <a:ext uri="{FF2B5EF4-FFF2-40B4-BE49-F238E27FC236}">
                              <a16:creationId xmlns:a16="http://schemas.microsoft.com/office/drawing/2014/main" id="{C21FE615-3FEF-114B-989F-2FB70D2126D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6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4" name="Object 38">
              <a:extLst>
                <a:ext uri="{FF2B5EF4-FFF2-40B4-BE49-F238E27FC236}">
                  <a16:creationId xmlns:a16="http://schemas.microsoft.com/office/drawing/2014/main" id="{D9688690-75C1-4A4E-B114-1DA2D70052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2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7" name="Equation" r:id="rId43" imgW="5562600" imgH="5562600" progId="Equation.3">
                    <p:embed/>
                  </p:oleObj>
                </mc:Choice>
                <mc:Fallback>
                  <p:oleObj name="Equation" r:id="rId43" imgW="5562600" imgH="5562600" progId="Equation.3">
                    <p:embed/>
                    <p:pic>
                      <p:nvPicPr>
                        <p:cNvPr id="80934" name="Object 38">
                          <a:extLst>
                            <a:ext uri="{FF2B5EF4-FFF2-40B4-BE49-F238E27FC236}">
                              <a16:creationId xmlns:a16="http://schemas.microsoft.com/office/drawing/2014/main" id="{D9688690-75C1-4A4E-B114-1DA2D70052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2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5" name="Object 39">
              <a:extLst>
                <a:ext uri="{FF2B5EF4-FFF2-40B4-BE49-F238E27FC236}">
                  <a16:creationId xmlns:a16="http://schemas.microsoft.com/office/drawing/2014/main" id="{F1A88360-4A0E-C64D-8C59-9708598822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6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8" name="Equation" r:id="rId44" imgW="5562600" imgH="5562600" progId="Equation.3">
                    <p:embed/>
                  </p:oleObj>
                </mc:Choice>
                <mc:Fallback>
                  <p:oleObj name="Equation" r:id="rId44" imgW="5562600" imgH="5562600" progId="Equation.3">
                    <p:embed/>
                    <p:pic>
                      <p:nvPicPr>
                        <p:cNvPr id="80935" name="Object 39">
                          <a:extLst>
                            <a:ext uri="{FF2B5EF4-FFF2-40B4-BE49-F238E27FC236}">
                              <a16:creationId xmlns:a16="http://schemas.microsoft.com/office/drawing/2014/main" id="{F1A88360-4A0E-C64D-8C59-9708598822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36" name="Object 40">
              <a:extLst>
                <a:ext uri="{FF2B5EF4-FFF2-40B4-BE49-F238E27FC236}">
                  <a16:creationId xmlns:a16="http://schemas.microsoft.com/office/drawing/2014/main" id="{F8EFAA7E-7A7D-D847-97D0-43DD7F45EA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8" y="7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4079" name="Equation" r:id="rId45" imgW="5562600" imgH="5562600" progId="Equation.3">
                    <p:embed/>
                  </p:oleObj>
                </mc:Choice>
                <mc:Fallback>
                  <p:oleObj name="Equation" r:id="rId45" imgW="5562600" imgH="5562600" progId="Equation.3">
                    <p:embed/>
                    <p:pic>
                      <p:nvPicPr>
                        <p:cNvPr id="80936" name="Object 40">
                          <a:extLst>
                            <a:ext uri="{FF2B5EF4-FFF2-40B4-BE49-F238E27FC236}">
                              <a16:creationId xmlns:a16="http://schemas.microsoft.com/office/drawing/2014/main" id="{F8EFAA7E-7A7D-D847-97D0-43DD7F45EA7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7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88804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80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8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utoUpdateAnimBg="0"/>
      <p:bldP spid="80902" grpId="0" autoUpdateAnimBg="0"/>
      <p:bldP spid="80903" grpId="0" autoUpdateAnimBg="0"/>
      <p:bldP spid="80912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2" name="Object 2">
            <a:extLst>
              <a:ext uri="{FF2B5EF4-FFF2-40B4-BE49-F238E27FC236}">
                <a16:creationId xmlns:a16="http://schemas.microsoft.com/office/drawing/2014/main" id="{2C0C5577-BF3B-BF44-A8C9-3F81EC9F64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97900" y="2190750"/>
          <a:ext cx="1828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0" name="Equation" r:id="rId3" imgW="42125900" imgH="9067800" progId="Equation.3">
                  <p:embed/>
                </p:oleObj>
              </mc:Choice>
              <mc:Fallback>
                <p:oleObj name="Equation" r:id="rId3" imgW="42125900" imgH="9067800" progId="Equation.3">
                  <p:embed/>
                  <p:pic>
                    <p:nvPicPr>
                      <p:cNvPr id="81922" name="Object 2">
                        <a:extLst>
                          <a:ext uri="{FF2B5EF4-FFF2-40B4-BE49-F238E27FC236}">
                            <a16:creationId xmlns:a16="http://schemas.microsoft.com/office/drawing/2014/main" id="{2C0C5577-BF3B-BF44-A8C9-3F81EC9F64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7900" y="2190750"/>
                        <a:ext cx="1828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>
            <a:extLst>
              <a:ext uri="{FF2B5EF4-FFF2-40B4-BE49-F238E27FC236}">
                <a16:creationId xmlns:a16="http://schemas.microsoft.com/office/drawing/2014/main" id="{6CBD09E1-9806-F944-8B32-39679E8FA9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1371600"/>
          <a:ext cx="3327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1" name="Equation" r:id="rId5" imgW="76657200" imgH="19011900" progId="Equation.3">
                  <p:embed/>
                </p:oleObj>
              </mc:Choice>
              <mc:Fallback>
                <p:oleObj name="Equation" r:id="rId5" imgW="76657200" imgH="19011900" progId="Equation.3">
                  <p:embed/>
                  <p:pic>
                    <p:nvPicPr>
                      <p:cNvPr id="81923" name="Object 3">
                        <a:extLst>
                          <a:ext uri="{FF2B5EF4-FFF2-40B4-BE49-F238E27FC236}">
                            <a16:creationId xmlns:a16="http://schemas.microsoft.com/office/drawing/2014/main" id="{6CBD09E1-9806-F944-8B32-39679E8FA9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371600"/>
                        <a:ext cx="3327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4">
            <a:extLst>
              <a:ext uri="{FF2B5EF4-FFF2-40B4-BE49-F238E27FC236}">
                <a16:creationId xmlns:a16="http://schemas.microsoft.com/office/drawing/2014/main" id="{DE9D151E-D91B-C743-A324-29C658964F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9600" y="1365250"/>
          <a:ext cx="12446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2" name="Equation" r:id="rId7" imgW="30137100" imgH="20485100" progId="Equation.3">
                  <p:embed/>
                </p:oleObj>
              </mc:Choice>
              <mc:Fallback>
                <p:oleObj name="Equation" r:id="rId7" imgW="30137100" imgH="20485100" progId="Equation.3">
                  <p:embed/>
                  <p:pic>
                    <p:nvPicPr>
                      <p:cNvPr id="81924" name="Object 4">
                        <a:extLst>
                          <a:ext uri="{FF2B5EF4-FFF2-40B4-BE49-F238E27FC236}">
                            <a16:creationId xmlns:a16="http://schemas.microsoft.com/office/drawing/2014/main" id="{DE9D151E-D91B-C743-A324-29C658964F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1365250"/>
                        <a:ext cx="1244600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5" name="Object 5">
            <a:extLst>
              <a:ext uri="{FF2B5EF4-FFF2-40B4-BE49-F238E27FC236}">
                <a16:creationId xmlns:a16="http://schemas.microsoft.com/office/drawing/2014/main" id="{5D2DBC4E-9B9C-2742-A57C-1C23E8A4D12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05800" y="685800"/>
          <a:ext cx="1981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3" name="Equation" r:id="rId9" imgW="45643800" imgH="9067800" progId="Equation.3">
                  <p:embed/>
                </p:oleObj>
              </mc:Choice>
              <mc:Fallback>
                <p:oleObj name="Equation" r:id="rId9" imgW="45643800" imgH="9067800" progId="Equation.3">
                  <p:embed/>
                  <p:pic>
                    <p:nvPicPr>
                      <p:cNvPr id="81925" name="Object 5">
                        <a:extLst>
                          <a:ext uri="{FF2B5EF4-FFF2-40B4-BE49-F238E27FC236}">
                            <a16:creationId xmlns:a16="http://schemas.microsoft.com/office/drawing/2014/main" id="{5D2DBC4E-9B9C-2742-A57C-1C23E8A4D1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685800"/>
                        <a:ext cx="1981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6" name="Object 6">
            <a:extLst>
              <a:ext uri="{FF2B5EF4-FFF2-40B4-BE49-F238E27FC236}">
                <a16:creationId xmlns:a16="http://schemas.microsoft.com/office/drawing/2014/main" id="{AB2236C5-C6B0-9240-A7AB-6E57DE4B5C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3900" y="296863"/>
          <a:ext cx="647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4" name="Equation" r:id="rId11" imgW="14922500" imgH="21653500" progId="Equation.3">
                  <p:embed/>
                </p:oleObj>
              </mc:Choice>
              <mc:Fallback>
                <p:oleObj name="Equation" r:id="rId11" imgW="14922500" imgH="21653500" progId="Equation.3">
                  <p:embed/>
                  <p:pic>
                    <p:nvPicPr>
                      <p:cNvPr id="81926" name="Object 6">
                        <a:extLst>
                          <a:ext uri="{FF2B5EF4-FFF2-40B4-BE49-F238E27FC236}">
                            <a16:creationId xmlns:a16="http://schemas.microsoft.com/office/drawing/2014/main" id="{AB2236C5-C6B0-9240-A7AB-6E57DE4B5C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296863"/>
                        <a:ext cx="647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7">
            <a:extLst>
              <a:ext uri="{FF2B5EF4-FFF2-40B4-BE49-F238E27FC236}">
                <a16:creationId xmlns:a16="http://schemas.microsoft.com/office/drawing/2014/main" id="{72B01F2D-85D0-B74C-904B-167434DE28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311150"/>
          <a:ext cx="1371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5" name="Equation" r:id="rId13" imgW="31597600" imgH="7315200" progId="Equation.3">
                  <p:embed/>
                </p:oleObj>
              </mc:Choice>
              <mc:Fallback>
                <p:oleObj name="Equation" r:id="rId13" imgW="31597600" imgH="7315200" progId="Equation.3">
                  <p:embed/>
                  <p:pic>
                    <p:nvPicPr>
                      <p:cNvPr id="81927" name="Object 7">
                        <a:extLst>
                          <a:ext uri="{FF2B5EF4-FFF2-40B4-BE49-F238E27FC236}">
                            <a16:creationId xmlns:a16="http://schemas.microsoft.com/office/drawing/2014/main" id="{72B01F2D-85D0-B74C-904B-167434DE28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11150"/>
                        <a:ext cx="1371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8" name="Object 8">
            <a:extLst>
              <a:ext uri="{FF2B5EF4-FFF2-40B4-BE49-F238E27FC236}">
                <a16:creationId xmlns:a16="http://schemas.microsoft.com/office/drawing/2014/main" id="{7EF75952-F0A9-1441-B023-C1D5A141E60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21300" y="920750"/>
          <a:ext cx="2349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6" name="Equation" r:id="rId15" imgW="54127400" imgH="9067800" progId="Equation.3">
                  <p:embed/>
                </p:oleObj>
              </mc:Choice>
              <mc:Fallback>
                <p:oleObj name="Equation" r:id="rId15" imgW="54127400" imgH="9067800" progId="Equation.3">
                  <p:embed/>
                  <p:pic>
                    <p:nvPicPr>
                      <p:cNvPr id="81928" name="Object 8">
                        <a:extLst>
                          <a:ext uri="{FF2B5EF4-FFF2-40B4-BE49-F238E27FC236}">
                            <a16:creationId xmlns:a16="http://schemas.microsoft.com/office/drawing/2014/main" id="{7EF75952-F0A9-1441-B023-C1D5A141E6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920750"/>
                        <a:ext cx="2349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9" name="Object 9">
            <a:extLst>
              <a:ext uri="{FF2B5EF4-FFF2-40B4-BE49-F238E27FC236}">
                <a16:creationId xmlns:a16="http://schemas.microsoft.com/office/drawing/2014/main" id="{5DC10BC3-1747-3742-94FB-89953C7816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1" y="1371600"/>
          <a:ext cx="23479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7" name="Equation" r:id="rId17" imgW="54127400" imgH="19011900" progId="Equation.3">
                  <p:embed/>
                </p:oleObj>
              </mc:Choice>
              <mc:Fallback>
                <p:oleObj name="Equation" r:id="rId17" imgW="54127400" imgH="19011900" progId="Equation.3">
                  <p:embed/>
                  <p:pic>
                    <p:nvPicPr>
                      <p:cNvPr id="81929" name="Object 9">
                        <a:extLst>
                          <a:ext uri="{FF2B5EF4-FFF2-40B4-BE49-F238E27FC236}">
                            <a16:creationId xmlns:a16="http://schemas.microsoft.com/office/drawing/2014/main" id="{5DC10BC3-1747-3742-94FB-89953C7816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1371600"/>
                        <a:ext cx="23479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0" name="Object 10">
            <a:extLst>
              <a:ext uri="{FF2B5EF4-FFF2-40B4-BE49-F238E27FC236}">
                <a16:creationId xmlns:a16="http://schemas.microsoft.com/office/drawing/2014/main" id="{2768EE6A-2845-414B-9D33-5C3E6A4FEE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3138" y="2520950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8" name="Equation" r:id="rId19" imgW="22821900" imgH="9067800" progId="Equation.3">
                  <p:embed/>
                </p:oleObj>
              </mc:Choice>
              <mc:Fallback>
                <p:oleObj name="Equation" r:id="rId19" imgW="22821900" imgH="9067800" progId="Equation.3">
                  <p:embed/>
                  <p:pic>
                    <p:nvPicPr>
                      <p:cNvPr id="81930" name="Object 10">
                        <a:extLst>
                          <a:ext uri="{FF2B5EF4-FFF2-40B4-BE49-F238E27FC236}">
                            <a16:creationId xmlns:a16="http://schemas.microsoft.com/office/drawing/2014/main" id="{2768EE6A-2845-414B-9D33-5C3E6A4FEE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2520950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1" name="Object 11">
            <a:extLst>
              <a:ext uri="{FF2B5EF4-FFF2-40B4-BE49-F238E27FC236}">
                <a16:creationId xmlns:a16="http://schemas.microsoft.com/office/drawing/2014/main" id="{29FC0298-52E0-444F-BAAA-66FAA0327E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9300" y="2306638"/>
          <a:ext cx="774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89" name="Equation" r:id="rId21" imgW="17843500" imgH="19011900" progId="Equation.3">
                  <p:embed/>
                </p:oleObj>
              </mc:Choice>
              <mc:Fallback>
                <p:oleObj name="Equation" r:id="rId21" imgW="17843500" imgH="19011900" progId="Equation.3">
                  <p:embed/>
                  <p:pic>
                    <p:nvPicPr>
                      <p:cNvPr id="81931" name="Object 11">
                        <a:extLst>
                          <a:ext uri="{FF2B5EF4-FFF2-40B4-BE49-F238E27FC236}">
                            <a16:creationId xmlns:a16="http://schemas.microsoft.com/office/drawing/2014/main" id="{29FC0298-52E0-444F-BAAA-66FAA0327E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2306638"/>
                        <a:ext cx="774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2" name="Object 12">
            <a:extLst>
              <a:ext uri="{FF2B5EF4-FFF2-40B4-BE49-F238E27FC236}">
                <a16:creationId xmlns:a16="http://schemas.microsoft.com/office/drawing/2014/main" id="{895DABAE-8713-444D-98ED-2EA9243231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1" y="2520950"/>
          <a:ext cx="23606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0" name="Equation" r:id="rId23" imgW="54419500" imgH="9359900" progId="Equation.3">
                  <p:embed/>
                </p:oleObj>
              </mc:Choice>
              <mc:Fallback>
                <p:oleObj name="Equation" r:id="rId23" imgW="54419500" imgH="9359900" progId="Equation.3">
                  <p:embed/>
                  <p:pic>
                    <p:nvPicPr>
                      <p:cNvPr id="81932" name="Object 12">
                        <a:extLst>
                          <a:ext uri="{FF2B5EF4-FFF2-40B4-BE49-F238E27FC236}">
                            <a16:creationId xmlns:a16="http://schemas.microsoft.com/office/drawing/2014/main" id="{895DABAE-8713-444D-98ED-2EA9243231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2520950"/>
                        <a:ext cx="23606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3" name="Object 13">
            <a:extLst>
              <a:ext uri="{FF2B5EF4-FFF2-40B4-BE49-F238E27FC236}">
                <a16:creationId xmlns:a16="http://schemas.microsoft.com/office/drawing/2014/main" id="{14A07009-4107-CB4B-B39B-442CD76B2FD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1013" y="2298700"/>
          <a:ext cx="254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1" name="Equation" r:id="rId25" imgW="5854700" imgH="19011900" progId="Equation.3">
                  <p:embed/>
                </p:oleObj>
              </mc:Choice>
              <mc:Fallback>
                <p:oleObj name="Equation" r:id="rId25" imgW="5854700" imgH="19011900" progId="Equation.3">
                  <p:embed/>
                  <p:pic>
                    <p:nvPicPr>
                      <p:cNvPr id="81933" name="Object 13">
                        <a:extLst>
                          <a:ext uri="{FF2B5EF4-FFF2-40B4-BE49-F238E27FC236}">
                            <a16:creationId xmlns:a16="http://schemas.microsoft.com/office/drawing/2014/main" id="{14A07009-4107-CB4B-B39B-442CD76B2F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1013" y="2298700"/>
                        <a:ext cx="254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4" name="Object 14">
            <a:extLst>
              <a:ext uri="{FF2B5EF4-FFF2-40B4-BE49-F238E27FC236}">
                <a16:creationId xmlns:a16="http://schemas.microsoft.com/office/drawing/2014/main" id="{0CE689CF-1C88-DA4E-96DD-BF36007500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88013" y="2520950"/>
          <a:ext cx="673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2" name="Equation" r:id="rId27" imgW="15506700" imgH="7315200" progId="Equation.3">
                  <p:embed/>
                </p:oleObj>
              </mc:Choice>
              <mc:Fallback>
                <p:oleObj name="Equation" r:id="rId27" imgW="15506700" imgH="7315200" progId="Equation.3">
                  <p:embed/>
                  <p:pic>
                    <p:nvPicPr>
                      <p:cNvPr id="81934" name="Object 14">
                        <a:extLst>
                          <a:ext uri="{FF2B5EF4-FFF2-40B4-BE49-F238E27FC236}">
                            <a16:creationId xmlns:a16="http://schemas.microsoft.com/office/drawing/2014/main" id="{0CE689CF-1C88-DA4E-96DD-BF36007500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8013" y="2520950"/>
                        <a:ext cx="673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5" name="Object 15">
            <a:extLst>
              <a:ext uri="{FF2B5EF4-FFF2-40B4-BE49-F238E27FC236}">
                <a16:creationId xmlns:a16="http://schemas.microsoft.com/office/drawing/2014/main" id="{E9F05B50-A63F-3541-A2F1-B52D0DA083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02413" y="2286000"/>
          <a:ext cx="16240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3" name="Equation" r:id="rId29" imgW="37452300" imgH="19011900" progId="Equation.3">
                  <p:embed/>
                </p:oleObj>
              </mc:Choice>
              <mc:Fallback>
                <p:oleObj name="Equation" r:id="rId29" imgW="37452300" imgH="19011900" progId="Equation.3">
                  <p:embed/>
                  <p:pic>
                    <p:nvPicPr>
                      <p:cNvPr id="81935" name="Object 15">
                        <a:extLst>
                          <a:ext uri="{FF2B5EF4-FFF2-40B4-BE49-F238E27FC236}">
                            <a16:creationId xmlns:a16="http://schemas.microsoft.com/office/drawing/2014/main" id="{E9F05B50-A63F-3541-A2F1-B52D0DA083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2413" y="2286000"/>
                        <a:ext cx="16240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6" name="Object 16">
            <a:extLst>
              <a:ext uri="{FF2B5EF4-FFF2-40B4-BE49-F238E27FC236}">
                <a16:creationId xmlns:a16="http://schemas.microsoft.com/office/drawing/2014/main" id="{A7EEF0AA-AAB3-3A44-9171-478149BB92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8188" y="3409950"/>
          <a:ext cx="36560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4" name="Equation" r:id="rId31" imgW="84264500" imgH="9359900" progId="Equation.3">
                  <p:embed/>
                </p:oleObj>
              </mc:Choice>
              <mc:Fallback>
                <p:oleObj name="Equation" r:id="rId31" imgW="84264500" imgH="9359900" progId="Equation.3">
                  <p:embed/>
                  <p:pic>
                    <p:nvPicPr>
                      <p:cNvPr id="81936" name="Object 16">
                        <a:extLst>
                          <a:ext uri="{FF2B5EF4-FFF2-40B4-BE49-F238E27FC236}">
                            <a16:creationId xmlns:a16="http://schemas.microsoft.com/office/drawing/2014/main" id="{A7EEF0AA-AAB3-3A44-9171-478149BB92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188" y="3409950"/>
                        <a:ext cx="36560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7" name="Object 17">
            <a:extLst>
              <a:ext uri="{FF2B5EF4-FFF2-40B4-BE49-F238E27FC236}">
                <a16:creationId xmlns:a16="http://schemas.microsoft.com/office/drawing/2014/main" id="{2898C5C3-8890-B342-A89F-B3226A2B90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65550" y="3217864"/>
          <a:ext cx="5778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5" name="Equation" r:id="rId33" imgW="14046200" imgH="19304000" progId="Equation.3">
                  <p:embed/>
                </p:oleObj>
              </mc:Choice>
              <mc:Fallback>
                <p:oleObj name="Equation" r:id="rId33" imgW="14046200" imgH="19304000" progId="Equation.3">
                  <p:embed/>
                  <p:pic>
                    <p:nvPicPr>
                      <p:cNvPr id="81937" name="Object 17">
                        <a:extLst>
                          <a:ext uri="{FF2B5EF4-FFF2-40B4-BE49-F238E27FC236}">
                            <a16:creationId xmlns:a16="http://schemas.microsoft.com/office/drawing/2014/main" id="{2898C5C3-8890-B342-A89F-B3226A2B90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550" y="3217864"/>
                        <a:ext cx="5778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8" name="Object 18">
            <a:extLst>
              <a:ext uri="{FF2B5EF4-FFF2-40B4-BE49-F238E27FC236}">
                <a16:creationId xmlns:a16="http://schemas.microsoft.com/office/drawing/2014/main" id="{5E6C04B0-7A73-CC4F-AA26-5A514FA7E9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51500" y="3178175"/>
          <a:ext cx="215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6" name="Equation" r:id="rId35" imgW="4978400" imgH="19011900" progId="Equation.3">
                  <p:embed/>
                </p:oleObj>
              </mc:Choice>
              <mc:Fallback>
                <p:oleObj name="Equation" r:id="rId35" imgW="4978400" imgH="19011900" progId="Equation.3">
                  <p:embed/>
                  <p:pic>
                    <p:nvPicPr>
                      <p:cNvPr id="81938" name="Object 18">
                        <a:extLst>
                          <a:ext uri="{FF2B5EF4-FFF2-40B4-BE49-F238E27FC236}">
                            <a16:creationId xmlns:a16="http://schemas.microsoft.com/office/drawing/2014/main" id="{5E6C04B0-7A73-CC4F-AA26-5A514FA7E9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178175"/>
                        <a:ext cx="215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9" name="Object 19">
            <a:extLst>
              <a:ext uri="{FF2B5EF4-FFF2-40B4-BE49-F238E27FC236}">
                <a16:creationId xmlns:a16="http://schemas.microsoft.com/office/drawing/2014/main" id="{2E41D8E8-D3AE-C242-B92D-7CDBD4827C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1" y="3200400"/>
          <a:ext cx="16240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7" name="Equation" r:id="rId37" imgW="37452300" imgH="19011900" progId="Equation.3">
                  <p:embed/>
                </p:oleObj>
              </mc:Choice>
              <mc:Fallback>
                <p:oleObj name="Equation" r:id="rId37" imgW="37452300" imgH="19011900" progId="Equation.3">
                  <p:embed/>
                  <p:pic>
                    <p:nvPicPr>
                      <p:cNvPr id="81939" name="Object 19">
                        <a:extLst>
                          <a:ext uri="{FF2B5EF4-FFF2-40B4-BE49-F238E27FC236}">
                            <a16:creationId xmlns:a16="http://schemas.microsoft.com/office/drawing/2014/main" id="{2E41D8E8-D3AE-C242-B92D-7CDBD4827C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1" y="3200400"/>
                        <a:ext cx="16240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0" name="Object 20">
            <a:extLst>
              <a:ext uri="{FF2B5EF4-FFF2-40B4-BE49-F238E27FC236}">
                <a16:creationId xmlns:a16="http://schemas.microsoft.com/office/drawing/2014/main" id="{53DC041F-0120-A84A-B76B-ADDCCA39CD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1" y="4343400"/>
          <a:ext cx="3592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8" name="Equation" r:id="rId39" imgW="82804000" imgH="9652000" progId="Equation.3">
                  <p:embed/>
                </p:oleObj>
              </mc:Choice>
              <mc:Fallback>
                <p:oleObj name="Equation" r:id="rId39" imgW="82804000" imgH="9652000" progId="Equation.3">
                  <p:embed/>
                  <p:pic>
                    <p:nvPicPr>
                      <p:cNvPr id="81940" name="Object 20">
                        <a:extLst>
                          <a:ext uri="{FF2B5EF4-FFF2-40B4-BE49-F238E27FC236}">
                            <a16:creationId xmlns:a16="http://schemas.microsoft.com/office/drawing/2014/main" id="{53DC041F-0120-A84A-B76B-ADDCCA39CD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4343400"/>
                        <a:ext cx="35925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1" name="Object 21">
            <a:extLst>
              <a:ext uri="{FF2B5EF4-FFF2-40B4-BE49-F238E27FC236}">
                <a16:creationId xmlns:a16="http://schemas.microsoft.com/office/drawing/2014/main" id="{27FA3F7D-9271-0246-85A4-3AFFBF487F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52850" y="4157664"/>
          <a:ext cx="590550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99" name="Equation" r:id="rId41" imgW="14338300" imgH="19304000" progId="Equation.3">
                  <p:embed/>
                </p:oleObj>
              </mc:Choice>
              <mc:Fallback>
                <p:oleObj name="Equation" r:id="rId41" imgW="14338300" imgH="19304000" progId="Equation.3">
                  <p:embed/>
                  <p:pic>
                    <p:nvPicPr>
                      <p:cNvPr id="81941" name="Object 21">
                        <a:extLst>
                          <a:ext uri="{FF2B5EF4-FFF2-40B4-BE49-F238E27FC236}">
                            <a16:creationId xmlns:a16="http://schemas.microsoft.com/office/drawing/2014/main" id="{27FA3F7D-9271-0246-85A4-3AFFBF487F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850" y="4157664"/>
                        <a:ext cx="590550" cy="795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2" name="Object 22">
            <a:extLst>
              <a:ext uri="{FF2B5EF4-FFF2-40B4-BE49-F238E27FC236}">
                <a16:creationId xmlns:a16="http://schemas.microsoft.com/office/drawing/2014/main" id="{7E25D6E3-E145-3146-9D22-F0F4785F914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99100" y="4127500"/>
          <a:ext cx="215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0" name="Equation" r:id="rId43" imgW="4978400" imgH="19011900" progId="Equation.3">
                  <p:embed/>
                </p:oleObj>
              </mc:Choice>
              <mc:Fallback>
                <p:oleObj name="Equation" r:id="rId43" imgW="4978400" imgH="19011900" progId="Equation.3">
                  <p:embed/>
                  <p:pic>
                    <p:nvPicPr>
                      <p:cNvPr id="81942" name="Object 22">
                        <a:extLst>
                          <a:ext uri="{FF2B5EF4-FFF2-40B4-BE49-F238E27FC236}">
                            <a16:creationId xmlns:a16="http://schemas.microsoft.com/office/drawing/2014/main" id="{7E25D6E3-E145-3146-9D22-F0F4785F91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4127500"/>
                        <a:ext cx="215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3" name="Object 23">
            <a:extLst>
              <a:ext uri="{FF2B5EF4-FFF2-40B4-BE49-F238E27FC236}">
                <a16:creationId xmlns:a16="http://schemas.microsoft.com/office/drawing/2014/main" id="{D8C7FF61-10FA-3C47-B9F1-12AE1533E2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0" y="4483100"/>
          <a:ext cx="6096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1" name="Equation" r:id="rId45" imgW="14046200" imgH="2628900" progId="Equation.3">
                  <p:embed/>
                </p:oleObj>
              </mc:Choice>
              <mc:Fallback>
                <p:oleObj name="Equation" r:id="rId45" imgW="14046200" imgH="2628900" progId="Equation.3">
                  <p:embed/>
                  <p:pic>
                    <p:nvPicPr>
                      <p:cNvPr id="81943" name="Object 23">
                        <a:extLst>
                          <a:ext uri="{FF2B5EF4-FFF2-40B4-BE49-F238E27FC236}">
                            <a16:creationId xmlns:a16="http://schemas.microsoft.com/office/drawing/2014/main" id="{D8C7FF61-10FA-3C47-B9F1-12AE1533E2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483100"/>
                        <a:ext cx="6096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4" name="Object 24">
            <a:extLst>
              <a:ext uri="{FF2B5EF4-FFF2-40B4-BE49-F238E27FC236}">
                <a16:creationId xmlns:a16="http://schemas.microsoft.com/office/drawing/2014/main" id="{CF7D1E75-F1F8-1F42-B0CA-3B588EA863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49500" y="317500"/>
          <a:ext cx="2095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2" name="Equation" r:id="rId47" imgW="48272700" imgH="19304000" progId="Equation.3">
                  <p:embed/>
                </p:oleObj>
              </mc:Choice>
              <mc:Fallback>
                <p:oleObj name="Equation" r:id="rId47" imgW="48272700" imgH="19304000" progId="Equation.3">
                  <p:embed/>
                  <p:pic>
                    <p:nvPicPr>
                      <p:cNvPr id="81944" name="Object 24">
                        <a:extLst>
                          <a:ext uri="{FF2B5EF4-FFF2-40B4-BE49-F238E27FC236}">
                            <a16:creationId xmlns:a16="http://schemas.microsoft.com/office/drawing/2014/main" id="{CF7D1E75-F1F8-1F42-B0CA-3B588EA863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17500"/>
                        <a:ext cx="20955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5" name="Object 25">
            <a:extLst>
              <a:ext uri="{FF2B5EF4-FFF2-40B4-BE49-F238E27FC236}">
                <a16:creationId xmlns:a16="http://schemas.microsoft.com/office/drawing/2014/main" id="{10C54E53-D754-934F-B97D-A473C4BBED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184150"/>
          <a:ext cx="1270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3" name="Equation" r:id="rId49" imgW="29260800" imgH="15214600" progId="Equation.3">
                  <p:embed/>
                </p:oleObj>
              </mc:Choice>
              <mc:Fallback>
                <p:oleObj name="Equation" r:id="rId49" imgW="29260800" imgH="15214600" progId="Equation.3">
                  <p:embed/>
                  <p:pic>
                    <p:nvPicPr>
                      <p:cNvPr id="81945" name="Object 25">
                        <a:extLst>
                          <a:ext uri="{FF2B5EF4-FFF2-40B4-BE49-F238E27FC236}">
                            <a16:creationId xmlns:a16="http://schemas.microsoft.com/office/drawing/2014/main" id="{10C54E53-D754-934F-B97D-A473C4BBED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84150"/>
                        <a:ext cx="1270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6" name="Object 26">
            <a:extLst>
              <a:ext uri="{FF2B5EF4-FFF2-40B4-BE49-F238E27FC236}">
                <a16:creationId xmlns:a16="http://schemas.microsoft.com/office/drawing/2014/main" id="{4EC3AA83-868C-354C-BD9C-B294871C00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1" y="5035550"/>
          <a:ext cx="690562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4" name="Equation" r:id="rId51" imgW="159156400" imgH="9067800" progId="Equation.3">
                  <p:embed/>
                </p:oleObj>
              </mc:Choice>
              <mc:Fallback>
                <p:oleObj name="Equation" r:id="rId51" imgW="159156400" imgH="9067800" progId="Equation.3">
                  <p:embed/>
                  <p:pic>
                    <p:nvPicPr>
                      <p:cNvPr id="81946" name="Object 26">
                        <a:extLst>
                          <a:ext uri="{FF2B5EF4-FFF2-40B4-BE49-F238E27FC236}">
                            <a16:creationId xmlns:a16="http://schemas.microsoft.com/office/drawing/2014/main" id="{4EC3AA83-868C-354C-BD9C-B294871C00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5035550"/>
                        <a:ext cx="690562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7" name="Text Box 27">
            <a:extLst>
              <a:ext uri="{FF2B5EF4-FFF2-40B4-BE49-F238E27FC236}">
                <a16:creationId xmlns:a16="http://schemas.microsoft.com/office/drawing/2014/main" id="{B12ACED3-EC19-1047-9862-BD1ACE0DB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6261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当</a:t>
            </a:r>
            <a:endParaRPr lang="zh-CN" altLang="en-US" dirty="0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81948" name="Object 28">
            <a:extLst>
              <a:ext uri="{FF2B5EF4-FFF2-40B4-BE49-F238E27FC236}">
                <a16:creationId xmlns:a16="http://schemas.microsoft.com/office/drawing/2014/main" id="{0D081777-0853-D64C-9165-F06BB95C7C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5721350"/>
          <a:ext cx="1841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5" name="Equation" r:id="rId53" imgW="42418000" imgH="9067800" progId="Equation.3">
                  <p:embed/>
                </p:oleObj>
              </mc:Choice>
              <mc:Fallback>
                <p:oleObj name="Equation" r:id="rId53" imgW="42418000" imgH="9067800" progId="Equation.3">
                  <p:embed/>
                  <p:pic>
                    <p:nvPicPr>
                      <p:cNvPr id="81948" name="Object 28">
                        <a:extLst>
                          <a:ext uri="{FF2B5EF4-FFF2-40B4-BE49-F238E27FC236}">
                            <a16:creationId xmlns:a16="http://schemas.microsoft.com/office/drawing/2014/main" id="{0D081777-0853-D64C-9165-F06BB95C7C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721350"/>
                        <a:ext cx="1841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9" name="Text Box 29">
            <a:extLst>
              <a:ext uri="{FF2B5EF4-FFF2-40B4-BE49-F238E27FC236}">
                <a16:creationId xmlns:a16="http://schemas.microsoft.com/office/drawing/2014/main" id="{A6EBEE30-BF1F-7C41-A516-6750BB723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6276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级数收敛于</a:t>
            </a:r>
          </a:p>
        </p:txBody>
      </p:sp>
      <p:graphicFrame>
        <p:nvGraphicFramePr>
          <p:cNvPr id="81950" name="Object 30">
            <a:extLst>
              <a:ext uri="{FF2B5EF4-FFF2-40B4-BE49-F238E27FC236}">
                <a16:creationId xmlns:a16="http://schemas.microsoft.com/office/drawing/2014/main" id="{136812E9-78F0-4947-8240-076A0456D7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24800" y="5484814"/>
          <a:ext cx="200183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6" name="Equation" r:id="rId55" imgW="48564800" imgH="19011900" progId="Equation.3">
                  <p:embed/>
                </p:oleObj>
              </mc:Choice>
              <mc:Fallback>
                <p:oleObj name="Equation" r:id="rId55" imgW="48564800" imgH="19011900" progId="Equation.3">
                  <p:embed/>
                  <p:pic>
                    <p:nvPicPr>
                      <p:cNvPr id="81950" name="Object 30">
                        <a:extLst>
                          <a:ext uri="{FF2B5EF4-FFF2-40B4-BE49-F238E27FC236}">
                            <a16:creationId xmlns:a16="http://schemas.microsoft.com/office/drawing/2014/main" id="{136812E9-78F0-4947-8240-076A0456D7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5484814"/>
                        <a:ext cx="2001838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89002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7" grpId="0" autoUpdateAnimBg="0"/>
      <p:bldP spid="81949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46" name="Object 2">
            <a:extLst>
              <a:ext uri="{FF2B5EF4-FFF2-40B4-BE49-F238E27FC236}">
                <a16:creationId xmlns:a16="http://schemas.microsoft.com/office/drawing/2014/main" id="{10878DEA-0728-5349-850A-7A6A8B8F7B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2863" y="1250950"/>
          <a:ext cx="29829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0" name="Equation" r:id="rId3" imgW="68757800" imgH="9359900" progId="Equation.3">
                  <p:embed/>
                </p:oleObj>
              </mc:Choice>
              <mc:Fallback>
                <p:oleObj name="Equation" r:id="rId3" imgW="68757800" imgH="9359900" progId="Equation.3">
                  <p:embed/>
                  <p:pic>
                    <p:nvPicPr>
                      <p:cNvPr id="82946" name="Object 2">
                        <a:extLst>
                          <a:ext uri="{FF2B5EF4-FFF2-40B4-BE49-F238E27FC236}">
                            <a16:creationId xmlns:a16="http://schemas.microsoft.com/office/drawing/2014/main" id="{10878DEA-0728-5349-850A-7A6A8B8F7B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863" y="1250950"/>
                        <a:ext cx="29829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7" name="AutoShape 3">
            <a:extLst>
              <a:ext uri="{FF2B5EF4-FFF2-40B4-BE49-F238E27FC236}">
                <a16:creationId xmlns:a16="http://schemas.microsoft.com/office/drawing/2014/main" id="{7491204B-B67A-2844-8A10-59721A387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809750"/>
            <a:ext cx="179388" cy="990600"/>
          </a:xfrm>
          <a:prstGeom prst="downArrow">
            <a:avLst>
              <a:gd name="adj1" fmla="val 50000"/>
              <a:gd name="adj2" fmla="val 13805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85B77F5C-98F8-5D48-BB44-228ADC269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9621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周期延拓</a:t>
            </a:r>
          </a:p>
        </p:txBody>
      </p:sp>
      <p:graphicFrame>
        <p:nvGraphicFramePr>
          <p:cNvPr id="82949" name="Object 5">
            <a:extLst>
              <a:ext uri="{FF2B5EF4-FFF2-40B4-BE49-F238E27FC236}">
                <a16:creationId xmlns:a16="http://schemas.microsoft.com/office/drawing/2014/main" id="{71884658-3AB4-DB48-B19A-9EFC033EE0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8525" y="3257550"/>
          <a:ext cx="105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1" name="Equation" r:id="rId5" imgW="24282400" imgH="9359900" progId="Equation.3">
                  <p:embed/>
                </p:oleObj>
              </mc:Choice>
              <mc:Fallback>
                <p:oleObj name="Equation" r:id="rId5" imgW="24282400" imgH="9359900" progId="Equation.3">
                  <p:embed/>
                  <p:pic>
                    <p:nvPicPr>
                      <p:cNvPr id="82949" name="Object 5">
                        <a:extLst>
                          <a:ext uri="{FF2B5EF4-FFF2-40B4-BE49-F238E27FC236}">
                            <a16:creationId xmlns:a16="http://schemas.microsoft.com/office/drawing/2014/main" id="{71884658-3AB4-DB48-B19A-9EFC033EE0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3257550"/>
                        <a:ext cx="105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0" name="Text Box 6">
            <a:extLst>
              <a:ext uri="{FF2B5EF4-FFF2-40B4-BE49-F238E27FC236}">
                <a16:creationId xmlns:a16="http://schemas.microsoft.com/office/drawing/2014/main" id="{829E276C-B57A-BD41-A463-39F8860DB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40055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傅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里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叶展开</a:t>
            </a:r>
          </a:p>
        </p:txBody>
      </p:sp>
      <p:graphicFrame>
        <p:nvGraphicFramePr>
          <p:cNvPr id="82951" name="Object 7">
            <a:extLst>
              <a:ext uri="{FF2B5EF4-FFF2-40B4-BE49-F238E27FC236}">
                <a16:creationId xmlns:a16="http://schemas.microsoft.com/office/drawing/2014/main" id="{509A687D-5297-B14B-88B4-152F54FC56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9450" y="5324475"/>
          <a:ext cx="2362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2" name="Equation" r:id="rId7" imgW="54419500" imgH="10528300" progId="Equation.3">
                  <p:embed/>
                </p:oleObj>
              </mc:Choice>
              <mc:Fallback>
                <p:oleObj name="Equation" r:id="rId7" imgW="54419500" imgH="10528300" progId="Equation.3">
                  <p:embed/>
                  <p:pic>
                    <p:nvPicPr>
                      <p:cNvPr id="82951" name="Object 7">
                        <a:extLst>
                          <a:ext uri="{FF2B5EF4-FFF2-40B4-BE49-F238E27FC236}">
                            <a16:creationId xmlns:a16="http://schemas.microsoft.com/office/drawing/2014/main" id="{509A687D-5297-B14B-88B4-152F54FC5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5324475"/>
                        <a:ext cx="2362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2" name="Text Box 8">
            <a:extLst>
              <a:ext uri="{FF2B5EF4-FFF2-40B4-BE49-F238E27FC236}">
                <a16:creationId xmlns:a16="http://schemas.microsoft.com/office/drawing/2014/main" id="{24354E4A-4507-B84B-A709-1BD7D0D1F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2720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上的傅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</a:p>
        </p:txBody>
      </p:sp>
      <p:sp>
        <p:nvSpPr>
          <p:cNvPr id="82953" name="Rectangle 9">
            <a:extLst>
              <a:ext uri="{FF2B5EF4-FFF2-40B4-BE49-F238E27FC236}">
                <a16:creationId xmlns:a16="http://schemas.microsoft.com/office/drawing/2014/main" id="{AC06AD82-21B7-494B-A000-2763BC287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61950"/>
            <a:ext cx="7696200" cy="7620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定义在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[–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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,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]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上的函数 </a:t>
            </a:r>
            <a:r>
              <a:rPr lang="en-US" altLang="zh-CN" sz="2800" b="1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f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(</a:t>
            </a:r>
            <a:r>
              <a:rPr lang="en-US" altLang="zh-CN" sz="2800" b="1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x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)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itchFamily="2" charset="2"/>
              </a:rPr>
              <a:t>的傅氏级数展开法</a:t>
            </a:r>
          </a:p>
        </p:txBody>
      </p:sp>
      <p:sp>
        <p:nvSpPr>
          <p:cNvPr id="82954" name="AutoShape 10">
            <a:extLst>
              <a:ext uri="{FF2B5EF4-FFF2-40B4-BE49-F238E27FC236}">
                <a16:creationId xmlns:a16="http://schemas.microsoft.com/office/drawing/2014/main" id="{C05F2FA5-DFE7-0C45-82CD-A1E6EF79A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171950"/>
            <a:ext cx="179388" cy="990600"/>
          </a:xfrm>
          <a:prstGeom prst="downArrow">
            <a:avLst>
              <a:gd name="adj1" fmla="val 50000"/>
              <a:gd name="adj2" fmla="val 13805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955" name="AutoShape 11">
            <a:extLst>
              <a:ext uri="{FF2B5EF4-FFF2-40B4-BE49-F238E27FC236}">
                <a16:creationId xmlns:a16="http://schemas.microsoft.com/office/drawing/2014/main" id="{F36C4B46-6DD4-CF46-B589-177752878476}"/>
              </a:ext>
            </a:extLst>
          </p:cNvPr>
          <p:cNvSpPr>
            <a:spLocks/>
          </p:cNvSpPr>
          <p:nvPr/>
        </p:nvSpPr>
        <p:spPr bwMode="auto">
          <a:xfrm>
            <a:off x="4568826" y="2952750"/>
            <a:ext cx="155575" cy="990600"/>
          </a:xfrm>
          <a:prstGeom prst="leftBrace">
            <a:avLst>
              <a:gd name="adj1" fmla="val 53061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2956" name="Object 12">
            <a:extLst>
              <a:ext uri="{FF2B5EF4-FFF2-40B4-BE49-F238E27FC236}">
                <a16:creationId xmlns:a16="http://schemas.microsoft.com/office/drawing/2014/main" id="{52BAEB47-26AA-3244-9D05-85F97BE831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13301" y="2927350"/>
          <a:ext cx="40116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3" name="Equation" r:id="rId9" imgW="92456000" imgH="9359900" progId="Equation.3">
                  <p:embed/>
                </p:oleObj>
              </mc:Choice>
              <mc:Fallback>
                <p:oleObj name="Equation" r:id="rId9" imgW="92456000" imgH="9359900" progId="Equation.3">
                  <p:embed/>
                  <p:pic>
                    <p:nvPicPr>
                      <p:cNvPr id="82956" name="Object 12">
                        <a:extLst>
                          <a:ext uri="{FF2B5EF4-FFF2-40B4-BE49-F238E27FC236}">
                            <a16:creationId xmlns:a16="http://schemas.microsoft.com/office/drawing/2014/main" id="{52BAEB47-26AA-3244-9D05-85F97BE831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1" y="2927350"/>
                        <a:ext cx="40116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7" name="Object 13">
            <a:extLst>
              <a:ext uri="{FF2B5EF4-FFF2-40B4-BE49-F238E27FC236}">
                <a16:creationId xmlns:a16="http://schemas.microsoft.com/office/drawing/2014/main" id="{D28A0E0C-5DE7-FE42-9ADC-1063450B3C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91075" y="3613150"/>
          <a:ext cx="1905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4" name="Equation" r:id="rId11" imgW="43891200" imgH="9359900" progId="Equation.3">
                  <p:embed/>
                </p:oleObj>
              </mc:Choice>
              <mc:Fallback>
                <p:oleObj name="Equation" r:id="rId11" imgW="43891200" imgH="9359900" progId="Equation.3">
                  <p:embed/>
                  <p:pic>
                    <p:nvPicPr>
                      <p:cNvPr id="82957" name="Object 13">
                        <a:extLst>
                          <a:ext uri="{FF2B5EF4-FFF2-40B4-BE49-F238E27FC236}">
                            <a16:creationId xmlns:a16="http://schemas.microsoft.com/office/drawing/2014/main" id="{D28A0E0C-5DE7-FE42-9ADC-1063450B3C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075" y="3613150"/>
                        <a:ext cx="1905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8" name="Text Box 14">
            <a:extLst>
              <a:ext uri="{FF2B5EF4-FFF2-40B4-BE49-F238E27FC236}">
                <a16:creationId xmlns:a16="http://schemas.microsoft.com/office/drawing/2014/main" id="{908BC84B-4B16-DD4E-92DC-C79C52CB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50043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其它</a:t>
            </a:r>
          </a:p>
        </p:txBody>
      </p:sp>
    </p:spTree>
    <p:extLst>
      <p:ext uri="{BB962C8B-B14F-4D97-AF65-F5344CB8AC3E}">
        <p14:creationId xmlns:p14="http://schemas.microsoft.com/office/powerpoint/2010/main" val="18250454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  <p:bldP spid="82950" grpId="0" autoUpdateAnimBg="0"/>
      <p:bldP spid="82952" grpId="0" autoUpdateAnimBg="0"/>
      <p:bldP spid="82958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59104F01-9CC1-6C4E-B377-2E4B524EA8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83971" name="Object 3">
            <a:extLst>
              <a:ext uri="{FF2B5EF4-FFF2-40B4-BE49-F238E27FC236}">
                <a16:creationId xmlns:a16="http://schemas.microsoft.com/office/drawing/2014/main" id="{AF3F9CB2-9F49-7E4B-91E4-48EEA4256A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13200" y="361950"/>
          <a:ext cx="3581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06" name="Equation" r:id="rId3" imgW="82499200" imgH="19900900" progId="Equation.3">
                  <p:embed/>
                </p:oleObj>
              </mc:Choice>
              <mc:Fallback>
                <p:oleObj name="Equation" r:id="rId3" imgW="82499200" imgH="19900900" progId="Equation.3">
                  <p:embed/>
                  <p:pic>
                    <p:nvPicPr>
                      <p:cNvPr id="83971" name="Object 3">
                        <a:extLst>
                          <a:ext uri="{FF2B5EF4-FFF2-40B4-BE49-F238E27FC236}">
                            <a16:creationId xmlns:a16="http://schemas.microsoft.com/office/drawing/2014/main" id="{AF3F9CB2-9F49-7E4B-91E4-48EEA4256A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361950"/>
                        <a:ext cx="3581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3" name="Text Box 5">
            <a:extLst>
              <a:ext uri="{FF2B5EF4-FFF2-40B4-BE49-F238E27FC236}">
                <a16:creationId xmlns:a16="http://schemas.microsoft.com/office/drawing/2014/main" id="{1EFFC394-537F-1E42-A3C0-77CABC032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7475" y="19192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83974" name="Object 6">
            <a:extLst>
              <a:ext uri="{FF2B5EF4-FFF2-40B4-BE49-F238E27FC236}">
                <a16:creationId xmlns:a16="http://schemas.microsoft.com/office/drawing/2014/main" id="{F269B69D-D935-6742-9081-7537A99EC8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2595563"/>
          <a:ext cx="2527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07" name="Equation" r:id="rId5" imgW="58216800" imgH="19011900" progId="Equation.3">
                  <p:embed/>
                </p:oleObj>
              </mc:Choice>
              <mc:Fallback>
                <p:oleObj name="Equation" r:id="rId5" imgW="58216800" imgH="19011900" progId="Equation.3">
                  <p:embed/>
                  <p:pic>
                    <p:nvPicPr>
                      <p:cNvPr id="83974" name="Object 6">
                        <a:extLst>
                          <a:ext uri="{FF2B5EF4-FFF2-40B4-BE49-F238E27FC236}">
                            <a16:creationId xmlns:a16="http://schemas.microsoft.com/office/drawing/2014/main" id="{F269B69D-D935-6742-9081-7537A99EC8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595563"/>
                        <a:ext cx="2527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5" name="Object 7">
            <a:extLst>
              <a:ext uri="{FF2B5EF4-FFF2-40B4-BE49-F238E27FC236}">
                <a16:creationId xmlns:a16="http://schemas.microsoft.com/office/drawing/2014/main" id="{47E43D79-B974-004D-A755-A163EC480C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2589213"/>
          <a:ext cx="2108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08" name="Equation" r:id="rId7" imgW="48564800" imgH="19011900" progId="Equation.3">
                  <p:embed/>
                </p:oleObj>
              </mc:Choice>
              <mc:Fallback>
                <p:oleObj name="Equation" r:id="rId7" imgW="48564800" imgH="19011900" progId="Equation.3">
                  <p:embed/>
                  <p:pic>
                    <p:nvPicPr>
                      <p:cNvPr id="83975" name="Object 7">
                        <a:extLst>
                          <a:ext uri="{FF2B5EF4-FFF2-40B4-BE49-F238E27FC236}">
                            <a16:creationId xmlns:a16="http://schemas.microsoft.com/office/drawing/2014/main" id="{47E43D79-B974-004D-A755-A163EC480C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589213"/>
                        <a:ext cx="2108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6" name="Object 8">
            <a:extLst>
              <a:ext uri="{FF2B5EF4-FFF2-40B4-BE49-F238E27FC236}">
                <a16:creationId xmlns:a16="http://schemas.microsoft.com/office/drawing/2014/main" id="{AFAD05F1-A2E0-5046-A127-655466A37B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43800" y="2589213"/>
          <a:ext cx="1562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09" name="Equation" r:id="rId9" imgW="35991800" imgH="19011900" progId="Equation.3">
                  <p:embed/>
                </p:oleObj>
              </mc:Choice>
              <mc:Fallback>
                <p:oleObj name="Equation" r:id="rId9" imgW="35991800" imgH="19011900" progId="Equation.3">
                  <p:embed/>
                  <p:pic>
                    <p:nvPicPr>
                      <p:cNvPr id="83976" name="Object 8">
                        <a:extLst>
                          <a:ext uri="{FF2B5EF4-FFF2-40B4-BE49-F238E27FC236}">
                            <a16:creationId xmlns:a16="http://schemas.microsoft.com/office/drawing/2014/main" id="{AFAD05F1-A2E0-5046-A127-655466A37B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589213"/>
                        <a:ext cx="1562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7" name="Object 9">
            <a:extLst>
              <a:ext uri="{FF2B5EF4-FFF2-40B4-BE49-F238E27FC236}">
                <a16:creationId xmlns:a16="http://schemas.microsoft.com/office/drawing/2014/main" id="{106F72A6-A08D-4B4B-AC7A-E0F10CCAA2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509963"/>
          <a:ext cx="1562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0" name="Equation" r:id="rId11" imgW="35991800" imgH="21945600" progId="Equation.3">
                  <p:embed/>
                </p:oleObj>
              </mc:Choice>
              <mc:Fallback>
                <p:oleObj name="Equation" r:id="rId11" imgW="35991800" imgH="21945600" progId="Equation.3">
                  <p:embed/>
                  <p:pic>
                    <p:nvPicPr>
                      <p:cNvPr id="83977" name="Object 9">
                        <a:extLst>
                          <a:ext uri="{FF2B5EF4-FFF2-40B4-BE49-F238E27FC236}">
                            <a16:creationId xmlns:a16="http://schemas.microsoft.com/office/drawing/2014/main" id="{106F72A6-A08D-4B4B-AC7A-E0F10CCAA2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09963"/>
                        <a:ext cx="1562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8" name="Object 10">
            <a:extLst>
              <a:ext uri="{FF2B5EF4-FFF2-40B4-BE49-F238E27FC236}">
                <a16:creationId xmlns:a16="http://schemas.microsoft.com/office/drawing/2014/main" id="{7DBF8E18-80D4-4944-B919-EEE72C3548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3929063"/>
          <a:ext cx="520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1" name="Equation" r:id="rId13" imgW="12001500" imgH="5562600" progId="Equation.3">
                  <p:embed/>
                </p:oleObj>
              </mc:Choice>
              <mc:Fallback>
                <p:oleObj name="Equation" r:id="rId13" imgW="12001500" imgH="5562600" progId="Equation.3">
                  <p:embed/>
                  <p:pic>
                    <p:nvPicPr>
                      <p:cNvPr id="83978" name="Object 10">
                        <a:extLst>
                          <a:ext uri="{FF2B5EF4-FFF2-40B4-BE49-F238E27FC236}">
                            <a16:creationId xmlns:a16="http://schemas.microsoft.com/office/drawing/2014/main" id="{7DBF8E18-80D4-4944-B919-EEE72C3548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929063"/>
                        <a:ext cx="520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9" name="Object 11">
            <a:extLst>
              <a:ext uri="{FF2B5EF4-FFF2-40B4-BE49-F238E27FC236}">
                <a16:creationId xmlns:a16="http://schemas.microsoft.com/office/drawing/2014/main" id="{74F35BD3-D36E-514C-863F-1B2D03418C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98750" y="4495800"/>
          <a:ext cx="3416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2" name="Equation" r:id="rId15" imgW="78701900" imgH="19011900" progId="Equation.3">
                  <p:embed/>
                </p:oleObj>
              </mc:Choice>
              <mc:Fallback>
                <p:oleObj name="Equation" r:id="rId15" imgW="78701900" imgH="19011900" progId="Equation.3">
                  <p:embed/>
                  <p:pic>
                    <p:nvPicPr>
                      <p:cNvPr id="83979" name="Object 11">
                        <a:extLst>
                          <a:ext uri="{FF2B5EF4-FFF2-40B4-BE49-F238E27FC236}">
                            <a16:creationId xmlns:a16="http://schemas.microsoft.com/office/drawing/2014/main" id="{74F35BD3-D36E-514C-863F-1B2D03418C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4495800"/>
                        <a:ext cx="3416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0" name="Object 12">
            <a:extLst>
              <a:ext uri="{FF2B5EF4-FFF2-40B4-BE49-F238E27FC236}">
                <a16:creationId xmlns:a16="http://schemas.microsoft.com/office/drawing/2014/main" id="{7F603643-9138-1B40-A900-D70FF202B0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2200" y="4495800"/>
          <a:ext cx="2933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3" name="Equation" r:id="rId17" imgW="67589400" imgH="19011900" progId="Equation.3">
                  <p:embed/>
                </p:oleObj>
              </mc:Choice>
              <mc:Fallback>
                <p:oleObj name="Equation" r:id="rId17" imgW="67589400" imgH="19011900" progId="Equation.3">
                  <p:embed/>
                  <p:pic>
                    <p:nvPicPr>
                      <p:cNvPr id="83980" name="Object 12">
                        <a:extLst>
                          <a:ext uri="{FF2B5EF4-FFF2-40B4-BE49-F238E27FC236}">
                            <a16:creationId xmlns:a16="http://schemas.microsoft.com/office/drawing/2014/main" id="{7F603643-9138-1B40-A900-D70FF202B0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495800"/>
                        <a:ext cx="2933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1" name="Object 13">
            <a:extLst>
              <a:ext uri="{FF2B5EF4-FFF2-40B4-BE49-F238E27FC236}">
                <a16:creationId xmlns:a16="http://schemas.microsoft.com/office/drawing/2014/main" id="{86841643-D24A-5944-AAC3-0105C77197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9600" y="5456238"/>
          <a:ext cx="2489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4" name="Equation" r:id="rId19" imgW="57340500" imgH="19011900" progId="Equation.3">
                  <p:embed/>
                </p:oleObj>
              </mc:Choice>
              <mc:Fallback>
                <p:oleObj name="Equation" r:id="rId19" imgW="57340500" imgH="19011900" progId="Equation.3">
                  <p:embed/>
                  <p:pic>
                    <p:nvPicPr>
                      <p:cNvPr id="83981" name="Object 13">
                        <a:extLst>
                          <a:ext uri="{FF2B5EF4-FFF2-40B4-BE49-F238E27FC236}">
                            <a16:creationId xmlns:a16="http://schemas.microsoft.com/office/drawing/2014/main" id="{86841643-D24A-5944-AAC3-0105C77197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5456238"/>
                        <a:ext cx="2489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2" name="Object 14">
            <a:extLst>
              <a:ext uri="{FF2B5EF4-FFF2-40B4-BE49-F238E27FC236}">
                <a16:creationId xmlns:a16="http://schemas.microsoft.com/office/drawing/2014/main" id="{A3BCFFBB-C211-154D-A550-9EA8B13EB1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27700" y="5372100"/>
          <a:ext cx="35687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15" name="Equation" r:id="rId21" imgW="82207100" imgH="21945600" progId="Equation.3">
                  <p:embed/>
                </p:oleObj>
              </mc:Choice>
              <mc:Fallback>
                <p:oleObj name="Equation" r:id="rId21" imgW="82207100" imgH="21945600" progId="Equation.3">
                  <p:embed/>
                  <p:pic>
                    <p:nvPicPr>
                      <p:cNvPr id="83982" name="Object 14">
                        <a:extLst>
                          <a:ext uri="{FF2B5EF4-FFF2-40B4-BE49-F238E27FC236}">
                            <a16:creationId xmlns:a16="http://schemas.microsoft.com/office/drawing/2014/main" id="{A3BCFFBB-C211-154D-A550-9EA8B13EB1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5372100"/>
                        <a:ext cx="35687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3" name="Text Box 15">
            <a:extLst>
              <a:ext uri="{FF2B5EF4-FFF2-40B4-BE49-F238E27FC236}">
                <a16:creationId xmlns:a16="http://schemas.microsoft.com/office/drawing/2014/main" id="{AFB30698-883F-CA4D-8319-7BACB37C1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295401"/>
            <a:ext cx="3289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延拓成以 </a:t>
            </a:r>
            <a:endParaRPr lang="zh-CN" altLang="en-US">
              <a:solidFill>
                <a:srgbClr val="000000"/>
              </a:solidFill>
              <a:sym typeface="Symbol" pitchFamily="2" charset="2"/>
            </a:endParaRPr>
          </a:p>
        </p:txBody>
      </p:sp>
      <p:sp>
        <p:nvSpPr>
          <p:cNvPr id="83984" name="Text Box 16">
            <a:extLst>
              <a:ext uri="{FF2B5EF4-FFF2-40B4-BE49-F238E27FC236}">
                <a16:creationId xmlns:a16="http://schemas.microsoft.com/office/drawing/2014/main" id="{E2061B44-36A3-CE4A-B55D-4144817F8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714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展成傅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3985" name="Text Box 17">
            <a:extLst>
              <a:ext uri="{FF2B5EF4-FFF2-40B4-BE49-F238E27FC236}">
                <a16:creationId xmlns:a16="http://schemas.microsoft.com/office/drawing/2014/main" id="{3961C374-AE69-4541-9DCE-718E68A3A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19288"/>
            <a:ext cx="36591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</a:t>
            </a:r>
            <a:r>
              <a:rPr lang="zh-CN" altLang="en-US">
                <a:solidFill>
                  <a:srgbClr val="000000"/>
                </a:solidFill>
              </a:rPr>
              <a:t>周期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的函数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F(x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) , </a:t>
            </a:r>
          </a:p>
        </p:txBody>
      </p:sp>
      <p:grpSp>
        <p:nvGrpSpPr>
          <p:cNvPr id="84024" name="Group 56">
            <a:extLst>
              <a:ext uri="{FF2B5EF4-FFF2-40B4-BE49-F238E27FC236}">
                <a16:creationId xmlns:a16="http://schemas.microsoft.com/office/drawing/2014/main" id="{3529884A-1344-6843-8353-9523057176A1}"/>
              </a:ext>
            </a:extLst>
          </p:cNvPr>
          <p:cNvGrpSpPr>
            <a:grpSpLocks/>
          </p:cNvGrpSpPr>
          <p:nvPr/>
        </p:nvGrpSpPr>
        <p:grpSpPr bwMode="auto">
          <a:xfrm>
            <a:off x="6100763" y="1539876"/>
            <a:ext cx="3979862" cy="550863"/>
            <a:chOff x="2883" y="922"/>
            <a:chExt cx="2507" cy="347"/>
          </a:xfrm>
        </p:grpSpPr>
        <p:sp>
          <p:nvSpPr>
            <p:cNvPr id="84025" name="Line 57">
              <a:extLst>
                <a:ext uri="{FF2B5EF4-FFF2-40B4-BE49-F238E27FC236}">
                  <a16:creationId xmlns:a16="http://schemas.microsoft.com/office/drawing/2014/main" id="{4D09BE03-D5E3-7546-9DF7-ED1606624A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28" y="922"/>
              <a:ext cx="346" cy="34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26" name="Line 58">
              <a:extLst>
                <a:ext uri="{FF2B5EF4-FFF2-40B4-BE49-F238E27FC236}">
                  <a16:creationId xmlns:a16="http://schemas.microsoft.com/office/drawing/2014/main" id="{1787BCA0-4544-EE48-88AC-24692AA08E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4" y="922"/>
              <a:ext cx="0" cy="3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27" name="Line 59">
              <a:extLst>
                <a:ext uri="{FF2B5EF4-FFF2-40B4-BE49-F238E27FC236}">
                  <a16:creationId xmlns:a16="http://schemas.microsoft.com/office/drawing/2014/main" id="{3CA1D2BB-F82B-C041-BDB5-771D7D60C6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4" y="924"/>
              <a:ext cx="346" cy="34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28" name="Line 60">
              <a:extLst>
                <a:ext uri="{FF2B5EF4-FFF2-40B4-BE49-F238E27FC236}">
                  <a16:creationId xmlns:a16="http://schemas.microsoft.com/office/drawing/2014/main" id="{DA125374-87FE-7D48-83F1-0C451605A3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5" y="922"/>
              <a:ext cx="346" cy="34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29" name="Line 61">
              <a:extLst>
                <a:ext uri="{FF2B5EF4-FFF2-40B4-BE49-F238E27FC236}">
                  <a16:creationId xmlns:a16="http://schemas.microsoft.com/office/drawing/2014/main" id="{55C7F767-67C9-DC4F-99DA-3D11ACBE3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9" y="922"/>
              <a:ext cx="0" cy="34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30" name="Line 62">
              <a:extLst>
                <a:ext uri="{FF2B5EF4-FFF2-40B4-BE49-F238E27FC236}">
                  <a16:creationId xmlns:a16="http://schemas.microsoft.com/office/drawing/2014/main" id="{45DC0598-4485-BC44-8E9A-1456C46F4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9" y="922"/>
              <a:ext cx="346" cy="34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31" name="Line 63">
              <a:extLst>
                <a:ext uri="{FF2B5EF4-FFF2-40B4-BE49-F238E27FC236}">
                  <a16:creationId xmlns:a16="http://schemas.microsoft.com/office/drawing/2014/main" id="{CF776AD3-C08E-7C43-99E2-01C4C3257C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3" y="922"/>
              <a:ext cx="216" cy="216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4032" name="Line 64">
              <a:extLst>
                <a:ext uri="{FF2B5EF4-FFF2-40B4-BE49-F238E27FC236}">
                  <a16:creationId xmlns:a16="http://schemas.microsoft.com/office/drawing/2014/main" id="{16241C55-90CA-1347-8442-7764BFD25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4" y="922"/>
              <a:ext cx="216" cy="216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4033" name="Group 65">
            <a:extLst>
              <a:ext uri="{FF2B5EF4-FFF2-40B4-BE49-F238E27FC236}">
                <a16:creationId xmlns:a16="http://schemas.microsoft.com/office/drawing/2014/main" id="{1D7BA579-00C2-3A43-A89E-BE08FD0BAA18}"/>
              </a:ext>
            </a:extLst>
          </p:cNvPr>
          <p:cNvGrpSpPr>
            <a:grpSpLocks/>
          </p:cNvGrpSpPr>
          <p:nvPr/>
        </p:nvGrpSpPr>
        <p:grpSpPr bwMode="auto">
          <a:xfrm>
            <a:off x="6172201" y="1255714"/>
            <a:ext cx="4119563" cy="1182687"/>
            <a:chOff x="2928" y="743"/>
            <a:chExt cx="2595" cy="745"/>
          </a:xfrm>
        </p:grpSpPr>
        <p:grpSp>
          <p:nvGrpSpPr>
            <p:cNvPr id="84034" name="Group 66">
              <a:extLst>
                <a:ext uri="{FF2B5EF4-FFF2-40B4-BE49-F238E27FC236}">
                  <a16:creationId xmlns:a16="http://schemas.microsoft.com/office/drawing/2014/main" id="{9D531F5A-FE20-3544-94CC-89739B13EB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743"/>
              <a:ext cx="2595" cy="745"/>
              <a:chOff x="2928" y="743"/>
              <a:chExt cx="2595" cy="745"/>
            </a:xfrm>
          </p:grpSpPr>
          <p:grpSp>
            <p:nvGrpSpPr>
              <p:cNvPr id="84035" name="Group 67">
                <a:extLst>
                  <a:ext uri="{FF2B5EF4-FFF2-40B4-BE49-F238E27FC236}">
                    <a16:creationId xmlns:a16="http://schemas.microsoft.com/office/drawing/2014/main" id="{8D9CF2A6-6460-7E45-A77B-114E98FEA1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8" y="743"/>
                <a:ext cx="2595" cy="725"/>
                <a:chOff x="2928" y="743"/>
                <a:chExt cx="2595" cy="725"/>
              </a:xfrm>
            </p:grpSpPr>
            <p:graphicFrame>
              <p:nvGraphicFramePr>
                <p:cNvPr id="84036" name="Object 68">
                  <a:extLst>
                    <a:ext uri="{FF2B5EF4-FFF2-40B4-BE49-F238E27FC236}">
                      <a16:creationId xmlns:a16="http://schemas.microsoft.com/office/drawing/2014/main" id="{6E94CAFB-E91D-C741-9932-354E39E9B584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176" y="743"/>
                <a:ext cx="152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7116" name="Equation" r:id="rId23" imgW="5562600" imgH="7023100" progId="Equation.3">
                        <p:embed/>
                      </p:oleObj>
                    </mc:Choice>
                    <mc:Fallback>
                      <p:oleObj name="Equation" r:id="rId23" imgW="5562600" imgH="7023100" progId="Equation.3">
                        <p:embed/>
                        <p:pic>
                          <p:nvPicPr>
                            <p:cNvPr id="84036" name="Object 68">
                              <a:extLst>
                                <a:ext uri="{FF2B5EF4-FFF2-40B4-BE49-F238E27FC236}">
                                  <a16:creationId xmlns:a16="http://schemas.microsoft.com/office/drawing/2014/main" id="{6E94CAFB-E91D-C741-9932-354E39E9B584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76" y="743"/>
                              <a:ext cx="152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4037" name="Object 69">
                  <a:extLst>
                    <a:ext uri="{FF2B5EF4-FFF2-40B4-BE49-F238E27FC236}">
                      <a16:creationId xmlns:a16="http://schemas.microsoft.com/office/drawing/2014/main" id="{84151EB7-7CCC-7544-A224-B6FFF4E0B9F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384" y="1324"/>
                <a:ext cx="136" cy="1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7117" name="Equation" r:id="rId25" imgW="4978400" imgH="5270500" progId="Equation.3">
                        <p:embed/>
                      </p:oleObj>
                    </mc:Choice>
                    <mc:Fallback>
                      <p:oleObj name="Equation" r:id="rId25" imgW="4978400" imgH="5270500" progId="Equation.3">
                        <p:embed/>
                        <p:pic>
                          <p:nvPicPr>
                            <p:cNvPr id="84037" name="Object 69">
                              <a:extLst>
                                <a:ext uri="{FF2B5EF4-FFF2-40B4-BE49-F238E27FC236}">
                                  <a16:creationId xmlns:a16="http://schemas.microsoft.com/office/drawing/2014/main" id="{84151EB7-7CCC-7544-A224-B6FFF4E0B9F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84" y="1324"/>
                              <a:ext cx="136" cy="14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4038" name="Line 70">
                  <a:extLst>
                    <a:ext uri="{FF2B5EF4-FFF2-40B4-BE49-F238E27FC236}">
                      <a16:creationId xmlns:a16="http://schemas.microsoft.com/office/drawing/2014/main" id="{9C0B668D-32AB-2F45-B2BF-2DBDD0F1FB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28" y="1274"/>
                  <a:ext cx="2595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039" name="Line 71">
                  <a:extLst>
                    <a:ext uri="{FF2B5EF4-FFF2-40B4-BE49-F238E27FC236}">
                      <a16:creationId xmlns:a16="http://schemas.microsoft.com/office/drawing/2014/main" id="{C7A0B780-DBE6-8143-BBF7-1DC0818D2D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138" y="927"/>
                  <a:ext cx="346" cy="345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040" name="Line 72">
                  <a:extLst>
                    <a:ext uri="{FF2B5EF4-FFF2-40B4-BE49-F238E27FC236}">
                      <a16:creationId xmlns:a16="http://schemas.microsoft.com/office/drawing/2014/main" id="{BEF1FA7B-061D-494F-8AA5-5D7F09FC7D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38" y="768"/>
                  <a:ext cx="0" cy="68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041" name="Line 73">
                  <a:extLst>
                    <a:ext uri="{FF2B5EF4-FFF2-40B4-BE49-F238E27FC236}">
                      <a16:creationId xmlns:a16="http://schemas.microsoft.com/office/drawing/2014/main" id="{E543B197-70E0-AF46-8F5A-FB5B1A15B9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84" y="927"/>
                  <a:ext cx="0" cy="345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042" name="Line 74">
                  <a:extLst>
                    <a:ext uri="{FF2B5EF4-FFF2-40B4-BE49-F238E27FC236}">
                      <a16:creationId xmlns:a16="http://schemas.microsoft.com/office/drawing/2014/main" id="{776ED395-5083-744F-8AB6-A041EB9E4C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93" y="927"/>
                  <a:ext cx="0" cy="345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043" name="Line 75">
                  <a:extLst>
                    <a:ext uri="{FF2B5EF4-FFF2-40B4-BE49-F238E27FC236}">
                      <a16:creationId xmlns:a16="http://schemas.microsoft.com/office/drawing/2014/main" id="{6C5BE032-F4D1-C74A-A270-BC96A8CE9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93" y="927"/>
                  <a:ext cx="345" cy="345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84044" name="Object 76">
                <a:extLst>
                  <a:ext uri="{FF2B5EF4-FFF2-40B4-BE49-F238E27FC236}">
                    <a16:creationId xmlns:a16="http://schemas.microsoft.com/office/drawing/2014/main" id="{D741CCC0-5A83-3942-A7E2-86265174376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648" y="1351"/>
              <a:ext cx="127" cy="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7118" name="Equation" r:id="rId27" imgW="5562600" imgH="2044700" progId="Equation.3">
                      <p:embed/>
                    </p:oleObj>
                  </mc:Choice>
                  <mc:Fallback>
                    <p:oleObj name="Equation" r:id="rId27" imgW="5562600" imgH="2044700" progId="Equation.3">
                      <p:embed/>
                      <p:pic>
                        <p:nvPicPr>
                          <p:cNvPr id="84044" name="Object 76">
                            <a:extLst>
                              <a:ext uri="{FF2B5EF4-FFF2-40B4-BE49-F238E27FC236}">
                                <a16:creationId xmlns:a16="http://schemas.microsoft.com/office/drawing/2014/main" id="{D741CCC0-5A83-3942-A7E2-86265174376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48" y="1351"/>
                            <a:ext cx="127" cy="4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045" name="Object 77">
                <a:extLst>
                  <a:ext uri="{FF2B5EF4-FFF2-40B4-BE49-F238E27FC236}">
                    <a16:creationId xmlns:a16="http://schemas.microsoft.com/office/drawing/2014/main" id="{486561D7-271F-C842-97B8-989422F86C2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80" y="1289"/>
              <a:ext cx="1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7119" name="Equation" r:id="rId29" imgW="7023100" imgH="7315200" progId="Equation.3">
                      <p:embed/>
                    </p:oleObj>
                  </mc:Choice>
                  <mc:Fallback>
                    <p:oleObj name="Equation" r:id="rId29" imgW="7023100" imgH="7315200" progId="Equation.3">
                      <p:embed/>
                      <p:pic>
                        <p:nvPicPr>
                          <p:cNvPr id="84045" name="Object 77">
                            <a:extLst>
                              <a:ext uri="{FF2B5EF4-FFF2-40B4-BE49-F238E27FC236}">
                                <a16:creationId xmlns:a16="http://schemas.microsoft.com/office/drawing/2014/main" id="{486561D7-271F-C842-97B8-989422F86C2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80" y="1289"/>
                            <a:ext cx="1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4046" name="Object 78">
              <a:extLst>
                <a:ext uri="{FF2B5EF4-FFF2-40B4-BE49-F238E27FC236}">
                  <a16:creationId xmlns:a16="http://schemas.microsoft.com/office/drawing/2014/main" id="{9BD40D2C-F223-3E43-B11B-985453E05E3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1296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7120" name="Equation" r:id="rId31" imgW="5562600" imgH="5562600" progId="Equation.3">
                    <p:embed/>
                  </p:oleObj>
                </mc:Choice>
                <mc:Fallback>
                  <p:oleObj name="Equation" r:id="rId31" imgW="5562600" imgH="5562600" progId="Equation.3">
                    <p:embed/>
                    <p:pic>
                      <p:nvPicPr>
                        <p:cNvPr id="84046" name="Object 78">
                          <a:extLst>
                            <a:ext uri="{FF2B5EF4-FFF2-40B4-BE49-F238E27FC236}">
                              <a16:creationId xmlns:a16="http://schemas.microsoft.com/office/drawing/2014/main" id="{9BD40D2C-F223-3E43-B11B-985453E05E3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296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047" name="Object 79">
              <a:extLst>
                <a:ext uri="{FF2B5EF4-FFF2-40B4-BE49-F238E27FC236}">
                  <a16:creationId xmlns:a16="http://schemas.microsoft.com/office/drawing/2014/main" id="{0B92B14F-7660-A743-A3DF-8171150992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5" y="1296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7121" name="Equation" r:id="rId33" imgW="5562600" imgH="5562600" progId="Equation.3">
                    <p:embed/>
                  </p:oleObj>
                </mc:Choice>
                <mc:Fallback>
                  <p:oleObj name="Equation" r:id="rId33" imgW="5562600" imgH="5562600" progId="Equation.3">
                    <p:embed/>
                    <p:pic>
                      <p:nvPicPr>
                        <p:cNvPr id="84047" name="Object 79">
                          <a:extLst>
                            <a:ext uri="{FF2B5EF4-FFF2-40B4-BE49-F238E27FC236}">
                              <a16:creationId xmlns:a16="http://schemas.microsoft.com/office/drawing/2014/main" id="{0B92B14F-7660-A743-A3DF-8171150992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5" y="1296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378027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autoUpdateAnimBg="0"/>
      <p:bldP spid="83983" grpId="0" build="p" autoUpdateAnimBg="0"/>
      <p:bldP spid="83985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4" name="Object 2">
            <a:extLst>
              <a:ext uri="{FF2B5EF4-FFF2-40B4-BE49-F238E27FC236}">
                <a16:creationId xmlns:a16="http://schemas.microsoft.com/office/drawing/2014/main" id="{E2CB2EF3-356C-E54C-90F2-116C64398D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2838450"/>
          <a:ext cx="16129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4" name="Equation" r:id="rId3" imgW="37160200" imgH="20193000" progId="Equation.3">
                  <p:embed/>
                </p:oleObj>
              </mc:Choice>
              <mc:Fallback>
                <p:oleObj name="Equation" r:id="rId3" imgW="37160200" imgH="20193000" progId="Equation.3">
                  <p:embed/>
                  <p:pic>
                    <p:nvPicPr>
                      <p:cNvPr id="84994" name="Object 2">
                        <a:extLst>
                          <a:ext uri="{FF2B5EF4-FFF2-40B4-BE49-F238E27FC236}">
                            <a16:creationId xmlns:a16="http://schemas.microsoft.com/office/drawing/2014/main" id="{E2CB2EF3-356C-E54C-90F2-116C64398D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838450"/>
                        <a:ext cx="16129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5" name="Object 3">
            <a:extLst>
              <a:ext uri="{FF2B5EF4-FFF2-40B4-BE49-F238E27FC236}">
                <a16:creationId xmlns:a16="http://schemas.microsoft.com/office/drawing/2014/main" id="{CAECBA26-44B8-7C45-B61E-7371E111C4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60600" y="6731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5" name="Equation" r:id="rId5" imgW="8191500" imgH="10236200" progId="Equation.3">
                  <p:embed/>
                </p:oleObj>
              </mc:Choice>
              <mc:Fallback>
                <p:oleObj name="Equation" r:id="rId5" imgW="8191500" imgH="10236200" progId="Equation.3">
                  <p:embed/>
                  <p:pic>
                    <p:nvPicPr>
                      <p:cNvPr id="84995" name="Object 3">
                        <a:extLst>
                          <a:ext uri="{FF2B5EF4-FFF2-40B4-BE49-F238E27FC236}">
                            <a16:creationId xmlns:a16="http://schemas.microsoft.com/office/drawing/2014/main" id="{CAECBA26-44B8-7C45-B61E-7371E111C4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6731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6" name="Object 4">
            <a:extLst>
              <a:ext uri="{FF2B5EF4-FFF2-40B4-BE49-F238E27FC236}">
                <a16:creationId xmlns:a16="http://schemas.microsoft.com/office/drawing/2014/main" id="{C6BE2D0B-67A6-BB49-A0C2-BAB276E99D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11450" y="495300"/>
          <a:ext cx="2705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6" name="Equation" r:id="rId7" imgW="62318900" imgH="20193000" progId="Equation.3">
                  <p:embed/>
                </p:oleObj>
              </mc:Choice>
              <mc:Fallback>
                <p:oleObj name="Equation" r:id="rId7" imgW="62318900" imgH="20193000" progId="Equation.3">
                  <p:embed/>
                  <p:pic>
                    <p:nvPicPr>
                      <p:cNvPr id="84996" name="Object 4">
                        <a:extLst>
                          <a:ext uri="{FF2B5EF4-FFF2-40B4-BE49-F238E27FC236}">
                            <a16:creationId xmlns:a16="http://schemas.microsoft.com/office/drawing/2014/main" id="{C6BE2D0B-67A6-BB49-A0C2-BAB276E99D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95300"/>
                        <a:ext cx="2705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5">
            <a:extLst>
              <a:ext uri="{FF2B5EF4-FFF2-40B4-BE49-F238E27FC236}">
                <a16:creationId xmlns:a16="http://schemas.microsoft.com/office/drawing/2014/main" id="{695D114E-866E-4C4A-8B5B-911959F5A7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457200"/>
          <a:ext cx="584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7" name="Equation" r:id="rId9" imgW="13462000" imgH="21653500" progId="Equation.3">
                  <p:embed/>
                </p:oleObj>
              </mc:Choice>
              <mc:Fallback>
                <p:oleObj name="Equation" r:id="rId9" imgW="13462000" imgH="21653500" progId="Equation.3">
                  <p:embed/>
                  <p:pic>
                    <p:nvPicPr>
                      <p:cNvPr id="84997" name="Object 5">
                        <a:extLst>
                          <a:ext uri="{FF2B5EF4-FFF2-40B4-BE49-F238E27FC236}">
                            <a16:creationId xmlns:a16="http://schemas.microsoft.com/office/drawing/2014/main" id="{695D114E-866E-4C4A-8B5B-911959F5A7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57200"/>
                        <a:ext cx="584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8" name="Object 6">
            <a:extLst>
              <a:ext uri="{FF2B5EF4-FFF2-40B4-BE49-F238E27FC236}">
                <a16:creationId xmlns:a16="http://schemas.microsoft.com/office/drawing/2014/main" id="{80E74440-A107-694D-AD3B-65AB2FA8CF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21600" y="469900"/>
          <a:ext cx="1422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8" name="Equation" r:id="rId11" imgW="32766000" imgH="7607300" progId="Equation.3">
                  <p:embed/>
                </p:oleObj>
              </mc:Choice>
              <mc:Fallback>
                <p:oleObj name="Equation" r:id="rId11" imgW="32766000" imgH="7607300" progId="Equation.3">
                  <p:embed/>
                  <p:pic>
                    <p:nvPicPr>
                      <p:cNvPr id="84998" name="Object 6">
                        <a:extLst>
                          <a:ext uri="{FF2B5EF4-FFF2-40B4-BE49-F238E27FC236}">
                            <a16:creationId xmlns:a16="http://schemas.microsoft.com/office/drawing/2014/main" id="{80E74440-A107-694D-AD3B-65AB2FA8CF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469900"/>
                        <a:ext cx="1422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9" name="Object 7">
            <a:extLst>
              <a:ext uri="{FF2B5EF4-FFF2-40B4-BE49-F238E27FC236}">
                <a16:creationId xmlns:a16="http://schemas.microsoft.com/office/drawing/2014/main" id="{7B3C5215-822D-DB48-B25D-7C4F8C5590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56350" y="1123950"/>
          <a:ext cx="2349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39" name="Equation" r:id="rId13" imgW="54127400" imgH="9067800" progId="Equation.3">
                  <p:embed/>
                </p:oleObj>
              </mc:Choice>
              <mc:Fallback>
                <p:oleObj name="Equation" r:id="rId13" imgW="54127400" imgH="9067800" progId="Equation.3">
                  <p:embed/>
                  <p:pic>
                    <p:nvPicPr>
                      <p:cNvPr id="84999" name="Object 7">
                        <a:extLst>
                          <a:ext uri="{FF2B5EF4-FFF2-40B4-BE49-F238E27FC236}">
                            <a16:creationId xmlns:a16="http://schemas.microsoft.com/office/drawing/2014/main" id="{7B3C5215-822D-DB48-B25D-7C4F8C5590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1123950"/>
                        <a:ext cx="2349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8">
            <a:extLst>
              <a:ext uri="{FF2B5EF4-FFF2-40B4-BE49-F238E27FC236}">
                <a16:creationId xmlns:a16="http://schemas.microsoft.com/office/drawing/2014/main" id="{11659AC4-CA29-2C41-BCD4-E03EE7466E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05800" y="1504950"/>
          <a:ext cx="201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0" name="Equation" r:id="rId15" imgW="46520100" imgH="9067800" progId="Equation.3">
                  <p:embed/>
                </p:oleObj>
              </mc:Choice>
              <mc:Fallback>
                <p:oleObj name="Equation" r:id="rId15" imgW="46520100" imgH="9067800" progId="Equation.3">
                  <p:embed/>
                  <p:pic>
                    <p:nvPicPr>
                      <p:cNvPr id="85000" name="Object 8">
                        <a:extLst>
                          <a:ext uri="{FF2B5EF4-FFF2-40B4-BE49-F238E27FC236}">
                            <a16:creationId xmlns:a16="http://schemas.microsoft.com/office/drawing/2014/main" id="{11659AC4-CA29-2C41-BCD4-E03EE7466E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1504950"/>
                        <a:ext cx="201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9">
            <a:extLst>
              <a:ext uri="{FF2B5EF4-FFF2-40B4-BE49-F238E27FC236}">
                <a16:creationId xmlns:a16="http://schemas.microsoft.com/office/drawing/2014/main" id="{1AE24211-61EB-9C44-923F-943581EF19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81700" y="292100"/>
          <a:ext cx="16129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1" name="Equation" r:id="rId17" imgW="37160200" imgH="16090900" progId="Equation.3">
                  <p:embed/>
                </p:oleObj>
              </mc:Choice>
              <mc:Fallback>
                <p:oleObj name="Equation" r:id="rId17" imgW="37160200" imgH="16090900" progId="Equation.3">
                  <p:embed/>
                  <p:pic>
                    <p:nvPicPr>
                      <p:cNvPr id="85001" name="Object 9">
                        <a:extLst>
                          <a:ext uri="{FF2B5EF4-FFF2-40B4-BE49-F238E27FC236}">
                            <a16:creationId xmlns:a16="http://schemas.microsoft.com/office/drawing/2014/main" id="{1AE24211-61EB-9C44-923F-943581EF19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292100"/>
                        <a:ext cx="16129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2" name="Object 10">
            <a:extLst>
              <a:ext uri="{FF2B5EF4-FFF2-40B4-BE49-F238E27FC236}">
                <a16:creationId xmlns:a16="http://schemas.microsoft.com/office/drawing/2014/main" id="{08E1AAF7-F54C-3E4D-9D2B-F9CAAE3821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17750" y="1892300"/>
          <a:ext cx="359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2" name="Equation" r:id="rId19" imgW="82804000" imgH="19596100" progId="Equation.3">
                  <p:embed/>
                </p:oleObj>
              </mc:Choice>
              <mc:Fallback>
                <p:oleObj name="Equation" r:id="rId19" imgW="82804000" imgH="19596100" progId="Equation.3">
                  <p:embed/>
                  <p:pic>
                    <p:nvPicPr>
                      <p:cNvPr id="85002" name="Object 10">
                        <a:extLst>
                          <a:ext uri="{FF2B5EF4-FFF2-40B4-BE49-F238E27FC236}">
                            <a16:creationId xmlns:a16="http://schemas.microsoft.com/office/drawing/2014/main" id="{08E1AAF7-F54C-3E4D-9D2B-F9CAAE3821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1892300"/>
                        <a:ext cx="359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3" name="Object 11">
            <a:extLst>
              <a:ext uri="{FF2B5EF4-FFF2-40B4-BE49-F238E27FC236}">
                <a16:creationId xmlns:a16="http://schemas.microsoft.com/office/drawing/2014/main" id="{83AFF8A2-AA3D-334A-AE38-AF42F84BF4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38850" y="1892300"/>
          <a:ext cx="3149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3" name="Equation" r:id="rId21" imgW="72555100" imgH="19596100" progId="Equation.3">
                  <p:embed/>
                </p:oleObj>
              </mc:Choice>
              <mc:Fallback>
                <p:oleObj name="Equation" r:id="rId21" imgW="72555100" imgH="19596100" progId="Equation.3">
                  <p:embed/>
                  <p:pic>
                    <p:nvPicPr>
                      <p:cNvPr id="85003" name="Object 11">
                        <a:extLst>
                          <a:ext uri="{FF2B5EF4-FFF2-40B4-BE49-F238E27FC236}">
                            <a16:creationId xmlns:a16="http://schemas.microsoft.com/office/drawing/2014/main" id="{83AFF8A2-AA3D-334A-AE38-AF42F84BF4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1892300"/>
                        <a:ext cx="3149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4" name="Object 12">
            <a:extLst>
              <a:ext uri="{FF2B5EF4-FFF2-40B4-BE49-F238E27FC236}">
                <a16:creationId xmlns:a16="http://schemas.microsoft.com/office/drawing/2014/main" id="{8651CD4F-D807-5746-9C55-E010A5E939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34500" y="21336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4" name="Equation" r:id="rId23" imgW="11404600" imgH="7315200" progId="Equation.3">
                  <p:embed/>
                </p:oleObj>
              </mc:Choice>
              <mc:Fallback>
                <p:oleObj name="Equation" r:id="rId23" imgW="11404600" imgH="7315200" progId="Equation.3">
                  <p:embed/>
                  <p:pic>
                    <p:nvPicPr>
                      <p:cNvPr id="85004" name="Object 12">
                        <a:extLst>
                          <a:ext uri="{FF2B5EF4-FFF2-40B4-BE49-F238E27FC236}">
                            <a16:creationId xmlns:a16="http://schemas.microsoft.com/office/drawing/2014/main" id="{8651CD4F-D807-5746-9C55-E010A5E939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0" y="21336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5" name="Object 13">
            <a:extLst>
              <a:ext uri="{FF2B5EF4-FFF2-40B4-BE49-F238E27FC236}">
                <a16:creationId xmlns:a16="http://schemas.microsoft.com/office/drawing/2014/main" id="{B61776C5-7D17-9A41-AAAF-D0599BA0A9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3300" y="311785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5" name="Equation" r:id="rId25" imgW="30429200" imgH="9359900" progId="Equation.3">
                  <p:embed/>
                </p:oleObj>
              </mc:Choice>
              <mc:Fallback>
                <p:oleObj name="Equation" r:id="rId25" imgW="30429200" imgH="9359900" progId="Equation.3">
                  <p:embed/>
                  <p:pic>
                    <p:nvPicPr>
                      <p:cNvPr id="85005" name="Object 13">
                        <a:extLst>
                          <a:ext uri="{FF2B5EF4-FFF2-40B4-BE49-F238E27FC236}">
                            <a16:creationId xmlns:a16="http://schemas.microsoft.com/office/drawing/2014/main" id="{B61776C5-7D17-9A41-AAAF-D0599BA0A9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311785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6" name="Object 14">
            <a:extLst>
              <a:ext uri="{FF2B5EF4-FFF2-40B4-BE49-F238E27FC236}">
                <a16:creationId xmlns:a16="http://schemas.microsoft.com/office/drawing/2014/main" id="{CA1A9DE2-BC6D-A742-939D-04A586A97C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9350" y="283845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6" name="Equation" r:id="rId27" imgW="6146800" imgH="19596100" progId="Equation.3">
                  <p:embed/>
                </p:oleObj>
              </mc:Choice>
              <mc:Fallback>
                <p:oleObj name="Equation" r:id="rId27" imgW="6146800" imgH="19596100" progId="Equation.3">
                  <p:embed/>
                  <p:pic>
                    <p:nvPicPr>
                      <p:cNvPr id="85006" name="Object 14">
                        <a:extLst>
                          <a:ext uri="{FF2B5EF4-FFF2-40B4-BE49-F238E27FC236}">
                            <a16:creationId xmlns:a16="http://schemas.microsoft.com/office/drawing/2014/main" id="{CA1A9DE2-BC6D-A742-939D-04A586A97C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283845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7" name="Object 15">
            <a:extLst>
              <a:ext uri="{FF2B5EF4-FFF2-40B4-BE49-F238E27FC236}">
                <a16:creationId xmlns:a16="http://schemas.microsoft.com/office/drawing/2014/main" id="{BD2E47B1-01C6-8943-B333-D8423D2B0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0664" y="2781301"/>
          <a:ext cx="8413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7" name="Equation" r:id="rId29" imgW="8191500" imgH="9067800" progId="Equation.DSMT4">
                  <p:embed/>
                </p:oleObj>
              </mc:Choice>
              <mc:Fallback>
                <p:oleObj name="Equation" r:id="rId29" imgW="8191500" imgH="9067800" progId="Equation.DSMT4">
                  <p:embed/>
                  <p:pic>
                    <p:nvPicPr>
                      <p:cNvPr id="85007" name="Object 15">
                        <a:extLst>
                          <a:ext uri="{FF2B5EF4-FFF2-40B4-BE49-F238E27FC236}">
                            <a16:creationId xmlns:a16="http://schemas.microsoft.com/office/drawing/2014/main" id="{BD2E47B1-01C6-8943-B333-D8423D2B01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0664" y="2781301"/>
                        <a:ext cx="84137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8" name="Object 16">
            <a:extLst>
              <a:ext uri="{FF2B5EF4-FFF2-40B4-BE49-F238E27FC236}">
                <a16:creationId xmlns:a16="http://schemas.microsoft.com/office/drawing/2014/main" id="{DE35A377-A930-F447-99CF-D482BBA486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3168650"/>
          <a:ext cx="1028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8" name="Equation" r:id="rId31" imgW="23698200" imgH="5854700" progId="Equation.3">
                  <p:embed/>
                </p:oleObj>
              </mc:Choice>
              <mc:Fallback>
                <p:oleObj name="Equation" r:id="rId31" imgW="23698200" imgH="5854700" progId="Equation.3">
                  <p:embed/>
                  <p:pic>
                    <p:nvPicPr>
                      <p:cNvPr id="85008" name="Object 16">
                        <a:extLst>
                          <a:ext uri="{FF2B5EF4-FFF2-40B4-BE49-F238E27FC236}">
                            <a16:creationId xmlns:a16="http://schemas.microsoft.com/office/drawing/2014/main" id="{DE35A377-A930-F447-99CF-D482BBA486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168650"/>
                        <a:ext cx="1028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9" name="Object 17">
            <a:extLst>
              <a:ext uri="{FF2B5EF4-FFF2-40B4-BE49-F238E27FC236}">
                <a16:creationId xmlns:a16="http://schemas.microsoft.com/office/drawing/2014/main" id="{0455EA6A-73A4-C849-ADEB-DECE05D892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43800" y="2819400"/>
          <a:ext cx="2247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9" name="Equation" r:id="rId33" imgW="51790600" imgH="21069300" progId="Equation.3">
                  <p:embed/>
                </p:oleObj>
              </mc:Choice>
              <mc:Fallback>
                <p:oleObj name="Equation" r:id="rId33" imgW="51790600" imgH="21069300" progId="Equation.3">
                  <p:embed/>
                  <p:pic>
                    <p:nvPicPr>
                      <p:cNvPr id="85009" name="Object 17">
                        <a:extLst>
                          <a:ext uri="{FF2B5EF4-FFF2-40B4-BE49-F238E27FC236}">
                            <a16:creationId xmlns:a16="http://schemas.microsoft.com/office/drawing/2014/main" id="{0455EA6A-73A4-C849-ADEB-DECE05D892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819400"/>
                        <a:ext cx="2247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10" name="Object 18">
            <a:extLst>
              <a:ext uri="{FF2B5EF4-FFF2-40B4-BE49-F238E27FC236}">
                <a16:creationId xmlns:a16="http://schemas.microsoft.com/office/drawing/2014/main" id="{14C36C9B-201A-4447-9F15-81F298F21B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3556000"/>
          <a:ext cx="193198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50" name="Equation" r:id="rId35" imgW="44475400" imgH="9359900" progId="Equation.3">
                  <p:embed/>
                </p:oleObj>
              </mc:Choice>
              <mc:Fallback>
                <p:oleObj name="Equation" r:id="rId35" imgW="44475400" imgH="9359900" progId="Equation.3">
                  <p:embed/>
                  <p:pic>
                    <p:nvPicPr>
                      <p:cNvPr id="85010" name="Object 18">
                        <a:extLst>
                          <a:ext uri="{FF2B5EF4-FFF2-40B4-BE49-F238E27FC236}">
                            <a16:creationId xmlns:a16="http://schemas.microsoft.com/office/drawing/2014/main" id="{14C36C9B-201A-4447-9F15-81F298F21B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556000"/>
                        <a:ext cx="1931988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12" name="Text Box 20">
            <a:extLst>
              <a:ext uri="{FF2B5EF4-FFF2-40B4-BE49-F238E27FC236}">
                <a16:creationId xmlns:a16="http://schemas.microsoft.com/office/drawing/2014/main" id="{75B5A56F-CF49-A248-B1A0-C1257F748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800601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x =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(0) = 0 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85013" name="Object 21">
            <a:extLst>
              <a:ext uri="{FF2B5EF4-FFF2-40B4-BE49-F238E27FC236}">
                <a16:creationId xmlns:a16="http://schemas.microsoft.com/office/drawing/2014/main" id="{F6DB4F76-3097-1241-AAF1-8277532398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334000"/>
          <a:ext cx="5295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51" name="Equation" r:id="rId37" imgW="121996200" imgH="23990300" progId="Equation.3">
                  <p:embed/>
                </p:oleObj>
              </mc:Choice>
              <mc:Fallback>
                <p:oleObj name="Equation" r:id="rId37" imgW="121996200" imgH="23990300" progId="Equation.3">
                  <p:embed/>
                  <p:pic>
                    <p:nvPicPr>
                      <p:cNvPr id="85013" name="Object 21">
                        <a:extLst>
                          <a:ext uri="{FF2B5EF4-FFF2-40B4-BE49-F238E27FC236}">
                            <a16:creationId xmlns:a16="http://schemas.microsoft.com/office/drawing/2014/main" id="{F6DB4F76-3097-1241-AAF1-8277532398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334000"/>
                        <a:ext cx="5295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14" name="Line 22">
            <a:extLst>
              <a:ext uri="{FF2B5EF4-FFF2-40B4-BE49-F238E27FC236}">
                <a16:creationId xmlns:a16="http://schemas.microsoft.com/office/drawing/2014/main" id="{E8EC5241-A94E-E743-B70F-F68F3892D5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4114800"/>
            <a:ext cx="4648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5015" name="Rectangle 23">
            <a:extLst>
              <a:ext uri="{FF2B5EF4-FFF2-40B4-BE49-F238E27FC236}">
                <a16:creationId xmlns:a16="http://schemas.microsoft.com/office/drawing/2014/main" id="{A9DB44C2-714B-6D4E-96C2-50B208AA3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191000"/>
            <a:ext cx="7467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 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利用此展式可求出几个特殊的级数的和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42501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2" grpId="0" autoUpdateAnimBg="0"/>
      <p:bldP spid="85015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8" name="Object 2">
            <a:extLst>
              <a:ext uri="{FF2B5EF4-FFF2-40B4-BE49-F238E27FC236}">
                <a16:creationId xmlns:a16="http://schemas.microsoft.com/office/drawing/2014/main" id="{3F0DAB6D-F09D-3446-9399-6FB55B1FAC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3314700"/>
          <a:ext cx="151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8" name="Equation" r:id="rId3" imgW="34810700" imgH="19596100" progId="Equation.3">
                  <p:embed/>
                </p:oleObj>
              </mc:Choice>
              <mc:Fallback>
                <p:oleObj name="Equation" r:id="rId3" imgW="34810700" imgH="19596100" progId="Equation.3">
                  <p:embed/>
                  <p:pic>
                    <p:nvPicPr>
                      <p:cNvPr id="86018" name="Object 2">
                        <a:extLst>
                          <a:ext uri="{FF2B5EF4-FFF2-40B4-BE49-F238E27FC236}">
                            <a16:creationId xmlns:a16="http://schemas.microsoft.com/office/drawing/2014/main" id="{3F0DAB6D-F09D-3446-9399-6FB55B1FAC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314700"/>
                        <a:ext cx="151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19" name="Object 3">
            <a:extLst>
              <a:ext uri="{FF2B5EF4-FFF2-40B4-BE49-F238E27FC236}">
                <a16:creationId xmlns:a16="http://schemas.microsoft.com/office/drawing/2014/main" id="{82665102-A5A4-2242-83A8-F83363AFF9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3308350"/>
          <a:ext cx="1625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9" name="Equation" r:id="rId5" imgW="37452300" imgH="19900900" progId="Equation.3">
                  <p:embed/>
                </p:oleObj>
              </mc:Choice>
              <mc:Fallback>
                <p:oleObj name="Equation" r:id="rId5" imgW="37452300" imgH="19900900" progId="Equation.3">
                  <p:embed/>
                  <p:pic>
                    <p:nvPicPr>
                      <p:cNvPr id="86019" name="Object 3">
                        <a:extLst>
                          <a:ext uri="{FF2B5EF4-FFF2-40B4-BE49-F238E27FC236}">
                            <a16:creationId xmlns:a16="http://schemas.microsoft.com/office/drawing/2014/main" id="{82665102-A5A4-2242-83A8-F83363AFF9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308350"/>
                        <a:ext cx="1625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0" name="Object 4">
            <a:extLst>
              <a:ext uri="{FF2B5EF4-FFF2-40B4-BE49-F238E27FC236}">
                <a16:creationId xmlns:a16="http://schemas.microsoft.com/office/drawing/2014/main" id="{D95BF13F-556D-1B46-8E31-4328E1BCCA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0" y="3308350"/>
          <a:ext cx="1612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0" name="Equation" r:id="rId7" imgW="37160200" imgH="19900900" progId="Equation.3">
                  <p:embed/>
                </p:oleObj>
              </mc:Choice>
              <mc:Fallback>
                <p:oleObj name="Equation" r:id="rId7" imgW="37160200" imgH="19900900" progId="Equation.3">
                  <p:embed/>
                  <p:pic>
                    <p:nvPicPr>
                      <p:cNvPr id="86020" name="Object 4">
                        <a:extLst>
                          <a:ext uri="{FF2B5EF4-FFF2-40B4-BE49-F238E27FC236}">
                            <a16:creationId xmlns:a16="http://schemas.microsoft.com/office/drawing/2014/main" id="{D95BF13F-556D-1B46-8E31-4328E1BCCA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308350"/>
                        <a:ext cx="1612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>
            <a:extLst>
              <a:ext uri="{FF2B5EF4-FFF2-40B4-BE49-F238E27FC236}">
                <a16:creationId xmlns:a16="http://schemas.microsoft.com/office/drawing/2014/main" id="{A8C68422-7E0B-9F46-9750-1956859E6E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73950" y="3257550"/>
          <a:ext cx="736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1" name="Equation" r:id="rId9" imgW="16967200" imgH="21653500" progId="Equation.3">
                  <p:embed/>
                </p:oleObj>
              </mc:Choice>
              <mc:Fallback>
                <p:oleObj name="Equation" r:id="rId9" imgW="16967200" imgH="21653500" progId="Equation.3">
                  <p:embed/>
                  <p:pic>
                    <p:nvPicPr>
                      <p:cNvPr id="86021" name="Object 5">
                        <a:extLst>
                          <a:ext uri="{FF2B5EF4-FFF2-40B4-BE49-F238E27FC236}">
                            <a16:creationId xmlns:a16="http://schemas.microsoft.com/office/drawing/2014/main" id="{A8C68422-7E0B-9F46-9750-1956859E6E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3257550"/>
                        <a:ext cx="736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2" name="Text Box 6">
            <a:extLst>
              <a:ext uri="{FF2B5EF4-FFF2-40B4-BE49-F238E27FC236}">
                <a16:creationId xmlns:a16="http://schemas.microsoft.com/office/drawing/2014/main" id="{23EE4B73-B580-314B-8BC7-2452911CE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3973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86023" name="Object 7">
            <a:extLst>
              <a:ext uri="{FF2B5EF4-FFF2-40B4-BE49-F238E27FC236}">
                <a16:creationId xmlns:a16="http://schemas.microsoft.com/office/drawing/2014/main" id="{8FD33049-116D-274D-B366-3BB356F896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74938" y="276225"/>
          <a:ext cx="3797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2" name="Equation" r:id="rId11" imgW="87477600" imgH="21069300" progId="Equation.3">
                  <p:embed/>
                </p:oleObj>
              </mc:Choice>
              <mc:Fallback>
                <p:oleObj name="Equation" r:id="rId11" imgW="87477600" imgH="21069300" progId="Equation.3">
                  <p:embed/>
                  <p:pic>
                    <p:nvPicPr>
                      <p:cNvPr id="86023" name="Object 7">
                        <a:extLst>
                          <a:ext uri="{FF2B5EF4-FFF2-40B4-BE49-F238E27FC236}">
                            <a16:creationId xmlns:a16="http://schemas.microsoft.com/office/drawing/2014/main" id="{8FD33049-116D-274D-B366-3BB356F896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938" y="276225"/>
                        <a:ext cx="3797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8">
            <a:extLst>
              <a:ext uri="{FF2B5EF4-FFF2-40B4-BE49-F238E27FC236}">
                <a16:creationId xmlns:a16="http://schemas.microsoft.com/office/drawing/2014/main" id="{8EFD8411-B71F-7A4C-82E1-890DF35C6E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304800"/>
          <a:ext cx="3708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3" name="Equation" r:id="rId13" imgW="85432900" imgH="20193000" progId="Equation.3">
                  <p:embed/>
                </p:oleObj>
              </mc:Choice>
              <mc:Fallback>
                <p:oleObj name="Equation" r:id="rId13" imgW="85432900" imgH="20193000" progId="Equation.3">
                  <p:embed/>
                  <p:pic>
                    <p:nvPicPr>
                      <p:cNvPr id="86024" name="Object 8">
                        <a:extLst>
                          <a:ext uri="{FF2B5EF4-FFF2-40B4-BE49-F238E27FC236}">
                            <a16:creationId xmlns:a16="http://schemas.microsoft.com/office/drawing/2014/main" id="{8EFD8411-B71F-7A4C-82E1-890DF35C6E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04800"/>
                        <a:ext cx="37084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5" name="Object 9">
            <a:extLst>
              <a:ext uri="{FF2B5EF4-FFF2-40B4-BE49-F238E27FC236}">
                <a16:creationId xmlns:a16="http://schemas.microsoft.com/office/drawing/2014/main" id="{C3EC2CB4-5725-0E4F-BF77-EEAF7218FD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74938" y="1314450"/>
          <a:ext cx="3543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4" name="Equation" r:id="rId15" imgW="81622900" imgH="21069300" progId="Equation.3">
                  <p:embed/>
                </p:oleObj>
              </mc:Choice>
              <mc:Fallback>
                <p:oleObj name="Equation" r:id="rId15" imgW="81622900" imgH="21069300" progId="Equation.3">
                  <p:embed/>
                  <p:pic>
                    <p:nvPicPr>
                      <p:cNvPr id="86025" name="Object 9">
                        <a:extLst>
                          <a:ext uri="{FF2B5EF4-FFF2-40B4-BE49-F238E27FC236}">
                            <a16:creationId xmlns:a16="http://schemas.microsoft.com/office/drawing/2014/main" id="{C3EC2CB4-5725-0E4F-BF77-EEAF7218FD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938" y="1314450"/>
                        <a:ext cx="3543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6" name="Text Box 10">
            <a:extLst>
              <a:ext uri="{FF2B5EF4-FFF2-40B4-BE49-F238E27FC236}">
                <a16:creationId xmlns:a16="http://schemas.microsoft.com/office/drawing/2014/main" id="{0FE4BE9C-5116-4A47-BE22-89834754A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0983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86027" name="Object 11">
            <a:extLst>
              <a:ext uri="{FF2B5EF4-FFF2-40B4-BE49-F238E27FC236}">
                <a16:creationId xmlns:a16="http://schemas.microsoft.com/office/drawing/2014/main" id="{0B951946-0B79-AA4B-A833-DAB4816710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2286000"/>
          <a:ext cx="1193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5" name="Equation" r:id="rId17" imgW="27495500" imgH="21653500" progId="Equation.3">
                  <p:embed/>
                </p:oleObj>
              </mc:Choice>
              <mc:Fallback>
                <p:oleObj name="Equation" r:id="rId17" imgW="27495500" imgH="21653500" progId="Equation.3">
                  <p:embed/>
                  <p:pic>
                    <p:nvPicPr>
                      <p:cNvPr id="86027" name="Object 11">
                        <a:extLst>
                          <a:ext uri="{FF2B5EF4-FFF2-40B4-BE49-F238E27FC236}">
                            <a16:creationId xmlns:a16="http://schemas.microsoft.com/office/drawing/2014/main" id="{0B951946-0B79-AA4B-A833-DAB4816710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286000"/>
                        <a:ext cx="1193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8" name="Object 12">
            <a:extLst>
              <a:ext uri="{FF2B5EF4-FFF2-40B4-BE49-F238E27FC236}">
                <a16:creationId xmlns:a16="http://schemas.microsoft.com/office/drawing/2014/main" id="{80C8D74E-4FEE-844D-A5F9-B8217C47B4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1333500"/>
          <a:ext cx="37465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6" name="Equation" r:id="rId19" imgW="86309200" imgH="20193000" progId="Equation.3">
                  <p:embed/>
                </p:oleObj>
              </mc:Choice>
              <mc:Fallback>
                <p:oleObj name="Equation" r:id="rId19" imgW="86309200" imgH="20193000" progId="Equation.3">
                  <p:embed/>
                  <p:pic>
                    <p:nvPicPr>
                      <p:cNvPr id="86028" name="Object 12">
                        <a:extLst>
                          <a:ext uri="{FF2B5EF4-FFF2-40B4-BE49-F238E27FC236}">
                            <a16:creationId xmlns:a16="http://schemas.microsoft.com/office/drawing/2014/main" id="{80C8D74E-4FEE-844D-A5F9-B8217C47B4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333500"/>
                        <a:ext cx="37465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9" name="Text Box 13">
            <a:extLst>
              <a:ext uri="{FF2B5EF4-FFF2-40B4-BE49-F238E27FC236}">
                <a16:creationId xmlns:a16="http://schemas.microsoft.com/office/drawing/2014/main" id="{D0305CFF-4ED7-9A45-B2D3-9C40C7C3B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44023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86030" name="Object 14">
            <a:extLst>
              <a:ext uri="{FF2B5EF4-FFF2-40B4-BE49-F238E27FC236}">
                <a16:creationId xmlns:a16="http://schemas.microsoft.com/office/drawing/2014/main" id="{D160EEC9-A216-8A46-80B5-ADD22D4433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4452938"/>
          <a:ext cx="175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7" name="Equation" r:id="rId21" imgW="40373300" imgH="10236200" progId="Equation.3">
                  <p:embed/>
                </p:oleObj>
              </mc:Choice>
              <mc:Fallback>
                <p:oleObj name="Equation" r:id="rId21" imgW="40373300" imgH="10236200" progId="Equation.3">
                  <p:embed/>
                  <p:pic>
                    <p:nvPicPr>
                      <p:cNvPr id="86030" name="Object 14">
                        <a:extLst>
                          <a:ext uri="{FF2B5EF4-FFF2-40B4-BE49-F238E27FC236}">
                            <a16:creationId xmlns:a16="http://schemas.microsoft.com/office/drawing/2014/main" id="{D160EEC9-A216-8A46-80B5-ADD22D4433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4452938"/>
                        <a:ext cx="175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1" name="Object 15">
            <a:extLst>
              <a:ext uri="{FF2B5EF4-FFF2-40B4-BE49-F238E27FC236}">
                <a16:creationId xmlns:a16="http://schemas.microsoft.com/office/drawing/2014/main" id="{9BAB668B-8C8A-1F43-8B9D-F840BAEF5A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9950" y="5426075"/>
          <a:ext cx="189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8" name="Equation" r:id="rId23" imgW="43599100" imgH="10236200" progId="Equation.3">
                  <p:embed/>
                </p:oleObj>
              </mc:Choice>
              <mc:Fallback>
                <p:oleObj name="Equation" r:id="rId23" imgW="43599100" imgH="10236200" progId="Equation.3">
                  <p:embed/>
                  <p:pic>
                    <p:nvPicPr>
                      <p:cNvPr id="86031" name="Object 15">
                        <a:extLst>
                          <a:ext uri="{FF2B5EF4-FFF2-40B4-BE49-F238E27FC236}">
                            <a16:creationId xmlns:a16="http://schemas.microsoft.com/office/drawing/2014/main" id="{9BAB668B-8C8A-1F43-8B9D-F840BAEF5A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5426075"/>
                        <a:ext cx="189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2" name="Object 16">
            <a:extLst>
              <a:ext uri="{FF2B5EF4-FFF2-40B4-BE49-F238E27FC236}">
                <a16:creationId xmlns:a16="http://schemas.microsoft.com/office/drawing/2014/main" id="{EF015FBB-49F3-144B-9F55-0CC31B902B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76850" y="4171950"/>
          <a:ext cx="2273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9" name="Equation" r:id="rId25" imgW="52374800" imgH="21653500" progId="Equation.3">
                  <p:embed/>
                </p:oleObj>
              </mc:Choice>
              <mc:Fallback>
                <p:oleObj name="Equation" r:id="rId25" imgW="52374800" imgH="21653500" progId="Equation.3">
                  <p:embed/>
                  <p:pic>
                    <p:nvPicPr>
                      <p:cNvPr id="86032" name="Object 16">
                        <a:extLst>
                          <a:ext uri="{FF2B5EF4-FFF2-40B4-BE49-F238E27FC236}">
                            <a16:creationId xmlns:a16="http://schemas.microsoft.com/office/drawing/2014/main" id="{EF015FBB-49F3-144B-9F55-0CC31B902B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850" y="4171950"/>
                        <a:ext cx="2273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3" name="Object 17">
            <a:extLst>
              <a:ext uri="{FF2B5EF4-FFF2-40B4-BE49-F238E27FC236}">
                <a16:creationId xmlns:a16="http://schemas.microsoft.com/office/drawing/2014/main" id="{1EB1AE39-18CB-BD41-BF4E-2FA017DF6A4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48300" y="5162550"/>
          <a:ext cx="2273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60" name="Equation" r:id="rId27" imgW="52374800" imgH="21653500" progId="Equation.3">
                  <p:embed/>
                </p:oleObj>
              </mc:Choice>
              <mc:Fallback>
                <p:oleObj name="Equation" r:id="rId27" imgW="52374800" imgH="21653500" progId="Equation.3">
                  <p:embed/>
                  <p:pic>
                    <p:nvPicPr>
                      <p:cNvPr id="86033" name="Object 17">
                        <a:extLst>
                          <a:ext uri="{FF2B5EF4-FFF2-40B4-BE49-F238E27FC236}">
                            <a16:creationId xmlns:a16="http://schemas.microsoft.com/office/drawing/2014/main" id="{1EB1AE39-18CB-BD41-BF4E-2FA017DF6A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5162550"/>
                        <a:ext cx="2273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34163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6" grpId="0" autoUpdateAnimBg="0"/>
      <p:bldP spid="8602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6FA1784-BD3D-CF43-8DC7-4B4F9841C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4876800" cy="76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三、正弦级数和余弦级数</a:t>
            </a:r>
          </a:p>
        </p:txBody>
      </p:sp>
      <p:sp>
        <p:nvSpPr>
          <p:cNvPr id="46107" name="Text Box 27">
            <a:extLst>
              <a:ext uri="{FF2B5EF4-FFF2-40B4-BE49-F238E27FC236}">
                <a16:creationId xmlns:a16="http://schemas.microsoft.com/office/drawing/2014/main" id="{70E4A0B9-36CE-8541-A365-8417AD050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877888"/>
            <a:ext cx="662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1. </a:t>
            </a:r>
            <a:r>
              <a:rPr lang="zh-CN" altLang="en-US" b="1" dirty="0">
                <a:solidFill>
                  <a:srgbClr val="C00000"/>
                </a:solidFill>
              </a:rPr>
              <a:t>周期为</a:t>
            </a:r>
            <a:r>
              <a:rPr lang="en-US" altLang="zh-CN" b="1" dirty="0">
                <a:solidFill>
                  <a:srgbClr val="C00000"/>
                </a:solidFill>
              </a:rPr>
              <a:t>2</a:t>
            </a:r>
            <a:r>
              <a:rPr lang="en-US" altLang="zh-CN" b="1" dirty="0">
                <a:solidFill>
                  <a:srgbClr val="C00000"/>
                </a:solidFill>
                <a:sym typeface="Symbol" pitchFamily="2" charset="2"/>
              </a:rPr>
              <a:t> </a:t>
            </a:r>
            <a:r>
              <a:rPr lang="zh-CN" altLang="en-US" b="1" dirty="0">
                <a:solidFill>
                  <a:srgbClr val="C00000"/>
                </a:solidFill>
                <a:sym typeface="Symbol" pitchFamily="2" charset="2"/>
              </a:rPr>
              <a:t>的</a:t>
            </a:r>
            <a:r>
              <a:rPr lang="zh-CN" altLang="en-US" b="1" dirty="0">
                <a:solidFill>
                  <a:srgbClr val="C00000"/>
                </a:solidFill>
              </a:rPr>
              <a:t>奇、偶函数的傅里叶级数</a:t>
            </a:r>
          </a:p>
        </p:txBody>
      </p:sp>
      <p:sp>
        <p:nvSpPr>
          <p:cNvPr id="46108" name="Text Box 28">
            <a:extLst>
              <a:ext uri="{FF2B5EF4-FFF2-40B4-BE49-F238E27FC236}">
                <a16:creationId xmlns:a16="http://schemas.microsoft.com/office/drawing/2014/main" id="{C3319F9A-75C7-9C46-AB2D-7AC9F2260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25576"/>
            <a:ext cx="830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 </a:t>
            </a:r>
            <a:r>
              <a:rPr lang="en-US" altLang="zh-CN" b="1" dirty="0">
                <a:solidFill>
                  <a:srgbClr val="000000"/>
                </a:solidFill>
              </a:rPr>
              <a:t>.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对周期为 </a:t>
            </a:r>
            <a:r>
              <a:rPr lang="en-US" altLang="zh-CN" dirty="0">
                <a:solidFill>
                  <a:srgbClr val="000000"/>
                </a:solidFill>
              </a:rPr>
              <a:t>2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奇函数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f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(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x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) ,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其傅里叶</a:t>
            </a:r>
            <a:r>
              <a:rPr lang="zh-CN" altLang="en-US" dirty="0">
                <a:solidFill>
                  <a:srgbClr val="000000"/>
                </a:solidFill>
              </a:rPr>
              <a:t>级数为</a:t>
            </a:r>
          </a:p>
        </p:txBody>
      </p:sp>
      <p:sp>
        <p:nvSpPr>
          <p:cNvPr id="46109" name="Text Box 29">
            <a:extLst>
              <a:ext uri="{FF2B5EF4-FFF2-40B4-BE49-F238E27FC236}">
                <a16:creationId xmlns:a16="http://schemas.microsoft.com/office/drawing/2014/main" id="{F959B9DB-A664-5443-B613-6EDD2D4BA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25888"/>
            <a:ext cx="822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周期为</a:t>
            </a:r>
            <a:r>
              <a:rPr lang="en-US" altLang="zh-CN" dirty="0">
                <a:solidFill>
                  <a:srgbClr val="000000"/>
                </a:solidFill>
              </a:rPr>
              <a:t>2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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偶函数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f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(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x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) ,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其傅里叶级数为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余弦级数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graphicFrame>
        <p:nvGraphicFramePr>
          <p:cNvPr id="46110" name="Object 30">
            <a:extLst>
              <a:ext uri="{FF2B5EF4-FFF2-40B4-BE49-F238E27FC236}">
                <a16:creationId xmlns:a16="http://schemas.microsoft.com/office/drawing/2014/main" id="{3ACB48DB-5660-2249-9288-C30E95CB5E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2176" y="4956175"/>
          <a:ext cx="633571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4" name="Equation" r:id="rId3" imgW="62318900" imgH="9067800" progId="Equation.DSMT4">
                  <p:embed/>
                </p:oleObj>
              </mc:Choice>
              <mc:Fallback>
                <p:oleObj name="Equation" r:id="rId3" imgW="62318900" imgH="9067800" progId="Equation.DSMT4">
                  <p:embed/>
                  <p:pic>
                    <p:nvPicPr>
                      <p:cNvPr id="46110" name="Object 30">
                        <a:extLst>
                          <a:ext uri="{FF2B5EF4-FFF2-40B4-BE49-F238E27FC236}">
                            <a16:creationId xmlns:a16="http://schemas.microsoft.com/office/drawing/2014/main" id="{3ACB48DB-5660-2249-9288-C30E95CB5E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4956175"/>
                        <a:ext cx="6335713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11" name="Object 31">
            <a:extLst>
              <a:ext uri="{FF2B5EF4-FFF2-40B4-BE49-F238E27FC236}">
                <a16:creationId xmlns:a16="http://schemas.microsoft.com/office/drawing/2014/main" id="{0EC5AD2B-8D67-E340-8170-8994C2F249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14726" y="5886450"/>
          <a:ext cx="6219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5" name="Equation" r:id="rId5" imgW="143357600" imgH="9944100" progId="Equation.3">
                  <p:embed/>
                </p:oleObj>
              </mc:Choice>
              <mc:Fallback>
                <p:oleObj name="Equation" r:id="rId5" imgW="143357600" imgH="9944100" progId="Equation.3">
                  <p:embed/>
                  <p:pic>
                    <p:nvPicPr>
                      <p:cNvPr id="46111" name="Object 31">
                        <a:extLst>
                          <a:ext uri="{FF2B5EF4-FFF2-40B4-BE49-F238E27FC236}">
                            <a16:creationId xmlns:a16="http://schemas.microsoft.com/office/drawing/2014/main" id="{0EC5AD2B-8D67-E340-8170-8994C2F249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6" y="5886450"/>
                        <a:ext cx="62198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12" name="Object 32">
            <a:extLst>
              <a:ext uri="{FF2B5EF4-FFF2-40B4-BE49-F238E27FC236}">
                <a16:creationId xmlns:a16="http://schemas.microsoft.com/office/drawing/2014/main" id="{51C6CF48-A02C-B347-8337-F9B54E08EA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81376" y="2613025"/>
          <a:ext cx="59912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6" name="Equation" r:id="rId7" imgW="138099800" imgH="9944100" progId="Equation.3">
                  <p:embed/>
                </p:oleObj>
              </mc:Choice>
              <mc:Fallback>
                <p:oleObj name="Equation" r:id="rId7" imgW="138099800" imgH="9944100" progId="Equation.3">
                  <p:embed/>
                  <p:pic>
                    <p:nvPicPr>
                      <p:cNvPr id="46112" name="Object 32">
                        <a:extLst>
                          <a:ext uri="{FF2B5EF4-FFF2-40B4-BE49-F238E27FC236}">
                            <a16:creationId xmlns:a16="http://schemas.microsoft.com/office/drawing/2014/main" id="{51C6CF48-A02C-B347-8337-F9B54E08EA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6" y="2613025"/>
                        <a:ext cx="59912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13" name="Object 33">
            <a:extLst>
              <a:ext uri="{FF2B5EF4-FFF2-40B4-BE49-F238E27FC236}">
                <a16:creationId xmlns:a16="http://schemas.microsoft.com/office/drawing/2014/main" id="{6EED2776-01D3-894B-90CC-0F5BF23B19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0738" y="3059113"/>
          <a:ext cx="611981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7" name="Equation" r:id="rId9" imgW="60274200" imgH="9067800" progId="Equation.DSMT4">
                  <p:embed/>
                </p:oleObj>
              </mc:Choice>
              <mc:Fallback>
                <p:oleObj name="Equation" r:id="rId9" imgW="60274200" imgH="9067800" progId="Equation.DSMT4">
                  <p:embed/>
                  <p:pic>
                    <p:nvPicPr>
                      <p:cNvPr id="46113" name="Object 33">
                        <a:extLst>
                          <a:ext uri="{FF2B5EF4-FFF2-40B4-BE49-F238E27FC236}">
                            <a16:creationId xmlns:a16="http://schemas.microsoft.com/office/drawing/2014/main" id="{6EED2776-01D3-894B-90CC-0F5BF23B19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738" y="3059113"/>
                        <a:ext cx="6119812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14" name="Text Box 34">
            <a:extLst>
              <a:ext uri="{FF2B5EF4-FFF2-40B4-BE49-F238E27FC236}">
                <a16:creationId xmlns:a16="http://schemas.microsoft.com/office/drawing/2014/main" id="{D2CDF8C9-8E4C-3740-8321-AEFDA1780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064" y="4473576"/>
            <a:ext cx="30305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它的傅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叶系数为</a:t>
            </a:r>
          </a:p>
        </p:txBody>
      </p:sp>
      <p:sp>
        <p:nvSpPr>
          <p:cNvPr id="46115" name="Text Box 35">
            <a:extLst>
              <a:ext uri="{FF2B5EF4-FFF2-40B4-BE49-F238E27FC236}">
                <a16:creationId xmlns:a16="http://schemas.microsoft.com/office/drawing/2014/main" id="{B220EAFD-3CC3-2A48-9922-4EBDEEDAA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2020888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正弦级数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6116" name="Text Box 36">
            <a:extLst>
              <a:ext uri="{FF2B5EF4-FFF2-40B4-BE49-F238E27FC236}">
                <a16:creationId xmlns:a16="http://schemas.microsoft.com/office/drawing/2014/main" id="{B22C59AC-6EC9-A642-9155-3CDF3515B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020888"/>
            <a:ext cx="30305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它的傅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叶系数为</a:t>
            </a:r>
          </a:p>
        </p:txBody>
      </p:sp>
      <p:sp>
        <p:nvSpPr>
          <p:cNvPr id="46117" name="AutoShape 37">
            <a:extLst>
              <a:ext uri="{FF2B5EF4-FFF2-40B4-BE49-F238E27FC236}">
                <a16:creationId xmlns:a16="http://schemas.microsoft.com/office/drawing/2014/main" id="{E6E96695-0F6C-D449-B725-E111A03AB5AD}"/>
              </a:ext>
            </a:extLst>
          </p:cNvPr>
          <p:cNvSpPr>
            <a:spLocks/>
          </p:cNvSpPr>
          <p:nvPr/>
        </p:nvSpPr>
        <p:spPr bwMode="auto">
          <a:xfrm>
            <a:off x="3124200" y="2706688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118" name="AutoShape 38">
            <a:extLst>
              <a:ext uri="{FF2B5EF4-FFF2-40B4-BE49-F238E27FC236}">
                <a16:creationId xmlns:a16="http://schemas.microsoft.com/office/drawing/2014/main" id="{947E64A9-F19A-C54E-9367-B2181D7DF9BC}"/>
              </a:ext>
            </a:extLst>
          </p:cNvPr>
          <p:cNvSpPr>
            <a:spLocks/>
          </p:cNvSpPr>
          <p:nvPr/>
        </p:nvSpPr>
        <p:spPr bwMode="auto">
          <a:xfrm>
            <a:off x="3200400" y="5297488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312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7" grpId="0" build="p" autoUpdateAnimBg="0"/>
      <p:bldP spid="46108" grpId="0" build="p" autoUpdateAnimBg="0"/>
      <p:bldP spid="46109" grpId="0" build="p" autoUpdateAnimBg="0"/>
      <p:bldP spid="46114" grpId="0" build="p" autoUpdateAnimBg="0"/>
      <p:bldP spid="46115" grpId="0" build="p" autoUpdateAnimBg="0" advAuto="0"/>
      <p:bldP spid="4611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01D6ED85-91AA-6749-A9D8-517D0ABCC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96875"/>
            <a:ext cx="15240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sp>
        <p:nvSpPr>
          <p:cNvPr id="87043" name="Text Box 3">
            <a:extLst>
              <a:ext uri="{FF2B5EF4-FFF2-40B4-BE49-F238E27FC236}">
                <a16:creationId xmlns:a16="http://schemas.microsoft.com/office/drawing/2014/main" id="{41DE6987-6E14-EF4A-820F-2E05AFB07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4" y="930276"/>
            <a:ext cx="3475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</a:t>
            </a:r>
            <a:r>
              <a:rPr lang="zh-CN" altLang="en-US">
                <a:solidFill>
                  <a:srgbClr val="000000"/>
                </a:solidFill>
              </a:rPr>
              <a:t>表达式为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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sp>
        <p:nvSpPr>
          <p:cNvPr id="87044" name="Text Box 4">
            <a:extLst>
              <a:ext uri="{FF2B5EF4-FFF2-40B4-BE49-F238E27FC236}">
                <a16:creationId xmlns:a16="http://schemas.microsoft.com/office/drawing/2014/main" id="{3ACC8389-1097-C640-8B0D-FCB86AE9A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969963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展成傅</a:t>
            </a: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7045" name="Text Box 5">
            <a:extLst>
              <a:ext uri="{FF2B5EF4-FFF2-40B4-BE49-F238E27FC236}">
                <a16:creationId xmlns:a16="http://schemas.microsoft.com/office/drawing/2014/main" id="{D1066F8D-D4BF-494E-B801-E505E5C9D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85763"/>
            <a:ext cx="571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是</a:t>
            </a:r>
            <a:r>
              <a:rPr lang="zh-CN" altLang="en-US">
                <a:solidFill>
                  <a:srgbClr val="000000"/>
                </a:solidFill>
              </a:rPr>
              <a:t>周期为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的周期函数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它在</a:t>
            </a:r>
          </a:p>
        </p:txBody>
      </p:sp>
      <p:graphicFrame>
        <p:nvGraphicFramePr>
          <p:cNvPr id="87046" name="Object 6">
            <a:extLst>
              <a:ext uri="{FF2B5EF4-FFF2-40B4-BE49-F238E27FC236}">
                <a16:creationId xmlns:a16="http://schemas.microsoft.com/office/drawing/2014/main" id="{E76B627C-E8F4-3347-A91E-10A2E16517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454025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0" name="Equation" r:id="rId3" imgW="34810700" imgH="9359900" progId="Equation.3">
                  <p:embed/>
                </p:oleObj>
              </mc:Choice>
              <mc:Fallback>
                <p:oleObj name="Equation" r:id="rId3" imgW="34810700" imgH="9359900" progId="Equation.3">
                  <p:embed/>
                  <p:pic>
                    <p:nvPicPr>
                      <p:cNvPr id="87046" name="Object 6">
                        <a:extLst>
                          <a:ext uri="{FF2B5EF4-FFF2-40B4-BE49-F238E27FC236}">
                            <a16:creationId xmlns:a16="http://schemas.microsoft.com/office/drawing/2014/main" id="{E76B627C-E8F4-3347-A91E-10A2E16517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454025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8" name="Text Box 8">
            <a:extLst>
              <a:ext uri="{FF2B5EF4-FFF2-40B4-BE49-F238E27FC236}">
                <a16:creationId xmlns:a16="http://schemas.microsoft.com/office/drawing/2014/main" id="{9F07E079-8C19-7044-926C-73679C51B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539876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若不计</a:t>
            </a:r>
          </a:p>
        </p:txBody>
      </p:sp>
      <p:graphicFrame>
        <p:nvGraphicFramePr>
          <p:cNvPr id="87049" name="Object 9">
            <a:extLst>
              <a:ext uri="{FF2B5EF4-FFF2-40B4-BE49-F238E27FC236}">
                <a16:creationId xmlns:a16="http://schemas.microsoft.com/office/drawing/2014/main" id="{E04157C9-9833-C44F-B6D9-F9AD22F10D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1647825"/>
          <a:ext cx="471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1" name="Equation" r:id="rId5" imgW="108546900" imgH="9067800" progId="Equation.3">
                  <p:embed/>
                </p:oleObj>
              </mc:Choice>
              <mc:Fallback>
                <p:oleObj name="Equation" r:id="rId5" imgW="108546900" imgH="9067800" progId="Equation.3">
                  <p:embed/>
                  <p:pic>
                    <p:nvPicPr>
                      <p:cNvPr id="87049" name="Object 9">
                        <a:extLst>
                          <a:ext uri="{FF2B5EF4-FFF2-40B4-BE49-F238E27FC236}">
                            <a16:creationId xmlns:a16="http://schemas.microsoft.com/office/drawing/2014/main" id="{E04157C9-9833-C44F-B6D9-F9AD22F10D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47825"/>
                        <a:ext cx="471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0" name="Object 10">
            <a:extLst>
              <a:ext uri="{FF2B5EF4-FFF2-40B4-BE49-F238E27FC236}">
                <a16:creationId xmlns:a16="http://schemas.microsoft.com/office/drawing/2014/main" id="{FD978705-D6CD-EF4E-A809-D0F1D0A9D5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1647825"/>
          <a:ext cx="1511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2" name="Equation" r:id="rId7" imgW="34810700" imgH="10236200" progId="Equation.3">
                  <p:embed/>
                </p:oleObj>
              </mc:Choice>
              <mc:Fallback>
                <p:oleObj name="Equation" r:id="rId7" imgW="34810700" imgH="10236200" progId="Equation.3">
                  <p:embed/>
                  <p:pic>
                    <p:nvPicPr>
                      <p:cNvPr id="87050" name="Object 10">
                        <a:extLst>
                          <a:ext uri="{FF2B5EF4-FFF2-40B4-BE49-F238E27FC236}">
                            <a16:creationId xmlns:a16="http://schemas.microsoft.com/office/drawing/2014/main" id="{FD978705-D6CD-EF4E-A809-D0F1D0A9D5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1647825"/>
                        <a:ext cx="1511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1" name="Text Box 11">
            <a:extLst>
              <a:ext uri="{FF2B5EF4-FFF2-40B4-BE49-F238E27FC236}">
                <a16:creationId xmlns:a16="http://schemas.microsoft.com/office/drawing/2014/main" id="{C8FCA318-09EC-2C4B-A374-4F1848A41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124076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周期为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的奇函数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 </a:t>
            </a:r>
          </a:p>
        </p:txBody>
      </p:sp>
      <p:graphicFrame>
        <p:nvGraphicFramePr>
          <p:cNvPr id="87052" name="Object 12">
            <a:extLst>
              <a:ext uri="{FF2B5EF4-FFF2-40B4-BE49-F238E27FC236}">
                <a16:creationId xmlns:a16="http://schemas.microsoft.com/office/drawing/2014/main" id="{D85398BB-D266-4B4B-BF43-2594882BF8A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2050" y="3457575"/>
          <a:ext cx="3340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3" name="Equation" r:id="rId9" imgW="76949300" imgH="19011900" progId="Equation.3">
                  <p:embed/>
                </p:oleObj>
              </mc:Choice>
              <mc:Fallback>
                <p:oleObj name="Equation" r:id="rId9" imgW="76949300" imgH="19011900" progId="Equation.3">
                  <p:embed/>
                  <p:pic>
                    <p:nvPicPr>
                      <p:cNvPr id="87052" name="Object 12">
                        <a:extLst>
                          <a:ext uri="{FF2B5EF4-FFF2-40B4-BE49-F238E27FC236}">
                            <a16:creationId xmlns:a16="http://schemas.microsoft.com/office/drawing/2014/main" id="{D85398BB-D266-4B4B-BF43-2594882BF8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2050" y="3457575"/>
                        <a:ext cx="3340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3" name="Object 13">
            <a:extLst>
              <a:ext uri="{FF2B5EF4-FFF2-40B4-BE49-F238E27FC236}">
                <a16:creationId xmlns:a16="http://schemas.microsoft.com/office/drawing/2014/main" id="{465FD8E1-5BF7-F047-8C0E-52A1633710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2844800"/>
          <a:ext cx="3594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4" name="Equation" r:id="rId11" imgW="82804000" imgH="9944100" progId="Equation.3">
                  <p:embed/>
                </p:oleObj>
              </mc:Choice>
              <mc:Fallback>
                <p:oleObj name="Equation" r:id="rId11" imgW="82804000" imgH="9944100" progId="Equation.3">
                  <p:embed/>
                  <p:pic>
                    <p:nvPicPr>
                      <p:cNvPr id="87053" name="Object 13">
                        <a:extLst>
                          <a:ext uri="{FF2B5EF4-FFF2-40B4-BE49-F238E27FC236}">
                            <a16:creationId xmlns:a16="http://schemas.microsoft.com/office/drawing/2014/main" id="{465FD8E1-5BF7-F047-8C0E-52A1633710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844800"/>
                        <a:ext cx="3594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BBABA10F-8AF3-B844-87F4-74DEF5F889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62738" y="5675313"/>
          <a:ext cx="2324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5" name="Equation" r:id="rId13" imgW="53543200" imgH="9067800" progId="Equation.3">
                  <p:embed/>
                </p:oleObj>
              </mc:Choice>
              <mc:Fallback>
                <p:oleObj name="Equation" r:id="rId13" imgW="53543200" imgH="9067800" progId="Equation.3">
                  <p:embed/>
                  <p:pic>
                    <p:nvPicPr>
                      <p:cNvPr id="87054" name="Object 14">
                        <a:extLst>
                          <a:ext uri="{FF2B5EF4-FFF2-40B4-BE49-F238E27FC236}">
                            <a16:creationId xmlns:a16="http://schemas.microsoft.com/office/drawing/2014/main" id="{BBABA10F-8AF3-B844-87F4-74DEF5F889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738" y="5675313"/>
                        <a:ext cx="2324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95CDA706-AA7C-A849-AE1A-52DBB36F2B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01938" y="4521200"/>
          <a:ext cx="2451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6" name="Equation" r:id="rId15" imgW="56464200" imgH="19011900" progId="Equation.3">
                  <p:embed/>
                </p:oleObj>
              </mc:Choice>
              <mc:Fallback>
                <p:oleObj name="Equation" r:id="rId15" imgW="56464200" imgH="19011900" progId="Equation.3">
                  <p:embed/>
                  <p:pic>
                    <p:nvPicPr>
                      <p:cNvPr id="87055" name="Object 15">
                        <a:extLst>
                          <a:ext uri="{FF2B5EF4-FFF2-40B4-BE49-F238E27FC236}">
                            <a16:creationId xmlns:a16="http://schemas.microsoft.com/office/drawing/2014/main" id="{95CDA706-AA7C-A849-AE1A-52DBB36F2B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4521200"/>
                        <a:ext cx="2451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6" name="Text Box 16">
            <a:extLst>
              <a:ext uri="{FF2B5EF4-FFF2-40B4-BE49-F238E27FC236}">
                <a16:creationId xmlns:a16="http://schemas.microsoft.com/office/drawing/2014/main" id="{6C9A898D-F0A6-1F4B-AB6F-B940EB0A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12407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因此</a:t>
            </a:r>
          </a:p>
        </p:txBody>
      </p:sp>
      <p:graphicFrame>
        <p:nvGraphicFramePr>
          <p:cNvPr id="87057" name="Object 17">
            <a:extLst>
              <a:ext uri="{FF2B5EF4-FFF2-40B4-BE49-F238E27FC236}">
                <a16:creationId xmlns:a16="http://schemas.microsoft.com/office/drawing/2014/main" id="{169F544C-42E6-1B47-9D95-D2AADE9FD6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4475163"/>
          <a:ext cx="3797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7" name="Equation" r:id="rId17" imgW="87477600" imgH="21653500" progId="Equation.3">
                  <p:embed/>
                </p:oleObj>
              </mc:Choice>
              <mc:Fallback>
                <p:oleObj name="Equation" r:id="rId17" imgW="87477600" imgH="21653500" progId="Equation.3">
                  <p:embed/>
                  <p:pic>
                    <p:nvPicPr>
                      <p:cNvPr id="87057" name="Object 17">
                        <a:extLst>
                          <a:ext uri="{FF2B5EF4-FFF2-40B4-BE49-F238E27FC236}">
                            <a16:creationId xmlns:a16="http://schemas.microsoft.com/office/drawing/2014/main" id="{169F544C-42E6-1B47-9D95-D2AADE9FD6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475163"/>
                        <a:ext cx="3797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8" name="Object 18">
            <a:extLst>
              <a:ext uri="{FF2B5EF4-FFF2-40B4-BE49-F238E27FC236}">
                <a16:creationId xmlns:a16="http://schemas.microsoft.com/office/drawing/2014/main" id="{7A292FA1-71AD-D843-8761-39FBF2F3EA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2100" y="5478463"/>
          <a:ext cx="1739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8" name="Equation" r:id="rId19" imgW="40081200" imgH="19011900" progId="Equation.3">
                  <p:embed/>
                </p:oleObj>
              </mc:Choice>
              <mc:Fallback>
                <p:oleObj name="Equation" r:id="rId19" imgW="40081200" imgH="19011900" progId="Equation.3">
                  <p:embed/>
                  <p:pic>
                    <p:nvPicPr>
                      <p:cNvPr id="87058" name="Object 18">
                        <a:extLst>
                          <a:ext uri="{FF2B5EF4-FFF2-40B4-BE49-F238E27FC236}">
                            <a16:creationId xmlns:a16="http://schemas.microsoft.com/office/drawing/2014/main" id="{7A292FA1-71AD-D843-8761-39FBF2F3EA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5478463"/>
                        <a:ext cx="1739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9" name="Object 19">
            <a:extLst>
              <a:ext uri="{FF2B5EF4-FFF2-40B4-BE49-F238E27FC236}">
                <a16:creationId xmlns:a16="http://schemas.microsoft.com/office/drawing/2014/main" id="{832D495F-AF62-BF41-A7D5-1DCF35B8DF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48200" y="5486400"/>
          <a:ext cx="1498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09" name="Equation" r:id="rId21" imgW="34518600" imgH="19011900" progId="Equation.3">
                  <p:embed/>
                </p:oleObj>
              </mc:Choice>
              <mc:Fallback>
                <p:oleObj name="Equation" r:id="rId21" imgW="34518600" imgH="19011900" progId="Equation.3">
                  <p:embed/>
                  <p:pic>
                    <p:nvPicPr>
                      <p:cNvPr id="87059" name="Object 19">
                        <a:extLst>
                          <a:ext uri="{FF2B5EF4-FFF2-40B4-BE49-F238E27FC236}">
                            <a16:creationId xmlns:a16="http://schemas.microsoft.com/office/drawing/2014/main" id="{832D495F-AF62-BF41-A7D5-1DCF35B8DF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486400"/>
                        <a:ext cx="1498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7060" name="Group 20">
            <a:extLst>
              <a:ext uri="{FF2B5EF4-FFF2-40B4-BE49-F238E27FC236}">
                <a16:creationId xmlns:a16="http://schemas.microsoft.com/office/drawing/2014/main" id="{7BC9C7B8-F356-1E43-AB1D-E7F96A3D3B0E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2125663"/>
            <a:ext cx="3733800" cy="1612900"/>
            <a:chOff x="3216" y="384"/>
            <a:chExt cx="2352" cy="1016"/>
          </a:xfrm>
        </p:grpSpPr>
        <p:sp>
          <p:nvSpPr>
            <p:cNvPr id="87061" name="Line 21">
              <a:extLst>
                <a:ext uri="{FF2B5EF4-FFF2-40B4-BE49-F238E27FC236}">
                  <a16:creationId xmlns:a16="http://schemas.microsoft.com/office/drawing/2014/main" id="{2C3A703B-9D09-9E40-A2F2-4CC98FA88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968"/>
              <a:ext cx="22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2" name="Line 22">
              <a:extLst>
                <a:ext uri="{FF2B5EF4-FFF2-40B4-BE49-F238E27FC236}">
                  <a16:creationId xmlns:a16="http://schemas.microsoft.com/office/drawing/2014/main" id="{7C8E3BFD-E819-444A-AAED-357F09EFF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440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3" name="Line 23">
              <a:extLst>
                <a:ext uri="{FF2B5EF4-FFF2-40B4-BE49-F238E27FC236}">
                  <a16:creationId xmlns:a16="http://schemas.microsoft.com/office/drawing/2014/main" id="{BBA01C77-C1E8-5A4B-B51F-2D752F0AE2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680"/>
              <a:ext cx="576" cy="57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4" name="Line 24">
              <a:extLst>
                <a:ext uri="{FF2B5EF4-FFF2-40B4-BE49-F238E27FC236}">
                  <a16:creationId xmlns:a16="http://schemas.microsoft.com/office/drawing/2014/main" id="{5AE39DF3-4FEF-C346-8E4B-A7CBA08AB7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5" name="Line 25">
              <a:extLst>
                <a:ext uri="{FF2B5EF4-FFF2-40B4-BE49-F238E27FC236}">
                  <a16:creationId xmlns:a16="http://schemas.microsoft.com/office/drawing/2014/main" id="{73794249-B863-5140-B1C5-84F6932C6D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680"/>
              <a:ext cx="576" cy="57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6" name="Line 26">
              <a:extLst>
                <a:ext uri="{FF2B5EF4-FFF2-40B4-BE49-F238E27FC236}">
                  <a16:creationId xmlns:a16="http://schemas.microsoft.com/office/drawing/2014/main" id="{54444F27-EEB3-1E4C-84BE-F70690F84E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680"/>
              <a:ext cx="576" cy="57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7" name="Line 27">
              <a:extLst>
                <a:ext uri="{FF2B5EF4-FFF2-40B4-BE49-F238E27FC236}">
                  <a16:creationId xmlns:a16="http://schemas.microsoft.com/office/drawing/2014/main" id="{310EF555-119B-C043-9730-D9D3BA9FCF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68" name="Line 28">
              <a:extLst>
                <a:ext uri="{FF2B5EF4-FFF2-40B4-BE49-F238E27FC236}">
                  <a16:creationId xmlns:a16="http://schemas.microsoft.com/office/drawing/2014/main" id="{A9F85FB9-893D-2B44-A994-C32FF880D6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4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7069" name="Object 29">
              <a:extLst>
                <a:ext uri="{FF2B5EF4-FFF2-40B4-BE49-F238E27FC236}">
                  <a16:creationId xmlns:a16="http://schemas.microsoft.com/office/drawing/2014/main" id="{D4750A43-A41A-3845-95A5-5ED7BFB394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5" y="99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210" name="Equation" r:id="rId23" imgW="5562600" imgH="5562600" progId="Equation.3">
                    <p:embed/>
                  </p:oleObj>
                </mc:Choice>
                <mc:Fallback>
                  <p:oleObj name="Equation" r:id="rId23" imgW="5562600" imgH="5562600" progId="Equation.3">
                    <p:embed/>
                    <p:pic>
                      <p:nvPicPr>
                        <p:cNvPr id="87069" name="Object 29">
                          <a:extLst>
                            <a:ext uri="{FF2B5EF4-FFF2-40B4-BE49-F238E27FC236}">
                              <a16:creationId xmlns:a16="http://schemas.microsoft.com/office/drawing/2014/main" id="{D4750A43-A41A-3845-95A5-5ED7BFB3943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5" y="99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70" name="Object 30">
              <a:extLst>
                <a:ext uri="{FF2B5EF4-FFF2-40B4-BE49-F238E27FC236}">
                  <a16:creationId xmlns:a16="http://schemas.microsoft.com/office/drawing/2014/main" id="{D47E8693-5B04-BC49-8493-4E01129CF13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59" y="991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211" name="Equation" r:id="rId25" imgW="11696700" imgH="5562600" progId="Equation.3">
                    <p:embed/>
                  </p:oleObj>
                </mc:Choice>
                <mc:Fallback>
                  <p:oleObj name="Equation" r:id="rId25" imgW="11696700" imgH="5562600" progId="Equation.3">
                    <p:embed/>
                    <p:pic>
                      <p:nvPicPr>
                        <p:cNvPr id="87070" name="Object 30">
                          <a:extLst>
                            <a:ext uri="{FF2B5EF4-FFF2-40B4-BE49-F238E27FC236}">
                              <a16:creationId xmlns:a16="http://schemas.microsoft.com/office/drawing/2014/main" id="{D47E8693-5B04-BC49-8493-4E01129CF1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9" y="991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71" name="Object 31">
              <a:extLst>
                <a:ext uri="{FF2B5EF4-FFF2-40B4-BE49-F238E27FC236}">
                  <a16:creationId xmlns:a16="http://schemas.microsoft.com/office/drawing/2014/main" id="{DF89DD3A-95BF-DC4C-8190-9179384DCC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08" y="3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212" name="Equation" r:id="rId27" imgW="5562600" imgH="7315200" progId="Equation.3">
                    <p:embed/>
                  </p:oleObj>
                </mc:Choice>
                <mc:Fallback>
                  <p:oleObj name="Equation" r:id="rId27" imgW="5562600" imgH="7315200" progId="Equation.3">
                    <p:embed/>
                    <p:pic>
                      <p:nvPicPr>
                        <p:cNvPr id="87071" name="Object 31">
                          <a:extLst>
                            <a:ext uri="{FF2B5EF4-FFF2-40B4-BE49-F238E27FC236}">
                              <a16:creationId xmlns:a16="http://schemas.microsoft.com/office/drawing/2014/main" id="{DF89DD3A-95BF-DC4C-8190-9179384DCC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38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72" name="Object 32">
              <a:extLst>
                <a:ext uri="{FF2B5EF4-FFF2-40B4-BE49-F238E27FC236}">
                  <a16:creationId xmlns:a16="http://schemas.microsoft.com/office/drawing/2014/main" id="{8B07D066-C6FE-D349-88BA-0173667015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10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213" name="Equation" r:id="rId29" imgW="5270500" imgH="5562600" progId="Equation.3">
                    <p:embed/>
                  </p:oleObj>
                </mc:Choice>
                <mc:Fallback>
                  <p:oleObj name="Equation" r:id="rId29" imgW="5270500" imgH="5562600" progId="Equation.3">
                    <p:embed/>
                    <p:pic>
                      <p:nvPicPr>
                        <p:cNvPr id="87072" name="Object 32">
                          <a:extLst>
                            <a:ext uri="{FF2B5EF4-FFF2-40B4-BE49-F238E27FC236}">
                              <a16:creationId xmlns:a16="http://schemas.microsoft.com/office/drawing/2014/main" id="{8B07D066-C6FE-D349-88BA-01736670150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0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073" name="Line 33">
              <a:extLst>
                <a:ext uri="{FF2B5EF4-FFF2-40B4-BE49-F238E27FC236}">
                  <a16:creationId xmlns:a16="http://schemas.microsoft.com/office/drawing/2014/main" id="{19660A49-B66E-B447-A932-32D3306BE5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680"/>
              <a:ext cx="240" cy="24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74" name="Line 34">
              <a:extLst>
                <a:ext uri="{FF2B5EF4-FFF2-40B4-BE49-F238E27FC236}">
                  <a16:creationId xmlns:a16="http://schemas.microsoft.com/office/drawing/2014/main" id="{A61A490B-950A-BE40-97DC-55F7722BBE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4" y="1016"/>
              <a:ext cx="240" cy="24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075" name="Line 35">
              <a:extLst>
                <a:ext uri="{FF2B5EF4-FFF2-40B4-BE49-F238E27FC236}">
                  <a16:creationId xmlns:a16="http://schemas.microsoft.com/office/drawing/2014/main" id="{C3A268E9-A5DE-2B47-9372-1A410D3176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87076" name="Group 36">
              <a:extLst>
                <a:ext uri="{FF2B5EF4-FFF2-40B4-BE49-F238E27FC236}">
                  <a16:creationId xmlns:a16="http://schemas.microsoft.com/office/drawing/2014/main" id="{7C37FB24-FF8B-C64B-A094-078273ED13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1" y="643"/>
              <a:ext cx="1764" cy="36"/>
              <a:chOff x="3456" y="1680"/>
              <a:chExt cx="1764" cy="36"/>
            </a:xfrm>
          </p:grpSpPr>
          <p:sp>
            <p:nvSpPr>
              <p:cNvPr id="87077" name="Oval 37">
                <a:extLst>
                  <a:ext uri="{FF2B5EF4-FFF2-40B4-BE49-F238E27FC236}">
                    <a16:creationId xmlns:a16="http://schemas.microsoft.com/office/drawing/2014/main" id="{6F3F64FA-A15F-1148-BCA5-358E912A22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0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078" name="Oval 38">
                <a:extLst>
                  <a:ext uri="{FF2B5EF4-FFF2-40B4-BE49-F238E27FC236}">
                    <a16:creationId xmlns:a16="http://schemas.microsoft.com/office/drawing/2014/main" id="{736FC4EC-2438-0E44-823E-1A9E993BF5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079" name="Oval 39">
                <a:extLst>
                  <a:ext uri="{FF2B5EF4-FFF2-40B4-BE49-F238E27FC236}">
                    <a16:creationId xmlns:a16="http://schemas.microsoft.com/office/drawing/2014/main" id="{9E9B055C-6C55-574A-B2A7-D9C0789BF0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080" name="Oval 40">
                <a:extLst>
                  <a:ext uri="{FF2B5EF4-FFF2-40B4-BE49-F238E27FC236}">
                    <a16:creationId xmlns:a16="http://schemas.microsoft.com/office/drawing/2014/main" id="{FF29E031-A38D-6547-8BA8-D89CDC31BF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4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87081" name="Object 41">
              <a:extLst>
                <a:ext uri="{FF2B5EF4-FFF2-40B4-BE49-F238E27FC236}">
                  <a16:creationId xmlns:a16="http://schemas.microsoft.com/office/drawing/2014/main" id="{24BCF384-F3E0-0643-BF8C-A7F2FC2D12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72" y="970"/>
            <a:ext cx="188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214" name="Equation" r:id="rId31" imgW="7023100" imgH="7315200" progId="Equation.3">
                    <p:embed/>
                  </p:oleObj>
                </mc:Choice>
                <mc:Fallback>
                  <p:oleObj name="Equation" r:id="rId31" imgW="7023100" imgH="7315200" progId="Equation.3">
                    <p:embed/>
                    <p:pic>
                      <p:nvPicPr>
                        <p:cNvPr id="87081" name="Object 41">
                          <a:extLst>
                            <a:ext uri="{FF2B5EF4-FFF2-40B4-BE49-F238E27FC236}">
                              <a16:creationId xmlns:a16="http://schemas.microsoft.com/office/drawing/2014/main" id="{24BCF384-F3E0-0643-BF8C-A7F2FC2D12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2" y="970"/>
                          <a:ext cx="188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655987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build="p" autoUpdateAnimBg="0"/>
      <p:bldP spid="87048" grpId="0" autoUpdateAnimBg="0"/>
      <p:bldP spid="87051" grpId="0" autoUpdateAnimBg="0"/>
      <p:bldP spid="8705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>
            <a:extLst>
              <a:ext uri="{FF2B5EF4-FFF2-40B4-BE49-F238E27FC236}">
                <a16:creationId xmlns:a16="http://schemas.microsoft.com/office/drawing/2014/main" id="{D957E9BF-C5AE-F747-9464-A3F978C2B899}"/>
              </a:ext>
            </a:extLst>
          </p:cNvPr>
          <p:cNvGrpSpPr>
            <a:grpSpLocks/>
          </p:cNvGrpSpPr>
          <p:nvPr/>
        </p:nvGrpSpPr>
        <p:grpSpPr bwMode="auto">
          <a:xfrm>
            <a:off x="7418389" y="3581401"/>
            <a:ext cx="2624137" cy="2405063"/>
            <a:chOff x="3853" y="2267"/>
            <a:chExt cx="1653" cy="1515"/>
          </a:xfrm>
        </p:grpSpPr>
        <p:pic>
          <p:nvPicPr>
            <p:cNvPr id="89091" name="Picture 3">
              <a:extLst>
                <a:ext uri="{FF2B5EF4-FFF2-40B4-BE49-F238E27FC236}">
                  <a16:creationId xmlns:a16="http://schemas.microsoft.com/office/drawing/2014/main" id="{1D9690AD-F87D-E54E-AFE1-E1EF0B1640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" y="2267"/>
              <a:ext cx="1653" cy="1515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092" name="Text Box 4">
              <a:extLst>
                <a:ext uri="{FF2B5EF4-FFF2-40B4-BE49-F238E27FC236}">
                  <a16:creationId xmlns:a16="http://schemas.microsoft.com/office/drawing/2014/main" id="{686127B8-2048-244F-ABC4-DEA95DCBD3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9" y="2448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i="1">
                  <a:solidFill>
                    <a:srgbClr val="000000"/>
                  </a:solidFill>
                </a:rPr>
                <a:t>n</a:t>
              </a:r>
              <a:r>
                <a:rPr kumimoji="0" lang="zh-CN" altLang="en-US">
                  <a:solidFill>
                    <a:srgbClr val="000000"/>
                  </a:solidFill>
                </a:rPr>
                <a:t>＝</a:t>
              </a:r>
              <a:r>
                <a:rPr kumimoji="0" lang="en-US" altLang="zh-CN">
                  <a:solidFill>
                    <a:srgbClr val="000000"/>
                  </a:solidFill>
                </a:rPr>
                <a:t>1</a:t>
              </a:r>
            </a:p>
          </p:txBody>
        </p:sp>
      </p:grpSp>
      <p:sp>
        <p:nvSpPr>
          <p:cNvPr id="89093" name="Text Box 5">
            <a:extLst>
              <a:ext uri="{FF2B5EF4-FFF2-40B4-BE49-F238E27FC236}">
                <a16:creationId xmlns:a16="http://schemas.microsoft.com/office/drawing/2014/main" id="{D4194108-9DA4-B54B-AD1E-B1FECD3D2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1"/>
            <a:ext cx="614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根据收敛定理可得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的正弦级数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9094" name="Object 6">
            <a:extLst>
              <a:ext uri="{FF2B5EF4-FFF2-40B4-BE49-F238E27FC236}">
                <a16:creationId xmlns:a16="http://schemas.microsoft.com/office/drawing/2014/main" id="{9BA307F8-607D-4E4E-B279-B3F61F4193F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1330325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28" name="Equation" r:id="rId4" imgW="22821900" imgH="9067800" progId="Equation.3">
                  <p:embed/>
                </p:oleObj>
              </mc:Choice>
              <mc:Fallback>
                <p:oleObj name="Equation" r:id="rId4" imgW="22821900" imgH="9067800" progId="Equation.3">
                  <p:embed/>
                  <p:pic>
                    <p:nvPicPr>
                      <p:cNvPr id="89094" name="Object 6">
                        <a:extLst>
                          <a:ext uri="{FF2B5EF4-FFF2-40B4-BE49-F238E27FC236}">
                            <a16:creationId xmlns:a16="http://schemas.microsoft.com/office/drawing/2014/main" id="{9BA307F8-607D-4E4E-B279-B3F61F4193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330325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5" name="Object 7">
            <a:extLst>
              <a:ext uri="{FF2B5EF4-FFF2-40B4-BE49-F238E27FC236}">
                <a16:creationId xmlns:a16="http://schemas.microsoft.com/office/drawing/2014/main" id="{5D98CEDC-D8E4-664A-B1FB-3620DD6DE0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33700" y="3105150"/>
          <a:ext cx="2108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29" name="Equation" r:id="rId6" imgW="48564800" imgH="9067800" progId="Equation.3">
                  <p:embed/>
                </p:oleObj>
              </mc:Choice>
              <mc:Fallback>
                <p:oleObj name="Equation" r:id="rId6" imgW="48564800" imgH="9067800" progId="Equation.3">
                  <p:embed/>
                  <p:pic>
                    <p:nvPicPr>
                      <p:cNvPr id="89095" name="Object 7">
                        <a:extLst>
                          <a:ext uri="{FF2B5EF4-FFF2-40B4-BE49-F238E27FC236}">
                            <a16:creationId xmlns:a16="http://schemas.microsoft.com/office/drawing/2014/main" id="{5D98CEDC-D8E4-664A-B1FB-3620DD6DE0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3105150"/>
                        <a:ext cx="2108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6" name="Object 8">
            <a:extLst>
              <a:ext uri="{FF2B5EF4-FFF2-40B4-BE49-F238E27FC236}">
                <a16:creationId xmlns:a16="http://schemas.microsoft.com/office/drawing/2014/main" id="{71A93AC3-2EFB-314E-83BE-E11DAB8D9D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7376" y="2070100"/>
          <a:ext cx="47212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0" name="Equation" r:id="rId8" imgW="108839000" imgH="19011900" progId="Equation.3">
                  <p:embed/>
                </p:oleObj>
              </mc:Choice>
              <mc:Fallback>
                <p:oleObj name="Equation" r:id="rId8" imgW="108839000" imgH="19011900" progId="Equation.3">
                  <p:embed/>
                  <p:pic>
                    <p:nvPicPr>
                      <p:cNvPr id="89096" name="Object 8">
                        <a:extLst>
                          <a:ext uri="{FF2B5EF4-FFF2-40B4-BE49-F238E27FC236}">
                            <a16:creationId xmlns:a16="http://schemas.microsoft.com/office/drawing/2014/main" id="{71A93AC3-2EFB-314E-83BE-E11DAB8D9D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6" y="2070100"/>
                        <a:ext cx="472122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7" name="Object 9">
            <a:extLst>
              <a:ext uri="{FF2B5EF4-FFF2-40B4-BE49-F238E27FC236}">
                <a16:creationId xmlns:a16="http://schemas.microsoft.com/office/drawing/2014/main" id="{FA4FBC87-B8D4-F746-8D66-9954D4AC18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84550" y="1047750"/>
          <a:ext cx="711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1" name="Equation" r:id="rId10" imgW="16383000" imgH="21653500" progId="Equation.3">
                  <p:embed/>
                </p:oleObj>
              </mc:Choice>
              <mc:Fallback>
                <p:oleObj name="Equation" r:id="rId10" imgW="16383000" imgH="21653500" progId="Equation.3">
                  <p:embed/>
                  <p:pic>
                    <p:nvPicPr>
                      <p:cNvPr id="89097" name="Object 9">
                        <a:extLst>
                          <a:ext uri="{FF2B5EF4-FFF2-40B4-BE49-F238E27FC236}">
                            <a16:creationId xmlns:a16="http://schemas.microsoft.com/office/drawing/2014/main" id="{FA4FBC87-B8D4-F746-8D66-9954D4AC18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50" y="1047750"/>
                        <a:ext cx="711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8" name="Object 10">
            <a:extLst>
              <a:ext uri="{FF2B5EF4-FFF2-40B4-BE49-F238E27FC236}">
                <a16:creationId xmlns:a16="http://schemas.microsoft.com/office/drawing/2014/main" id="{B2A1143E-6691-B24E-A77A-DD3FF39B27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1016000"/>
          <a:ext cx="1866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2" name="Equation" r:id="rId12" imgW="43002200" imgH="20485100" progId="Equation.3">
                  <p:embed/>
                </p:oleObj>
              </mc:Choice>
              <mc:Fallback>
                <p:oleObj name="Equation" r:id="rId12" imgW="43002200" imgH="20485100" progId="Equation.3">
                  <p:embed/>
                  <p:pic>
                    <p:nvPicPr>
                      <p:cNvPr id="89098" name="Object 10">
                        <a:extLst>
                          <a:ext uri="{FF2B5EF4-FFF2-40B4-BE49-F238E27FC236}">
                            <a16:creationId xmlns:a16="http://schemas.microsoft.com/office/drawing/2014/main" id="{B2A1143E-6691-B24E-A77A-DD3FF39B27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016000"/>
                        <a:ext cx="1866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9" name="Object 11">
            <a:extLst>
              <a:ext uri="{FF2B5EF4-FFF2-40B4-BE49-F238E27FC236}">
                <a16:creationId xmlns:a16="http://schemas.microsoft.com/office/drawing/2014/main" id="{2C8C17A4-9DB5-B941-8EED-CD0E12EC98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59376" y="3054351"/>
          <a:ext cx="41052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3" name="Equation" r:id="rId14" imgW="40081200" imgH="4686300" progId="Equation.DSMT4">
                  <p:embed/>
                </p:oleObj>
              </mc:Choice>
              <mc:Fallback>
                <p:oleObj name="Equation" r:id="rId14" imgW="40081200" imgH="4686300" progId="Equation.DSMT4">
                  <p:embed/>
                  <p:pic>
                    <p:nvPicPr>
                      <p:cNvPr id="89099" name="Object 11">
                        <a:extLst>
                          <a:ext uri="{FF2B5EF4-FFF2-40B4-BE49-F238E27FC236}">
                            <a16:creationId xmlns:a16="http://schemas.microsoft.com/office/drawing/2014/main" id="{2C8C17A4-9DB5-B941-8EED-CD0E12EC98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6" y="3054351"/>
                        <a:ext cx="410527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00" name="Text Box 12">
            <a:extLst>
              <a:ext uri="{FF2B5EF4-FFF2-40B4-BE49-F238E27FC236}">
                <a16:creationId xmlns:a16="http://schemas.microsoft.com/office/drawing/2014/main" id="{9F185388-9020-E44A-96A7-80F895BCD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3886201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级数的部分和 </a:t>
            </a:r>
          </a:p>
        </p:txBody>
      </p:sp>
      <p:graphicFrame>
        <p:nvGraphicFramePr>
          <p:cNvPr id="89101" name="Object 13">
            <a:extLst>
              <a:ext uri="{FF2B5EF4-FFF2-40B4-BE49-F238E27FC236}">
                <a16:creationId xmlns:a16="http://schemas.microsoft.com/office/drawing/2014/main" id="{A04F96EE-5E08-324E-AC42-07BF0689D5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52676" y="3911601"/>
          <a:ext cx="1871663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4" name="Equation" r:id="rId16" imgW="18719800" imgH="5270500" progId="Equation.DSMT4">
                  <p:embed/>
                </p:oleObj>
              </mc:Choice>
              <mc:Fallback>
                <p:oleObj name="Equation" r:id="rId16" imgW="18719800" imgH="5270500" progId="Equation.DSMT4">
                  <p:embed/>
                  <p:pic>
                    <p:nvPicPr>
                      <p:cNvPr id="89101" name="Object 13">
                        <a:extLst>
                          <a:ext uri="{FF2B5EF4-FFF2-40B4-BE49-F238E27FC236}">
                            <a16:creationId xmlns:a16="http://schemas.microsoft.com/office/drawing/2014/main" id="{A04F96EE-5E08-324E-AC42-07BF0689D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76" y="3911601"/>
                        <a:ext cx="1871663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02" name="Text Box 14">
            <a:extLst>
              <a:ext uri="{FF2B5EF4-FFF2-40B4-BE49-F238E27FC236}">
                <a16:creationId xmlns:a16="http://schemas.microsoft.com/office/drawing/2014/main" id="{C524BC86-4EC5-C245-A8AF-ABCB76FF0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351" y="4510088"/>
            <a:ext cx="40560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逼近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的情况见右图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grpSp>
        <p:nvGrpSpPr>
          <p:cNvPr id="89103" name="Group 15">
            <a:extLst>
              <a:ext uri="{FF2B5EF4-FFF2-40B4-BE49-F238E27FC236}">
                <a16:creationId xmlns:a16="http://schemas.microsoft.com/office/drawing/2014/main" id="{03D719E9-4235-6749-AA29-C7957FA36250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609600"/>
            <a:ext cx="3733800" cy="1612900"/>
            <a:chOff x="3216" y="384"/>
            <a:chExt cx="2352" cy="1016"/>
          </a:xfrm>
        </p:grpSpPr>
        <p:sp>
          <p:nvSpPr>
            <p:cNvPr id="89104" name="Line 16">
              <a:extLst>
                <a:ext uri="{FF2B5EF4-FFF2-40B4-BE49-F238E27FC236}">
                  <a16:creationId xmlns:a16="http://schemas.microsoft.com/office/drawing/2014/main" id="{DA765D8A-3DEC-FC49-BBD9-BDDA92005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968"/>
              <a:ext cx="22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5" name="Line 17">
              <a:extLst>
                <a:ext uri="{FF2B5EF4-FFF2-40B4-BE49-F238E27FC236}">
                  <a16:creationId xmlns:a16="http://schemas.microsoft.com/office/drawing/2014/main" id="{6B5447F4-B1D5-294C-8BDB-D5232F0E83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440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6" name="Line 18">
              <a:extLst>
                <a:ext uri="{FF2B5EF4-FFF2-40B4-BE49-F238E27FC236}">
                  <a16:creationId xmlns:a16="http://schemas.microsoft.com/office/drawing/2014/main" id="{0A08F3CF-E7BD-2B4E-B471-20F0703E9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680"/>
              <a:ext cx="576" cy="57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7" name="Line 19">
              <a:extLst>
                <a:ext uri="{FF2B5EF4-FFF2-40B4-BE49-F238E27FC236}">
                  <a16:creationId xmlns:a16="http://schemas.microsoft.com/office/drawing/2014/main" id="{FE8C1737-99F2-E745-9116-7950F1E5AC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8" name="Line 20">
              <a:extLst>
                <a:ext uri="{FF2B5EF4-FFF2-40B4-BE49-F238E27FC236}">
                  <a16:creationId xmlns:a16="http://schemas.microsoft.com/office/drawing/2014/main" id="{502EF170-8B0A-5542-B0FA-AAE1A54AB1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680"/>
              <a:ext cx="576" cy="57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09" name="Line 21">
              <a:extLst>
                <a:ext uri="{FF2B5EF4-FFF2-40B4-BE49-F238E27FC236}">
                  <a16:creationId xmlns:a16="http://schemas.microsoft.com/office/drawing/2014/main" id="{E8A6C9B6-88F2-5A45-A8AF-A026485E90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680"/>
              <a:ext cx="576" cy="57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10" name="Line 22">
              <a:extLst>
                <a:ext uri="{FF2B5EF4-FFF2-40B4-BE49-F238E27FC236}">
                  <a16:creationId xmlns:a16="http://schemas.microsoft.com/office/drawing/2014/main" id="{89D3C6F4-2BFA-C44B-8018-0E243E94A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11" name="Line 23">
              <a:extLst>
                <a:ext uri="{FF2B5EF4-FFF2-40B4-BE49-F238E27FC236}">
                  <a16:creationId xmlns:a16="http://schemas.microsoft.com/office/drawing/2014/main" id="{0A1C90B1-9410-9B46-9995-96961F55A8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4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9112" name="Object 24">
              <a:extLst>
                <a:ext uri="{FF2B5EF4-FFF2-40B4-BE49-F238E27FC236}">
                  <a16:creationId xmlns:a16="http://schemas.microsoft.com/office/drawing/2014/main" id="{A0480BEE-719D-544A-866A-CB58BDF608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5" y="99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35" name="Equation" r:id="rId18" imgW="5562600" imgH="5562600" progId="Equation.3">
                    <p:embed/>
                  </p:oleObj>
                </mc:Choice>
                <mc:Fallback>
                  <p:oleObj name="Equation" r:id="rId18" imgW="5562600" imgH="5562600" progId="Equation.3">
                    <p:embed/>
                    <p:pic>
                      <p:nvPicPr>
                        <p:cNvPr id="89112" name="Object 24">
                          <a:extLst>
                            <a:ext uri="{FF2B5EF4-FFF2-40B4-BE49-F238E27FC236}">
                              <a16:creationId xmlns:a16="http://schemas.microsoft.com/office/drawing/2014/main" id="{A0480BEE-719D-544A-866A-CB58BDF608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5" y="99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13" name="Object 25">
              <a:extLst>
                <a:ext uri="{FF2B5EF4-FFF2-40B4-BE49-F238E27FC236}">
                  <a16:creationId xmlns:a16="http://schemas.microsoft.com/office/drawing/2014/main" id="{85B6DB14-8B98-4C46-9E75-7FE9C0674F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59" y="991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36" name="Equation" r:id="rId20" imgW="11696700" imgH="5562600" progId="Equation.3">
                    <p:embed/>
                  </p:oleObj>
                </mc:Choice>
                <mc:Fallback>
                  <p:oleObj name="Equation" r:id="rId20" imgW="11696700" imgH="5562600" progId="Equation.3">
                    <p:embed/>
                    <p:pic>
                      <p:nvPicPr>
                        <p:cNvPr id="89113" name="Object 25">
                          <a:extLst>
                            <a:ext uri="{FF2B5EF4-FFF2-40B4-BE49-F238E27FC236}">
                              <a16:creationId xmlns:a16="http://schemas.microsoft.com/office/drawing/2014/main" id="{85B6DB14-8B98-4C46-9E75-7FE9C0674F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9" y="991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14" name="Object 26">
              <a:extLst>
                <a:ext uri="{FF2B5EF4-FFF2-40B4-BE49-F238E27FC236}">
                  <a16:creationId xmlns:a16="http://schemas.microsoft.com/office/drawing/2014/main" id="{0BD65320-C5FA-F043-A2D6-C7345161F5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08" y="3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37" name="Equation" r:id="rId22" imgW="5562600" imgH="7315200" progId="Equation.3">
                    <p:embed/>
                  </p:oleObj>
                </mc:Choice>
                <mc:Fallback>
                  <p:oleObj name="Equation" r:id="rId22" imgW="5562600" imgH="7315200" progId="Equation.3">
                    <p:embed/>
                    <p:pic>
                      <p:nvPicPr>
                        <p:cNvPr id="89114" name="Object 26">
                          <a:extLst>
                            <a:ext uri="{FF2B5EF4-FFF2-40B4-BE49-F238E27FC236}">
                              <a16:creationId xmlns:a16="http://schemas.microsoft.com/office/drawing/2014/main" id="{0BD65320-C5FA-F043-A2D6-C7345161F5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38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15" name="Object 27">
              <a:extLst>
                <a:ext uri="{FF2B5EF4-FFF2-40B4-BE49-F238E27FC236}">
                  <a16:creationId xmlns:a16="http://schemas.microsoft.com/office/drawing/2014/main" id="{8264DB8D-0CDC-8447-8080-A30C0B859E0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10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38" name="Equation" r:id="rId24" imgW="5270500" imgH="5562600" progId="Equation.3">
                    <p:embed/>
                  </p:oleObj>
                </mc:Choice>
                <mc:Fallback>
                  <p:oleObj name="Equation" r:id="rId24" imgW="5270500" imgH="5562600" progId="Equation.3">
                    <p:embed/>
                    <p:pic>
                      <p:nvPicPr>
                        <p:cNvPr id="89115" name="Object 27">
                          <a:extLst>
                            <a:ext uri="{FF2B5EF4-FFF2-40B4-BE49-F238E27FC236}">
                              <a16:creationId xmlns:a16="http://schemas.microsoft.com/office/drawing/2014/main" id="{8264DB8D-0CDC-8447-8080-A30C0B859E0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0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9116" name="Line 28">
              <a:extLst>
                <a:ext uri="{FF2B5EF4-FFF2-40B4-BE49-F238E27FC236}">
                  <a16:creationId xmlns:a16="http://schemas.microsoft.com/office/drawing/2014/main" id="{341D8ABA-259F-5F47-B88E-768A389484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680"/>
              <a:ext cx="240" cy="24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17" name="Line 29">
              <a:extLst>
                <a:ext uri="{FF2B5EF4-FFF2-40B4-BE49-F238E27FC236}">
                  <a16:creationId xmlns:a16="http://schemas.microsoft.com/office/drawing/2014/main" id="{ECBD0624-4F84-114F-A875-85709535C6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4" y="1016"/>
              <a:ext cx="240" cy="24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9118" name="Line 30">
              <a:extLst>
                <a:ext uri="{FF2B5EF4-FFF2-40B4-BE49-F238E27FC236}">
                  <a16:creationId xmlns:a16="http://schemas.microsoft.com/office/drawing/2014/main" id="{AC98289F-1F34-DB4E-9C28-332EDB9985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680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89119" name="Group 31">
              <a:extLst>
                <a:ext uri="{FF2B5EF4-FFF2-40B4-BE49-F238E27FC236}">
                  <a16:creationId xmlns:a16="http://schemas.microsoft.com/office/drawing/2014/main" id="{CBDEA5CC-8AAB-EE44-BD1A-BB5E91AE16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1" y="643"/>
              <a:ext cx="1764" cy="36"/>
              <a:chOff x="3456" y="1680"/>
              <a:chExt cx="1764" cy="36"/>
            </a:xfrm>
          </p:grpSpPr>
          <p:sp>
            <p:nvSpPr>
              <p:cNvPr id="89120" name="Oval 32">
                <a:extLst>
                  <a:ext uri="{FF2B5EF4-FFF2-40B4-BE49-F238E27FC236}">
                    <a16:creationId xmlns:a16="http://schemas.microsoft.com/office/drawing/2014/main" id="{2E4F26D2-8BF7-E643-A475-464EC60AD5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0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121" name="Oval 33">
                <a:extLst>
                  <a:ext uri="{FF2B5EF4-FFF2-40B4-BE49-F238E27FC236}">
                    <a16:creationId xmlns:a16="http://schemas.microsoft.com/office/drawing/2014/main" id="{C46AE8B9-6AA7-8345-9597-6ABD41E76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122" name="Oval 34">
                <a:extLst>
                  <a:ext uri="{FF2B5EF4-FFF2-40B4-BE49-F238E27FC236}">
                    <a16:creationId xmlns:a16="http://schemas.microsoft.com/office/drawing/2014/main" id="{5D2EC26E-936E-A74F-921B-2569F554A6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123" name="Oval 35">
                <a:extLst>
                  <a:ext uri="{FF2B5EF4-FFF2-40B4-BE49-F238E27FC236}">
                    <a16:creationId xmlns:a16="http://schemas.microsoft.com/office/drawing/2014/main" id="{1B2D307E-C2BA-D042-A8D2-96FA5BE7ED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4" y="1680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89124" name="Object 36">
              <a:extLst>
                <a:ext uri="{FF2B5EF4-FFF2-40B4-BE49-F238E27FC236}">
                  <a16:creationId xmlns:a16="http://schemas.microsoft.com/office/drawing/2014/main" id="{691C0D44-117B-784A-9C2D-7A8E9C1ED0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72" y="970"/>
            <a:ext cx="188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39" name="Equation" r:id="rId26" imgW="7023100" imgH="7315200" progId="Equation.3">
                    <p:embed/>
                  </p:oleObj>
                </mc:Choice>
                <mc:Fallback>
                  <p:oleObj name="Equation" r:id="rId26" imgW="7023100" imgH="7315200" progId="Equation.3">
                    <p:embed/>
                    <p:pic>
                      <p:nvPicPr>
                        <p:cNvPr id="89124" name="Object 36">
                          <a:extLst>
                            <a:ext uri="{FF2B5EF4-FFF2-40B4-BE49-F238E27FC236}">
                              <a16:creationId xmlns:a16="http://schemas.microsoft.com/office/drawing/2014/main" id="{691C0D44-117B-784A-9C2D-7A8E9C1ED0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2" y="970"/>
                          <a:ext cx="188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9125" name="Group 37">
            <a:extLst>
              <a:ext uri="{FF2B5EF4-FFF2-40B4-BE49-F238E27FC236}">
                <a16:creationId xmlns:a16="http://schemas.microsoft.com/office/drawing/2014/main" id="{78A7A681-495F-C84D-8FA1-B7E65A1A1D67}"/>
              </a:ext>
            </a:extLst>
          </p:cNvPr>
          <p:cNvGrpSpPr>
            <a:grpSpLocks/>
          </p:cNvGrpSpPr>
          <p:nvPr/>
        </p:nvGrpSpPr>
        <p:grpSpPr bwMode="auto">
          <a:xfrm>
            <a:off x="7418389" y="3579813"/>
            <a:ext cx="2624137" cy="2405062"/>
            <a:chOff x="2016" y="2256"/>
            <a:chExt cx="1653" cy="1515"/>
          </a:xfrm>
        </p:grpSpPr>
        <p:pic>
          <p:nvPicPr>
            <p:cNvPr id="89126" name="Picture 38">
              <a:extLst>
                <a:ext uri="{FF2B5EF4-FFF2-40B4-BE49-F238E27FC236}">
                  <a16:creationId xmlns:a16="http://schemas.microsoft.com/office/drawing/2014/main" id="{06883609-859D-DA45-9D62-B88A3D9AD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2256"/>
              <a:ext cx="1653" cy="1515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127" name="Text Box 39">
              <a:extLst>
                <a:ext uri="{FF2B5EF4-FFF2-40B4-BE49-F238E27FC236}">
                  <a16:creationId xmlns:a16="http://schemas.microsoft.com/office/drawing/2014/main" id="{0F7D186C-8B4D-3B41-B56B-25E5E9EFCF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2" y="2437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i="1">
                  <a:solidFill>
                    <a:srgbClr val="000000"/>
                  </a:solidFill>
                </a:rPr>
                <a:t>n</a:t>
              </a:r>
              <a:r>
                <a:rPr kumimoji="0" lang="zh-CN" altLang="en-US">
                  <a:solidFill>
                    <a:srgbClr val="000000"/>
                  </a:solidFill>
                </a:rPr>
                <a:t>＝</a:t>
              </a:r>
              <a:r>
                <a:rPr kumimoji="0" lang="en-US" altLang="zh-CN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89128" name="Group 40">
            <a:extLst>
              <a:ext uri="{FF2B5EF4-FFF2-40B4-BE49-F238E27FC236}">
                <a16:creationId xmlns:a16="http://schemas.microsoft.com/office/drawing/2014/main" id="{8FF16F5C-FF81-FE4C-863C-EEA7880BD03B}"/>
              </a:ext>
            </a:extLst>
          </p:cNvPr>
          <p:cNvGrpSpPr>
            <a:grpSpLocks/>
          </p:cNvGrpSpPr>
          <p:nvPr/>
        </p:nvGrpSpPr>
        <p:grpSpPr bwMode="auto">
          <a:xfrm>
            <a:off x="7418389" y="3579813"/>
            <a:ext cx="2624137" cy="2405062"/>
            <a:chOff x="3400" y="226"/>
            <a:chExt cx="1653" cy="1515"/>
          </a:xfrm>
        </p:grpSpPr>
        <p:pic>
          <p:nvPicPr>
            <p:cNvPr id="89129" name="Picture 41">
              <a:extLst>
                <a:ext uri="{FF2B5EF4-FFF2-40B4-BE49-F238E27FC236}">
                  <a16:creationId xmlns:a16="http://schemas.microsoft.com/office/drawing/2014/main" id="{D25EECE9-8A70-D245-BFD1-B8FDE7209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" y="226"/>
              <a:ext cx="1653" cy="1515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130" name="Text Box 42">
              <a:extLst>
                <a:ext uri="{FF2B5EF4-FFF2-40B4-BE49-F238E27FC236}">
                  <a16:creationId xmlns:a16="http://schemas.microsoft.com/office/drawing/2014/main" id="{A2F3E3E3-FE4C-B74B-A42F-993BD673BB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" y="408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i="1">
                  <a:solidFill>
                    <a:srgbClr val="000000"/>
                  </a:solidFill>
                </a:rPr>
                <a:t>n</a:t>
              </a:r>
              <a:r>
                <a:rPr kumimoji="0" lang="zh-CN" altLang="en-US">
                  <a:solidFill>
                    <a:srgbClr val="000000"/>
                  </a:solidFill>
                </a:rPr>
                <a:t>＝</a:t>
              </a:r>
              <a:r>
                <a:rPr kumimoji="0" lang="en-US" altLang="zh-CN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89131" name="Group 43">
            <a:extLst>
              <a:ext uri="{FF2B5EF4-FFF2-40B4-BE49-F238E27FC236}">
                <a16:creationId xmlns:a16="http://schemas.microsoft.com/office/drawing/2014/main" id="{8399B98F-BB8E-B744-B355-C935B3A97C84}"/>
              </a:ext>
            </a:extLst>
          </p:cNvPr>
          <p:cNvGrpSpPr>
            <a:grpSpLocks/>
          </p:cNvGrpSpPr>
          <p:nvPr/>
        </p:nvGrpSpPr>
        <p:grpSpPr bwMode="auto">
          <a:xfrm>
            <a:off x="7418389" y="3579813"/>
            <a:ext cx="2624137" cy="2405062"/>
            <a:chOff x="1056" y="432"/>
            <a:chExt cx="1653" cy="1515"/>
          </a:xfrm>
        </p:grpSpPr>
        <p:pic>
          <p:nvPicPr>
            <p:cNvPr id="89132" name="Picture 44">
              <a:extLst>
                <a:ext uri="{FF2B5EF4-FFF2-40B4-BE49-F238E27FC236}">
                  <a16:creationId xmlns:a16="http://schemas.microsoft.com/office/drawing/2014/main" id="{21DEDB05-1FD0-5646-A2F2-1B398D744E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432"/>
              <a:ext cx="1653" cy="1515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133" name="Text Box 45">
              <a:extLst>
                <a:ext uri="{FF2B5EF4-FFF2-40B4-BE49-F238E27FC236}">
                  <a16:creationId xmlns:a16="http://schemas.microsoft.com/office/drawing/2014/main" id="{D5B61C02-94BC-E940-B63E-C40B3FB408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2" y="614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i="1">
                  <a:solidFill>
                    <a:srgbClr val="000000"/>
                  </a:solidFill>
                </a:rPr>
                <a:t>n</a:t>
              </a:r>
              <a:r>
                <a:rPr kumimoji="0" lang="zh-CN" altLang="en-US">
                  <a:solidFill>
                    <a:srgbClr val="000000"/>
                  </a:solidFill>
                </a:rPr>
                <a:t>＝</a:t>
              </a:r>
              <a:r>
                <a:rPr kumimoji="0" lang="en-US" altLang="zh-CN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89134" name="Group 46">
            <a:extLst>
              <a:ext uri="{FF2B5EF4-FFF2-40B4-BE49-F238E27FC236}">
                <a16:creationId xmlns:a16="http://schemas.microsoft.com/office/drawing/2014/main" id="{A090C224-954F-594D-AA17-54001BFF35E3}"/>
              </a:ext>
            </a:extLst>
          </p:cNvPr>
          <p:cNvGrpSpPr>
            <a:grpSpLocks/>
          </p:cNvGrpSpPr>
          <p:nvPr/>
        </p:nvGrpSpPr>
        <p:grpSpPr bwMode="auto">
          <a:xfrm>
            <a:off x="7418389" y="3579813"/>
            <a:ext cx="2624137" cy="2405062"/>
            <a:chOff x="226" y="2267"/>
            <a:chExt cx="1653" cy="1515"/>
          </a:xfrm>
        </p:grpSpPr>
        <p:pic>
          <p:nvPicPr>
            <p:cNvPr id="89135" name="Picture 47">
              <a:extLst>
                <a:ext uri="{FF2B5EF4-FFF2-40B4-BE49-F238E27FC236}">
                  <a16:creationId xmlns:a16="http://schemas.microsoft.com/office/drawing/2014/main" id="{303C810B-E8F5-B54A-BA06-3E113A3201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" y="2267"/>
              <a:ext cx="1653" cy="1515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9136" name="Text Box 48">
              <a:extLst>
                <a:ext uri="{FF2B5EF4-FFF2-40B4-BE49-F238E27FC236}">
                  <a16:creationId xmlns:a16="http://schemas.microsoft.com/office/drawing/2014/main" id="{169BEE51-A801-5641-B019-EFD18BAE8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" y="2448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i="1" dirty="0">
                  <a:solidFill>
                    <a:srgbClr val="FFFFFF"/>
                  </a:solidFill>
                </a:rPr>
                <a:t>n</a:t>
              </a:r>
              <a:r>
                <a:rPr kumimoji="0" lang="zh-CN" altLang="en-US" dirty="0">
                  <a:solidFill>
                    <a:srgbClr val="FFFFFF"/>
                  </a:solidFill>
                </a:rPr>
                <a:t>＝</a:t>
              </a:r>
              <a:r>
                <a:rPr kumimoji="0" lang="en-US" altLang="zh-CN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grpSp>
        <p:nvGrpSpPr>
          <p:cNvPr id="89137" name="Group 49">
            <a:extLst>
              <a:ext uri="{FF2B5EF4-FFF2-40B4-BE49-F238E27FC236}">
                <a16:creationId xmlns:a16="http://schemas.microsoft.com/office/drawing/2014/main" id="{9792035D-BC3C-514F-9D08-FD5B12F9399E}"/>
              </a:ext>
            </a:extLst>
          </p:cNvPr>
          <p:cNvGrpSpPr>
            <a:grpSpLocks/>
          </p:cNvGrpSpPr>
          <p:nvPr/>
        </p:nvGrpSpPr>
        <p:grpSpPr bwMode="auto">
          <a:xfrm>
            <a:off x="7454900" y="3646489"/>
            <a:ext cx="2533650" cy="1584325"/>
            <a:chOff x="3736" y="2297"/>
            <a:chExt cx="1596" cy="998"/>
          </a:xfrm>
        </p:grpSpPr>
        <p:graphicFrame>
          <p:nvGraphicFramePr>
            <p:cNvPr id="89138" name="Object 50">
              <a:extLst>
                <a:ext uri="{FF2B5EF4-FFF2-40B4-BE49-F238E27FC236}">
                  <a16:creationId xmlns:a16="http://schemas.microsoft.com/office/drawing/2014/main" id="{4C7BF584-5D09-F845-964D-3E119462DB2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080" y="3119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40" name="Equation" r:id="rId32" imgW="5562600" imgH="5562600" progId="Equation.3">
                    <p:embed/>
                  </p:oleObj>
                </mc:Choice>
                <mc:Fallback>
                  <p:oleObj name="Equation" r:id="rId32" imgW="5562600" imgH="5562600" progId="Equation.3">
                    <p:embed/>
                    <p:pic>
                      <p:nvPicPr>
                        <p:cNvPr id="89138" name="Object 50">
                          <a:extLst>
                            <a:ext uri="{FF2B5EF4-FFF2-40B4-BE49-F238E27FC236}">
                              <a16:creationId xmlns:a16="http://schemas.microsoft.com/office/drawing/2014/main" id="{4C7BF584-5D09-F845-964D-3E119462DB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grayscl/>
                          <a:biLevel thresh="50000"/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" y="3119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39" name="Object 51">
              <a:extLst>
                <a:ext uri="{FF2B5EF4-FFF2-40B4-BE49-F238E27FC236}">
                  <a16:creationId xmlns:a16="http://schemas.microsoft.com/office/drawing/2014/main" id="{FD48A0EC-534D-2A43-8F05-E627460FC90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736" y="2928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41" name="Equation" r:id="rId34" imgW="11696700" imgH="5562600" progId="Equation.3">
                    <p:embed/>
                  </p:oleObj>
                </mc:Choice>
                <mc:Fallback>
                  <p:oleObj name="Equation" r:id="rId34" imgW="11696700" imgH="5562600" progId="Equation.3">
                    <p:embed/>
                    <p:pic>
                      <p:nvPicPr>
                        <p:cNvPr id="89139" name="Object 51">
                          <a:extLst>
                            <a:ext uri="{FF2B5EF4-FFF2-40B4-BE49-F238E27FC236}">
                              <a16:creationId xmlns:a16="http://schemas.microsoft.com/office/drawing/2014/main" id="{FD48A0EC-534D-2A43-8F05-E627460FC9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grayscl/>
                          <a:biLevel thresh="50000"/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6" y="2928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40" name="Object 52">
              <a:extLst>
                <a:ext uri="{FF2B5EF4-FFF2-40B4-BE49-F238E27FC236}">
                  <a16:creationId xmlns:a16="http://schemas.microsoft.com/office/drawing/2014/main" id="{01E3BCA1-9F6B-114B-B770-7AA1C921CA1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524" y="3096"/>
            <a:ext cx="188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42" name="Equation" r:id="rId36" imgW="7023100" imgH="7315200" progId="Equation.3">
                    <p:embed/>
                  </p:oleObj>
                </mc:Choice>
                <mc:Fallback>
                  <p:oleObj name="Equation" r:id="rId36" imgW="7023100" imgH="7315200" progId="Equation.3">
                    <p:embed/>
                    <p:pic>
                      <p:nvPicPr>
                        <p:cNvPr id="89140" name="Object 52">
                          <a:extLst>
                            <a:ext uri="{FF2B5EF4-FFF2-40B4-BE49-F238E27FC236}">
                              <a16:creationId xmlns:a16="http://schemas.microsoft.com/office/drawing/2014/main" id="{01E3BCA1-9F6B-114B-B770-7AA1C921CA1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4" y="3096"/>
                          <a:ext cx="188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00A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41" name="Object 53">
              <a:extLst>
                <a:ext uri="{FF2B5EF4-FFF2-40B4-BE49-F238E27FC236}">
                  <a16:creationId xmlns:a16="http://schemas.microsoft.com/office/drawing/2014/main" id="{F8209D60-2FEC-6045-962A-70D7B80987F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191" y="2924"/>
            <a:ext cx="141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43" name="Equation" r:id="rId37" imgW="5270500" imgH="5562600" progId="Equation.3">
                    <p:embed/>
                  </p:oleObj>
                </mc:Choice>
                <mc:Fallback>
                  <p:oleObj name="Equation" r:id="rId37" imgW="5270500" imgH="5562600" progId="Equation.3">
                    <p:embed/>
                    <p:pic>
                      <p:nvPicPr>
                        <p:cNvPr id="89141" name="Object 53">
                          <a:extLst>
                            <a:ext uri="{FF2B5EF4-FFF2-40B4-BE49-F238E27FC236}">
                              <a16:creationId xmlns:a16="http://schemas.microsoft.com/office/drawing/2014/main" id="{F8209D60-2FEC-6045-962A-70D7B80987F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1" y="2924"/>
                          <a:ext cx="141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00A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142" name="Object 54">
              <a:extLst>
                <a:ext uri="{FF2B5EF4-FFF2-40B4-BE49-F238E27FC236}">
                  <a16:creationId xmlns:a16="http://schemas.microsoft.com/office/drawing/2014/main" id="{54871895-5B8A-F648-99C3-5F4706C90A0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524" y="2297"/>
            <a:ext cx="149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2244" name="Equation" r:id="rId39" imgW="5562600" imgH="7315200" progId="Equation.3">
                    <p:embed/>
                  </p:oleObj>
                </mc:Choice>
                <mc:Fallback>
                  <p:oleObj name="Equation" r:id="rId39" imgW="5562600" imgH="7315200" progId="Equation.3">
                    <p:embed/>
                    <p:pic>
                      <p:nvPicPr>
                        <p:cNvPr id="89142" name="Object 54">
                          <a:extLst>
                            <a:ext uri="{FF2B5EF4-FFF2-40B4-BE49-F238E27FC236}">
                              <a16:creationId xmlns:a16="http://schemas.microsoft.com/office/drawing/2014/main" id="{54871895-5B8A-F648-99C3-5F4706C90A0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4" y="2297"/>
                          <a:ext cx="149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00A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392451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9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9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0" grpId="0" build="p" autoUpdateAnimBg="0" advAuto="0"/>
      <p:bldP spid="89102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540FA42-7C3B-DA4B-90E3-61369267F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371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056F95FC-8A10-A340-AAC0-1F97F2DCD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24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各阶导数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9227" name="Object 11">
            <a:extLst>
              <a:ext uri="{FF2B5EF4-FFF2-40B4-BE49-F238E27FC236}">
                <a16:creationId xmlns:a16="http://schemas.microsoft.com/office/drawing/2014/main" id="{ECE0D8A9-C009-BE43-BCA0-88CD970D65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393700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298" name="Equation" r:id="rId3" imgW="21653500" imgH="10236200" progId="Equation.3">
                  <p:embed/>
                </p:oleObj>
              </mc:Choice>
              <mc:Fallback>
                <p:oleObj name="Equation" r:id="rId3" imgW="21653500" imgH="10236200" progId="Equation.3">
                  <p:embed/>
                  <p:pic>
                    <p:nvPicPr>
                      <p:cNvPr id="9227" name="Object 11">
                        <a:extLst>
                          <a:ext uri="{FF2B5EF4-FFF2-40B4-BE49-F238E27FC236}">
                            <a16:creationId xmlns:a16="http://schemas.microsoft.com/office/drawing/2014/main" id="{ECE0D8A9-C009-BE43-BCA0-88CD970D65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93700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5">
            <a:extLst>
              <a:ext uri="{FF2B5EF4-FFF2-40B4-BE49-F238E27FC236}">
                <a16:creationId xmlns:a16="http://schemas.microsoft.com/office/drawing/2014/main" id="{836E6C5E-D2DC-2C42-8793-3F7B8C56D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52488"/>
            <a:ext cx="701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在该邻域内能展开成泰勒级数的</a:t>
            </a:r>
            <a:r>
              <a:rPr lang="zh-CN" altLang="en-US" b="1" dirty="0">
                <a:solidFill>
                  <a:srgbClr val="C00000"/>
                </a:solidFill>
              </a:rPr>
              <a:t>充要</a:t>
            </a:r>
          </a:p>
        </p:txBody>
      </p:sp>
      <p:sp>
        <p:nvSpPr>
          <p:cNvPr id="9229" name="Text Box 13">
            <a:extLst>
              <a:ext uri="{FF2B5EF4-FFF2-40B4-BE49-F238E27FC236}">
                <a16:creationId xmlns:a16="http://schemas.microsoft.com/office/drawing/2014/main" id="{B8086B93-C55A-204D-89C3-37E8838D4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447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条件</a:t>
            </a:r>
            <a:r>
              <a:rPr lang="zh-CN" altLang="en-US" dirty="0">
                <a:solidFill>
                  <a:srgbClr val="000000"/>
                </a:solidFill>
              </a:rPr>
              <a:t>是</a:t>
            </a:r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4C06BCCC-A2B2-C942-BC14-2191CAA18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462088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的泰勒公式余项满足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234" name="Object 18">
            <a:extLst>
              <a:ext uri="{FF2B5EF4-FFF2-40B4-BE49-F238E27FC236}">
                <a16:creationId xmlns:a16="http://schemas.microsoft.com/office/drawing/2014/main" id="{F0724318-7F7B-B747-B2F0-47D18D324D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1511300"/>
          <a:ext cx="22352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299" name="Equation" r:id="rId5" imgW="51498500" imgH="14630400" progId="Equation.3">
                  <p:embed/>
                </p:oleObj>
              </mc:Choice>
              <mc:Fallback>
                <p:oleObj name="Equation" r:id="rId5" imgW="51498500" imgH="14630400" progId="Equation.3">
                  <p:embed/>
                  <p:pic>
                    <p:nvPicPr>
                      <p:cNvPr id="9234" name="Object 18">
                        <a:extLst>
                          <a:ext uri="{FF2B5EF4-FFF2-40B4-BE49-F238E27FC236}">
                            <a16:creationId xmlns:a16="http://schemas.microsoft.com/office/drawing/2014/main" id="{F0724318-7F7B-B747-B2F0-47D18D324D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511300"/>
                        <a:ext cx="22352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6" name="Text Box 20">
            <a:extLst>
              <a:ext uri="{FF2B5EF4-FFF2-40B4-BE49-F238E27FC236}">
                <a16:creationId xmlns:a16="http://schemas.microsoft.com/office/drawing/2014/main" id="{87832963-9674-2F49-A698-43CAEEB8F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4130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证明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237" name="Object 21">
            <a:extLst>
              <a:ext uri="{FF2B5EF4-FFF2-40B4-BE49-F238E27FC236}">
                <a16:creationId xmlns:a16="http://schemas.microsoft.com/office/drawing/2014/main" id="{D168613F-AE25-D84A-A338-0AA8520E42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94064" y="2133600"/>
          <a:ext cx="4325937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0" name="Equation" r:id="rId7" imgW="99771200" imgH="23990300" progId="Equation.3">
                  <p:embed/>
                </p:oleObj>
              </mc:Choice>
              <mc:Fallback>
                <p:oleObj name="Equation" r:id="rId7" imgW="99771200" imgH="23990300" progId="Equation.3">
                  <p:embed/>
                  <p:pic>
                    <p:nvPicPr>
                      <p:cNvPr id="9237" name="Object 21">
                        <a:extLst>
                          <a:ext uri="{FF2B5EF4-FFF2-40B4-BE49-F238E27FC236}">
                            <a16:creationId xmlns:a16="http://schemas.microsoft.com/office/drawing/2014/main" id="{D168613F-AE25-D84A-A338-0AA8520E42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4064" y="2133600"/>
                        <a:ext cx="4325937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Text Box 22">
            <a:extLst>
              <a:ext uri="{FF2B5EF4-FFF2-40B4-BE49-F238E27FC236}">
                <a16:creationId xmlns:a16="http://schemas.microsoft.com/office/drawing/2014/main" id="{107CB31F-A12D-5A41-94F0-66AA78C0C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519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9239" name="Object 23">
            <a:extLst>
              <a:ext uri="{FF2B5EF4-FFF2-40B4-BE49-F238E27FC236}">
                <a16:creationId xmlns:a16="http://schemas.microsoft.com/office/drawing/2014/main" id="{D656756B-894C-6D46-9AA3-4E4FB39777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67300" y="4495800"/>
          <a:ext cx="3390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1" name="Equation" r:id="rId9" imgW="78117700" imgH="10236200" progId="Equation.3">
                  <p:embed/>
                </p:oleObj>
              </mc:Choice>
              <mc:Fallback>
                <p:oleObj name="Equation" r:id="rId9" imgW="78117700" imgH="10236200" progId="Equation.3">
                  <p:embed/>
                  <p:pic>
                    <p:nvPicPr>
                      <p:cNvPr id="9239" name="Object 23">
                        <a:extLst>
                          <a:ext uri="{FF2B5EF4-FFF2-40B4-BE49-F238E27FC236}">
                            <a16:creationId xmlns:a16="http://schemas.microsoft.com/office/drawing/2014/main" id="{D656756B-894C-6D46-9AA3-4E4FB39777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4495800"/>
                        <a:ext cx="3390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0" name="Line 24">
            <a:extLst>
              <a:ext uri="{FF2B5EF4-FFF2-40B4-BE49-F238E27FC236}">
                <a16:creationId xmlns:a16="http://schemas.microsoft.com/office/drawing/2014/main" id="{ACE9BB7C-CF23-2249-99F1-180A82E08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429000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42" name="Object 26">
            <a:extLst>
              <a:ext uri="{FF2B5EF4-FFF2-40B4-BE49-F238E27FC236}">
                <a16:creationId xmlns:a16="http://schemas.microsoft.com/office/drawing/2014/main" id="{ED4B9549-2FDF-634A-AAC5-9CB6D340A1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24125" y="5334000"/>
          <a:ext cx="181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2" name="Equation" r:id="rId11" imgW="41833800" imgH="14046200" progId="Equation.3">
                  <p:embed/>
                </p:oleObj>
              </mc:Choice>
              <mc:Fallback>
                <p:oleObj name="Equation" r:id="rId11" imgW="41833800" imgH="14046200" progId="Equation.3">
                  <p:embed/>
                  <p:pic>
                    <p:nvPicPr>
                      <p:cNvPr id="9242" name="Object 26">
                        <a:extLst>
                          <a:ext uri="{FF2B5EF4-FFF2-40B4-BE49-F238E27FC236}">
                            <a16:creationId xmlns:a16="http://schemas.microsoft.com/office/drawing/2014/main" id="{ED4B9549-2FDF-634A-AAC5-9CB6D340A1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5334000"/>
                        <a:ext cx="181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27">
            <a:extLst>
              <a:ext uri="{FF2B5EF4-FFF2-40B4-BE49-F238E27FC236}">
                <a16:creationId xmlns:a16="http://schemas.microsoft.com/office/drawing/2014/main" id="{4888DDF4-0A70-8249-9CF5-8B2ACF0CE7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81500" y="5334000"/>
          <a:ext cx="3009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3" name="Equation" r:id="rId13" imgW="69342000" imgH="14046200" progId="Equation.3">
                  <p:embed/>
                </p:oleObj>
              </mc:Choice>
              <mc:Fallback>
                <p:oleObj name="Equation" r:id="rId13" imgW="69342000" imgH="14046200" progId="Equation.3">
                  <p:embed/>
                  <p:pic>
                    <p:nvPicPr>
                      <p:cNvPr id="9243" name="Object 27">
                        <a:extLst>
                          <a:ext uri="{FF2B5EF4-FFF2-40B4-BE49-F238E27FC236}">
                            <a16:creationId xmlns:a16="http://schemas.microsoft.com/office/drawing/2014/main" id="{4888DDF4-0A70-8249-9CF5-8B2ACF0CE7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5334000"/>
                        <a:ext cx="3009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4" name="Object 28">
            <a:extLst>
              <a:ext uri="{FF2B5EF4-FFF2-40B4-BE49-F238E27FC236}">
                <a16:creationId xmlns:a16="http://schemas.microsoft.com/office/drawing/2014/main" id="{E15BA2AB-CA36-A042-817A-786F3A9EEB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42200" y="5397500"/>
          <a:ext cx="660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4" name="Equation" r:id="rId15" imgW="15214600" imgH="9067800" progId="Equation.3">
                  <p:embed/>
                </p:oleObj>
              </mc:Choice>
              <mc:Fallback>
                <p:oleObj name="Equation" r:id="rId15" imgW="15214600" imgH="9067800" progId="Equation.3">
                  <p:embed/>
                  <p:pic>
                    <p:nvPicPr>
                      <p:cNvPr id="9244" name="Object 28">
                        <a:extLst>
                          <a:ext uri="{FF2B5EF4-FFF2-40B4-BE49-F238E27FC236}">
                            <a16:creationId xmlns:a16="http://schemas.microsoft.com/office/drawing/2014/main" id="{E15BA2AB-CA36-A042-817A-786F3A9EEB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5397500"/>
                        <a:ext cx="660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5" name="Object 29">
            <a:extLst>
              <a:ext uri="{FF2B5EF4-FFF2-40B4-BE49-F238E27FC236}">
                <a16:creationId xmlns:a16="http://schemas.microsoft.com/office/drawing/2014/main" id="{71D4AE17-5BE3-3947-8E96-D67314AF67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83600" y="5334000"/>
          <a:ext cx="152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5" name="Equation" r:id="rId17" imgW="35102800" imgH="10236200" progId="Equation.3">
                  <p:embed/>
                </p:oleObj>
              </mc:Choice>
              <mc:Fallback>
                <p:oleObj name="Equation" r:id="rId17" imgW="35102800" imgH="10236200" progId="Equation.3">
                  <p:embed/>
                  <p:pic>
                    <p:nvPicPr>
                      <p:cNvPr id="9245" name="Object 29">
                        <a:extLst>
                          <a:ext uri="{FF2B5EF4-FFF2-40B4-BE49-F238E27FC236}">
                            <a16:creationId xmlns:a16="http://schemas.microsoft.com/office/drawing/2014/main" id="{71D4AE17-5BE3-3947-8E96-D67314AF67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5334000"/>
                        <a:ext cx="152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6" name="Object 30">
            <a:extLst>
              <a:ext uri="{FF2B5EF4-FFF2-40B4-BE49-F238E27FC236}">
                <a16:creationId xmlns:a16="http://schemas.microsoft.com/office/drawing/2014/main" id="{817688FD-E172-F645-9862-C96E9A1CD1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43476" y="3276600"/>
          <a:ext cx="4505325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6" name="Equation" r:id="rId19" imgW="103860600" imgH="23990300" progId="Equation.3">
                  <p:embed/>
                </p:oleObj>
              </mc:Choice>
              <mc:Fallback>
                <p:oleObj name="Equation" r:id="rId19" imgW="103860600" imgH="23990300" progId="Equation.3">
                  <p:embed/>
                  <p:pic>
                    <p:nvPicPr>
                      <p:cNvPr id="9246" name="Object 30">
                        <a:extLst>
                          <a:ext uri="{FF2B5EF4-FFF2-40B4-BE49-F238E27FC236}">
                            <a16:creationId xmlns:a16="http://schemas.microsoft.com/office/drawing/2014/main" id="{817688FD-E172-F645-9862-C96E9A1CD1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476" y="3276600"/>
                        <a:ext cx="4505325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7" name="Line 31">
            <a:extLst>
              <a:ext uri="{FF2B5EF4-FFF2-40B4-BE49-F238E27FC236}">
                <a16:creationId xmlns:a16="http://schemas.microsoft.com/office/drawing/2014/main" id="{02422551-C311-5E4B-8939-D303EE45BD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3352800"/>
            <a:ext cx="0" cy="1676400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48" name="Object 32">
            <a:extLst>
              <a:ext uri="{FF2B5EF4-FFF2-40B4-BE49-F238E27FC236}">
                <a16:creationId xmlns:a16="http://schemas.microsoft.com/office/drawing/2014/main" id="{B7D59C39-0EED-F447-B941-7D06F6861F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99400" y="2413000"/>
          <a:ext cx="152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07" name="Equation" r:id="rId21" imgW="35102800" imgH="10236200" progId="Equation.3">
                  <p:embed/>
                </p:oleObj>
              </mc:Choice>
              <mc:Fallback>
                <p:oleObj name="Equation" r:id="rId21" imgW="35102800" imgH="10236200" progId="Equation.3">
                  <p:embed/>
                  <p:pic>
                    <p:nvPicPr>
                      <p:cNvPr id="9248" name="Object 32">
                        <a:extLst>
                          <a:ext uri="{FF2B5EF4-FFF2-40B4-BE49-F238E27FC236}">
                            <a16:creationId xmlns:a16="http://schemas.microsoft.com/office/drawing/2014/main" id="{B7D59C39-0EED-F447-B941-7D06F6861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2413000"/>
                        <a:ext cx="152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2" name="Text Box 36">
            <a:extLst>
              <a:ext uri="{FF2B5EF4-FFF2-40B4-BE49-F238E27FC236}">
                <a16:creationId xmlns:a16="http://schemas.microsoft.com/office/drawing/2014/main" id="{172BDD48-F35A-9E44-B7A2-6EBB15BD2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1" y="276226"/>
            <a:ext cx="5061001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>
                <a:solidFill>
                  <a:srgbClr val="000000"/>
                </a:solidFill>
              </a:rPr>
              <a:t>设函数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在点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 baseline="-25000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的某一邻域 </a:t>
            </a:r>
          </a:p>
        </p:txBody>
      </p:sp>
      <p:sp>
        <p:nvSpPr>
          <p:cNvPr id="9254" name="Text Box 38">
            <a:extLst>
              <a:ext uri="{FF2B5EF4-FFF2-40B4-BE49-F238E27FC236}">
                <a16:creationId xmlns:a16="http://schemas.microsoft.com/office/drawing/2014/main" id="{2FF75291-EC34-FC4E-AD69-2087C49BB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3048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内具有</a:t>
            </a:r>
          </a:p>
        </p:txBody>
      </p:sp>
    </p:spTree>
    <p:extLst>
      <p:ext uri="{BB962C8B-B14F-4D97-AF65-F5344CB8AC3E}">
        <p14:creationId xmlns:p14="http://schemas.microsoft.com/office/powerpoint/2010/main" val="300085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utoUpdateAnimBg="0"/>
      <p:bldP spid="9229" grpId="0" autoUpdateAnimBg="0"/>
      <p:bldP spid="9231" grpId="0" autoUpdateAnimBg="0"/>
      <p:bldP spid="9236" grpId="0" autoUpdateAnimBg="0"/>
      <p:bldP spid="923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DC1AF34D-ADEA-ED46-BD19-10B5A829E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3124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将周期函数</a:t>
            </a:r>
          </a:p>
        </p:txBody>
      </p:sp>
      <p:graphicFrame>
        <p:nvGraphicFramePr>
          <p:cNvPr id="90115" name="Object 3">
            <a:extLst>
              <a:ext uri="{FF2B5EF4-FFF2-40B4-BE49-F238E27FC236}">
                <a16:creationId xmlns:a16="http://schemas.microsoft.com/office/drawing/2014/main" id="{65238FD8-083A-3E43-96AB-8461A7DF6D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04813"/>
          <a:ext cx="2082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0" name="Equation" r:id="rId3" imgW="47980600" imgH="10820400" progId="Equation.3">
                  <p:embed/>
                </p:oleObj>
              </mc:Choice>
              <mc:Fallback>
                <p:oleObj name="Equation" r:id="rId3" imgW="47980600" imgH="10820400" progId="Equation.3">
                  <p:embed/>
                  <p:pic>
                    <p:nvPicPr>
                      <p:cNvPr id="90115" name="Object 3">
                        <a:extLst>
                          <a:ext uri="{FF2B5EF4-FFF2-40B4-BE49-F238E27FC236}">
                            <a16:creationId xmlns:a16="http://schemas.microsoft.com/office/drawing/2014/main" id="{65238FD8-083A-3E43-96AB-8461A7DF6D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04813"/>
                        <a:ext cx="2082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6" name="Text Box 4">
            <a:extLst>
              <a:ext uri="{FF2B5EF4-FFF2-40B4-BE49-F238E27FC236}">
                <a16:creationId xmlns:a16="http://schemas.microsoft.com/office/drawing/2014/main" id="{954A83E2-54D0-854C-A2AE-A79BDCE8F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19088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展成傅</a:t>
            </a: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叶级数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其中</a:t>
            </a:r>
          </a:p>
        </p:txBody>
      </p:sp>
      <p:sp>
        <p:nvSpPr>
          <p:cNvPr id="90117" name="Text Box 5">
            <a:extLst>
              <a:ext uri="{FF2B5EF4-FFF2-40B4-BE49-F238E27FC236}">
                <a16:creationId xmlns:a16="http://schemas.microsoft.com/office/drawing/2014/main" id="{1E19A84E-2752-5345-88DB-64B7FB255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28688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E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为正常数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.</a:t>
            </a:r>
          </a:p>
        </p:txBody>
      </p:sp>
      <p:sp>
        <p:nvSpPr>
          <p:cNvPr id="90118" name="Text Box 6">
            <a:extLst>
              <a:ext uri="{FF2B5EF4-FFF2-40B4-BE49-F238E27FC236}">
                <a16:creationId xmlns:a16="http://schemas.microsoft.com/office/drawing/2014/main" id="{5F40ECCB-D1FF-1D42-B220-3C2C5A96B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5113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解</a:t>
            </a:r>
            <a:r>
              <a:rPr lang="en-US" altLang="zh-CN" b="1">
                <a:solidFill>
                  <a:srgbClr val="000000"/>
                </a:solidFill>
                <a:sym typeface="Symbol" pitchFamily="2" charset="2"/>
              </a:rPr>
              <a:t>:</a:t>
            </a:r>
          </a:p>
        </p:txBody>
      </p:sp>
      <p:graphicFrame>
        <p:nvGraphicFramePr>
          <p:cNvPr id="90119" name="Object 7">
            <a:extLst>
              <a:ext uri="{FF2B5EF4-FFF2-40B4-BE49-F238E27FC236}">
                <a16:creationId xmlns:a16="http://schemas.microsoft.com/office/drawing/2014/main" id="{31A29120-E73F-614E-80C5-7637B51180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1619250"/>
          <a:ext cx="59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1" name="Equation" r:id="rId5" imgW="13754100" imgH="9359900" progId="Equation.3">
                  <p:embed/>
                </p:oleObj>
              </mc:Choice>
              <mc:Fallback>
                <p:oleObj name="Equation" r:id="rId5" imgW="13754100" imgH="9359900" progId="Equation.3">
                  <p:embed/>
                  <p:pic>
                    <p:nvPicPr>
                      <p:cNvPr id="90119" name="Object 7">
                        <a:extLst>
                          <a:ext uri="{FF2B5EF4-FFF2-40B4-BE49-F238E27FC236}">
                            <a16:creationId xmlns:a16="http://schemas.microsoft.com/office/drawing/2014/main" id="{31A29120-E73F-614E-80C5-7637B51180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619250"/>
                        <a:ext cx="59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0" name="Object 8">
            <a:extLst>
              <a:ext uri="{FF2B5EF4-FFF2-40B4-BE49-F238E27FC236}">
                <a16:creationId xmlns:a16="http://schemas.microsoft.com/office/drawing/2014/main" id="{32AEF056-51C2-9B49-A593-9CC9A004E7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22550" y="2889250"/>
          <a:ext cx="3238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2" name="Equation" r:id="rId7" imgW="74599800" imgH="9944100" progId="Equation.3">
                  <p:embed/>
                </p:oleObj>
              </mc:Choice>
              <mc:Fallback>
                <p:oleObj name="Equation" r:id="rId7" imgW="74599800" imgH="9944100" progId="Equation.3">
                  <p:embed/>
                  <p:pic>
                    <p:nvPicPr>
                      <p:cNvPr id="90120" name="Object 8">
                        <a:extLst>
                          <a:ext uri="{FF2B5EF4-FFF2-40B4-BE49-F238E27FC236}">
                            <a16:creationId xmlns:a16="http://schemas.microsoft.com/office/drawing/2014/main" id="{32AEF056-51C2-9B49-A593-9CC9A004E7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0" y="2889250"/>
                        <a:ext cx="3238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1" name="Object 9">
            <a:extLst>
              <a:ext uri="{FF2B5EF4-FFF2-40B4-BE49-F238E27FC236}">
                <a16:creationId xmlns:a16="http://schemas.microsoft.com/office/drawing/2014/main" id="{65E08683-3E11-2F4A-99FE-D83B66BE4B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0800" y="3605214"/>
          <a:ext cx="33178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3" name="Equation" r:id="rId9" imgW="7607300" imgH="9944100" progId="Equation.3">
                  <p:embed/>
                </p:oleObj>
              </mc:Choice>
              <mc:Fallback>
                <p:oleObj name="Equation" r:id="rId9" imgW="7607300" imgH="9944100" progId="Equation.3">
                  <p:embed/>
                  <p:pic>
                    <p:nvPicPr>
                      <p:cNvPr id="90121" name="Object 9">
                        <a:extLst>
                          <a:ext uri="{FF2B5EF4-FFF2-40B4-BE49-F238E27FC236}">
                            <a16:creationId xmlns:a16="http://schemas.microsoft.com/office/drawing/2014/main" id="{65E08683-3E11-2F4A-99FE-D83B66BE4B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605214"/>
                        <a:ext cx="331788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2" name="Object 10">
            <a:extLst>
              <a:ext uri="{FF2B5EF4-FFF2-40B4-BE49-F238E27FC236}">
                <a16:creationId xmlns:a16="http://schemas.microsoft.com/office/drawing/2014/main" id="{62AF74FB-08A8-0347-AB0C-AED3B21E6B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46650" y="3429000"/>
          <a:ext cx="2146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4" name="Equation" r:id="rId11" imgW="49441100" imgH="19011900" progId="Equation.3">
                  <p:embed/>
                </p:oleObj>
              </mc:Choice>
              <mc:Fallback>
                <p:oleObj name="Equation" r:id="rId11" imgW="49441100" imgH="19011900" progId="Equation.3">
                  <p:embed/>
                  <p:pic>
                    <p:nvPicPr>
                      <p:cNvPr id="90122" name="Object 10">
                        <a:extLst>
                          <a:ext uri="{FF2B5EF4-FFF2-40B4-BE49-F238E27FC236}">
                            <a16:creationId xmlns:a16="http://schemas.microsoft.com/office/drawing/2014/main" id="{62AF74FB-08A8-0347-AB0C-AED3B21E6B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650" y="3429000"/>
                        <a:ext cx="2146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3" name="Object 11">
            <a:extLst>
              <a:ext uri="{FF2B5EF4-FFF2-40B4-BE49-F238E27FC236}">
                <a16:creationId xmlns:a16="http://schemas.microsoft.com/office/drawing/2014/main" id="{DEA83AAD-35E6-7749-9C61-743D827C72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50101" y="3429001"/>
          <a:ext cx="76676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5" name="Equation" r:id="rId13" imgW="8775700" imgH="9067800" progId="Equation.DSMT4">
                  <p:embed/>
                </p:oleObj>
              </mc:Choice>
              <mc:Fallback>
                <p:oleObj name="Equation" r:id="rId13" imgW="8775700" imgH="9067800" progId="Equation.DSMT4">
                  <p:embed/>
                  <p:pic>
                    <p:nvPicPr>
                      <p:cNvPr id="90123" name="Object 11">
                        <a:extLst>
                          <a:ext uri="{FF2B5EF4-FFF2-40B4-BE49-F238E27FC236}">
                            <a16:creationId xmlns:a16="http://schemas.microsoft.com/office/drawing/2014/main" id="{DEA83AAD-35E6-7749-9C61-743D827C72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1" y="3429001"/>
                        <a:ext cx="766763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4" name="Object 12">
            <a:extLst>
              <a:ext uri="{FF2B5EF4-FFF2-40B4-BE49-F238E27FC236}">
                <a16:creationId xmlns:a16="http://schemas.microsoft.com/office/drawing/2014/main" id="{CD5FB952-22D4-2E4F-9A5A-465B21C6AE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16200" y="4495800"/>
          <a:ext cx="3098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6" name="Equation" r:id="rId15" imgW="71386700" imgH="19011900" progId="Equation.3">
                  <p:embed/>
                </p:oleObj>
              </mc:Choice>
              <mc:Fallback>
                <p:oleObj name="Equation" r:id="rId15" imgW="71386700" imgH="19011900" progId="Equation.3">
                  <p:embed/>
                  <p:pic>
                    <p:nvPicPr>
                      <p:cNvPr id="90124" name="Object 12">
                        <a:extLst>
                          <a:ext uri="{FF2B5EF4-FFF2-40B4-BE49-F238E27FC236}">
                            <a16:creationId xmlns:a16="http://schemas.microsoft.com/office/drawing/2014/main" id="{CD5FB952-22D4-2E4F-9A5A-465B21C6AE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4495800"/>
                        <a:ext cx="3098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5" name="Object 13">
            <a:extLst>
              <a:ext uri="{FF2B5EF4-FFF2-40B4-BE49-F238E27FC236}">
                <a16:creationId xmlns:a16="http://schemas.microsoft.com/office/drawing/2014/main" id="{570A3CE0-2F1F-854F-B0F1-B1536CB7BD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08664" y="4478338"/>
          <a:ext cx="309562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7" name="Equation" r:id="rId17" imgW="31889700" imgH="9067800" progId="Equation.DSMT4">
                  <p:embed/>
                </p:oleObj>
              </mc:Choice>
              <mc:Fallback>
                <p:oleObj name="Equation" r:id="rId17" imgW="31889700" imgH="9067800" progId="Equation.DSMT4">
                  <p:embed/>
                  <p:pic>
                    <p:nvPicPr>
                      <p:cNvPr id="90125" name="Object 13">
                        <a:extLst>
                          <a:ext uri="{FF2B5EF4-FFF2-40B4-BE49-F238E27FC236}">
                            <a16:creationId xmlns:a16="http://schemas.microsoft.com/office/drawing/2014/main" id="{570A3CE0-2F1F-854F-B0F1-B1536CB7BD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4" y="4478338"/>
                        <a:ext cx="3095625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6" name="Object 14">
            <a:extLst>
              <a:ext uri="{FF2B5EF4-FFF2-40B4-BE49-F238E27FC236}">
                <a16:creationId xmlns:a16="http://schemas.microsoft.com/office/drawing/2014/main" id="{E5660D1C-6B51-424D-B9EC-871909B61B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00375" y="5454650"/>
          <a:ext cx="48958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8" name="Equation" r:id="rId19" imgW="50609500" imgH="9067800" progId="Equation.DSMT4">
                  <p:embed/>
                </p:oleObj>
              </mc:Choice>
              <mc:Fallback>
                <p:oleObj name="Equation" r:id="rId19" imgW="50609500" imgH="9067800" progId="Equation.DSMT4">
                  <p:embed/>
                  <p:pic>
                    <p:nvPicPr>
                      <p:cNvPr id="90126" name="Object 14">
                        <a:extLst>
                          <a:ext uri="{FF2B5EF4-FFF2-40B4-BE49-F238E27FC236}">
                            <a16:creationId xmlns:a16="http://schemas.microsoft.com/office/drawing/2014/main" id="{E5660D1C-6B51-424D-B9EC-871909B61B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5454650"/>
                        <a:ext cx="489585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7" name="Text Box 15">
            <a:extLst>
              <a:ext uri="{FF2B5EF4-FFF2-40B4-BE49-F238E27FC236}">
                <a16:creationId xmlns:a16="http://schemas.microsoft.com/office/drawing/2014/main" id="{B13F78D7-7652-A647-9E29-A656DD9B9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1" y="1525588"/>
            <a:ext cx="2754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是周期为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</a:t>
            </a:r>
          </a:p>
        </p:txBody>
      </p:sp>
      <p:sp>
        <p:nvSpPr>
          <p:cNvPr id="90128" name="Text Box 16">
            <a:extLst>
              <a:ext uri="{FF2B5EF4-FFF2-40B4-BE49-F238E27FC236}">
                <a16:creationId xmlns:a16="http://schemas.microsoft.com/office/drawing/2014/main" id="{DF40E2CA-9F90-C448-8FEC-0AEAD2DC4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27263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周期偶函数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因此</a:t>
            </a:r>
          </a:p>
        </p:txBody>
      </p:sp>
      <p:graphicFrame>
        <p:nvGraphicFramePr>
          <p:cNvPr id="90129" name="Object 17">
            <a:extLst>
              <a:ext uri="{FF2B5EF4-FFF2-40B4-BE49-F238E27FC236}">
                <a16:creationId xmlns:a16="http://schemas.microsoft.com/office/drawing/2014/main" id="{610A4F5E-2DF9-FB46-B8D3-0161D7DD59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1" y="3429000"/>
          <a:ext cx="188277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9" name="Equation" r:id="rId21" imgW="42418000" imgH="19011900" progId="Equation.3">
                  <p:embed/>
                </p:oleObj>
              </mc:Choice>
              <mc:Fallback>
                <p:oleObj name="Equation" r:id="rId21" imgW="42418000" imgH="19011900" progId="Equation.3">
                  <p:embed/>
                  <p:pic>
                    <p:nvPicPr>
                      <p:cNvPr id="90129" name="Object 17">
                        <a:extLst>
                          <a:ext uri="{FF2B5EF4-FFF2-40B4-BE49-F238E27FC236}">
                            <a16:creationId xmlns:a16="http://schemas.microsoft.com/office/drawing/2014/main" id="{610A4F5E-2DF9-FB46-B8D3-0161D7DD59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3429000"/>
                        <a:ext cx="188277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0" name="Text Box 18">
            <a:extLst>
              <a:ext uri="{FF2B5EF4-FFF2-40B4-BE49-F238E27FC236}">
                <a16:creationId xmlns:a16="http://schemas.microsoft.com/office/drawing/2014/main" id="{9DD6A522-3C9E-9446-A9B7-5E728B6E2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362201"/>
            <a:ext cx="2514600" cy="955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  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为便于计算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将周期取为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</a:p>
        </p:txBody>
      </p:sp>
      <p:grpSp>
        <p:nvGrpSpPr>
          <p:cNvPr id="90158" name="Group 46">
            <a:extLst>
              <a:ext uri="{FF2B5EF4-FFF2-40B4-BE49-F238E27FC236}">
                <a16:creationId xmlns:a16="http://schemas.microsoft.com/office/drawing/2014/main" id="{144719A4-1AE6-7647-9233-8D9B3B373619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1049339"/>
            <a:ext cx="4038600" cy="1152525"/>
            <a:chOff x="2928" y="661"/>
            <a:chExt cx="2544" cy="726"/>
          </a:xfrm>
        </p:grpSpPr>
        <p:sp>
          <p:nvSpPr>
            <p:cNvPr id="90132" name="Freeform 20">
              <a:extLst>
                <a:ext uri="{FF2B5EF4-FFF2-40B4-BE49-F238E27FC236}">
                  <a16:creationId xmlns:a16="http://schemas.microsoft.com/office/drawing/2014/main" id="{9C6C5832-FBCB-4A4C-84E4-B4FAC0350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3" name="Line 21">
              <a:extLst>
                <a:ext uri="{FF2B5EF4-FFF2-40B4-BE49-F238E27FC236}">
                  <a16:creationId xmlns:a16="http://schemas.microsoft.com/office/drawing/2014/main" id="{179F599A-8222-3B4C-B6EE-D2B4973F78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6" y="661"/>
              <a:ext cx="0" cy="7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4" name="Freeform 22">
              <a:extLst>
                <a:ext uri="{FF2B5EF4-FFF2-40B4-BE49-F238E27FC236}">
                  <a16:creationId xmlns:a16="http://schemas.microsoft.com/office/drawing/2014/main" id="{BE91C049-EA02-144C-91B6-47FD97B93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5" name="Freeform 23">
              <a:extLst>
                <a:ext uri="{FF2B5EF4-FFF2-40B4-BE49-F238E27FC236}">
                  <a16:creationId xmlns:a16="http://schemas.microsoft.com/office/drawing/2014/main" id="{DF0C61CB-A942-D747-A2AA-8DA776C85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6" name="Freeform 24">
              <a:extLst>
                <a:ext uri="{FF2B5EF4-FFF2-40B4-BE49-F238E27FC236}">
                  <a16:creationId xmlns:a16="http://schemas.microsoft.com/office/drawing/2014/main" id="{91C93BCA-4761-2F48-B87E-E0C38FCD8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7" name="Freeform 25">
              <a:extLst>
                <a:ext uri="{FF2B5EF4-FFF2-40B4-BE49-F238E27FC236}">
                  <a16:creationId xmlns:a16="http://schemas.microsoft.com/office/drawing/2014/main" id="{5C739E03-895D-AD44-A323-92AA7DC3F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8" name="Freeform 26">
              <a:extLst>
                <a:ext uri="{FF2B5EF4-FFF2-40B4-BE49-F238E27FC236}">
                  <a16:creationId xmlns:a16="http://schemas.microsoft.com/office/drawing/2014/main" id="{742DE547-4489-5E4A-A0CA-8B508C352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4" y="931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0142" name="Object 30">
              <a:extLst>
                <a:ext uri="{FF2B5EF4-FFF2-40B4-BE49-F238E27FC236}">
                  <a16:creationId xmlns:a16="http://schemas.microsoft.com/office/drawing/2014/main" id="{8C6DDE8B-37E5-574B-8CFA-60E5986B45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24" y="66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0" name="Equation" r:id="rId23" imgW="5562600" imgH="7315200" progId="Equation.3">
                    <p:embed/>
                  </p:oleObj>
                </mc:Choice>
                <mc:Fallback>
                  <p:oleObj name="Equation" r:id="rId23" imgW="5562600" imgH="7315200" progId="Equation.3">
                    <p:embed/>
                    <p:pic>
                      <p:nvPicPr>
                        <p:cNvPr id="90142" name="Object 30">
                          <a:extLst>
                            <a:ext uri="{FF2B5EF4-FFF2-40B4-BE49-F238E27FC236}">
                              <a16:creationId xmlns:a16="http://schemas.microsoft.com/office/drawing/2014/main" id="{8C6DDE8B-37E5-574B-8CFA-60E5986B45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66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51" name="Line 39">
              <a:extLst>
                <a:ext uri="{FF2B5EF4-FFF2-40B4-BE49-F238E27FC236}">
                  <a16:creationId xmlns:a16="http://schemas.microsoft.com/office/drawing/2014/main" id="{590998D8-4169-6943-81A2-B39A39227F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171"/>
              <a:ext cx="22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0139" name="Object 27">
              <a:extLst>
                <a:ext uri="{FF2B5EF4-FFF2-40B4-BE49-F238E27FC236}">
                  <a16:creationId xmlns:a16="http://schemas.microsoft.com/office/drawing/2014/main" id="{A74248C1-A77E-7142-9B9B-C218BCC481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37" y="122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1" name="Equation" r:id="rId25" imgW="5562600" imgH="5562600" progId="Equation.3">
                    <p:embed/>
                  </p:oleObj>
                </mc:Choice>
                <mc:Fallback>
                  <p:oleObj name="Equation" r:id="rId25" imgW="5562600" imgH="5562600" progId="Equation.3">
                    <p:embed/>
                    <p:pic>
                      <p:nvPicPr>
                        <p:cNvPr id="90139" name="Object 27">
                          <a:extLst>
                            <a:ext uri="{FF2B5EF4-FFF2-40B4-BE49-F238E27FC236}">
                              <a16:creationId xmlns:a16="http://schemas.microsoft.com/office/drawing/2014/main" id="{A74248C1-A77E-7142-9B9B-C218BCC481E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7" y="122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0" name="Object 28">
              <a:extLst>
                <a:ext uri="{FF2B5EF4-FFF2-40B4-BE49-F238E27FC236}">
                  <a16:creationId xmlns:a16="http://schemas.microsoft.com/office/drawing/2014/main" id="{D20C588A-8800-A64D-8020-B05A1ED850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12" y="1258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2" name="Equation" r:id="rId27" imgW="5562600" imgH="2044700" progId="Equation.3">
                    <p:embed/>
                  </p:oleObj>
                </mc:Choice>
                <mc:Fallback>
                  <p:oleObj name="Equation" r:id="rId27" imgW="5562600" imgH="2044700" progId="Equation.3">
                    <p:embed/>
                    <p:pic>
                      <p:nvPicPr>
                        <p:cNvPr id="90140" name="Object 28">
                          <a:extLst>
                            <a:ext uri="{FF2B5EF4-FFF2-40B4-BE49-F238E27FC236}">
                              <a16:creationId xmlns:a16="http://schemas.microsoft.com/office/drawing/2014/main" id="{D20C588A-8800-A64D-8020-B05A1ED850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2" y="1258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1" name="Object 29">
              <a:extLst>
                <a:ext uri="{FF2B5EF4-FFF2-40B4-BE49-F238E27FC236}">
                  <a16:creationId xmlns:a16="http://schemas.microsoft.com/office/drawing/2014/main" id="{5D2BA2D6-1A08-4649-A33B-696ED7A38C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87" y="1178"/>
            <a:ext cx="12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3" name="Equation" r:id="rId29" imgW="4978400" imgH="7023100" progId="Equation.3">
                    <p:embed/>
                  </p:oleObj>
                </mc:Choice>
                <mc:Fallback>
                  <p:oleObj name="Equation" r:id="rId29" imgW="4978400" imgH="7023100" progId="Equation.3">
                    <p:embed/>
                    <p:pic>
                      <p:nvPicPr>
                        <p:cNvPr id="90141" name="Object 29">
                          <a:extLst>
                            <a:ext uri="{FF2B5EF4-FFF2-40B4-BE49-F238E27FC236}">
                              <a16:creationId xmlns:a16="http://schemas.microsoft.com/office/drawing/2014/main" id="{5D2BA2D6-1A08-4649-A33B-696ED7A38C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7" y="1178"/>
                          <a:ext cx="129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3" name="Object 31">
              <a:extLst>
                <a:ext uri="{FF2B5EF4-FFF2-40B4-BE49-F238E27FC236}">
                  <a16:creationId xmlns:a16="http://schemas.microsoft.com/office/drawing/2014/main" id="{6F1BF1A0-CCE0-AA47-AFC3-6A053E1982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88" y="122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4" name="Equation" r:id="rId31" imgW="5562600" imgH="5562600" progId="Equation.3">
                    <p:embed/>
                  </p:oleObj>
                </mc:Choice>
                <mc:Fallback>
                  <p:oleObj name="Equation" r:id="rId31" imgW="5562600" imgH="5562600" progId="Equation.3">
                    <p:embed/>
                    <p:pic>
                      <p:nvPicPr>
                        <p:cNvPr id="90143" name="Object 31">
                          <a:extLst>
                            <a:ext uri="{FF2B5EF4-FFF2-40B4-BE49-F238E27FC236}">
                              <a16:creationId xmlns:a16="http://schemas.microsoft.com/office/drawing/2014/main" id="{6F1BF1A0-CCE0-AA47-AFC3-6A053E19823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8" y="122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4" name="Object 32">
              <a:extLst>
                <a:ext uri="{FF2B5EF4-FFF2-40B4-BE49-F238E27FC236}">
                  <a16:creationId xmlns:a16="http://schemas.microsoft.com/office/drawing/2014/main" id="{EDC2DEC5-0365-F948-A4AC-A3A8069853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28" y="121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5" name="Equation" r:id="rId33" imgW="5270500" imgH="5562600" progId="Equation.3">
                    <p:embed/>
                  </p:oleObj>
                </mc:Choice>
                <mc:Fallback>
                  <p:oleObj name="Equation" r:id="rId33" imgW="5270500" imgH="5562600" progId="Equation.3">
                    <p:embed/>
                    <p:pic>
                      <p:nvPicPr>
                        <p:cNvPr id="90144" name="Object 32">
                          <a:extLst>
                            <a:ext uri="{FF2B5EF4-FFF2-40B4-BE49-F238E27FC236}">
                              <a16:creationId xmlns:a16="http://schemas.microsoft.com/office/drawing/2014/main" id="{EDC2DEC5-0365-F948-A4AC-A3A8069853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121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5" name="Object 33">
              <a:extLst>
                <a:ext uri="{FF2B5EF4-FFF2-40B4-BE49-F238E27FC236}">
                  <a16:creationId xmlns:a16="http://schemas.microsoft.com/office/drawing/2014/main" id="{5CD9D454-4842-9648-A5AC-8F1AAF32E1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12" y="118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6" name="Equation" r:id="rId35" imgW="7023100" imgH="7315200" progId="Equation.3">
                    <p:embed/>
                  </p:oleObj>
                </mc:Choice>
                <mc:Fallback>
                  <p:oleObj name="Equation" r:id="rId35" imgW="7023100" imgH="7315200" progId="Equation.3">
                    <p:embed/>
                    <p:pic>
                      <p:nvPicPr>
                        <p:cNvPr id="90145" name="Object 33">
                          <a:extLst>
                            <a:ext uri="{FF2B5EF4-FFF2-40B4-BE49-F238E27FC236}">
                              <a16:creationId xmlns:a16="http://schemas.microsoft.com/office/drawing/2014/main" id="{5CD9D454-4842-9648-A5AC-8F1AAF32E1F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2" y="1187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6" name="Object 34">
              <a:extLst>
                <a:ext uri="{FF2B5EF4-FFF2-40B4-BE49-F238E27FC236}">
                  <a16:creationId xmlns:a16="http://schemas.microsoft.com/office/drawing/2014/main" id="{351C5C34-457B-9140-BC51-A84428839CD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0" y="122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7" name="Equation" r:id="rId37" imgW="5562600" imgH="5562600" progId="Equation.3">
                    <p:embed/>
                  </p:oleObj>
                </mc:Choice>
                <mc:Fallback>
                  <p:oleObj name="Equation" r:id="rId37" imgW="5562600" imgH="5562600" progId="Equation.3">
                    <p:embed/>
                    <p:pic>
                      <p:nvPicPr>
                        <p:cNvPr id="90146" name="Object 34">
                          <a:extLst>
                            <a:ext uri="{FF2B5EF4-FFF2-40B4-BE49-F238E27FC236}">
                              <a16:creationId xmlns:a16="http://schemas.microsoft.com/office/drawing/2014/main" id="{351C5C34-457B-9140-BC51-A84428839CD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0" y="122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7" name="Object 35">
              <a:extLst>
                <a:ext uri="{FF2B5EF4-FFF2-40B4-BE49-F238E27FC236}">
                  <a16:creationId xmlns:a16="http://schemas.microsoft.com/office/drawing/2014/main" id="{03F4A7F1-86B6-5649-8CC2-B9DCD3FF32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59" y="122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8" name="Equation" r:id="rId39" imgW="5562600" imgH="5562600" progId="Equation.3">
                    <p:embed/>
                  </p:oleObj>
                </mc:Choice>
                <mc:Fallback>
                  <p:oleObj name="Equation" r:id="rId39" imgW="5562600" imgH="5562600" progId="Equation.3">
                    <p:embed/>
                    <p:pic>
                      <p:nvPicPr>
                        <p:cNvPr id="90147" name="Object 35">
                          <a:extLst>
                            <a:ext uri="{FF2B5EF4-FFF2-40B4-BE49-F238E27FC236}">
                              <a16:creationId xmlns:a16="http://schemas.microsoft.com/office/drawing/2014/main" id="{03F4A7F1-86B6-5649-8CC2-B9DCD3FF320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9" y="122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8" name="Object 36">
              <a:extLst>
                <a:ext uri="{FF2B5EF4-FFF2-40B4-BE49-F238E27FC236}">
                  <a16:creationId xmlns:a16="http://schemas.microsoft.com/office/drawing/2014/main" id="{E8A4ECE4-4872-0243-933A-334E535553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1262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79" name="Equation" r:id="rId41" imgW="5562600" imgH="2044700" progId="Equation.3">
                    <p:embed/>
                  </p:oleObj>
                </mc:Choice>
                <mc:Fallback>
                  <p:oleObj name="Equation" r:id="rId41" imgW="5562600" imgH="2044700" progId="Equation.3">
                    <p:embed/>
                    <p:pic>
                      <p:nvPicPr>
                        <p:cNvPr id="90148" name="Object 36">
                          <a:extLst>
                            <a:ext uri="{FF2B5EF4-FFF2-40B4-BE49-F238E27FC236}">
                              <a16:creationId xmlns:a16="http://schemas.microsoft.com/office/drawing/2014/main" id="{E8A4ECE4-4872-0243-933A-334E535553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262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52" name="Object 40">
              <a:extLst>
                <a:ext uri="{FF2B5EF4-FFF2-40B4-BE49-F238E27FC236}">
                  <a16:creationId xmlns:a16="http://schemas.microsoft.com/office/drawing/2014/main" id="{D6F413CA-533E-AE44-8713-35EB49A810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15" y="1179"/>
            <a:ext cx="12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3280" name="Equation" r:id="rId43" imgW="4978400" imgH="7023100" progId="Equation.3">
                    <p:embed/>
                  </p:oleObj>
                </mc:Choice>
                <mc:Fallback>
                  <p:oleObj name="Equation" r:id="rId43" imgW="4978400" imgH="7023100" progId="Equation.3">
                    <p:embed/>
                    <p:pic>
                      <p:nvPicPr>
                        <p:cNvPr id="90152" name="Object 40">
                          <a:extLst>
                            <a:ext uri="{FF2B5EF4-FFF2-40B4-BE49-F238E27FC236}">
                              <a16:creationId xmlns:a16="http://schemas.microsoft.com/office/drawing/2014/main" id="{D6F413CA-533E-AE44-8713-35EB49A810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" y="1179"/>
                          <a:ext cx="129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55" name="Rectangle 43">
              <a:extLst>
                <a:ext uri="{FF2B5EF4-FFF2-40B4-BE49-F238E27FC236}">
                  <a16:creationId xmlns:a16="http://schemas.microsoft.com/office/drawing/2014/main" id="{CAB27D39-4F41-F640-BC80-53DB994AC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864"/>
              <a:ext cx="240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56" name="Rectangle 44">
              <a:extLst>
                <a:ext uri="{FF2B5EF4-FFF2-40B4-BE49-F238E27FC236}">
                  <a16:creationId xmlns:a16="http://schemas.microsoft.com/office/drawing/2014/main" id="{9F823D63-B704-B744-9E20-E5029A84D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4" y="816"/>
              <a:ext cx="240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1820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 autoUpdateAnimBg="0"/>
      <p:bldP spid="90127" grpId="0" autoUpdateAnimBg="0"/>
      <p:bldP spid="90128" grpId="0" autoUpdateAnimBg="0"/>
      <p:bldP spid="90130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2">
            <a:extLst>
              <a:ext uri="{FF2B5EF4-FFF2-40B4-BE49-F238E27FC236}">
                <a16:creationId xmlns:a16="http://schemas.microsoft.com/office/drawing/2014/main" id="{0BBD71D6-7FA0-0E48-9F8C-D715D7D836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4929188"/>
          <a:ext cx="1308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78" name="Equation" r:id="rId3" imgW="30137100" imgH="19011900" progId="Equation.3">
                  <p:embed/>
                </p:oleObj>
              </mc:Choice>
              <mc:Fallback>
                <p:oleObj name="Equation" r:id="rId3" imgW="30137100" imgH="19011900" progId="Equation.3">
                  <p:embed/>
                  <p:pic>
                    <p:nvPicPr>
                      <p:cNvPr id="91138" name="Object 2">
                        <a:extLst>
                          <a:ext uri="{FF2B5EF4-FFF2-40B4-BE49-F238E27FC236}">
                            <a16:creationId xmlns:a16="http://schemas.microsoft.com/office/drawing/2014/main" id="{0BBD71D6-7FA0-0E48-9F8C-D715D7D836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929188"/>
                        <a:ext cx="1308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39" name="Object 3">
            <a:extLst>
              <a:ext uri="{FF2B5EF4-FFF2-40B4-BE49-F238E27FC236}">
                <a16:creationId xmlns:a16="http://schemas.microsoft.com/office/drawing/2014/main" id="{53C23EDF-B8C8-A844-87C8-DF29611F96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4113" y="307975"/>
          <a:ext cx="54721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79" name="Equation" r:id="rId5" imgW="53543200" imgH="9067800" progId="Equation.DSMT4">
                  <p:embed/>
                </p:oleObj>
              </mc:Choice>
              <mc:Fallback>
                <p:oleObj name="Equation" r:id="rId5" imgW="53543200" imgH="9067800" progId="Equation.DSMT4">
                  <p:embed/>
                  <p:pic>
                    <p:nvPicPr>
                      <p:cNvPr id="91139" name="Object 3">
                        <a:extLst>
                          <a:ext uri="{FF2B5EF4-FFF2-40B4-BE49-F238E27FC236}">
                            <a16:creationId xmlns:a16="http://schemas.microsoft.com/office/drawing/2014/main" id="{53C23EDF-B8C8-A844-87C8-DF29611F96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307975"/>
                        <a:ext cx="54721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0" name="Object 4">
            <a:extLst>
              <a:ext uri="{FF2B5EF4-FFF2-40B4-BE49-F238E27FC236}">
                <a16:creationId xmlns:a16="http://schemas.microsoft.com/office/drawing/2014/main" id="{F22B57F4-BB73-E04D-B9C3-25F44D585B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3700" y="1525588"/>
          <a:ext cx="609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0" name="Equation" r:id="rId7" imgW="14046200" imgH="21653500" progId="Equation.3">
                  <p:embed/>
                </p:oleObj>
              </mc:Choice>
              <mc:Fallback>
                <p:oleObj name="Equation" r:id="rId7" imgW="14046200" imgH="21653500" progId="Equation.3">
                  <p:embed/>
                  <p:pic>
                    <p:nvPicPr>
                      <p:cNvPr id="91140" name="Object 4">
                        <a:extLst>
                          <a:ext uri="{FF2B5EF4-FFF2-40B4-BE49-F238E27FC236}">
                            <a16:creationId xmlns:a16="http://schemas.microsoft.com/office/drawing/2014/main" id="{F22B57F4-BB73-E04D-B9C3-25F44D585B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1525588"/>
                        <a:ext cx="609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5">
            <a:extLst>
              <a:ext uri="{FF2B5EF4-FFF2-40B4-BE49-F238E27FC236}">
                <a16:creationId xmlns:a16="http://schemas.microsoft.com/office/drawing/2014/main" id="{F3EBB621-C0F3-054B-9D8D-C37680544C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0250" y="1447800"/>
          <a:ext cx="939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1" name="Equation" r:id="rId9" imgW="21653500" imgH="7315200" progId="Equation.3">
                  <p:embed/>
                </p:oleObj>
              </mc:Choice>
              <mc:Fallback>
                <p:oleObj name="Equation" r:id="rId9" imgW="21653500" imgH="7315200" progId="Equation.3">
                  <p:embed/>
                  <p:pic>
                    <p:nvPicPr>
                      <p:cNvPr id="91141" name="Object 5">
                        <a:extLst>
                          <a:ext uri="{FF2B5EF4-FFF2-40B4-BE49-F238E27FC236}">
                            <a16:creationId xmlns:a16="http://schemas.microsoft.com/office/drawing/2014/main" id="{F3EBB621-C0F3-054B-9D8D-C37680544C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0" y="1447800"/>
                        <a:ext cx="939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6">
            <a:extLst>
              <a:ext uri="{FF2B5EF4-FFF2-40B4-BE49-F238E27FC236}">
                <a16:creationId xmlns:a16="http://schemas.microsoft.com/office/drawing/2014/main" id="{7F79F736-1B05-EA40-A178-E7AF3B99EC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2230438"/>
          <a:ext cx="313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2" name="Equation" r:id="rId11" imgW="72263000" imgH="9067800" progId="Equation.3">
                  <p:embed/>
                </p:oleObj>
              </mc:Choice>
              <mc:Fallback>
                <p:oleObj name="Equation" r:id="rId11" imgW="72263000" imgH="9067800" progId="Equation.3">
                  <p:embed/>
                  <p:pic>
                    <p:nvPicPr>
                      <p:cNvPr id="91142" name="Object 6">
                        <a:extLst>
                          <a:ext uri="{FF2B5EF4-FFF2-40B4-BE49-F238E27FC236}">
                            <a16:creationId xmlns:a16="http://schemas.microsoft.com/office/drawing/2014/main" id="{7F79F736-1B05-EA40-A178-E7AF3B99EC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230438"/>
                        <a:ext cx="313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3" name="Object 7">
            <a:extLst>
              <a:ext uri="{FF2B5EF4-FFF2-40B4-BE49-F238E27FC236}">
                <a16:creationId xmlns:a16="http://schemas.microsoft.com/office/drawing/2014/main" id="{D4DC80D9-02DB-1D4B-8CE9-39209030B2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6338" y="1766888"/>
          <a:ext cx="201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3" name="Equation" r:id="rId13" imgW="46520100" imgH="9359900" progId="Equation.3">
                  <p:embed/>
                </p:oleObj>
              </mc:Choice>
              <mc:Fallback>
                <p:oleObj name="Equation" r:id="rId13" imgW="46520100" imgH="9359900" progId="Equation.3">
                  <p:embed/>
                  <p:pic>
                    <p:nvPicPr>
                      <p:cNvPr id="91143" name="Object 7">
                        <a:extLst>
                          <a:ext uri="{FF2B5EF4-FFF2-40B4-BE49-F238E27FC236}">
                            <a16:creationId xmlns:a16="http://schemas.microsoft.com/office/drawing/2014/main" id="{D4DC80D9-02DB-1D4B-8CE9-39209030B2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6338" y="1766888"/>
                        <a:ext cx="201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4" name="Object 8">
            <a:extLst>
              <a:ext uri="{FF2B5EF4-FFF2-40B4-BE49-F238E27FC236}">
                <a16:creationId xmlns:a16="http://schemas.microsoft.com/office/drawing/2014/main" id="{6BFFB799-79CF-5B49-8950-FF3CB0BFC2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63800" y="2905125"/>
          <a:ext cx="635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4" name="Equation" r:id="rId15" imgW="14630400" imgH="11112500" progId="Equation.3">
                  <p:embed/>
                </p:oleObj>
              </mc:Choice>
              <mc:Fallback>
                <p:oleObj name="Equation" r:id="rId15" imgW="14630400" imgH="11112500" progId="Equation.3">
                  <p:embed/>
                  <p:pic>
                    <p:nvPicPr>
                      <p:cNvPr id="91144" name="Object 8">
                        <a:extLst>
                          <a:ext uri="{FF2B5EF4-FFF2-40B4-BE49-F238E27FC236}">
                            <a16:creationId xmlns:a16="http://schemas.microsoft.com/office/drawing/2014/main" id="{6BFFB799-79CF-5B49-8950-FF3CB0BFC2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2905125"/>
                        <a:ext cx="635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5" name="Object 9">
            <a:extLst>
              <a:ext uri="{FF2B5EF4-FFF2-40B4-BE49-F238E27FC236}">
                <a16:creationId xmlns:a16="http://schemas.microsoft.com/office/drawing/2014/main" id="{B556A6D6-7A6E-6F43-8EF2-17AD84174A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2955925"/>
          <a:ext cx="482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5" name="Equation" r:id="rId17" imgW="11112500" imgH="7315200" progId="Equation.3">
                  <p:embed/>
                </p:oleObj>
              </mc:Choice>
              <mc:Fallback>
                <p:oleObj name="Equation" r:id="rId17" imgW="11112500" imgH="7315200" progId="Equation.3">
                  <p:embed/>
                  <p:pic>
                    <p:nvPicPr>
                      <p:cNvPr id="91145" name="Object 9">
                        <a:extLst>
                          <a:ext uri="{FF2B5EF4-FFF2-40B4-BE49-F238E27FC236}">
                            <a16:creationId xmlns:a16="http://schemas.microsoft.com/office/drawing/2014/main" id="{B556A6D6-7A6E-6F43-8EF2-17AD84174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955925"/>
                        <a:ext cx="482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6" name="Object 10">
            <a:extLst>
              <a:ext uri="{FF2B5EF4-FFF2-40B4-BE49-F238E27FC236}">
                <a16:creationId xmlns:a16="http://schemas.microsoft.com/office/drawing/2014/main" id="{0042EE08-30B2-054E-9E18-B7E1471E98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7450" y="4000500"/>
          <a:ext cx="1244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6" name="Equation" r:id="rId19" imgW="28676600" imgH="9067800" progId="Equation.3">
                  <p:embed/>
                </p:oleObj>
              </mc:Choice>
              <mc:Fallback>
                <p:oleObj name="Equation" r:id="rId19" imgW="28676600" imgH="9067800" progId="Equation.3">
                  <p:embed/>
                  <p:pic>
                    <p:nvPicPr>
                      <p:cNvPr id="91146" name="Object 10">
                        <a:extLst>
                          <a:ext uri="{FF2B5EF4-FFF2-40B4-BE49-F238E27FC236}">
                            <a16:creationId xmlns:a16="http://schemas.microsoft.com/office/drawing/2014/main" id="{0042EE08-30B2-054E-9E18-B7E1471E98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4000500"/>
                        <a:ext cx="1244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7" name="Object 11">
            <a:extLst>
              <a:ext uri="{FF2B5EF4-FFF2-40B4-BE49-F238E27FC236}">
                <a16:creationId xmlns:a16="http://schemas.microsoft.com/office/drawing/2014/main" id="{070B9802-FE13-944B-8800-DFD18E284F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1250" y="5924550"/>
          <a:ext cx="2095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7" name="Equation" r:id="rId21" imgW="48272700" imgH="9067800" progId="Equation.3">
                  <p:embed/>
                </p:oleObj>
              </mc:Choice>
              <mc:Fallback>
                <p:oleObj name="Equation" r:id="rId21" imgW="48272700" imgH="9067800" progId="Equation.3">
                  <p:embed/>
                  <p:pic>
                    <p:nvPicPr>
                      <p:cNvPr id="91147" name="Object 11">
                        <a:extLst>
                          <a:ext uri="{FF2B5EF4-FFF2-40B4-BE49-F238E27FC236}">
                            <a16:creationId xmlns:a16="http://schemas.microsoft.com/office/drawing/2014/main" id="{070B9802-FE13-944B-8800-DFD18E284F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5924550"/>
                        <a:ext cx="2095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8" name="Object 12">
            <a:extLst>
              <a:ext uri="{FF2B5EF4-FFF2-40B4-BE49-F238E27FC236}">
                <a16:creationId xmlns:a16="http://schemas.microsoft.com/office/drawing/2014/main" id="{E9ABDF26-AF52-0B4B-A86A-DA8C062664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5050" y="1198564"/>
          <a:ext cx="165735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8" name="Equation" r:id="rId23" imgW="19011900" imgH="9652000" progId="Equation.DSMT4">
                  <p:embed/>
                </p:oleObj>
              </mc:Choice>
              <mc:Fallback>
                <p:oleObj name="Equation" r:id="rId23" imgW="19011900" imgH="9652000" progId="Equation.DSMT4">
                  <p:embed/>
                  <p:pic>
                    <p:nvPicPr>
                      <p:cNvPr id="91148" name="Object 12">
                        <a:extLst>
                          <a:ext uri="{FF2B5EF4-FFF2-40B4-BE49-F238E27FC236}">
                            <a16:creationId xmlns:a16="http://schemas.microsoft.com/office/drawing/2014/main" id="{E9ABDF26-AF52-0B4B-A86A-DA8C062664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1198564"/>
                        <a:ext cx="1657350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9" name="Object 13">
            <a:extLst>
              <a:ext uri="{FF2B5EF4-FFF2-40B4-BE49-F238E27FC236}">
                <a16:creationId xmlns:a16="http://schemas.microsoft.com/office/drawing/2014/main" id="{6BD0EDCA-27CC-F648-ABE8-259325F984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6276" y="2692401"/>
          <a:ext cx="1871663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9" name="Equation" r:id="rId25" imgW="20485100" imgH="9067800" progId="Equation.DSMT4">
                  <p:embed/>
                </p:oleObj>
              </mc:Choice>
              <mc:Fallback>
                <p:oleObj name="Equation" r:id="rId25" imgW="20485100" imgH="9067800" progId="Equation.DSMT4">
                  <p:embed/>
                  <p:pic>
                    <p:nvPicPr>
                      <p:cNvPr id="91149" name="Object 13">
                        <a:extLst>
                          <a:ext uri="{FF2B5EF4-FFF2-40B4-BE49-F238E27FC236}">
                            <a16:creationId xmlns:a16="http://schemas.microsoft.com/office/drawing/2014/main" id="{6BD0EDCA-27CC-F648-ABE8-259325F984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2692401"/>
                        <a:ext cx="1871663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0" name="Object 14">
            <a:extLst>
              <a:ext uri="{FF2B5EF4-FFF2-40B4-BE49-F238E27FC236}">
                <a16:creationId xmlns:a16="http://schemas.microsoft.com/office/drawing/2014/main" id="{A4321196-0D87-D949-A88E-597B85E71F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3100" y="4929188"/>
          <a:ext cx="241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0" name="Equation" r:id="rId27" imgW="5562600" imgH="19011900" progId="Equation.3">
                  <p:embed/>
                </p:oleObj>
              </mc:Choice>
              <mc:Fallback>
                <p:oleObj name="Equation" r:id="rId27" imgW="5562600" imgH="19011900" progId="Equation.3">
                  <p:embed/>
                  <p:pic>
                    <p:nvPicPr>
                      <p:cNvPr id="91150" name="Object 14">
                        <a:extLst>
                          <a:ext uri="{FF2B5EF4-FFF2-40B4-BE49-F238E27FC236}">
                            <a16:creationId xmlns:a16="http://schemas.microsoft.com/office/drawing/2014/main" id="{A4321196-0D87-D949-A88E-597B85E71F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4929188"/>
                        <a:ext cx="241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1" name="Object 15">
            <a:extLst>
              <a:ext uri="{FF2B5EF4-FFF2-40B4-BE49-F238E27FC236}">
                <a16:creationId xmlns:a16="http://schemas.microsoft.com/office/drawing/2014/main" id="{0D13D771-380C-BE48-A288-4B0875BE43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4929188"/>
          <a:ext cx="1460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1" name="Equation" r:id="rId29" imgW="33642300" imgH="19011900" progId="Equation.3">
                  <p:embed/>
                </p:oleObj>
              </mc:Choice>
              <mc:Fallback>
                <p:oleObj name="Equation" r:id="rId29" imgW="33642300" imgH="19011900" progId="Equation.3">
                  <p:embed/>
                  <p:pic>
                    <p:nvPicPr>
                      <p:cNvPr id="91151" name="Object 15">
                        <a:extLst>
                          <a:ext uri="{FF2B5EF4-FFF2-40B4-BE49-F238E27FC236}">
                            <a16:creationId xmlns:a16="http://schemas.microsoft.com/office/drawing/2014/main" id="{0D13D771-380C-BE48-A288-4B0875BE43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29188"/>
                        <a:ext cx="1460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2" name="Object 16">
            <a:extLst>
              <a:ext uri="{FF2B5EF4-FFF2-40B4-BE49-F238E27FC236}">
                <a16:creationId xmlns:a16="http://schemas.microsoft.com/office/drawing/2014/main" id="{C5F1DFD1-EAD0-7E47-8297-C887C76592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2400" y="4933950"/>
          <a:ext cx="2451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2" name="Equation" r:id="rId31" imgW="56464200" imgH="19900900" progId="Equation.3">
                  <p:embed/>
                </p:oleObj>
              </mc:Choice>
              <mc:Fallback>
                <p:oleObj name="Equation" r:id="rId31" imgW="56464200" imgH="19900900" progId="Equation.3">
                  <p:embed/>
                  <p:pic>
                    <p:nvPicPr>
                      <p:cNvPr id="91152" name="Object 16">
                        <a:extLst>
                          <a:ext uri="{FF2B5EF4-FFF2-40B4-BE49-F238E27FC236}">
                            <a16:creationId xmlns:a16="http://schemas.microsoft.com/office/drawing/2014/main" id="{C5F1DFD1-EAD0-7E47-8297-C887C76592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4933950"/>
                        <a:ext cx="2451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3" name="Object 17">
            <a:extLst>
              <a:ext uri="{FF2B5EF4-FFF2-40B4-BE49-F238E27FC236}">
                <a16:creationId xmlns:a16="http://schemas.microsoft.com/office/drawing/2014/main" id="{9D972339-BA22-9C41-B1E7-09BB38FCBD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6339" y="3716339"/>
          <a:ext cx="6048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3" name="Equation" r:id="rId33" imgW="5854700" imgH="9067800" progId="Equation.DSMT4">
                  <p:embed/>
                </p:oleObj>
              </mc:Choice>
              <mc:Fallback>
                <p:oleObj name="Equation" r:id="rId33" imgW="5854700" imgH="9067800" progId="Equation.DSMT4">
                  <p:embed/>
                  <p:pic>
                    <p:nvPicPr>
                      <p:cNvPr id="91153" name="Object 17">
                        <a:extLst>
                          <a:ext uri="{FF2B5EF4-FFF2-40B4-BE49-F238E27FC236}">
                            <a16:creationId xmlns:a16="http://schemas.microsoft.com/office/drawing/2014/main" id="{9D972339-BA22-9C41-B1E7-09BB38FCBD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9" y="3716339"/>
                        <a:ext cx="60483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4" name="Object 18">
            <a:extLst>
              <a:ext uri="{FF2B5EF4-FFF2-40B4-BE49-F238E27FC236}">
                <a16:creationId xmlns:a16="http://schemas.microsoft.com/office/drawing/2014/main" id="{540D36BD-F633-E547-BEEB-048B8D022C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2175" y="4879975"/>
          <a:ext cx="10795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4" name="Equation" r:id="rId35" imgW="11404600" imgH="10528300" progId="Equation.DSMT4">
                  <p:embed/>
                </p:oleObj>
              </mc:Choice>
              <mc:Fallback>
                <p:oleObj name="Equation" r:id="rId35" imgW="11404600" imgH="10528300" progId="Equation.DSMT4">
                  <p:embed/>
                  <p:pic>
                    <p:nvPicPr>
                      <p:cNvPr id="91154" name="Object 18">
                        <a:extLst>
                          <a:ext uri="{FF2B5EF4-FFF2-40B4-BE49-F238E27FC236}">
                            <a16:creationId xmlns:a16="http://schemas.microsoft.com/office/drawing/2014/main" id="{540D36BD-F633-E547-BEEB-048B8D022C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4879975"/>
                        <a:ext cx="10795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5" name="Object 19">
            <a:extLst>
              <a:ext uri="{FF2B5EF4-FFF2-40B4-BE49-F238E27FC236}">
                <a16:creationId xmlns:a16="http://schemas.microsoft.com/office/drawing/2014/main" id="{E6025B9B-4B36-B44B-BECB-55C4F38212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67213" y="3732214"/>
          <a:ext cx="338455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5" name="Equation" r:id="rId37" imgW="33934400" imgH="9944100" progId="Equation.DSMT4">
                  <p:embed/>
                </p:oleObj>
              </mc:Choice>
              <mc:Fallback>
                <p:oleObj name="Equation" r:id="rId37" imgW="33934400" imgH="9944100" progId="Equation.DSMT4">
                  <p:embed/>
                  <p:pic>
                    <p:nvPicPr>
                      <p:cNvPr id="91155" name="Object 19">
                        <a:extLst>
                          <a:ext uri="{FF2B5EF4-FFF2-40B4-BE49-F238E27FC236}">
                            <a16:creationId xmlns:a16="http://schemas.microsoft.com/office/drawing/2014/main" id="{E6025B9B-4B36-B44B-BECB-55C4F38212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213" y="3732214"/>
                        <a:ext cx="338455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48830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CA1F70EE-1A70-4D44-AABF-422D6D578C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定义在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[0,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  <a:sym typeface="Symbol" pitchFamily="2" charset="2"/>
              </a:rPr>
              <a:t>]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  <a:sym typeface="Symbol" pitchFamily="2" charset="2"/>
              </a:rPr>
              <a:t>上的函数展成正弦级数与余弦级数</a:t>
            </a:r>
          </a:p>
        </p:txBody>
      </p:sp>
      <p:graphicFrame>
        <p:nvGraphicFramePr>
          <p:cNvPr id="92163" name="Object 3">
            <a:extLst>
              <a:ext uri="{FF2B5EF4-FFF2-40B4-BE49-F238E27FC236}">
                <a16:creationId xmlns:a16="http://schemas.microsoft.com/office/drawing/2014/main" id="{A721679F-3E42-4748-B62B-8A7D56418F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83114" y="1038225"/>
          <a:ext cx="2160587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02" name="Equation" r:id="rId3" imgW="23698200" imgH="4686300" progId="Equation.DSMT4">
                  <p:embed/>
                </p:oleObj>
              </mc:Choice>
              <mc:Fallback>
                <p:oleObj name="Equation" r:id="rId3" imgW="23698200" imgH="4686300" progId="Equation.DSMT4">
                  <p:embed/>
                  <p:pic>
                    <p:nvPicPr>
                      <p:cNvPr id="92163" name="Object 3">
                        <a:extLst>
                          <a:ext uri="{FF2B5EF4-FFF2-40B4-BE49-F238E27FC236}">
                            <a16:creationId xmlns:a16="http://schemas.microsoft.com/office/drawing/2014/main" id="{A721679F-3E42-4748-B62B-8A7D56418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114" y="1038225"/>
                        <a:ext cx="2160587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4" name="Object 4">
            <a:extLst>
              <a:ext uri="{FF2B5EF4-FFF2-40B4-BE49-F238E27FC236}">
                <a16:creationId xmlns:a16="http://schemas.microsoft.com/office/drawing/2014/main" id="{7CBFE38D-2ED7-3748-87F0-7F406A19A4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3638550"/>
          <a:ext cx="1016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03" name="Equation" r:id="rId5" imgW="23406100" imgH="9067800" progId="Equation.3">
                  <p:embed/>
                </p:oleObj>
              </mc:Choice>
              <mc:Fallback>
                <p:oleObj name="Equation" r:id="rId5" imgW="23406100" imgH="9067800" progId="Equation.3">
                  <p:embed/>
                  <p:pic>
                    <p:nvPicPr>
                      <p:cNvPr id="92164" name="Object 4">
                        <a:extLst>
                          <a:ext uri="{FF2B5EF4-FFF2-40B4-BE49-F238E27FC236}">
                            <a16:creationId xmlns:a16="http://schemas.microsoft.com/office/drawing/2014/main" id="{7CBFE38D-2ED7-3748-87F0-7F406A19A4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638550"/>
                        <a:ext cx="1016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65" name="Line 5">
            <a:extLst>
              <a:ext uri="{FF2B5EF4-FFF2-40B4-BE49-F238E27FC236}">
                <a16:creationId xmlns:a16="http://schemas.microsoft.com/office/drawing/2014/main" id="{022050A8-1BC5-B74B-A161-EB1D306F5AA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287838"/>
            <a:ext cx="0" cy="36036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66" name="Text Box 6">
            <a:extLst>
              <a:ext uri="{FF2B5EF4-FFF2-40B4-BE49-F238E27FC236}">
                <a16:creationId xmlns:a16="http://schemas.microsoft.com/office/drawing/2014/main" id="{30DF6F1A-940B-8C47-8FBD-71992ED54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648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周期延拓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92167" name="Object 7">
            <a:extLst>
              <a:ext uri="{FF2B5EF4-FFF2-40B4-BE49-F238E27FC236}">
                <a16:creationId xmlns:a16="http://schemas.microsoft.com/office/drawing/2014/main" id="{C99172A4-A217-8B49-9970-0210C7E9911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3486150"/>
          <a:ext cx="1016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04" name="Equation" r:id="rId7" imgW="23406100" imgH="9067800" progId="Equation.3">
                  <p:embed/>
                </p:oleObj>
              </mc:Choice>
              <mc:Fallback>
                <p:oleObj name="Equation" r:id="rId7" imgW="23406100" imgH="9067800" progId="Equation.3">
                  <p:embed/>
                  <p:pic>
                    <p:nvPicPr>
                      <p:cNvPr id="92167" name="Object 7">
                        <a:extLst>
                          <a:ext uri="{FF2B5EF4-FFF2-40B4-BE49-F238E27FC236}">
                            <a16:creationId xmlns:a16="http://schemas.microsoft.com/office/drawing/2014/main" id="{C99172A4-A217-8B49-9970-0210C7E991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486150"/>
                        <a:ext cx="1016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68" name="Line 8">
            <a:extLst>
              <a:ext uri="{FF2B5EF4-FFF2-40B4-BE49-F238E27FC236}">
                <a16:creationId xmlns:a16="http://schemas.microsoft.com/office/drawing/2014/main" id="{AB2FE3FE-66F0-CC43-8D15-55A20173E9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105401"/>
            <a:ext cx="0" cy="36036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69" name="Text Box 9">
            <a:extLst>
              <a:ext uri="{FF2B5EF4-FFF2-40B4-BE49-F238E27FC236}">
                <a16:creationId xmlns:a16="http://schemas.microsoft.com/office/drawing/2014/main" id="{80FA37DA-D4DA-E84C-BFD7-14F36CF88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44353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[0,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] </a:t>
            </a:r>
            <a:r>
              <a:rPr lang="zh-CN" altLang="en-US">
                <a:solidFill>
                  <a:srgbClr val="000000"/>
                </a:solidFill>
              </a:rPr>
              <a:t>上展成</a:t>
            </a:r>
          </a:p>
        </p:txBody>
      </p:sp>
      <p:sp>
        <p:nvSpPr>
          <p:cNvPr id="92170" name="Line 10">
            <a:extLst>
              <a:ext uri="{FF2B5EF4-FFF2-40B4-BE49-F238E27FC236}">
                <a16:creationId xmlns:a16="http://schemas.microsoft.com/office/drawing/2014/main" id="{D837D363-7749-0F45-9855-0F4A724F642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287838"/>
            <a:ext cx="0" cy="36036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71" name="Text Box 11">
            <a:extLst>
              <a:ext uri="{FF2B5EF4-FFF2-40B4-BE49-F238E27FC236}">
                <a16:creationId xmlns:a16="http://schemas.microsoft.com/office/drawing/2014/main" id="{EF78041B-55A1-5C42-9257-A3F0E6802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738" y="4648201"/>
            <a:ext cx="25066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周期延拓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2172" name="Line 12">
            <a:extLst>
              <a:ext uri="{FF2B5EF4-FFF2-40B4-BE49-F238E27FC236}">
                <a16:creationId xmlns:a16="http://schemas.microsoft.com/office/drawing/2014/main" id="{D641857F-C62D-EF43-AE23-B660FB1CBF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5126038"/>
            <a:ext cx="0" cy="36036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73" name="Text Box 13">
            <a:extLst>
              <a:ext uri="{FF2B5EF4-FFF2-40B4-BE49-F238E27FC236}">
                <a16:creationId xmlns:a16="http://schemas.microsoft.com/office/drawing/2014/main" id="{41EE1990-1B14-F24B-B739-E4D356364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8816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余弦级数</a:t>
            </a:r>
          </a:p>
        </p:txBody>
      </p:sp>
      <p:sp>
        <p:nvSpPr>
          <p:cNvPr id="92174" name="Text Box 14">
            <a:extLst>
              <a:ext uri="{FF2B5EF4-FFF2-40B4-BE49-F238E27FC236}">
                <a16:creationId xmlns:a16="http://schemas.microsoft.com/office/drawing/2014/main" id="{CDBB1231-5571-C143-BFC3-AE4E8591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852488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奇延拓</a:t>
            </a:r>
          </a:p>
        </p:txBody>
      </p:sp>
      <p:grpSp>
        <p:nvGrpSpPr>
          <p:cNvPr id="92175" name="Group 15">
            <a:extLst>
              <a:ext uri="{FF2B5EF4-FFF2-40B4-BE49-F238E27FC236}">
                <a16:creationId xmlns:a16="http://schemas.microsoft.com/office/drawing/2014/main" id="{C7BCE6DF-65B1-9B40-9ECA-6343A853B87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1295400"/>
            <a:ext cx="1690688" cy="381000"/>
            <a:chOff x="720" y="768"/>
            <a:chExt cx="1065" cy="240"/>
          </a:xfrm>
        </p:grpSpPr>
        <p:sp>
          <p:nvSpPr>
            <p:cNvPr id="92176" name="Line 16">
              <a:extLst>
                <a:ext uri="{FF2B5EF4-FFF2-40B4-BE49-F238E27FC236}">
                  <a16:creationId xmlns:a16="http://schemas.microsoft.com/office/drawing/2014/main" id="{D0C41005-06BA-2E42-A217-169973BE3F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" y="768"/>
              <a:ext cx="106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2177" name="Line 17">
              <a:extLst>
                <a:ext uri="{FF2B5EF4-FFF2-40B4-BE49-F238E27FC236}">
                  <a16:creationId xmlns:a16="http://schemas.microsoft.com/office/drawing/2014/main" id="{29E19D3F-1FD0-1048-B61F-0B2EA8F232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768"/>
              <a:ext cx="0" cy="24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2178" name="Text Box 18">
            <a:extLst>
              <a:ext uri="{FF2B5EF4-FFF2-40B4-BE49-F238E27FC236}">
                <a16:creationId xmlns:a16="http://schemas.microsoft.com/office/drawing/2014/main" id="{62C4B7B0-DBDE-1A4E-8B1B-BC9CFFF8B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8382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偶延拓</a:t>
            </a:r>
          </a:p>
        </p:txBody>
      </p:sp>
      <p:grpSp>
        <p:nvGrpSpPr>
          <p:cNvPr id="92179" name="Group 19">
            <a:extLst>
              <a:ext uri="{FF2B5EF4-FFF2-40B4-BE49-F238E27FC236}">
                <a16:creationId xmlns:a16="http://schemas.microsoft.com/office/drawing/2014/main" id="{BF5D944A-0CD7-AF44-AC97-9DB67D5E0F52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1295400"/>
            <a:ext cx="1690688" cy="304800"/>
            <a:chOff x="3495" y="720"/>
            <a:chExt cx="1065" cy="192"/>
          </a:xfrm>
        </p:grpSpPr>
        <p:sp>
          <p:nvSpPr>
            <p:cNvPr id="92180" name="Line 20">
              <a:extLst>
                <a:ext uri="{FF2B5EF4-FFF2-40B4-BE49-F238E27FC236}">
                  <a16:creationId xmlns:a16="http://schemas.microsoft.com/office/drawing/2014/main" id="{1C1326C7-82AC-8E4D-8770-5FEA7A180F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95" y="720"/>
              <a:ext cx="106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2181" name="Line 21">
              <a:extLst>
                <a:ext uri="{FF2B5EF4-FFF2-40B4-BE49-F238E27FC236}">
                  <a16:creationId xmlns:a16="http://schemas.microsoft.com/office/drawing/2014/main" id="{71B16147-A50E-2848-91DB-5DFFC1F5E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720"/>
              <a:ext cx="0" cy="19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2182" name="Group 22">
            <a:extLst>
              <a:ext uri="{FF2B5EF4-FFF2-40B4-BE49-F238E27FC236}">
                <a16:creationId xmlns:a16="http://schemas.microsoft.com/office/drawing/2014/main" id="{B4ECF19C-0625-0046-874E-75C36233E46D}"/>
              </a:ext>
            </a:extLst>
          </p:cNvPr>
          <p:cNvGrpSpPr>
            <a:grpSpLocks/>
          </p:cNvGrpSpPr>
          <p:nvPr/>
        </p:nvGrpSpPr>
        <p:grpSpPr bwMode="auto">
          <a:xfrm>
            <a:off x="7324726" y="1863726"/>
            <a:ext cx="1330325" cy="854075"/>
            <a:chOff x="3654" y="1078"/>
            <a:chExt cx="838" cy="538"/>
          </a:xfrm>
        </p:grpSpPr>
        <p:sp>
          <p:nvSpPr>
            <p:cNvPr id="92183" name="Line 23">
              <a:extLst>
                <a:ext uri="{FF2B5EF4-FFF2-40B4-BE49-F238E27FC236}">
                  <a16:creationId xmlns:a16="http://schemas.microsoft.com/office/drawing/2014/main" id="{11DC09B9-E651-084D-9549-37605E3EF7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20" y="1104"/>
              <a:ext cx="0" cy="34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2184" name="Freeform 24">
              <a:extLst>
                <a:ext uri="{FF2B5EF4-FFF2-40B4-BE49-F238E27FC236}">
                  <a16:creationId xmlns:a16="http://schemas.microsoft.com/office/drawing/2014/main" id="{FC08639F-6894-AA4A-8A65-BD1FF73DC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0" y="1078"/>
              <a:ext cx="672" cy="240"/>
            </a:xfrm>
            <a:custGeom>
              <a:avLst/>
              <a:gdLst>
                <a:gd name="T0" fmla="*/ 0 w 672"/>
                <a:gd name="T1" fmla="*/ 0 h 240"/>
                <a:gd name="T2" fmla="*/ 192 w 672"/>
                <a:gd name="T3" fmla="*/ 192 h 240"/>
                <a:gd name="T4" fmla="*/ 432 w 672"/>
                <a:gd name="T5" fmla="*/ 48 h 240"/>
                <a:gd name="T6" fmla="*/ 672 w 672"/>
                <a:gd name="T7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2" h="240">
                  <a:moveTo>
                    <a:pt x="0" y="0"/>
                  </a:moveTo>
                  <a:cubicBezTo>
                    <a:pt x="60" y="92"/>
                    <a:pt x="120" y="184"/>
                    <a:pt x="192" y="192"/>
                  </a:cubicBezTo>
                  <a:cubicBezTo>
                    <a:pt x="264" y="200"/>
                    <a:pt x="352" y="40"/>
                    <a:pt x="432" y="48"/>
                  </a:cubicBezTo>
                  <a:cubicBezTo>
                    <a:pt x="512" y="56"/>
                    <a:pt x="632" y="208"/>
                    <a:pt x="672" y="240"/>
                  </a:cubicBezTo>
                </a:path>
              </a:pathLst>
            </a:custGeom>
            <a:noFill/>
            <a:ln w="28575" cmpd="sng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2185" name="Object 25">
              <a:extLst>
                <a:ext uri="{FF2B5EF4-FFF2-40B4-BE49-F238E27FC236}">
                  <a16:creationId xmlns:a16="http://schemas.microsoft.com/office/drawing/2014/main" id="{8DE0E338-1304-1F4E-BF3F-B2E0D59F36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54" y="1462"/>
            <a:ext cx="322" cy="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5305" name="Equation" r:id="rId9" imgW="11696700" imgH="5562600" progId="Equation.3">
                    <p:embed/>
                  </p:oleObj>
                </mc:Choice>
                <mc:Fallback>
                  <p:oleObj name="Equation" r:id="rId9" imgW="11696700" imgH="5562600" progId="Equation.3">
                    <p:embed/>
                    <p:pic>
                      <p:nvPicPr>
                        <p:cNvPr id="92185" name="Object 25">
                          <a:extLst>
                            <a:ext uri="{FF2B5EF4-FFF2-40B4-BE49-F238E27FC236}">
                              <a16:creationId xmlns:a16="http://schemas.microsoft.com/office/drawing/2014/main" id="{8DE0E338-1304-1F4E-BF3F-B2E0D59F36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4" y="1462"/>
                          <a:ext cx="322" cy="1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186" name="Group 26">
            <a:extLst>
              <a:ext uri="{FF2B5EF4-FFF2-40B4-BE49-F238E27FC236}">
                <a16:creationId xmlns:a16="http://schemas.microsoft.com/office/drawing/2014/main" id="{6A0411F6-2607-C04A-AA5C-F8F3AD7A0B55}"/>
              </a:ext>
            </a:extLst>
          </p:cNvPr>
          <p:cNvGrpSpPr>
            <a:grpSpLocks/>
          </p:cNvGrpSpPr>
          <p:nvPr/>
        </p:nvGrpSpPr>
        <p:grpSpPr bwMode="auto">
          <a:xfrm>
            <a:off x="7054850" y="1663700"/>
            <a:ext cx="3206750" cy="1093788"/>
            <a:chOff x="3484" y="952"/>
            <a:chExt cx="2020" cy="689"/>
          </a:xfrm>
        </p:grpSpPr>
        <p:sp>
          <p:nvSpPr>
            <p:cNvPr id="92187" name="Line 27">
              <a:extLst>
                <a:ext uri="{FF2B5EF4-FFF2-40B4-BE49-F238E27FC236}">
                  <a16:creationId xmlns:a16="http://schemas.microsoft.com/office/drawing/2014/main" id="{A2B0029F-4054-CE49-862C-A9C95AF942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4" y="1440"/>
              <a:ext cx="20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92188" name="Group 28">
              <a:extLst>
                <a:ext uri="{FF2B5EF4-FFF2-40B4-BE49-F238E27FC236}">
                  <a16:creationId xmlns:a16="http://schemas.microsoft.com/office/drawing/2014/main" id="{2A7C6ECC-A438-8F45-8CD4-F67E273DE9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2" y="952"/>
              <a:ext cx="1012" cy="689"/>
              <a:chOff x="4492" y="952"/>
              <a:chExt cx="1012" cy="689"/>
            </a:xfrm>
          </p:grpSpPr>
          <p:sp>
            <p:nvSpPr>
              <p:cNvPr id="92189" name="Line 29">
                <a:extLst>
                  <a:ext uri="{FF2B5EF4-FFF2-40B4-BE49-F238E27FC236}">
                    <a16:creationId xmlns:a16="http://schemas.microsoft.com/office/drawing/2014/main" id="{30606AEF-C16C-8446-A5DF-06BD1449D2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2" y="960"/>
                <a:ext cx="0" cy="65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190" name="Freeform 30">
                <a:extLst>
                  <a:ext uri="{FF2B5EF4-FFF2-40B4-BE49-F238E27FC236}">
                    <a16:creationId xmlns:a16="http://schemas.microsoft.com/office/drawing/2014/main" id="{EA2E5B57-32AD-F041-9D82-E8FF4D367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" y="1078"/>
                <a:ext cx="672" cy="240"/>
              </a:xfrm>
              <a:custGeom>
                <a:avLst/>
                <a:gdLst>
                  <a:gd name="T0" fmla="*/ 0 w 672"/>
                  <a:gd name="T1" fmla="*/ 240 h 240"/>
                  <a:gd name="T2" fmla="*/ 240 w 672"/>
                  <a:gd name="T3" fmla="*/ 48 h 240"/>
                  <a:gd name="T4" fmla="*/ 480 w 672"/>
                  <a:gd name="T5" fmla="*/ 192 h 240"/>
                  <a:gd name="T6" fmla="*/ 672 w 672"/>
                  <a:gd name="T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2" h="240">
                    <a:moveTo>
                      <a:pt x="0" y="240"/>
                    </a:moveTo>
                    <a:cubicBezTo>
                      <a:pt x="80" y="148"/>
                      <a:pt x="160" y="56"/>
                      <a:pt x="240" y="48"/>
                    </a:cubicBezTo>
                    <a:cubicBezTo>
                      <a:pt x="320" y="40"/>
                      <a:pt x="408" y="200"/>
                      <a:pt x="480" y="192"/>
                    </a:cubicBezTo>
                    <a:cubicBezTo>
                      <a:pt x="552" y="184"/>
                      <a:pt x="640" y="32"/>
                      <a:pt x="672" y="0"/>
                    </a:cubicBezTo>
                  </a:path>
                </a:pathLst>
              </a:custGeom>
              <a:noFill/>
              <a:ln w="28575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191" name="Line 31">
                <a:extLst>
                  <a:ext uri="{FF2B5EF4-FFF2-40B4-BE49-F238E27FC236}">
                    <a16:creationId xmlns:a16="http://schemas.microsoft.com/office/drawing/2014/main" id="{B1B8D847-6DE7-7945-AEEE-F94F6C8C7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64" y="1074"/>
                <a:ext cx="0" cy="36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2192" name="Object 32">
                <a:extLst>
                  <a:ext uri="{FF2B5EF4-FFF2-40B4-BE49-F238E27FC236}">
                    <a16:creationId xmlns:a16="http://schemas.microsoft.com/office/drawing/2014/main" id="{78C08A9D-01C0-064F-B7FB-41548816F85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60" y="148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06" name="Equation" r:id="rId11" imgW="5270500" imgH="5562600" progId="Equation.3">
                      <p:embed/>
                    </p:oleObj>
                  </mc:Choice>
                  <mc:Fallback>
                    <p:oleObj name="Equation" r:id="rId11" imgW="5270500" imgH="5562600" progId="Equation.3">
                      <p:embed/>
                      <p:pic>
                        <p:nvPicPr>
                          <p:cNvPr id="92192" name="Object 32">
                            <a:extLst>
                              <a:ext uri="{FF2B5EF4-FFF2-40B4-BE49-F238E27FC236}">
                                <a16:creationId xmlns:a16="http://schemas.microsoft.com/office/drawing/2014/main" id="{78C08A9D-01C0-064F-B7FB-41548816F85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60" y="148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2193" name="Object 33">
                <a:extLst>
                  <a:ext uri="{FF2B5EF4-FFF2-40B4-BE49-F238E27FC236}">
                    <a16:creationId xmlns:a16="http://schemas.microsoft.com/office/drawing/2014/main" id="{38EDC7B9-B700-7A42-8224-CDC75238D6B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1" y="1441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07" name="Equation" r:id="rId13" imgW="7023100" imgH="7315200" progId="Equation.3">
                      <p:embed/>
                    </p:oleObj>
                  </mc:Choice>
                  <mc:Fallback>
                    <p:oleObj name="Equation" r:id="rId13" imgW="7023100" imgH="7315200" progId="Equation.3">
                      <p:embed/>
                      <p:pic>
                        <p:nvPicPr>
                          <p:cNvPr id="92193" name="Object 33">
                            <a:extLst>
                              <a:ext uri="{FF2B5EF4-FFF2-40B4-BE49-F238E27FC236}">
                                <a16:creationId xmlns:a16="http://schemas.microsoft.com/office/drawing/2014/main" id="{38EDC7B9-B700-7A42-8224-CDC75238D6B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1" y="1441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2194" name="Object 34">
                <a:extLst>
                  <a:ext uri="{FF2B5EF4-FFF2-40B4-BE49-F238E27FC236}">
                    <a16:creationId xmlns:a16="http://schemas.microsoft.com/office/drawing/2014/main" id="{5B080C4E-F99F-034B-8A74-EB51859568D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20" y="1462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08" name="Equation" r:id="rId15" imgW="5562600" imgH="5562600" progId="Equation.3">
                      <p:embed/>
                    </p:oleObj>
                  </mc:Choice>
                  <mc:Fallback>
                    <p:oleObj name="Equation" r:id="rId15" imgW="5562600" imgH="5562600" progId="Equation.3">
                      <p:embed/>
                      <p:pic>
                        <p:nvPicPr>
                          <p:cNvPr id="92194" name="Object 34">
                            <a:extLst>
                              <a:ext uri="{FF2B5EF4-FFF2-40B4-BE49-F238E27FC236}">
                                <a16:creationId xmlns:a16="http://schemas.microsoft.com/office/drawing/2014/main" id="{5B080C4E-F99F-034B-8A74-EB51859568D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20" y="1462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2195" name="Object 35">
                <a:extLst>
                  <a:ext uri="{FF2B5EF4-FFF2-40B4-BE49-F238E27FC236}">
                    <a16:creationId xmlns:a16="http://schemas.microsoft.com/office/drawing/2014/main" id="{415B1DF0-817D-3C4E-8C57-490334BB3D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52" y="95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09" name="Equation" r:id="rId17" imgW="5562600" imgH="7315200" progId="Equation.3">
                      <p:embed/>
                    </p:oleObj>
                  </mc:Choice>
                  <mc:Fallback>
                    <p:oleObj name="Equation" r:id="rId17" imgW="5562600" imgH="7315200" progId="Equation.3">
                      <p:embed/>
                      <p:pic>
                        <p:nvPicPr>
                          <p:cNvPr id="92195" name="Object 35">
                            <a:extLst>
                              <a:ext uri="{FF2B5EF4-FFF2-40B4-BE49-F238E27FC236}">
                                <a16:creationId xmlns:a16="http://schemas.microsoft.com/office/drawing/2014/main" id="{415B1DF0-817D-3C4E-8C57-490334BB3D6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2" y="95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92196" name="Text Box 36">
            <a:extLst>
              <a:ext uri="{FF2B5EF4-FFF2-40B4-BE49-F238E27FC236}">
                <a16:creationId xmlns:a16="http://schemas.microsoft.com/office/drawing/2014/main" id="{D6554FBC-93CD-C64E-9624-6E33FD8B2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8674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正弦级数</a:t>
            </a:r>
          </a:p>
        </p:txBody>
      </p:sp>
      <p:sp>
        <p:nvSpPr>
          <p:cNvPr id="92197" name="Text Box 37">
            <a:extLst>
              <a:ext uri="{FF2B5EF4-FFF2-40B4-BE49-F238E27FC236}">
                <a16:creationId xmlns:a16="http://schemas.microsoft.com/office/drawing/2014/main" id="{162C114F-54C6-354A-B7FF-D649D54D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4102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[0,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]</a:t>
            </a:r>
            <a:r>
              <a:rPr lang="zh-CN" altLang="en-US">
                <a:solidFill>
                  <a:srgbClr val="000000"/>
                </a:solidFill>
              </a:rPr>
              <a:t>上展成</a:t>
            </a:r>
          </a:p>
        </p:txBody>
      </p:sp>
      <p:grpSp>
        <p:nvGrpSpPr>
          <p:cNvPr id="92198" name="Group 38">
            <a:extLst>
              <a:ext uri="{FF2B5EF4-FFF2-40B4-BE49-F238E27FC236}">
                <a16:creationId xmlns:a16="http://schemas.microsoft.com/office/drawing/2014/main" id="{F927BD75-02C5-804A-8A3D-6E377C0483DE}"/>
              </a:ext>
            </a:extLst>
          </p:cNvPr>
          <p:cNvGrpSpPr>
            <a:grpSpLocks/>
          </p:cNvGrpSpPr>
          <p:nvPr/>
        </p:nvGrpSpPr>
        <p:grpSpPr bwMode="auto">
          <a:xfrm>
            <a:off x="2163764" y="2286000"/>
            <a:ext cx="1304925" cy="615950"/>
            <a:chOff x="403" y="1344"/>
            <a:chExt cx="822" cy="388"/>
          </a:xfrm>
        </p:grpSpPr>
        <p:graphicFrame>
          <p:nvGraphicFramePr>
            <p:cNvPr id="92199" name="Object 39">
              <a:extLst>
                <a:ext uri="{FF2B5EF4-FFF2-40B4-BE49-F238E27FC236}">
                  <a16:creationId xmlns:a16="http://schemas.microsoft.com/office/drawing/2014/main" id="{0306676E-239B-6E46-B5B4-35B8F39DFF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" y="1373"/>
            <a:ext cx="31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5310" name="Equation" r:id="rId19" imgW="11696700" imgH="5562600" progId="Equation.3">
                    <p:embed/>
                  </p:oleObj>
                </mc:Choice>
                <mc:Fallback>
                  <p:oleObj name="Equation" r:id="rId19" imgW="11696700" imgH="5562600" progId="Equation.3">
                    <p:embed/>
                    <p:pic>
                      <p:nvPicPr>
                        <p:cNvPr id="92199" name="Object 39">
                          <a:extLst>
                            <a:ext uri="{FF2B5EF4-FFF2-40B4-BE49-F238E27FC236}">
                              <a16:creationId xmlns:a16="http://schemas.microsoft.com/office/drawing/2014/main" id="{0306676E-239B-6E46-B5B4-35B8F39DFFE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" y="1373"/>
                          <a:ext cx="31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200" name="Group 40">
              <a:extLst>
                <a:ext uri="{FF2B5EF4-FFF2-40B4-BE49-F238E27FC236}">
                  <a16:creationId xmlns:a16="http://schemas.microsoft.com/office/drawing/2014/main" id="{9617C502-1286-AB41-9DEF-C3C8C9D64A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1344"/>
              <a:ext cx="697" cy="388"/>
              <a:chOff x="528" y="1344"/>
              <a:chExt cx="697" cy="388"/>
            </a:xfrm>
          </p:grpSpPr>
          <p:sp>
            <p:nvSpPr>
              <p:cNvPr id="92201" name="Line 41">
                <a:extLst>
                  <a:ext uri="{FF2B5EF4-FFF2-40B4-BE49-F238E27FC236}">
                    <a16:creationId xmlns:a16="http://schemas.microsoft.com/office/drawing/2014/main" id="{B3153FA7-AB2F-7A48-89C6-26797D0E2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8" y="1344"/>
                <a:ext cx="0" cy="3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2202" name="Group 42">
                <a:extLst>
                  <a:ext uri="{FF2B5EF4-FFF2-40B4-BE49-F238E27FC236}">
                    <a16:creationId xmlns:a16="http://schemas.microsoft.com/office/drawing/2014/main" id="{BB87F2DF-22CE-3447-9C7B-0D606827CA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1488"/>
                <a:ext cx="697" cy="240"/>
                <a:chOff x="480" y="1584"/>
                <a:chExt cx="697" cy="240"/>
              </a:xfrm>
            </p:grpSpPr>
            <p:sp>
              <p:nvSpPr>
                <p:cNvPr id="92203" name="Freeform 43">
                  <a:extLst>
                    <a:ext uri="{FF2B5EF4-FFF2-40B4-BE49-F238E27FC236}">
                      <a16:creationId xmlns:a16="http://schemas.microsoft.com/office/drawing/2014/main" id="{5B2533B3-1D6F-3A4C-B215-1211C43690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480" y="1584"/>
                  <a:ext cx="672" cy="240"/>
                </a:xfrm>
                <a:custGeom>
                  <a:avLst/>
                  <a:gdLst>
                    <a:gd name="T0" fmla="*/ 0 w 672"/>
                    <a:gd name="T1" fmla="*/ 240 h 240"/>
                    <a:gd name="T2" fmla="*/ 240 w 672"/>
                    <a:gd name="T3" fmla="*/ 48 h 240"/>
                    <a:gd name="T4" fmla="*/ 480 w 672"/>
                    <a:gd name="T5" fmla="*/ 192 h 240"/>
                    <a:gd name="T6" fmla="*/ 672 w 672"/>
                    <a:gd name="T7" fmla="*/ 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2" h="240">
                      <a:moveTo>
                        <a:pt x="0" y="240"/>
                      </a:moveTo>
                      <a:cubicBezTo>
                        <a:pt x="80" y="148"/>
                        <a:pt x="160" y="56"/>
                        <a:pt x="240" y="48"/>
                      </a:cubicBezTo>
                      <a:cubicBezTo>
                        <a:pt x="320" y="40"/>
                        <a:pt x="408" y="200"/>
                        <a:pt x="480" y="192"/>
                      </a:cubicBezTo>
                      <a:cubicBezTo>
                        <a:pt x="552" y="184"/>
                        <a:pt x="640" y="32"/>
                        <a:pt x="672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204" name="Oval 44">
                  <a:extLst>
                    <a:ext uri="{FF2B5EF4-FFF2-40B4-BE49-F238E27FC236}">
                      <a16:creationId xmlns:a16="http://schemas.microsoft.com/office/drawing/2014/main" id="{69BB8945-3BC7-E64B-9EF0-D7157A43A5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6" y="1584"/>
                  <a:ext cx="41" cy="4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92205" name="Group 45">
            <a:extLst>
              <a:ext uri="{FF2B5EF4-FFF2-40B4-BE49-F238E27FC236}">
                <a16:creationId xmlns:a16="http://schemas.microsoft.com/office/drawing/2014/main" id="{06F39DB2-DFCE-4141-86DF-6B31A51FC424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574800"/>
            <a:ext cx="2819400" cy="1428750"/>
            <a:chOff x="432" y="896"/>
            <a:chExt cx="1776" cy="900"/>
          </a:xfrm>
        </p:grpSpPr>
        <p:graphicFrame>
          <p:nvGraphicFramePr>
            <p:cNvPr id="92206" name="Object 46">
              <a:extLst>
                <a:ext uri="{FF2B5EF4-FFF2-40B4-BE49-F238E27FC236}">
                  <a16:creationId xmlns:a16="http://schemas.microsoft.com/office/drawing/2014/main" id="{9415E8E3-662A-4742-ACA4-E16D54B3BE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35" y="1344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5311" name="Equation" r:id="rId21" imgW="7023100" imgH="7315200" progId="Equation.3">
                    <p:embed/>
                  </p:oleObj>
                </mc:Choice>
                <mc:Fallback>
                  <p:oleObj name="Equation" r:id="rId21" imgW="7023100" imgH="7315200" progId="Equation.3">
                    <p:embed/>
                    <p:pic>
                      <p:nvPicPr>
                        <p:cNvPr id="92206" name="Object 46">
                          <a:extLst>
                            <a:ext uri="{FF2B5EF4-FFF2-40B4-BE49-F238E27FC236}">
                              <a16:creationId xmlns:a16="http://schemas.microsoft.com/office/drawing/2014/main" id="{9415E8E3-662A-4742-ACA4-E16D54B3BE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5" y="1344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207" name="Group 47">
              <a:extLst>
                <a:ext uri="{FF2B5EF4-FFF2-40B4-BE49-F238E27FC236}">
                  <a16:creationId xmlns:a16="http://schemas.microsoft.com/office/drawing/2014/main" id="{9C3ADE8D-9429-7143-9AFB-A0D53F8CD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" y="896"/>
              <a:ext cx="1776" cy="900"/>
              <a:chOff x="432" y="896"/>
              <a:chExt cx="1776" cy="900"/>
            </a:xfrm>
          </p:grpSpPr>
          <p:graphicFrame>
            <p:nvGraphicFramePr>
              <p:cNvPr id="92208" name="Object 48">
                <a:extLst>
                  <a:ext uri="{FF2B5EF4-FFF2-40B4-BE49-F238E27FC236}">
                    <a16:creationId xmlns:a16="http://schemas.microsoft.com/office/drawing/2014/main" id="{9E09BA7E-0324-144B-8BAD-FA954A83130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16" y="1384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12" name="Equation" r:id="rId22" imgW="5562600" imgH="5562600" progId="Equation.3">
                      <p:embed/>
                    </p:oleObj>
                  </mc:Choice>
                  <mc:Fallback>
                    <p:oleObj name="Equation" r:id="rId22" imgW="5562600" imgH="5562600" progId="Equation.3">
                      <p:embed/>
                      <p:pic>
                        <p:nvPicPr>
                          <p:cNvPr id="92208" name="Object 48">
                            <a:extLst>
                              <a:ext uri="{FF2B5EF4-FFF2-40B4-BE49-F238E27FC236}">
                                <a16:creationId xmlns:a16="http://schemas.microsoft.com/office/drawing/2014/main" id="{9E09BA7E-0324-144B-8BAD-FA954A83130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16" y="1384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209" name="Line 49">
                <a:extLst>
                  <a:ext uri="{FF2B5EF4-FFF2-40B4-BE49-F238E27FC236}">
                    <a16:creationId xmlns:a16="http://schemas.microsoft.com/office/drawing/2014/main" id="{297F149D-8397-224C-A268-65BDF1642E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72" y="956"/>
                <a:ext cx="0" cy="3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210" name="Line 50">
                <a:extLst>
                  <a:ext uri="{FF2B5EF4-FFF2-40B4-BE49-F238E27FC236}">
                    <a16:creationId xmlns:a16="http://schemas.microsoft.com/office/drawing/2014/main" id="{12A6139D-F082-7242-A220-A629AF3537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" y="1344"/>
                <a:ext cx="172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211" name="Line 51">
                <a:extLst>
                  <a:ext uri="{FF2B5EF4-FFF2-40B4-BE49-F238E27FC236}">
                    <a16:creationId xmlns:a16="http://schemas.microsoft.com/office/drawing/2014/main" id="{2F883425-0FE1-0C4B-91AD-7D6DE49DE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912"/>
                <a:ext cx="0" cy="8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2212" name="Object 52">
                <a:extLst>
                  <a:ext uri="{FF2B5EF4-FFF2-40B4-BE49-F238E27FC236}">
                    <a16:creationId xmlns:a16="http://schemas.microsoft.com/office/drawing/2014/main" id="{CF7CB45C-5102-D844-BA3B-5AC3E9285E8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96" y="1373"/>
              <a:ext cx="212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13" name="公式" r:id="rId24" imgW="2921000" imgH="3213100" progId="Equation.3">
                      <p:embed/>
                    </p:oleObj>
                  </mc:Choice>
                  <mc:Fallback>
                    <p:oleObj name="公式" r:id="rId24" imgW="2921000" imgH="3213100" progId="Equation.3">
                      <p:embed/>
                      <p:pic>
                        <p:nvPicPr>
                          <p:cNvPr id="92212" name="Object 52">
                            <a:extLst>
                              <a:ext uri="{FF2B5EF4-FFF2-40B4-BE49-F238E27FC236}">
                                <a16:creationId xmlns:a16="http://schemas.microsoft.com/office/drawing/2014/main" id="{CF7CB45C-5102-D844-BA3B-5AC3E9285E8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96" y="1373"/>
                            <a:ext cx="212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2213" name="Object 53">
                <a:extLst>
                  <a:ext uri="{FF2B5EF4-FFF2-40B4-BE49-F238E27FC236}">
                    <a16:creationId xmlns:a16="http://schemas.microsoft.com/office/drawing/2014/main" id="{6896BF95-6B60-D14E-A5E2-B4AE356E5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0" y="896"/>
              <a:ext cx="219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5314" name="公式" r:id="rId26" imgW="3213100" imgH="3797300" progId="Equation.3">
                      <p:embed/>
                    </p:oleObj>
                  </mc:Choice>
                  <mc:Fallback>
                    <p:oleObj name="公式" r:id="rId26" imgW="3213100" imgH="3797300" progId="Equation.3">
                      <p:embed/>
                      <p:pic>
                        <p:nvPicPr>
                          <p:cNvPr id="92213" name="Object 53">
                            <a:extLst>
                              <a:ext uri="{FF2B5EF4-FFF2-40B4-BE49-F238E27FC236}">
                                <a16:creationId xmlns:a16="http://schemas.microsoft.com/office/drawing/2014/main" id="{6896BF95-6B60-D14E-A5E2-B4AE356E5BB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0" y="896"/>
                            <a:ext cx="219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214" name="Freeform 54">
                <a:extLst>
                  <a:ext uri="{FF2B5EF4-FFF2-40B4-BE49-F238E27FC236}">
                    <a16:creationId xmlns:a16="http://schemas.microsoft.com/office/drawing/2014/main" id="{C1D95699-AC93-3C4E-A229-B15B7AA55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960"/>
                <a:ext cx="672" cy="240"/>
              </a:xfrm>
              <a:custGeom>
                <a:avLst/>
                <a:gdLst>
                  <a:gd name="T0" fmla="*/ 0 w 672"/>
                  <a:gd name="T1" fmla="*/ 240 h 240"/>
                  <a:gd name="T2" fmla="*/ 240 w 672"/>
                  <a:gd name="T3" fmla="*/ 48 h 240"/>
                  <a:gd name="T4" fmla="*/ 480 w 672"/>
                  <a:gd name="T5" fmla="*/ 192 h 240"/>
                  <a:gd name="T6" fmla="*/ 672 w 672"/>
                  <a:gd name="T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2" h="240">
                    <a:moveTo>
                      <a:pt x="0" y="240"/>
                    </a:moveTo>
                    <a:cubicBezTo>
                      <a:pt x="80" y="148"/>
                      <a:pt x="160" y="56"/>
                      <a:pt x="240" y="48"/>
                    </a:cubicBezTo>
                    <a:cubicBezTo>
                      <a:pt x="320" y="40"/>
                      <a:pt x="408" y="200"/>
                      <a:pt x="480" y="192"/>
                    </a:cubicBezTo>
                    <a:cubicBezTo>
                      <a:pt x="552" y="184"/>
                      <a:pt x="640" y="32"/>
                      <a:pt x="672" y="0"/>
                    </a:cubicBezTo>
                  </a:path>
                </a:pathLst>
              </a:custGeom>
              <a:noFill/>
              <a:ln w="28575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2215" name="Oval 55">
              <a:extLst>
                <a:ext uri="{FF2B5EF4-FFF2-40B4-BE49-F238E27FC236}">
                  <a16:creationId xmlns:a16="http://schemas.microsoft.com/office/drawing/2014/main" id="{2FE9C8CB-974D-9E49-A557-C7FE721BF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" y="1152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2216" name="Oval 56">
            <a:extLst>
              <a:ext uri="{FF2B5EF4-FFF2-40B4-BE49-F238E27FC236}">
                <a16:creationId xmlns:a16="http://schemas.microsoft.com/office/drawing/2014/main" id="{8C47FF21-9BE5-3748-9A67-A565C1E81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314" y="2254250"/>
            <a:ext cx="65087" cy="650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217" name="AutoShape 57">
            <a:extLst>
              <a:ext uri="{FF2B5EF4-FFF2-40B4-BE49-F238E27FC236}">
                <a16:creationId xmlns:a16="http://schemas.microsoft.com/office/drawing/2014/main" id="{8E11B690-6920-C64C-99E5-D356A68B433C}"/>
              </a:ext>
            </a:extLst>
          </p:cNvPr>
          <p:cNvSpPr>
            <a:spLocks/>
          </p:cNvSpPr>
          <p:nvPr/>
        </p:nvSpPr>
        <p:spPr bwMode="auto">
          <a:xfrm>
            <a:off x="2971800" y="3124200"/>
            <a:ext cx="179388" cy="1371600"/>
          </a:xfrm>
          <a:prstGeom prst="lef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218" name="Object 58">
            <a:extLst>
              <a:ext uri="{FF2B5EF4-FFF2-40B4-BE49-F238E27FC236}">
                <a16:creationId xmlns:a16="http://schemas.microsoft.com/office/drawing/2014/main" id="{CAC8A4E5-F5DA-9244-82EF-8572D05B6B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3062288"/>
          <a:ext cx="2735263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5" name="Equation" r:id="rId28" imgW="25450800" imgH="4686300" progId="Equation.DSMT4">
                  <p:embed/>
                </p:oleObj>
              </mc:Choice>
              <mc:Fallback>
                <p:oleObj name="Equation" r:id="rId28" imgW="25450800" imgH="4686300" progId="Equation.DSMT4">
                  <p:embed/>
                  <p:pic>
                    <p:nvPicPr>
                      <p:cNvPr id="92218" name="Object 58">
                        <a:extLst>
                          <a:ext uri="{FF2B5EF4-FFF2-40B4-BE49-F238E27FC236}">
                            <a16:creationId xmlns:a16="http://schemas.microsoft.com/office/drawing/2014/main" id="{CAC8A4E5-F5DA-9244-82EF-8572D05B6B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3062288"/>
                        <a:ext cx="2735263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9" name="Object 59">
            <a:extLst>
              <a:ext uri="{FF2B5EF4-FFF2-40B4-BE49-F238E27FC236}">
                <a16:creationId xmlns:a16="http://schemas.microsoft.com/office/drawing/2014/main" id="{EF1A5845-4D53-194C-B6B6-C92DF47337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0450" y="3644900"/>
          <a:ext cx="168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6" name="Equation" r:id="rId30" imgW="38912800" imgH="9067800" progId="Equation.3">
                  <p:embed/>
                </p:oleObj>
              </mc:Choice>
              <mc:Fallback>
                <p:oleObj name="Equation" r:id="rId30" imgW="38912800" imgH="9067800" progId="Equation.3">
                  <p:embed/>
                  <p:pic>
                    <p:nvPicPr>
                      <p:cNvPr id="92219" name="Object 59">
                        <a:extLst>
                          <a:ext uri="{FF2B5EF4-FFF2-40B4-BE49-F238E27FC236}">
                            <a16:creationId xmlns:a16="http://schemas.microsoft.com/office/drawing/2014/main" id="{EF1A5845-4D53-194C-B6B6-C92DF47337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3644900"/>
                        <a:ext cx="168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0" name="Object 60">
            <a:extLst>
              <a:ext uri="{FF2B5EF4-FFF2-40B4-BE49-F238E27FC236}">
                <a16:creationId xmlns:a16="http://schemas.microsoft.com/office/drawing/2014/main" id="{B0A9D6EF-E9C7-BF47-BC55-A20DDD7209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0738" y="4049714"/>
          <a:ext cx="2735262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7" name="Equation" r:id="rId32" imgW="28092400" imgH="4686300" progId="Equation.DSMT4">
                  <p:embed/>
                </p:oleObj>
              </mc:Choice>
              <mc:Fallback>
                <p:oleObj name="Equation" r:id="rId32" imgW="28092400" imgH="4686300" progId="Equation.DSMT4">
                  <p:embed/>
                  <p:pic>
                    <p:nvPicPr>
                      <p:cNvPr id="92220" name="Object 60">
                        <a:extLst>
                          <a:ext uri="{FF2B5EF4-FFF2-40B4-BE49-F238E27FC236}">
                            <a16:creationId xmlns:a16="http://schemas.microsoft.com/office/drawing/2014/main" id="{B0A9D6EF-E9C7-BF47-BC55-A20DDD7209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738" y="4049714"/>
                        <a:ext cx="2735262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1" name="AutoShape 61">
            <a:extLst>
              <a:ext uri="{FF2B5EF4-FFF2-40B4-BE49-F238E27FC236}">
                <a16:creationId xmlns:a16="http://schemas.microsoft.com/office/drawing/2014/main" id="{64C4D221-56AC-294E-A8B8-5B635493458B}"/>
              </a:ext>
            </a:extLst>
          </p:cNvPr>
          <p:cNvSpPr>
            <a:spLocks/>
          </p:cNvSpPr>
          <p:nvPr/>
        </p:nvSpPr>
        <p:spPr bwMode="auto">
          <a:xfrm>
            <a:off x="7620000" y="3124200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222" name="Object 62">
            <a:extLst>
              <a:ext uri="{FF2B5EF4-FFF2-40B4-BE49-F238E27FC236}">
                <a16:creationId xmlns:a16="http://schemas.microsoft.com/office/drawing/2014/main" id="{23B9BBB7-2209-BF41-8493-35F084074F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24788" y="3076575"/>
          <a:ext cx="252095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8" name="Equation" r:id="rId34" imgW="23114000" imgH="4686300" progId="Equation.DSMT4">
                  <p:embed/>
                </p:oleObj>
              </mc:Choice>
              <mc:Fallback>
                <p:oleObj name="Equation" r:id="rId34" imgW="23114000" imgH="4686300" progId="Equation.DSMT4">
                  <p:embed/>
                  <p:pic>
                    <p:nvPicPr>
                      <p:cNvPr id="92222" name="Object 62">
                        <a:extLst>
                          <a:ext uri="{FF2B5EF4-FFF2-40B4-BE49-F238E27FC236}">
                            <a16:creationId xmlns:a16="http://schemas.microsoft.com/office/drawing/2014/main" id="{23B9BBB7-2209-BF41-8493-35F084074F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8" y="3076575"/>
                        <a:ext cx="252095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3" name="Object 63">
            <a:extLst>
              <a:ext uri="{FF2B5EF4-FFF2-40B4-BE49-F238E27FC236}">
                <a16:creationId xmlns:a16="http://schemas.microsoft.com/office/drawing/2014/main" id="{26A290BE-F7E8-8348-A86D-5DF67E6CF0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24789" y="3730626"/>
          <a:ext cx="266382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9" name="Equation" r:id="rId36" imgW="26619200" imgH="4686300" progId="Equation.DSMT4">
                  <p:embed/>
                </p:oleObj>
              </mc:Choice>
              <mc:Fallback>
                <p:oleObj name="Equation" r:id="rId36" imgW="26619200" imgH="4686300" progId="Equation.DSMT4">
                  <p:embed/>
                  <p:pic>
                    <p:nvPicPr>
                      <p:cNvPr id="92223" name="Object 63">
                        <a:extLst>
                          <a:ext uri="{FF2B5EF4-FFF2-40B4-BE49-F238E27FC236}">
                            <a16:creationId xmlns:a16="http://schemas.microsoft.com/office/drawing/2014/main" id="{26A290BE-F7E8-8348-A86D-5DF67E6CF0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3730626"/>
                        <a:ext cx="2663825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4" name="Line 64">
            <a:extLst>
              <a:ext uri="{FF2B5EF4-FFF2-40B4-BE49-F238E27FC236}">
                <a16:creationId xmlns:a16="http://schemas.microsoft.com/office/drawing/2014/main" id="{013CBA93-8420-5740-BE9D-D884380AB0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1676400"/>
            <a:ext cx="0" cy="464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4163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2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9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2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2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9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 build="p" autoUpdateAnimBg="0" advAuto="0"/>
      <p:bldP spid="92169" grpId="0" autoUpdateAnimBg="0"/>
      <p:bldP spid="92171" grpId="0" build="p" autoUpdateAnimBg="0" advAuto="0"/>
      <p:bldP spid="92173" grpId="0" autoUpdateAnimBg="0"/>
      <p:bldP spid="92174" grpId="0" build="p" autoUpdateAnimBg="0"/>
      <p:bldP spid="92178" grpId="0" build="p" autoUpdateAnimBg="0"/>
      <p:bldP spid="92196" grpId="0" autoUpdateAnimBg="0"/>
      <p:bldP spid="92197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>
            <a:extLst>
              <a:ext uri="{FF2B5EF4-FFF2-40B4-BE49-F238E27FC236}">
                <a16:creationId xmlns:a16="http://schemas.microsoft.com/office/drawing/2014/main" id="{DCE0A07E-380E-7C40-92C7-DA58FD032244}"/>
              </a:ext>
            </a:extLst>
          </p:cNvPr>
          <p:cNvGrpSpPr>
            <a:grpSpLocks/>
          </p:cNvGrpSpPr>
          <p:nvPr/>
        </p:nvGrpSpPr>
        <p:grpSpPr bwMode="auto">
          <a:xfrm>
            <a:off x="7994650" y="3067050"/>
            <a:ext cx="2444750" cy="1582738"/>
            <a:chOff x="4076" y="1959"/>
            <a:chExt cx="1540" cy="997"/>
          </a:xfrm>
        </p:grpSpPr>
        <p:grpSp>
          <p:nvGrpSpPr>
            <p:cNvPr id="93187" name="Group 3">
              <a:extLst>
                <a:ext uri="{FF2B5EF4-FFF2-40B4-BE49-F238E27FC236}">
                  <a16:creationId xmlns:a16="http://schemas.microsoft.com/office/drawing/2014/main" id="{E641F95C-5665-9A45-ACA3-BFC6507D48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6" y="1959"/>
              <a:ext cx="1540" cy="997"/>
              <a:chOff x="4076" y="1959"/>
              <a:chExt cx="1540" cy="997"/>
            </a:xfrm>
          </p:grpSpPr>
          <p:sp>
            <p:nvSpPr>
              <p:cNvPr id="93188" name="Line 4">
                <a:extLst>
                  <a:ext uri="{FF2B5EF4-FFF2-40B4-BE49-F238E27FC236}">
                    <a16:creationId xmlns:a16="http://schemas.microsoft.com/office/drawing/2014/main" id="{408C40FE-C5C9-5944-AB6E-0AF5E28EF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6" y="2535"/>
                <a:ext cx="148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189" name="Line 5">
                <a:extLst>
                  <a:ext uri="{FF2B5EF4-FFF2-40B4-BE49-F238E27FC236}">
                    <a16:creationId xmlns:a16="http://schemas.microsoft.com/office/drawing/2014/main" id="{B92836E1-9001-E641-9CC3-0B2EF3293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6" y="1959"/>
                <a:ext cx="0" cy="99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3190" name="Object 6">
                <a:extLst>
                  <a:ext uri="{FF2B5EF4-FFF2-40B4-BE49-F238E27FC236}">
                    <a16:creationId xmlns:a16="http://schemas.microsoft.com/office/drawing/2014/main" id="{CFB7E0EC-06EE-384E-8C24-418945005EA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72" y="260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6326" name="Equation" r:id="rId3" imgW="5270500" imgH="5562600" progId="Equation.3">
                      <p:embed/>
                    </p:oleObj>
                  </mc:Choice>
                  <mc:Fallback>
                    <p:oleObj name="Equation" r:id="rId3" imgW="5270500" imgH="5562600" progId="Equation.3">
                      <p:embed/>
                      <p:pic>
                        <p:nvPicPr>
                          <p:cNvPr id="93190" name="Object 6">
                            <a:extLst>
                              <a:ext uri="{FF2B5EF4-FFF2-40B4-BE49-F238E27FC236}">
                                <a16:creationId xmlns:a16="http://schemas.microsoft.com/office/drawing/2014/main" id="{CFB7E0EC-06EE-384E-8C24-418945005EA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260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3191" name="Object 7">
                <a:extLst>
                  <a:ext uri="{FF2B5EF4-FFF2-40B4-BE49-F238E27FC236}">
                    <a16:creationId xmlns:a16="http://schemas.microsoft.com/office/drawing/2014/main" id="{4EACEE47-51B2-AD40-B89F-0C7A2A09958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24" y="1967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6327" name="Equation" r:id="rId5" imgW="5562600" imgH="7315200" progId="Equation.3">
                      <p:embed/>
                    </p:oleObj>
                  </mc:Choice>
                  <mc:Fallback>
                    <p:oleObj name="Equation" r:id="rId5" imgW="5562600" imgH="7315200" progId="Equation.3">
                      <p:embed/>
                      <p:pic>
                        <p:nvPicPr>
                          <p:cNvPr id="93191" name="Object 7">
                            <a:extLst>
                              <a:ext uri="{FF2B5EF4-FFF2-40B4-BE49-F238E27FC236}">
                                <a16:creationId xmlns:a16="http://schemas.microsoft.com/office/drawing/2014/main" id="{4EACEE47-51B2-AD40-B89F-0C7A2A09958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24" y="1967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93192" name="Object 8">
              <a:extLst>
                <a:ext uri="{FF2B5EF4-FFF2-40B4-BE49-F238E27FC236}">
                  <a16:creationId xmlns:a16="http://schemas.microsoft.com/office/drawing/2014/main" id="{3C42AC80-465B-3B45-BED4-7334E5565A3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2539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6328" name="Equation" r:id="rId7" imgW="7023100" imgH="7315200" progId="Equation.3">
                    <p:embed/>
                  </p:oleObj>
                </mc:Choice>
                <mc:Fallback>
                  <p:oleObj name="Equation" r:id="rId7" imgW="7023100" imgH="7315200" progId="Equation.3">
                    <p:embed/>
                    <p:pic>
                      <p:nvPicPr>
                        <p:cNvPr id="93192" name="Object 8">
                          <a:extLst>
                            <a:ext uri="{FF2B5EF4-FFF2-40B4-BE49-F238E27FC236}">
                              <a16:creationId xmlns:a16="http://schemas.microsoft.com/office/drawing/2014/main" id="{3C42AC80-465B-3B45-BED4-7334E5565A3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2539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3193" name="Group 9">
            <a:extLst>
              <a:ext uri="{FF2B5EF4-FFF2-40B4-BE49-F238E27FC236}">
                <a16:creationId xmlns:a16="http://schemas.microsoft.com/office/drawing/2014/main" id="{42A06524-1FD9-FB4E-B3E4-B1F43B88AD9E}"/>
              </a:ext>
            </a:extLst>
          </p:cNvPr>
          <p:cNvGrpSpPr>
            <a:grpSpLocks/>
          </p:cNvGrpSpPr>
          <p:nvPr/>
        </p:nvGrpSpPr>
        <p:grpSpPr bwMode="auto">
          <a:xfrm>
            <a:off x="8259763" y="3981451"/>
            <a:ext cx="908050" cy="633413"/>
            <a:chOff x="4243" y="2535"/>
            <a:chExt cx="572" cy="399"/>
          </a:xfrm>
        </p:grpSpPr>
        <p:graphicFrame>
          <p:nvGraphicFramePr>
            <p:cNvPr id="93194" name="Object 10">
              <a:extLst>
                <a:ext uri="{FF2B5EF4-FFF2-40B4-BE49-F238E27FC236}">
                  <a16:creationId xmlns:a16="http://schemas.microsoft.com/office/drawing/2014/main" id="{4C5411BE-079B-A341-9F78-B44C682933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43" y="2544"/>
            <a:ext cx="317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6329" name="Equation" r:id="rId9" imgW="11696700" imgH="5562600" progId="Equation.3">
                    <p:embed/>
                  </p:oleObj>
                </mc:Choice>
                <mc:Fallback>
                  <p:oleObj name="Equation" r:id="rId9" imgW="11696700" imgH="5562600" progId="Equation.3">
                    <p:embed/>
                    <p:pic>
                      <p:nvPicPr>
                        <p:cNvPr id="93194" name="Object 10">
                          <a:extLst>
                            <a:ext uri="{FF2B5EF4-FFF2-40B4-BE49-F238E27FC236}">
                              <a16:creationId xmlns:a16="http://schemas.microsoft.com/office/drawing/2014/main" id="{4C5411BE-079B-A341-9F78-B44C682933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3" y="2544"/>
                          <a:ext cx="317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3195" name="Group 11">
              <a:extLst>
                <a:ext uri="{FF2B5EF4-FFF2-40B4-BE49-F238E27FC236}">
                  <a16:creationId xmlns:a16="http://schemas.microsoft.com/office/drawing/2014/main" id="{572CF115-791A-EE44-9591-09557D279F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2535"/>
              <a:ext cx="422" cy="399"/>
              <a:chOff x="4393" y="2535"/>
              <a:chExt cx="422" cy="399"/>
            </a:xfrm>
          </p:grpSpPr>
          <p:sp>
            <p:nvSpPr>
              <p:cNvPr id="93196" name="Line 12">
                <a:extLst>
                  <a:ext uri="{FF2B5EF4-FFF2-40B4-BE49-F238E27FC236}">
                    <a16:creationId xmlns:a16="http://schemas.microsoft.com/office/drawing/2014/main" id="{9E83F354-AB35-504F-A7E1-3BE6A2E92A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12" y="2727"/>
                <a:ext cx="384" cy="19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197" name="Line 13">
                <a:extLst>
                  <a:ext uri="{FF2B5EF4-FFF2-40B4-BE49-F238E27FC236}">
                    <a16:creationId xmlns:a16="http://schemas.microsoft.com/office/drawing/2014/main" id="{80B9CD93-0818-424A-9B7F-87B1443E53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12" y="2535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198" name="Oval 14">
                <a:extLst>
                  <a:ext uri="{FF2B5EF4-FFF2-40B4-BE49-F238E27FC236}">
                    <a16:creationId xmlns:a16="http://schemas.microsoft.com/office/drawing/2014/main" id="{72FF487A-8B65-984E-9792-36F46C4B8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0" y="2702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199" name="Oval 15">
                <a:extLst>
                  <a:ext uri="{FF2B5EF4-FFF2-40B4-BE49-F238E27FC236}">
                    <a16:creationId xmlns:a16="http://schemas.microsoft.com/office/drawing/2014/main" id="{CAEE2933-8CD0-5A44-9C98-DDD8B7E7E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3" y="2889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3200" name="Group 16">
            <a:extLst>
              <a:ext uri="{FF2B5EF4-FFF2-40B4-BE49-F238E27FC236}">
                <a16:creationId xmlns:a16="http://schemas.microsoft.com/office/drawing/2014/main" id="{B091771E-C870-7B47-927D-77E5167B1F71}"/>
              </a:ext>
            </a:extLst>
          </p:cNvPr>
          <p:cNvGrpSpPr>
            <a:grpSpLocks/>
          </p:cNvGrpSpPr>
          <p:nvPr/>
        </p:nvGrpSpPr>
        <p:grpSpPr bwMode="auto">
          <a:xfrm>
            <a:off x="8937626" y="3371850"/>
            <a:ext cx="1057275" cy="889000"/>
            <a:chOff x="4670" y="2151"/>
            <a:chExt cx="666" cy="560"/>
          </a:xfrm>
        </p:grpSpPr>
        <p:sp>
          <p:nvSpPr>
            <p:cNvPr id="93201" name="Line 17">
              <a:extLst>
                <a:ext uri="{FF2B5EF4-FFF2-40B4-BE49-F238E27FC236}">
                  <a16:creationId xmlns:a16="http://schemas.microsoft.com/office/drawing/2014/main" id="{7473E3C1-42D2-4C4F-A61D-C3E18A8E3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96" y="2151"/>
              <a:ext cx="384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02" name="Line 18">
              <a:extLst>
                <a:ext uri="{FF2B5EF4-FFF2-40B4-BE49-F238E27FC236}">
                  <a16:creationId xmlns:a16="http://schemas.microsoft.com/office/drawing/2014/main" id="{C5780B0A-50F8-8148-9405-5679B8E6E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0" y="2151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93203" name="Group 19">
              <a:extLst>
                <a:ext uri="{FF2B5EF4-FFF2-40B4-BE49-F238E27FC236}">
                  <a16:creationId xmlns:a16="http://schemas.microsoft.com/office/drawing/2014/main" id="{C2CA18A7-B99D-A54C-9031-D92255F969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0" y="2273"/>
              <a:ext cx="666" cy="438"/>
              <a:chOff x="4670" y="2273"/>
              <a:chExt cx="666" cy="438"/>
            </a:xfrm>
          </p:grpSpPr>
          <p:graphicFrame>
            <p:nvGraphicFramePr>
              <p:cNvPr id="93204" name="Object 20">
                <a:extLst>
                  <a:ext uri="{FF2B5EF4-FFF2-40B4-BE49-F238E27FC236}">
                    <a16:creationId xmlns:a16="http://schemas.microsoft.com/office/drawing/2014/main" id="{E25F070E-8EC4-2847-8BED-E9FA554E32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70" y="2273"/>
              <a:ext cx="82" cy="1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6330" name="Equation" r:id="rId11" imgW="3505200" imgH="7023100" progId="Equation.3">
                      <p:embed/>
                    </p:oleObj>
                  </mc:Choice>
                  <mc:Fallback>
                    <p:oleObj name="Equation" r:id="rId11" imgW="3505200" imgH="7023100" progId="Equation.3">
                      <p:embed/>
                      <p:pic>
                        <p:nvPicPr>
                          <p:cNvPr id="93204" name="Object 20">
                            <a:extLst>
                              <a:ext uri="{FF2B5EF4-FFF2-40B4-BE49-F238E27FC236}">
                                <a16:creationId xmlns:a16="http://schemas.microsoft.com/office/drawing/2014/main" id="{E25F070E-8EC4-2847-8BED-E9FA554E322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70" y="2273"/>
                            <a:ext cx="82" cy="1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3205" name="Object 21">
                <a:extLst>
                  <a:ext uri="{FF2B5EF4-FFF2-40B4-BE49-F238E27FC236}">
                    <a16:creationId xmlns:a16="http://schemas.microsoft.com/office/drawing/2014/main" id="{06B9007A-CA81-5444-887C-8D845391578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4" y="2559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6331" name="Equation" r:id="rId13" imgW="5562600" imgH="5562600" progId="Equation.3">
                      <p:embed/>
                    </p:oleObj>
                  </mc:Choice>
                  <mc:Fallback>
                    <p:oleObj name="Equation" r:id="rId13" imgW="5562600" imgH="5562600" progId="Equation.3">
                      <p:embed/>
                      <p:pic>
                        <p:nvPicPr>
                          <p:cNvPr id="93205" name="Object 21">
                            <a:extLst>
                              <a:ext uri="{FF2B5EF4-FFF2-40B4-BE49-F238E27FC236}">
                                <a16:creationId xmlns:a16="http://schemas.microsoft.com/office/drawing/2014/main" id="{06B9007A-CA81-5444-887C-8D845391578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2559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93206" name="Rectangle 22">
            <a:extLst>
              <a:ext uri="{FF2B5EF4-FFF2-40B4-BE49-F238E27FC236}">
                <a16:creationId xmlns:a16="http://schemas.microsoft.com/office/drawing/2014/main" id="{D4D6A28C-99AC-614A-9501-1996F512E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2209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93207" name="Object 23">
            <a:extLst>
              <a:ext uri="{FF2B5EF4-FFF2-40B4-BE49-F238E27FC236}">
                <a16:creationId xmlns:a16="http://schemas.microsoft.com/office/drawing/2014/main" id="{838852CA-B07C-9341-9DFB-09C0A2FC75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234950"/>
          <a:ext cx="3492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2" name="Equation" r:id="rId15" imgW="80454500" imgH="9067800" progId="Equation.3">
                  <p:embed/>
                </p:oleObj>
              </mc:Choice>
              <mc:Fallback>
                <p:oleObj name="Equation" r:id="rId15" imgW="80454500" imgH="9067800" progId="Equation.3">
                  <p:embed/>
                  <p:pic>
                    <p:nvPicPr>
                      <p:cNvPr id="93207" name="Object 23">
                        <a:extLst>
                          <a:ext uri="{FF2B5EF4-FFF2-40B4-BE49-F238E27FC236}">
                            <a16:creationId xmlns:a16="http://schemas.microsoft.com/office/drawing/2014/main" id="{838852CA-B07C-9341-9DFB-09C0A2FC75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34950"/>
                        <a:ext cx="3492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08" name="Text Box 24">
            <a:extLst>
              <a:ext uri="{FF2B5EF4-FFF2-40B4-BE49-F238E27FC236}">
                <a16:creationId xmlns:a16="http://schemas.microsoft.com/office/drawing/2014/main" id="{5969EE45-ED7A-BA40-9C6C-9C7E6FC07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524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分别展成正弦级</a:t>
            </a:r>
          </a:p>
        </p:txBody>
      </p:sp>
      <p:sp>
        <p:nvSpPr>
          <p:cNvPr id="93209" name="Text Box 25">
            <a:extLst>
              <a:ext uri="{FF2B5EF4-FFF2-40B4-BE49-F238E27FC236}">
                <a16:creationId xmlns:a16="http://schemas.microsoft.com/office/drawing/2014/main" id="{0910A10E-EC74-264C-8BAA-35084B840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096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数与余弦级数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93210" name="Text Box 26">
            <a:extLst>
              <a:ext uri="{FF2B5EF4-FFF2-40B4-BE49-F238E27FC236}">
                <a16:creationId xmlns:a16="http://schemas.microsoft.com/office/drawing/2014/main" id="{E23F8351-744F-7A44-941E-C05B9634F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430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先求正弦级数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3211" name="Text Box 27">
            <a:extLst>
              <a:ext uri="{FF2B5EF4-FFF2-40B4-BE49-F238E27FC236}">
                <a16:creationId xmlns:a16="http://schemas.microsoft.com/office/drawing/2014/main" id="{C322A4A1-75C5-D841-817C-EDC58423A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1143001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去掉端点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作奇周期延拓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3212" name="Object 28">
            <a:extLst>
              <a:ext uri="{FF2B5EF4-FFF2-40B4-BE49-F238E27FC236}">
                <a16:creationId xmlns:a16="http://schemas.microsoft.com/office/drawing/2014/main" id="{3FFD954E-F3C3-114D-A5E9-76BA2C5F11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1733550"/>
          <a:ext cx="24257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3" name="Equation" r:id="rId17" imgW="55880000" imgH="17259300" progId="Equation.3">
                  <p:embed/>
                </p:oleObj>
              </mc:Choice>
              <mc:Fallback>
                <p:oleObj name="Equation" r:id="rId17" imgW="55880000" imgH="17259300" progId="Equation.3">
                  <p:embed/>
                  <p:pic>
                    <p:nvPicPr>
                      <p:cNvPr id="93212" name="Object 28">
                        <a:extLst>
                          <a:ext uri="{FF2B5EF4-FFF2-40B4-BE49-F238E27FC236}">
                            <a16:creationId xmlns:a16="http://schemas.microsoft.com/office/drawing/2014/main" id="{3FFD954E-F3C3-114D-A5E9-76BA2C5F11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733550"/>
                        <a:ext cx="24257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3" name="Object 29">
            <a:extLst>
              <a:ext uri="{FF2B5EF4-FFF2-40B4-BE49-F238E27FC236}">
                <a16:creationId xmlns:a16="http://schemas.microsoft.com/office/drawing/2014/main" id="{6049610B-96C9-214F-9D95-319B36EE75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9651" y="1658938"/>
          <a:ext cx="1008063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4" name="Equation" r:id="rId19" imgW="9944100" imgH="9067800" progId="Equation.DSMT4">
                  <p:embed/>
                </p:oleObj>
              </mc:Choice>
              <mc:Fallback>
                <p:oleObj name="Equation" r:id="rId19" imgW="9944100" imgH="9067800" progId="Equation.DSMT4">
                  <p:embed/>
                  <p:pic>
                    <p:nvPicPr>
                      <p:cNvPr id="93213" name="Object 29">
                        <a:extLst>
                          <a:ext uri="{FF2B5EF4-FFF2-40B4-BE49-F238E27FC236}">
                            <a16:creationId xmlns:a16="http://schemas.microsoft.com/office/drawing/2014/main" id="{6049610B-96C9-214F-9D95-319B36EE75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1658938"/>
                        <a:ext cx="1008063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4" name="Object 30">
            <a:extLst>
              <a:ext uri="{FF2B5EF4-FFF2-40B4-BE49-F238E27FC236}">
                <a16:creationId xmlns:a16="http://schemas.microsoft.com/office/drawing/2014/main" id="{D5252E7C-54F3-394B-ACB7-AEA46109CD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0" y="1676400"/>
          <a:ext cx="3175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5" name="Equation" r:id="rId21" imgW="73139300" imgH="19596100" progId="Equation.3">
                  <p:embed/>
                </p:oleObj>
              </mc:Choice>
              <mc:Fallback>
                <p:oleObj name="Equation" r:id="rId21" imgW="73139300" imgH="19596100" progId="Equation.3">
                  <p:embed/>
                  <p:pic>
                    <p:nvPicPr>
                      <p:cNvPr id="93214" name="Object 30">
                        <a:extLst>
                          <a:ext uri="{FF2B5EF4-FFF2-40B4-BE49-F238E27FC236}">
                            <a16:creationId xmlns:a16="http://schemas.microsoft.com/office/drawing/2014/main" id="{D5252E7C-54F3-394B-ACB7-AEA46109CD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676400"/>
                        <a:ext cx="3175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5" name="Object 31">
            <a:extLst>
              <a:ext uri="{FF2B5EF4-FFF2-40B4-BE49-F238E27FC236}">
                <a16:creationId xmlns:a16="http://schemas.microsoft.com/office/drawing/2014/main" id="{42E4C51E-52B1-4343-9CE5-608CB1E3EB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3" y="2513013"/>
          <a:ext cx="5040312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6" name="Equation" r:id="rId23" imgW="51498500" imgH="11112500" progId="Equation.DSMT4">
                  <p:embed/>
                </p:oleObj>
              </mc:Choice>
              <mc:Fallback>
                <p:oleObj name="Equation" r:id="rId23" imgW="51498500" imgH="11112500" progId="Equation.DSMT4">
                  <p:embed/>
                  <p:pic>
                    <p:nvPicPr>
                      <p:cNvPr id="93215" name="Object 31">
                        <a:extLst>
                          <a:ext uri="{FF2B5EF4-FFF2-40B4-BE49-F238E27FC236}">
                            <a16:creationId xmlns:a16="http://schemas.microsoft.com/office/drawing/2014/main" id="{42E4C51E-52B1-4343-9CE5-608CB1E3EB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2513013"/>
                        <a:ext cx="5040312" cy="1090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6" name="Object 32">
            <a:extLst>
              <a:ext uri="{FF2B5EF4-FFF2-40B4-BE49-F238E27FC236}">
                <a16:creationId xmlns:a16="http://schemas.microsoft.com/office/drawing/2014/main" id="{2A8C6380-8841-D947-9025-D81C1BDAEE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3" y="3424239"/>
          <a:ext cx="3384550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7" name="Equation" r:id="rId25" imgW="39497000" imgH="9944100" progId="Equation.DSMT4">
                  <p:embed/>
                </p:oleObj>
              </mc:Choice>
              <mc:Fallback>
                <p:oleObj name="Equation" r:id="rId25" imgW="39497000" imgH="9944100" progId="Equation.DSMT4">
                  <p:embed/>
                  <p:pic>
                    <p:nvPicPr>
                      <p:cNvPr id="93216" name="Object 32">
                        <a:extLst>
                          <a:ext uri="{FF2B5EF4-FFF2-40B4-BE49-F238E27FC236}">
                            <a16:creationId xmlns:a16="http://schemas.microsoft.com/office/drawing/2014/main" id="{2A8C6380-8841-D947-9025-D81C1BDAEE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3424239"/>
                        <a:ext cx="3384550" cy="85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7" name="Object 33">
            <a:extLst>
              <a:ext uri="{FF2B5EF4-FFF2-40B4-BE49-F238E27FC236}">
                <a16:creationId xmlns:a16="http://schemas.microsoft.com/office/drawing/2014/main" id="{46203F50-4CB8-0E42-B58B-400A79DA8D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06688" y="5332413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8" name="Equation" r:id="rId27" imgW="5562600" imgH="3213100" progId="Equation.3">
                  <p:embed/>
                </p:oleObj>
              </mc:Choice>
              <mc:Fallback>
                <p:oleObj name="Equation" r:id="rId27" imgW="5562600" imgH="3213100" progId="Equation.3">
                  <p:embed/>
                  <p:pic>
                    <p:nvPicPr>
                      <p:cNvPr id="93217" name="Object 33">
                        <a:extLst>
                          <a:ext uri="{FF2B5EF4-FFF2-40B4-BE49-F238E27FC236}">
                            <a16:creationId xmlns:a16="http://schemas.microsoft.com/office/drawing/2014/main" id="{46203F50-4CB8-0E42-B58B-400A79DA8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88" y="5332413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8" name="Object 34">
            <a:extLst>
              <a:ext uri="{FF2B5EF4-FFF2-40B4-BE49-F238E27FC236}">
                <a16:creationId xmlns:a16="http://schemas.microsoft.com/office/drawing/2014/main" id="{25D51421-4207-0B4D-9E26-FABBBE79B6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30800" y="4654550"/>
          <a:ext cx="1371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39" name="Equation" r:id="rId29" imgW="31597600" imgH="7315200" progId="Equation.3">
                  <p:embed/>
                </p:oleObj>
              </mc:Choice>
              <mc:Fallback>
                <p:oleObj name="Equation" r:id="rId29" imgW="31597600" imgH="7315200" progId="Equation.3">
                  <p:embed/>
                  <p:pic>
                    <p:nvPicPr>
                      <p:cNvPr id="93218" name="Object 34">
                        <a:extLst>
                          <a:ext uri="{FF2B5EF4-FFF2-40B4-BE49-F238E27FC236}">
                            <a16:creationId xmlns:a16="http://schemas.microsoft.com/office/drawing/2014/main" id="{25D51421-4207-0B4D-9E26-FABBBE79B6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4654550"/>
                        <a:ext cx="1371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19" name="Object 35">
            <a:extLst>
              <a:ext uri="{FF2B5EF4-FFF2-40B4-BE49-F238E27FC236}">
                <a16:creationId xmlns:a16="http://schemas.microsoft.com/office/drawing/2014/main" id="{57A85DE9-038A-4345-B999-724E018326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24451" y="5568950"/>
          <a:ext cx="944563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40" name="Equation" r:id="rId31" imgW="21653500" imgH="7315200" progId="Equation.3">
                  <p:embed/>
                </p:oleObj>
              </mc:Choice>
              <mc:Fallback>
                <p:oleObj name="Equation" r:id="rId31" imgW="21653500" imgH="7315200" progId="Equation.3">
                  <p:embed/>
                  <p:pic>
                    <p:nvPicPr>
                      <p:cNvPr id="93219" name="Object 35">
                        <a:extLst>
                          <a:ext uri="{FF2B5EF4-FFF2-40B4-BE49-F238E27FC236}">
                            <a16:creationId xmlns:a16="http://schemas.microsoft.com/office/drawing/2014/main" id="{57A85DE9-038A-4345-B999-724E018326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4451" y="5568950"/>
                        <a:ext cx="944563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0" name="Object 36">
            <a:extLst>
              <a:ext uri="{FF2B5EF4-FFF2-40B4-BE49-F238E27FC236}">
                <a16:creationId xmlns:a16="http://schemas.microsoft.com/office/drawing/2014/main" id="{2646A800-0801-F141-BC23-3FAFE782DA3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32600" y="5187950"/>
          <a:ext cx="185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41" name="Equation" r:id="rId33" imgW="42710100" imgH="9067800" progId="Equation.3">
                  <p:embed/>
                </p:oleObj>
              </mc:Choice>
              <mc:Fallback>
                <p:oleObj name="Equation" r:id="rId33" imgW="42710100" imgH="9067800" progId="Equation.3">
                  <p:embed/>
                  <p:pic>
                    <p:nvPicPr>
                      <p:cNvPr id="93220" name="Object 36">
                        <a:extLst>
                          <a:ext uri="{FF2B5EF4-FFF2-40B4-BE49-F238E27FC236}">
                            <a16:creationId xmlns:a16="http://schemas.microsoft.com/office/drawing/2014/main" id="{2646A800-0801-F141-BC23-3FAFE782DA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187950"/>
                        <a:ext cx="185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1" name="Object 37">
            <a:extLst>
              <a:ext uri="{FF2B5EF4-FFF2-40B4-BE49-F238E27FC236}">
                <a16:creationId xmlns:a16="http://schemas.microsoft.com/office/drawing/2014/main" id="{41152207-2D1D-A043-8320-0C77CA20B2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9150" y="4405313"/>
          <a:ext cx="14414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42" name="Equation" r:id="rId35" imgW="14922500" imgH="9067800" progId="Equation.DSMT4">
                  <p:embed/>
                </p:oleObj>
              </mc:Choice>
              <mc:Fallback>
                <p:oleObj name="Equation" r:id="rId35" imgW="14922500" imgH="9067800" progId="Equation.DSMT4">
                  <p:embed/>
                  <p:pic>
                    <p:nvPicPr>
                      <p:cNvPr id="93221" name="Object 37">
                        <a:extLst>
                          <a:ext uri="{FF2B5EF4-FFF2-40B4-BE49-F238E27FC236}">
                            <a16:creationId xmlns:a16="http://schemas.microsoft.com/office/drawing/2014/main" id="{41152207-2D1D-A043-8320-0C77CA20B2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405313"/>
                        <a:ext cx="144145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22" name="AutoShape 38">
            <a:extLst>
              <a:ext uri="{FF2B5EF4-FFF2-40B4-BE49-F238E27FC236}">
                <a16:creationId xmlns:a16="http://schemas.microsoft.com/office/drawing/2014/main" id="{B98C8FFB-AA12-C14B-951A-29FC11A87974}"/>
              </a:ext>
            </a:extLst>
          </p:cNvPr>
          <p:cNvSpPr>
            <a:spLocks/>
          </p:cNvSpPr>
          <p:nvPr/>
        </p:nvSpPr>
        <p:spPr bwMode="auto">
          <a:xfrm>
            <a:off x="3048000" y="4633914"/>
            <a:ext cx="228600" cy="1462087"/>
          </a:xfrm>
          <a:prstGeom prst="leftBrace">
            <a:avLst>
              <a:gd name="adj1" fmla="val 5329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3223" name="Object 39">
            <a:extLst>
              <a:ext uri="{FF2B5EF4-FFF2-40B4-BE49-F238E27FC236}">
                <a16:creationId xmlns:a16="http://schemas.microsoft.com/office/drawing/2014/main" id="{ECF911D0-5C90-2440-80D1-E5D75A7B7C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63913" y="5345114"/>
          <a:ext cx="627062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43" name="Equation" r:id="rId37" imgW="15214600" imgH="19011900" progId="Equation.3">
                  <p:embed/>
                </p:oleObj>
              </mc:Choice>
              <mc:Fallback>
                <p:oleObj name="Equation" r:id="rId37" imgW="15214600" imgH="19011900" progId="Equation.3">
                  <p:embed/>
                  <p:pic>
                    <p:nvPicPr>
                      <p:cNvPr id="93223" name="Object 39">
                        <a:extLst>
                          <a:ext uri="{FF2B5EF4-FFF2-40B4-BE49-F238E27FC236}">
                            <a16:creationId xmlns:a16="http://schemas.microsoft.com/office/drawing/2014/main" id="{ECF911D0-5C90-2440-80D1-E5D75A7B7C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3913" y="5345114"/>
                        <a:ext cx="627062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3224" name="Group 40">
            <a:extLst>
              <a:ext uri="{FF2B5EF4-FFF2-40B4-BE49-F238E27FC236}">
                <a16:creationId xmlns:a16="http://schemas.microsoft.com/office/drawing/2014/main" id="{7FBC21BD-FE1D-D64E-BF66-F35AA1AD5384}"/>
              </a:ext>
            </a:extLst>
          </p:cNvPr>
          <p:cNvGrpSpPr>
            <a:grpSpLocks/>
          </p:cNvGrpSpPr>
          <p:nvPr/>
        </p:nvGrpSpPr>
        <p:grpSpPr bwMode="auto">
          <a:xfrm>
            <a:off x="9118600" y="3316288"/>
            <a:ext cx="660400" cy="368300"/>
            <a:chOff x="4775" y="1473"/>
            <a:chExt cx="416" cy="232"/>
          </a:xfrm>
        </p:grpSpPr>
        <p:sp>
          <p:nvSpPr>
            <p:cNvPr id="93225" name="Oval 41">
              <a:extLst>
                <a:ext uri="{FF2B5EF4-FFF2-40B4-BE49-F238E27FC236}">
                  <a16:creationId xmlns:a16="http://schemas.microsoft.com/office/drawing/2014/main" id="{E13CDDA0-ECC8-8C44-BCDF-DFD7385BC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" y="166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26" name="Oval 42">
              <a:extLst>
                <a:ext uri="{FF2B5EF4-FFF2-40B4-BE49-F238E27FC236}">
                  <a16:creationId xmlns:a16="http://schemas.microsoft.com/office/drawing/2014/main" id="{AC8C16EF-0AAA-EC49-A96E-08679D77E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1473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227" name="Group 43">
            <a:extLst>
              <a:ext uri="{FF2B5EF4-FFF2-40B4-BE49-F238E27FC236}">
                <a16:creationId xmlns:a16="http://schemas.microsoft.com/office/drawing/2014/main" id="{E3AC9FE7-BAF0-9B4E-B4F1-72E073C5BC55}"/>
              </a:ext>
            </a:extLst>
          </p:cNvPr>
          <p:cNvGrpSpPr>
            <a:grpSpLocks/>
          </p:cNvGrpSpPr>
          <p:nvPr/>
        </p:nvGrpSpPr>
        <p:grpSpPr bwMode="auto">
          <a:xfrm>
            <a:off x="8221663" y="3359150"/>
            <a:ext cx="1866900" cy="1231900"/>
            <a:chOff x="4219" y="2143"/>
            <a:chExt cx="1176" cy="776"/>
          </a:xfrm>
        </p:grpSpPr>
        <p:sp>
          <p:nvSpPr>
            <p:cNvPr id="93228" name="Line 44">
              <a:extLst>
                <a:ext uri="{FF2B5EF4-FFF2-40B4-BE49-F238E27FC236}">
                  <a16:creationId xmlns:a16="http://schemas.microsoft.com/office/drawing/2014/main" id="{282FE6B9-65F3-D446-974C-BE87700F7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19" y="2155"/>
              <a:ext cx="193" cy="9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29" name="Line 45">
              <a:extLst>
                <a:ext uri="{FF2B5EF4-FFF2-40B4-BE49-F238E27FC236}">
                  <a16:creationId xmlns:a16="http://schemas.microsoft.com/office/drawing/2014/main" id="{14A6DF89-8511-B345-B5C0-3556EC0EAC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2" y="2151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0" name="Oval 46">
              <a:extLst>
                <a:ext uri="{FF2B5EF4-FFF2-40B4-BE49-F238E27FC236}">
                  <a16:creationId xmlns:a16="http://schemas.microsoft.com/office/drawing/2014/main" id="{3AFCC0B8-838A-2648-AAD6-D71DE186C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2143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1" name="Line 47">
              <a:extLst>
                <a:ext uri="{FF2B5EF4-FFF2-40B4-BE49-F238E27FC236}">
                  <a16:creationId xmlns:a16="http://schemas.microsoft.com/office/drawing/2014/main" id="{9E897F48-B39B-4649-B6E2-6A66D4986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0" y="2535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2" name="Line 48">
              <a:extLst>
                <a:ext uri="{FF2B5EF4-FFF2-40B4-BE49-F238E27FC236}">
                  <a16:creationId xmlns:a16="http://schemas.microsoft.com/office/drawing/2014/main" id="{1F4B2372-638E-0846-BEE6-76684B33F6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2" y="2795"/>
              <a:ext cx="193" cy="9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3" name="Oval 49">
              <a:extLst>
                <a:ext uri="{FF2B5EF4-FFF2-40B4-BE49-F238E27FC236}">
                  <a16:creationId xmlns:a16="http://schemas.microsoft.com/office/drawing/2014/main" id="{30069F22-6842-A84F-9041-5F6875876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251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4" name="Oval 50">
              <a:extLst>
                <a:ext uri="{FF2B5EF4-FFF2-40B4-BE49-F238E27FC236}">
                  <a16:creationId xmlns:a16="http://schemas.microsoft.com/office/drawing/2014/main" id="{2D819DA1-088C-1648-9D3E-99EECA5E2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2" y="251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5" name="Oval 51">
              <a:extLst>
                <a:ext uri="{FF2B5EF4-FFF2-40B4-BE49-F238E27FC236}">
                  <a16:creationId xmlns:a16="http://schemas.microsoft.com/office/drawing/2014/main" id="{C1910D7E-DA7F-A24E-A27E-CB2361603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" y="250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3236" name="Oval 52">
              <a:extLst>
                <a:ext uri="{FF2B5EF4-FFF2-40B4-BE49-F238E27FC236}">
                  <a16:creationId xmlns:a16="http://schemas.microsoft.com/office/drawing/2014/main" id="{5FE3DA51-D897-5D48-87BA-C66964178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" y="287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86955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3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93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3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3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3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3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3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3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3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3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3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10" grpId="0" autoUpdateAnimBg="0"/>
      <p:bldP spid="93211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0" name="Object 2">
            <a:extLst>
              <a:ext uri="{FF2B5EF4-FFF2-40B4-BE49-F238E27FC236}">
                <a16:creationId xmlns:a16="http://schemas.microsoft.com/office/drawing/2014/main" id="{BF8A3255-AE3D-BE4E-BC51-83219684DD6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14600" y="990600"/>
          <a:ext cx="67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46" name="Equation" r:id="rId3" imgW="15506700" imgH="10236200" progId="Equation.3">
                  <p:embed/>
                </p:oleObj>
              </mc:Choice>
              <mc:Fallback>
                <p:oleObj name="Equation" r:id="rId3" imgW="15506700" imgH="10236200" progId="Equation.3">
                  <p:embed/>
                  <p:pic>
                    <p:nvPicPr>
                      <p:cNvPr id="94210" name="Object 2">
                        <a:extLst>
                          <a:ext uri="{FF2B5EF4-FFF2-40B4-BE49-F238E27FC236}">
                            <a16:creationId xmlns:a16="http://schemas.microsoft.com/office/drawing/2014/main" id="{BF8A3255-AE3D-BE4E-BC51-83219684DD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990600"/>
                        <a:ext cx="67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1" name="Object 3">
            <a:extLst>
              <a:ext uri="{FF2B5EF4-FFF2-40B4-BE49-F238E27FC236}">
                <a16:creationId xmlns:a16="http://schemas.microsoft.com/office/drawing/2014/main" id="{CDD929BA-9479-D240-B26C-7F0E00BD1A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25850" y="280988"/>
          <a:ext cx="321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47" name="Equation" r:id="rId5" imgW="74015600" imgH="19596100" progId="Equation.3">
                  <p:embed/>
                </p:oleObj>
              </mc:Choice>
              <mc:Fallback>
                <p:oleObj name="Equation" r:id="rId5" imgW="74015600" imgH="19596100" progId="Equation.3">
                  <p:embed/>
                  <p:pic>
                    <p:nvPicPr>
                      <p:cNvPr id="94211" name="Object 3">
                        <a:extLst>
                          <a:ext uri="{FF2B5EF4-FFF2-40B4-BE49-F238E27FC236}">
                            <a16:creationId xmlns:a16="http://schemas.microsoft.com/office/drawing/2014/main" id="{CDD929BA-9479-D240-B26C-7F0E00BD1A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850" y="280988"/>
                        <a:ext cx="321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2" name="Object 4">
            <a:extLst>
              <a:ext uri="{FF2B5EF4-FFF2-40B4-BE49-F238E27FC236}">
                <a16:creationId xmlns:a16="http://schemas.microsoft.com/office/drawing/2014/main" id="{8FE1749D-3DD4-4E48-BD69-B04DEF7BAD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1282700"/>
          <a:ext cx="2730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48" name="Equation" r:id="rId7" imgW="62903100" imgH="19596100" progId="Equation.3">
                  <p:embed/>
                </p:oleObj>
              </mc:Choice>
              <mc:Fallback>
                <p:oleObj name="Equation" r:id="rId7" imgW="62903100" imgH="19596100" progId="Equation.3">
                  <p:embed/>
                  <p:pic>
                    <p:nvPicPr>
                      <p:cNvPr id="94212" name="Object 4">
                        <a:extLst>
                          <a:ext uri="{FF2B5EF4-FFF2-40B4-BE49-F238E27FC236}">
                            <a16:creationId xmlns:a16="http://schemas.microsoft.com/office/drawing/2014/main" id="{8FE1749D-3DD4-4E48-BD69-B04DEF7BAD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282700"/>
                        <a:ext cx="2730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3" name="Object 5">
            <a:extLst>
              <a:ext uri="{FF2B5EF4-FFF2-40B4-BE49-F238E27FC236}">
                <a16:creationId xmlns:a16="http://schemas.microsoft.com/office/drawing/2014/main" id="{008234E7-AB21-3345-8949-F70DEA03B4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99325" y="990600"/>
          <a:ext cx="195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49" name="Equation" r:id="rId9" imgW="45059600" imgH="9359900" progId="Equation.3">
                  <p:embed/>
                </p:oleObj>
              </mc:Choice>
              <mc:Fallback>
                <p:oleObj name="Equation" r:id="rId9" imgW="45059600" imgH="9359900" progId="Equation.3">
                  <p:embed/>
                  <p:pic>
                    <p:nvPicPr>
                      <p:cNvPr id="94213" name="Object 5">
                        <a:extLst>
                          <a:ext uri="{FF2B5EF4-FFF2-40B4-BE49-F238E27FC236}">
                            <a16:creationId xmlns:a16="http://schemas.microsoft.com/office/drawing/2014/main" id="{008234E7-AB21-3345-8949-F70DEA03B4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9325" y="990600"/>
                        <a:ext cx="1955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4" name="Object 6">
            <a:extLst>
              <a:ext uri="{FF2B5EF4-FFF2-40B4-BE49-F238E27FC236}">
                <a16:creationId xmlns:a16="http://schemas.microsoft.com/office/drawing/2014/main" id="{C558ADCE-9EA4-9D49-863D-08BD1FD41C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8550" y="2609850"/>
          <a:ext cx="17780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0" name="Equation" r:id="rId11" imgW="40957500" imgH="24282400" progId="Equation.3">
                  <p:embed/>
                </p:oleObj>
              </mc:Choice>
              <mc:Fallback>
                <p:oleObj name="Equation" r:id="rId11" imgW="40957500" imgH="24282400" progId="Equation.3">
                  <p:embed/>
                  <p:pic>
                    <p:nvPicPr>
                      <p:cNvPr id="94214" name="Object 6">
                        <a:extLst>
                          <a:ext uri="{FF2B5EF4-FFF2-40B4-BE49-F238E27FC236}">
                            <a16:creationId xmlns:a16="http://schemas.microsoft.com/office/drawing/2014/main" id="{C558ADCE-9EA4-9D49-863D-08BD1FD41C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8550" y="2609850"/>
                        <a:ext cx="17780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5" name="Object 7">
            <a:extLst>
              <a:ext uri="{FF2B5EF4-FFF2-40B4-BE49-F238E27FC236}">
                <a16:creationId xmlns:a16="http://schemas.microsoft.com/office/drawing/2014/main" id="{7ED048F5-DAA4-DA47-982F-BAC88AAAD7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29050" y="2971800"/>
          <a:ext cx="1727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1" name="Equation" r:id="rId13" imgW="39789100" imgH="9359900" progId="Equation.3">
                  <p:embed/>
                </p:oleObj>
              </mc:Choice>
              <mc:Fallback>
                <p:oleObj name="Equation" r:id="rId13" imgW="39789100" imgH="9359900" progId="Equation.3">
                  <p:embed/>
                  <p:pic>
                    <p:nvPicPr>
                      <p:cNvPr id="94215" name="Object 7">
                        <a:extLst>
                          <a:ext uri="{FF2B5EF4-FFF2-40B4-BE49-F238E27FC236}">
                            <a16:creationId xmlns:a16="http://schemas.microsoft.com/office/drawing/2014/main" id="{7ED048F5-DAA4-DA47-982F-BAC88AAAD7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2971800"/>
                        <a:ext cx="1727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6" name="Object 8">
            <a:extLst>
              <a:ext uri="{FF2B5EF4-FFF2-40B4-BE49-F238E27FC236}">
                <a16:creationId xmlns:a16="http://schemas.microsoft.com/office/drawing/2014/main" id="{CD23D5F0-4C03-2440-A7F4-A8B3AFC961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57850" y="2743200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2" name="Equation" r:id="rId15" imgW="33058100" imgH="19596100" progId="Equation.3">
                  <p:embed/>
                </p:oleObj>
              </mc:Choice>
              <mc:Fallback>
                <p:oleObj name="Equation" r:id="rId15" imgW="33058100" imgH="19596100" progId="Equation.3">
                  <p:embed/>
                  <p:pic>
                    <p:nvPicPr>
                      <p:cNvPr id="94216" name="Object 8">
                        <a:extLst>
                          <a:ext uri="{FF2B5EF4-FFF2-40B4-BE49-F238E27FC236}">
                            <a16:creationId xmlns:a16="http://schemas.microsoft.com/office/drawing/2014/main" id="{CD23D5F0-4C03-2440-A7F4-A8B3AFC961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2743200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7" name="Object 9">
            <a:extLst>
              <a:ext uri="{FF2B5EF4-FFF2-40B4-BE49-F238E27FC236}">
                <a16:creationId xmlns:a16="http://schemas.microsoft.com/office/drawing/2014/main" id="{962E23B6-32BB-B446-8B9F-3204B65D22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19538" y="3746500"/>
          <a:ext cx="194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3" name="Equation" r:id="rId17" imgW="44767500" imgH="19596100" progId="Equation.3">
                  <p:embed/>
                </p:oleObj>
              </mc:Choice>
              <mc:Fallback>
                <p:oleObj name="Equation" r:id="rId17" imgW="44767500" imgH="19596100" progId="Equation.3">
                  <p:embed/>
                  <p:pic>
                    <p:nvPicPr>
                      <p:cNvPr id="94217" name="Object 9">
                        <a:extLst>
                          <a:ext uri="{FF2B5EF4-FFF2-40B4-BE49-F238E27FC236}">
                            <a16:creationId xmlns:a16="http://schemas.microsoft.com/office/drawing/2014/main" id="{962E23B6-32BB-B446-8B9F-3204B65D22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538" y="3746500"/>
                        <a:ext cx="194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8" name="Object 10">
            <a:extLst>
              <a:ext uri="{FF2B5EF4-FFF2-40B4-BE49-F238E27FC236}">
                <a16:creationId xmlns:a16="http://schemas.microsoft.com/office/drawing/2014/main" id="{EC59FE90-6102-EE4F-954E-FA4A2EDCB4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56300" y="3657600"/>
          <a:ext cx="24257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4" name="Equation" r:id="rId19" imgW="55880000" imgH="25158700" progId="Equation.3">
                  <p:embed/>
                </p:oleObj>
              </mc:Choice>
              <mc:Fallback>
                <p:oleObj name="Equation" r:id="rId19" imgW="55880000" imgH="25158700" progId="Equation.3">
                  <p:embed/>
                  <p:pic>
                    <p:nvPicPr>
                      <p:cNvPr id="94218" name="Object 10">
                        <a:extLst>
                          <a:ext uri="{FF2B5EF4-FFF2-40B4-BE49-F238E27FC236}">
                            <a16:creationId xmlns:a16="http://schemas.microsoft.com/office/drawing/2014/main" id="{EC59FE90-6102-EE4F-954E-FA4A2EDCB4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3657600"/>
                        <a:ext cx="24257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9" name="Object 11">
            <a:extLst>
              <a:ext uri="{FF2B5EF4-FFF2-40B4-BE49-F238E27FC236}">
                <a16:creationId xmlns:a16="http://schemas.microsoft.com/office/drawing/2014/main" id="{3EE3651B-ABC1-4048-A95E-E15CBFA72C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77250" y="3962400"/>
          <a:ext cx="162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55" name="Equation" r:id="rId21" imgW="37452300" imgH="9359900" progId="Equation.3">
                  <p:embed/>
                </p:oleObj>
              </mc:Choice>
              <mc:Fallback>
                <p:oleObj name="Equation" r:id="rId21" imgW="37452300" imgH="9359900" progId="Equation.3">
                  <p:embed/>
                  <p:pic>
                    <p:nvPicPr>
                      <p:cNvPr id="94219" name="Object 11">
                        <a:extLst>
                          <a:ext uri="{FF2B5EF4-FFF2-40B4-BE49-F238E27FC236}">
                            <a16:creationId xmlns:a16="http://schemas.microsoft.com/office/drawing/2014/main" id="{3EE3651B-ABC1-4048-A95E-E15CBFA72C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0" y="3962400"/>
                        <a:ext cx="162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20" name="Text Box 12">
            <a:extLst>
              <a:ext uri="{FF2B5EF4-FFF2-40B4-BE49-F238E27FC236}">
                <a16:creationId xmlns:a16="http://schemas.microsoft.com/office/drawing/2014/main" id="{5834F198-A7E3-0443-887D-8E2D74FB9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013326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4221" name="Text Box 13">
            <a:extLst>
              <a:ext uri="{FF2B5EF4-FFF2-40B4-BE49-F238E27FC236}">
                <a16:creationId xmlns:a16="http://schemas.microsoft.com/office/drawing/2014/main" id="{A4EFAE24-B97B-7C48-B23D-ECAD29622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99745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在端点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= 0,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级数的和为</a:t>
            </a:r>
            <a:r>
              <a:rPr lang="en-US" altLang="zh-CN">
                <a:solidFill>
                  <a:srgbClr val="000000"/>
                </a:solidFill>
              </a:rPr>
              <a:t>0 ,</a:t>
            </a:r>
          </a:p>
        </p:txBody>
      </p:sp>
      <p:sp>
        <p:nvSpPr>
          <p:cNvPr id="94222" name="Text Box 14">
            <a:extLst>
              <a:ext uri="{FF2B5EF4-FFF2-40B4-BE49-F238E27FC236}">
                <a16:creationId xmlns:a16="http://schemas.microsoft.com/office/drawing/2014/main" id="{396A683E-B844-E143-9891-E1D550211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49672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与给定函数</a:t>
            </a:r>
          </a:p>
        </p:txBody>
      </p:sp>
      <p:sp>
        <p:nvSpPr>
          <p:cNvPr id="94223" name="AutoShape 15">
            <a:extLst>
              <a:ext uri="{FF2B5EF4-FFF2-40B4-BE49-F238E27FC236}">
                <a16:creationId xmlns:a16="http://schemas.microsoft.com/office/drawing/2014/main" id="{E9B07285-50C1-6348-9309-F87B923A84E2}"/>
              </a:ext>
            </a:extLst>
          </p:cNvPr>
          <p:cNvSpPr>
            <a:spLocks/>
          </p:cNvSpPr>
          <p:nvPr/>
        </p:nvSpPr>
        <p:spPr bwMode="auto">
          <a:xfrm>
            <a:off x="3276601" y="457200"/>
            <a:ext cx="193675" cy="1524000"/>
          </a:xfrm>
          <a:prstGeom prst="leftBrace">
            <a:avLst>
              <a:gd name="adj1" fmla="val 65574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4224" name="Text Box 16">
            <a:extLst>
              <a:ext uri="{FF2B5EF4-FFF2-40B4-BE49-F238E27FC236}">
                <a16:creationId xmlns:a16="http://schemas.microsoft.com/office/drawing/2014/main" id="{1BABFD7B-42B0-8849-ACDE-D70A01CF4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150" y="2071688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因此得 </a:t>
            </a:r>
          </a:p>
        </p:txBody>
      </p:sp>
      <p:sp>
        <p:nvSpPr>
          <p:cNvPr id="94225" name="Text Box 17">
            <a:extLst>
              <a:ext uri="{FF2B5EF4-FFF2-40B4-BE49-F238E27FC236}">
                <a16:creationId xmlns:a16="http://schemas.microsoft.com/office/drawing/2014/main" id="{36126581-136D-C648-842F-7887386FF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5626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=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+ 1 </a:t>
            </a:r>
            <a:r>
              <a:rPr lang="zh-CN" altLang="en-US">
                <a:solidFill>
                  <a:srgbClr val="000000"/>
                </a:solidFill>
              </a:rPr>
              <a:t>的值不同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pSp>
        <p:nvGrpSpPr>
          <p:cNvPr id="94226" name="Group 18">
            <a:extLst>
              <a:ext uri="{FF2B5EF4-FFF2-40B4-BE49-F238E27FC236}">
                <a16:creationId xmlns:a16="http://schemas.microsoft.com/office/drawing/2014/main" id="{E10BBC53-44CB-FE45-B214-ADAE27DE66AD}"/>
              </a:ext>
            </a:extLst>
          </p:cNvPr>
          <p:cNvGrpSpPr>
            <a:grpSpLocks/>
          </p:cNvGrpSpPr>
          <p:nvPr/>
        </p:nvGrpSpPr>
        <p:grpSpPr bwMode="auto">
          <a:xfrm>
            <a:off x="7842250" y="1600200"/>
            <a:ext cx="2444750" cy="1582738"/>
            <a:chOff x="4076" y="1932"/>
            <a:chExt cx="1540" cy="997"/>
          </a:xfrm>
        </p:grpSpPr>
        <p:grpSp>
          <p:nvGrpSpPr>
            <p:cNvPr id="94227" name="Group 19">
              <a:extLst>
                <a:ext uri="{FF2B5EF4-FFF2-40B4-BE49-F238E27FC236}">
                  <a16:creationId xmlns:a16="http://schemas.microsoft.com/office/drawing/2014/main" id="{15A0C28C-CB01-7E40-A02D-2D90F5AFFC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6" y="1932"/>
              <a:ext cx="1540" cy="997"/>
              <a:chOff x="4076" y="1959"/>
              <a:chExt cx="1540" cy="997"/>
            </a:xfrm>
          </p:grpSpPr>
          <p:grpSp>
            <p:nvGrpSpPr>
              <p:cNvPr id="94228" name="Group 20">
                <a:extLst>
                  <a:ext uri="{FF2B5EF4-FFF2-40B4-BE49-F238E27FC236}">
                    <a16:creationId xmlns:a16="http://schemas.microsoft.com/office/drawing/2014/main" id="{8C99B8FA-8455-EC4B-9FD2-51BC18311B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76" y="1959"/>
                <a:ext cx="1540" cy="997"/>
                <a:chOff x="4076" y="1959"/>
                <a:chExt cx="1540" cy="997"/>
              </a:xfrm>
            </p:grpSpPr>
            <p:sp>
              <p:nvSpPr>
                <p:cNvPr id="94229" name="Line 21">
                  <a:extLst>
                    <a:ext uri="{FF2B5EF4-FFF2-40B4-BE49-F238E27FC236}">
                      <a16:creationId xmlns:a16="http://schemas.microsoft.com/office/drawing/2014/main" id="{380655F4-246C-7E4F-9A69-EF28944895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76" y="2535"/>
                  <a:ext cx="1488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230" name="Line 22">
                  <a:extLst>
                    <a:ext uri="{FF2B5EF4-FFF2-40B4-BE49-F238E27FC236}">
                      <a16:creationId xmlns:a16="http://schemas.microsoft.com/office/drawing/2014/main" id="{6A07DCF7-E7D5-4E45-A80D-23250CE1D9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96" y="1959"/>
                  <a:ext cx="0" cy="99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94231" name="Object 23">
                  <a:extLst>
                    <a:ext uri="{FF2B5EF4-FFF2-40B4-BE49-F238E27FC236}">
                      <a16:creationId xmlns:a16="http://schemas.microsoft.com/office/drawing/2014/main" id="{FF43D1E0-A453-4742-80C3-3385D2B33FE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472" y="2607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7356" name="Equation" r:id="rId23" imgW="5270500" imgH="5562600" progId="Equation.3">
                        <p:embed/>
                      </p:oleObj>
                    </mc:Choice>
                    <mc:Fallback>
                      <p:oleObj name="Equation" r:id="rId23" imgW="5270500" imgH="5562600" progId="Equation.3">
                        <p:embed/>
                        <p:pic>
                          <p:nvPicPr>
                            <p:cNvPr id="94231" name="Object 23">
                              <a:extLst>
                                <a:ext uri="{FF2B5EF4-FFF2-40B4-BE49-F238E27FC236}">
                                  <a16:creationId xmlns:a16="http://schemas.microsoft.com/office/drawing/2014/main" id="{FF43D1E0-A453-4742-80C3-3385D2B33FEA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72" y="2607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4232" name="Object 24">
                  <a:extLst>
                    <a:ext uri="{FF2B5EF4-FFF2-40B4-BE49-F238E27FC236}">
                      <a16:creationId xmlns:a16="http://schemas.microsoft.com/office/drawing/2014/main" id="{73FDCC27-42E9-6343-B37D-2FCD3DA63B3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624" y="1967"/>
                <a:ext cx="152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7357" name="Equation" r:id="rId25" imgW="5562600" imgH="7315200" progId="Equation.3">
                        <p:embed/>
                      </p:oleObj>
                    </mc:Choice>
                    <mc:Fallback>
                      <p:oleObj name="Equation" r:id="rId25" imgW="5562600" imgH="7315200" progId="Equation.3">
                        <p:embed/>
                        <p:pic>
                          <p:nvPicPr>
                            <p:cNvPr id="94232" name="Object 24">
                              <a:extLst>
                                <a:ext uri="{FF2B5EF4-FFF2-40B4-BE49-F238E27FC236}">
                                  <a16:creationId xmlns:a16="http://schemas.microsoft.com/office/drawing/2014/main" id="{73FDCC27-42E9-6343-B37D-2FCD3DA63B37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24" y="1967"/>
                              <a:ext cx="152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94233" name="Object 25">
                <a:extLst>
                  <a:ext uri="{FF2B5EF4-FFF2-40B4-BE49-F238E27FC236}">
                    <a16:creationId xmlns:a16="http://schemas.microsoft.com/office/drawing/2014/main" id="{838C607E-06EA-1D4C-B50D-A9516BBDC42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2539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7358" name="Equation" r:id="rId27" imgW="7023100" imgH="7315200" progId="Equation.3">
                      <p:embed/>
                    </p:oleObj>
                  </mc:Choice>
                  <mc:Fallback>
                    <p:oleObj name="Equation" r:id="rId27" imgW="7023100" imgH="7315200" progId="Equation.3">
                      <p:embed/>
                      <p:pic>
                        <p:nvPicPr>
                          <p:cNvPr id="94233" name="Object 25">
                            <a:extLst>
                              <a:ext uri="{FF2B5EF4-FFF2-40B4-BE49-F238E27FC236}">
                                <a16:creationId xmlns:a16="http://schemas.microsoft.com/office/drawing/2014/main" id="{838C607E-06EA-1D4C-B50D-A9516BBDC42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2539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94234" name="Group 26">
              <a:extLst>
                <a:ext uri="{FF2B5EF4-FFF2-40B4-BE49-F238E27FC236}">
                  <a16:creationId xmlns:a16="http://schemas.microsoft.com/office/drawing/2014/main" id="{456EA97D-B07C-E943-8500-CABE296F5F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3" y="2508"/>
              <a:ext cx="572" cy="399"/>
              <a:chOff x="4243" y="2535"/>
              <a:chExt cx="572" cy="399"/>
            </a:xfrm>
          </p:grpSpPr>
          <p:graphicFrame>
            <p:nvGraphicFramePr>
              <p:cNvPr id="94235" name="Object 27">
                <a:extLst>
                  <a:ext uri="{FF2B5EF4-FFF2-40B4-BE49-F238E27FC236}">
                    <a16:creationId xmlns:a16="http://schemas.microsoft.com/office/drawing/2014/main" id="{87BCAB11-2578-7744-B96E-29166097CCD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43" y="2544"/>
              <a:ext cx="317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7359" name="Equation" r:id="rId29" imgW="11696700" imgH="5562600" progId="Equation.3">
                      <p:embed/>
                    </p:oleObj>
                  </mc:Choice>
                  <mc:Fallback>
                    <p:oleObj name="Equation" r:id="rId29" imgW="11696700" imgH="5562600" progId="Equation.3">
                      <p:embed/>
                      <p:pic>
                        <p:nvPicPr>
                          <p:cNvPr id="94235" name="Object 27">
                            <a:extLst>
                              <a:ext uri="{FF2B5EF4-FFF2-40B4-BE49-F238E27FC236}">
                                <a16:creationId xmlns:a16="http://schemas.microsoft.com/office/drawing/2014/main" id="{87BCAB11-2578-7744-B96E-29166097CCD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3" y="2544"/>
                            <a:ext cx="317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94236" name="Group 28">
                <a:extLst>
                  <a:ext uri="{FF2B5EF4-FFF2-40B4-BE49-F238E27FC236}">
                    <a16:creationId xmlns:a16="http://schemas.microsoft.com/office/drawing/2014/main" id="{E595A115-0A6C-A84D-AFE0-52F520D0AC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3" y="2535"/>
                <a:ext cx="422" cy="399"/>
                <a:chOff x="4393" y="2535"/>
                <a:chExt cx="422" cy="399"/>
              </a:xfrm>
            </p:grpSpPr>
            <p:sp>
              <p:nvSpPr>
                <p:cNvPr id="94237" name="Line 29">
                  <a:extLst>
                    <a:ext uri="{FF2B5EF4-FFF2-40B4-BE49-F238E27FC236}">
                      <a16:creationId xmlns:a16="http://schemas.microsoft.com/office/drawing/2014/main" id="{5E97A7B7-1741-3748-97A6-EC443248CD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412" y="2727"/>
                  <a:ext cx="384" cy="192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238" name="Line 30">
                  <a:extLst>
                    <a:ext uri="{FF2B5EF4-FFF2-40B4-BE49-F238E27FC236}">
                      <a16:creationId xmlns:a16="http://schemas.microsoft.com/office/drawing/2014/main" id="{50969ED9-0BCC-DC41-8FD6-AA4DC19D50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12" y="2535"/>
                  <a:ext cx="0" cy="38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239" name="Oval 31">
                  <a:extLst>
                    <a:ext uri="{FF2B5EF4-FFF2-40B4-BE49-F238E27FC236}">
                      <a16:creationId xmlns:a16="http://schemas.microsoft.com/office/drawing/2014/main" id="{76BEBE7D-FF6F-AF4A-A3B9-6894D0618A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0" y="2702"/>
                  <a:ext cx="45" cy="45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240" name="Oval 32">
                  <a:extLst>
                    <a:ext uri="{FF2B5EF4-FFF2-40B4-BE49-F238E27FC236}">
                      <a16:creationId xmlns:a16="http://schemas.microsoft.com/office/drawing/2014/main" id="{B54E729D-031A-6441-B999-4762DF20AF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3" y="2889"/>
                  <a:ext cx="45" cy="45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94241" name="Group 33">
              <a:extLst>
                <a:ext uri="{FF2B5EF4-FFF2-40B4-BE49-F238E27FC236}">
                  <a16:creationId xmlns:a16="http://schemas.microsoft.com/office/drawing/2014/main" id="{4270AF25-490B-F542-97CB-BA4F7A84B2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0" y="2124"/>
              <a:ext cx="666" cy="560"/>
              <a:chOff x="4670" y="2151"/>
              <a:chExt cx="666" cy="560"/>
            </a:xfrm>
          </p:grpSpPr>
          <p:sp>
            <p:nvSpPr>
              <p:cNvPr id="94242" name="Line 34">
                <a:extLst>
                  <a:ext uri="{FF2B5EF4-FFF2-40B4-BE49-F238E27FC236}">
                    <a16:creationId xmlns:a16="http://schemas.microsoft.com/office/drawing/2014/main" id="{A796075B-07A0-9944-9455-9C45A14C8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6" y="2151"/>
                <a:ext cx="384" cy="19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43" name="Line 35">
                <a:extLst>
                  <a:ext uri="{FF2B5EF4-FFF2-40B4-BE49-F238E27FC236}">
                    <a16:creationId xmlns:a16="http://schemas.microsoft.com/office/drawing/2014/main" id="{086173D1-4035-9340-A01B-000E60421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0" y="2151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4244" name="Group 36">
                <a:extLst>
                  <a:ext uri="{FF2B5EF4-FFF2-40B4-BE49-F238E27FC236}">
                    <a16:creationId xmlns:a16="http://schemas.microsoft.com/office/drawing/2014/main" id="{8BDD9617-266E-7C47-9799-DBB0B81E9F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70" y="2273"/>
                <a:ext cx="666" cy="438"/>
                <a:chOff x="4670" y="2273"/>
                <a:chExt cx="666" cy="438"/>
              </a:xfrm>
            </p:grpSpPr>
            <p:graphicFrame>
              <p:nvGraphicFramePr>
                <p:cNvPr id="94245" name="Object 37">
                  <a:extLst>
                    <a:ext uri="{FF2B5EF4-FFF2-40B4-BE49-F238E27FC236}">
                      <a16:creationId xmlns:a16="http://schemas.microsoft.com/office/drawing/2014/main" id="{26638BE1-9F3D-C54D-8EED-5ED0BE6E0D1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670" y="2273"/>
                <a:ext cx="82" cy="16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7360" name="Equation" r:id="rId31" imgW="3505200" imgH="7023100" progId="Equation.3">
                        <p:embed/>
                      </p:oleObj>
                    </mc:Choice>
                    <mc:Fallback>
                      <p:oleObj name="Equation" r:id="rId31" imgW="3505200" imgH="7023100" progId="Equation.3">
                        <p:embed/>
                        <p:pic>
                          <p:nvPicPr>
                            <p:cNvPr id="94245" name="Object 37">
                              <a:extLst>
                                <a:ext uri="{FF2B5EF4-FFF2-40B4-BE49-F238E27FC236}">
                                  <a16:creationId xmlns:a16="http://schemas.microsoft.com/office/drawing/2014/main" id="{26638BE1-9F3D-C54D-8EED-5ED0BE6E0D1E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70" y="2273"/>
                              <a:ext cx="82" cy="16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4246" name="Object 38">
                  <a:extLst>
                    <a:ext uri="{FF2B5EF4-FFF2-40B4-BE49-F238E27FC236}">
                      <a16:creationId xmlns:a16="http://schemas.microsoft.com/office/drawing/2014/main" id="{01B84BF9-58B2-B642-8569-F84D1434235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184" y="2559"/>
                <a:ext cx="15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7361" name="Equation" r:id="rId33" imgW="5562600" imgH="5562600" progId="Equation.3">
                        <p:embed/>
                      </p:oleObj>
                    </mc:Choice>
                    <mc:Fallback>
                      <p:oleObj name="Equation" r:id="rId33" imgW="5562600" imgH="5562600" progId="Equation.3">
                        <p:embed/>
                        <p:pic>
                          <p:nvPicPr>
                            <p:cNvPr id="94246" name="Object 38">
                              <a:extLst>
                                <a:ext uri="{FF2B5EF4-FFF2-40B4-BE49-F238E27FC236}">
                                  <a16:creationId xmlns:a16="http://schemas.microsoft.com/office/drawing/2014/main" id="{01B84BF9-58B2-B642-8569-F84D14342357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84" y="2559"/>
                              <a:ext cx="15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94247" name="Group 39">
              <a:extLst>
                <a:ext uri="{FF2B5EF4-FFF2-40B4-BE49-F238E27FC236}">
                  <a16:creationId xmlns:a16="http://schemas.microsoft.com/office/drawing/2014/main" id="{6682FAF7-A0B4-1245-AB73-8A9774044A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4" y="2089"/>
              <a:ext cx="416" cy="232"/>
              <a:chOff x="4775" y="1473"/>
              <a:chExt cx="416" cy="232"/>
            </a:xfrm>
          </p:grpSpPr>
          <p:sp>
            <p:nvSpPr>
              <p:cNvPr id="94248" name="Oval 40">
                <a:extLst>
                  <a:ext uri="{FF2B5EF4-FFF2-40B4-BE49-F238E27FC236}">
                    <a16:creationId xmlns:a16="http://schemas.microsoft.com/office/drawing/2014/main" id="{60837472-433B-184A-9B2E-3C1192413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5" y="1660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49" name="Oval 41">
                <a:extLst>
                  <a:ext uri="{FF2B5EF4-FFF2-40B4-BE49-F238E27FC236}">
                    <a16:creationId xmlns:a16="http://schemas.microsoft.com/office/drawing/2014/main" id="{08EDE1E1-5D19-9F40-A9F2-0FCD065AA2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46" y="1473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4250" name="Group 42">
              <a:extLst>
                <a:ext uri="{FF2B5EF4-FFF2-40B4-BE49-F238E27FC236}">
                  <a16:creationId xmlns:a16="http://schemas.microsoft.com/office/drawing/2014/main" id="{9E7CEC3E-4665-B347-9AD5-F125C85862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19" y="2116"/>
              <a:ext cx="1176" cy="776"/>
              <a:chOff x="4219" y="2143"/>
              <a:chExt cx="1176" cy="776"/>
            </a:xfrm>
          </p:grpSpPr>
          <p:sp>
            <p:nvSpPr>
              <p:cNvPr id="94251" name="Line 43">
                <a:extLst>
                  <a:ext uri="{FF2B5EF4-FFF2-40B4-BE49-F238E27FC236}">
                    <a16:creationId xmlns:a16="http://schemas.microsoft.com/office/drawing/2014/main" id="{B6D63071-3FAF-F746-8D03-A5E038EED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19" y="2155"/>
                <a:ext cx="193" cy="97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2" name="Line 44">
                <a:extLst>
                  <a:ext uri="{FF2B5EF4-FFF2-40B4-BE49-F238E27FC236}">
                    <a16:creationId xmlns:a16="http://schemas.microsoft.com/office/drawing/2014/main" id="{508E00AD-B5F9-BD4B-9536-96F8EF8AA7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12" y="2151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3" name="Oval 45">
                <a:extLst>
                  <a:ext uri="{FF2B5EF4-FFF2-40B4-BE49-F238E27FC236}">
                    <a16:creationId xmlns:a16="http://schemas.microsoft.com/office/drawing/2014/main" id="{A6423A3F-3657-3E46-8AEB-6639292E3D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1" y="2143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4" name="Line 46">
                <a:extLst>
                  <a:ext uri="{FF2B5EF4-FFF2-40B4-BE49-F238E27FC236}">
                    <a16:creationId xmlns:a16="http://schemas.microsoft.com/office/drawing/2014/main" id="{1219246B-7617-9542-AC7F-057CD1A57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0" y="2535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5" name="Line 47">
                <a:extLst>
                  <a:ext uri="{FF2B5EF4-FFF2-40B4-BE49-F238E27FC236}">
                    <a16:creationId xmlns:a16="http://schemas.microsoft.com/office/drawing/2014/main" id="{D7BDE5D9-EFC2-1A41-B03C-8761D83B8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02" y="2795"/>
                <a:ext cx="193" cy="97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6" name="Oval 48">
                <a:extLst>
                  <a:ext uri="{FF2B5EF4-FFF2-40B4-BE49-F238E27FC236}">
                    <a16:creationId xmlns:a16="http://schemas.microsoft.com/office/drawing/2014/main" id="{21119718-1A48-E64E-96B1-D11011E6B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1" y="2510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7" name="Oval 49">
                <a:extLst>
                  <a:ext uri="{FF2B5EF4-FFF2-40B4-BE49-F238E27FC236}">
                    <a16:creationId xmlns:a16="http://schemas.microsoft.com/office/drawing/2014/main" id="{FF06BECE-8581-6541-AC73-6EECF0542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2" y="2510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8" name="Oval 50">
                <a:extLst>
                  <a:ext uri="{FF2B5EF4-FFF2-40B4-BE49-F238E27FC236}">
                    <a16:creationId xmlns:a16="http://schemas.microsoft.com/office/drawing/2014/main" id="{666C7298-1F5E-BE40-839A-D1876422E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5" y="2508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9" name="Oval 51">
                <a:extLst>
                  <a:ext uri="{FF2B5EF4-FFF2-40B4-BE49-F238E27FC236}">
                    <a16:creationId xmlns:a16="http://schemas.microsoft.com/office/drawing/2014/main" id="{EFE63F7C-3201-E245-8661-9315E032C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7" y="2871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41644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4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4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0" grpId="0" autoUpdateAnimBg="0"/>
      <p:bldP spid="94221" grpId="0" autoUpdateAnimBg="0"/>
      <p:bldP spid="94222" grpId="0" autoUpdateAnimBg="0"/>
      <p:bldP spid="94224" grpId="0" build="p" autoUpdateAnimBg="0"/>
      <p:bldP spid="94225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F13766E6-DED1-6745-BF1C-0A12731B6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260648"/>
            <a:ext cx="2971800" cy="5334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再求余弦级数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95235" name="Line 3">
            <a:extLst>
              <a:ext uri="{FF2B5EF4-FFF2-40B4-BE49-F238E27FC236}">
                <a16:creationId xmlns:a16="http://schemas.microsoft.com/office/drawing/2014/main" id="{ED08E32E-7553-2B47-AD53-B468EBB8C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9376" y="2590800"/>
            <a:ext cx="266382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5236" name="Line 4">
            <a:extLst>
              <a:ext uri="{FF2B5EF4-FFF2-40B4-BE49-F238E27FC236}">
                <a16:creationId xmlns:a16="http://schemas.microsoft.com/office/drawing/2014/main" id="{A99B8C62-E068-5C40-9482-61E1CE4A3A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91600" y="1600200"/>
            <a:ext cx="0" cy="1524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5237" name="Line 5">
            <a:extLst>
              <a:ext uri="{FF2B5EF4-FFF2-40B4-BE49-F238E27FC236}">
                <a16:creationId xmlns:a16="http://schemas.microsoft.com/office/drawing/2014/main" id="{AF7B32C0-518D-7D46-9CEF-8C78E8A2BB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91600" y="1981200"/>
            <a:ext cx="609600" cy="304800"/>
          </a:xfrm>
          <a:prstGeom prst="line">
            <a:avLst/>
          </a:prstGeom>
          <a:noFill/>
          <a:ln w="28575">
            <a:solidFill>
              <a:srgbClr val="FF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5238" name="Line 6">
            <a:extLst>
              <a:ext uri="{FF2B5EF4-FFF2-40B4-BE49-F238E27FC236}">
                <a16:creationId xmlns:a16="http://schemas.microsoft.com/office/drawing/2014/main" id="{7CD12376-ED62-6B4D-A694-19F18E7A1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1981200"/>
            <a:ext cx="0" cy="6096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5239" name="Object 7">
            <a:extLst>
              <a:ext uri="{FF2B5EF4-FFF2-40B4-BE49-F238E27FC236}">
                <a16:creationId xmlns:a16="http://schemas.microsoft.com/office/drawing/2014/main" id="{65E166A8-7A42-B045-B2B6-DA39C912AA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134600" y="26543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78" name="Equation" r:id="rId3" imgW="5270500" imgH="5562600" progId="Equation.3">
                  <p:embed/>
                </p:oleObj>
              </mc:Choice>
              <mc:Fallback>
                <p:oleObj name="Equation" r:id="rId3" imgW="5270500" imgH="5562600" progId="Equation.3">
                  <p:embed/>
                  <p:pic>
                    <p:nvPicPr>
                      <p:cNvPr id="95239" name="Object 7">
                        <a:extLst>
                          <a:ext uri="{FF2B5EF4-FFF2-40B4-BE49-F238E27FC236}">
                            <a16:creationId xmlns:a16="http://schemas.microsoft.com/office/drawing/2014/main" id="{65E166A8-7A42-B045-B2B6-DA39C912AA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4600" y="26543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0" name="Object 8">
            <a:extLst>
              <a:ext uri="{FF2B5EF4-FFF2-40B4-BE49-F238E27FC236}">
                <a16:creationId xmlns:a16="http://schemas.microsoft.com/office/drawing/2014/main" id="{B2DB3F6B-7043-AC48-A58C-479F978292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12300" y="2654300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79" name="Equation" r:id="rId5" imgW="5562600" imgH="5562600" progId="Equation.3">
                  <p:embed/>
                </p:oleObj>
              </mc:Choice>
              <mc:Fallback>
                <p:oleObj name="Equation" r:id="rId5" imgW="5562600" imgH="5562600" progId="Equation.3">
                  <p:embed/>
                  <p:pic>
                    <p:nvPicPr>
                      <p:cNvPr id="95240" name="Object 8">
                        <a:extLst>
                          <a:ext uri="{FF2B5EF4-FFF2-40B4-BE49-F238E27FC236}">
                            <a16:creationId xmlns:a16="http://schemas.microsoft.com/office/drawing/2014/main" id="{B2DB3F6B-7043-AC48-A58C-479F978292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2300" y="2654300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1" name="Object 9">
            <a:extLst>
              <a:ext uri="{FF2B5EF4-FFF2-40B4-BE49-F238E27FC236}">
                <a16:creationId xmlns:a16="http://schemas.microsoft.com/office/drawing/2014/main" id="{6F043A89-BB00-3243-84C7-649AEB9C40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16002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0" name="Equation" r:id="rId7" imgW="5562600" imgH="7315200" progId="Equation.3">
                  <p:embed/>
                </p:oleObj>
              </mc:Choice>
              <mc:Fallback>
                <p:oleObj name="Equation" r:id="rId7" imgW="5562600" imgH="7315200" progId="Equation.3">
                  <p:embed/>
                  <p:pic>
                    <p:nvPicPr>
                      <p:cNvPr id="95241" name="Object 9">
                        <a:extLst>
                          <a:ext uri="{FF2B5EF4-FFF2-40B4-BE49-F238E27FC236}">
                            <a16:creationId xmlns:a16="http://schemas.microsoft.com/office/drawing/2014/main" id="{6F043A89-BB00-3243-84C7-649AEB9C40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16002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2" name="Text Box 10">
            <a:extLst>
              <a:ext uri="{FF2B5EF4-FFF2-40B4-BE49-F238E27FC236}">
                <a16:creationId xmlns:a16="http://schemas.microsoft.com/office/drawing/2014/main" id="{02C51102-3B20-424E-BFC5-60B84B3D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428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</a:t>
            </a:r>
          </a:p>
        </p:txBody>
      </p:sp>
      <p:graphicFrame>
        <p:nvGraphicFramePr>
          <p:cNvPr id="95243" name="Object 11">
            <a:extLst>
              <a:ext uri="{FF2B5EF4-FFF2-40B4-BE49-F238E27FC236}">
                <a16:creationId xmlns:a16="http://schemas.microsoft.com/office/drawing/2014/main" id="{007B5DD4-BF54-5449-82A9-9DE10951A0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3429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1" name="Equation" r:id="rId9" imgW="16967200" imgH="9359900" progId="Equation.3">
                  <p:embed/>
                </p:oleObj>
              </mc:Choice>
              <mc:Fallback>
                <p:oleObj name="Equation" r:id="rId9" imgW="16967200" imgH="9359900" progId="Equation.3">
                  <p:embed/>
                  <p:pic>
                    <p:nvPicPr>
                      <p:cNvPr id="95243" name="Object 11">
                        <a:extLst>
                          <a:ext uri="{FF2B5EF4-FFF2-40B4-BE49-F238E27FC236}">
                            <a16:creationId xmlns:a16="http://schemas.microsoft.com/office/drawing/2014/main" id="{007B5DD4-BF54-5449-82A9-9DE10951A0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429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4" name="Text Box 12">
            <a:extLst>
              <a:ext uri="{FF2B5EF4-FFF2-40B4-BE49-F238E27FC236}">
                <a16:creationId xmlns:a16="http://schemas.microsoft.com/office/drawing/2014/main" id="{18406693-6EDD-2C42-B03C-FF01D804D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2286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pSp>
        <p:nvGrpSpPr>
          <p:cNvPr id="95245" name="Group 13">
            <a:extLst>
              <a:ext uri="{FF2B5EF4-FFF2-40B4-BE49-F238E27FC236}">
                <a16:creationId xmlns:a16="http://schemas.microsoft.com/office/drawing/2014/main" id="{9D6A36B3-A2A9-B64D-B1D3-BF5E3F43FBA9}"/>
              </a:ext>
            </a:extLst>
          </p:cNvPr>
          <p:cNvGrpSpPr>
            <a:grpSpLocks/>
          </p:cNvGrpSpPr>
          <p:nvPr/>
        </p:nvGrpSpPr>
        <p:grpSpPr bwMode="auto">
          <a:xfrm>
            <a:off x="8154989" y="1981200"/>
            <a:ext cx="809625" cy="914400"/>
            <a:chOff x="4177" y="1248"/>
            <a:chExt cx="510" cy="576"/>
          </a:xfrm>
        </p:grpSpPr>
        <p:sp>
          <p:nvSpPr>
            <p:cNvPr id="95246" name="Line 14">
              <a:extLst>
                <a:ext uri="{FF2B5EF4-FFF2-40B4-BE49-F238E27FC236}">
                  <a16:creationId xmlns:a16="http://schemas.microsoft.com/office/drawing/2014/main" id="{8E64E668-4B6F-3347-85FC-B20D23B4D8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03" y="1248"/>
              <a:ext cx="384" cy="192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5247" name="Line 15">
              <a:extLst>
                <a:ext uri="{FF2B5EF4-FFF2-40B4-BE49-F238E27FC236}">
                  <a16:creationId xmlns:a16="http://schemas.microsoft.com/office/drawing/2014/main" id="{24DED47E-3619-E743-9688-1A7E3DDF6C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3" y="1248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5248" name="Object 16">
              <a:extLst>
                <a:ext uri="{FF2B5EF4-FFF2-40B4-BE49-F238E27FC236}">
                  <a16:creationId xmlns:a16="http://schemas.microsoft.com/office/drawing/2014/main" id="{139D8083-0476-0146-937F-14F75AF655E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2" y="167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8382" name="Equation" r:id="rId11" imgW="5562600" imgH="5562600" progId="Equation.3">
                    <p:embed/>
                  </p:oleObj>
                </mc:Choice>
                <mc:Fallback>
                  <p:oleObj name="Equation" r:id="rId11" imgW="5562600" imgH="5562600" progId="Equation.3">
                    <p:embed/>
                    <p:pic>
                      <p:nvPicPr>
                        <p:cNvPr id="95248" name="Object 16">
                          <a:extLst>
                            <a:ext uri="{FF2B5EF4-FFF2-40B4-BE49-F238E27FC236}">
                              <a16:creationId xmlns:a16="http://schemas.microsoft.com/office/drawing/2014/main" id="{139D8083-0476-0146-937F-14F75AF655E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167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49" name="Object 17">
              <a:extLst>
                <a:ext uri="{FF2B5EF4-FFF2-40B4-BE49-F238E27FC236}">
                  <a16:creationId xmlns:a16="http://schemas.microsoft.com/office/drawing/2014/main" id="{33DDA0C6-A51B-3646-B864-01BBE07C53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7" y="1724"/>
            <a:ext cx="143" cy="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8383" name="Equation" r:id="rId13" imgW="5562600" imgH="2044700" progId="Equation.3">
                    <p:embed/>
                  </p:oleObj>
                </mc:Choice>
                <mc:Fallback>
                  <p:oleObj name="Equation" r:id="rId13" imgW="5562600" imgH="2044700" progId="Equation.3">
                    <p:embed/>
                    <p:pic>
                      <p:nvPicPr>
                        <p:cNvPr id="95249" name="Object 17">
                          <a:extLst>
                            <a:ext uri="{FF2B5EF4-FFF2-40B4-BE49-F238E27FC236}">
                              <a16:creationId xmlns:a16="http://schemas.microsoft.com/office/drawing/2014/main" id="{33DDA0C6-A51B-3646-B864-01BBE07C53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7" y="1724"/>
                          <a:ext cx="143" cy="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5250" name="Object 18">
            <a:extLst>
              <a:ext uri="{FF2B5EF4-FFF2-40B4-BE49-F238E27FC236}">
                <a16:creationId xmlns:a16="http://schemas.microsoft.com/office/drawing/2014/main" id="{23223FD4-1F07-7C4B-9006-24F3EEF5AE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45575" y="2590800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4" name="Equation" r:id="rId15" imgW="7023100" imgH="7315200" progId="Equation.3">
                  <p:embed/>
                </p:oleObj>
              </mc:Choice>
              <mc:Fallback>
                <p:oleObj name="Equation" r:id="rId15" imgW="7023100" imgH="7315200" progId="Equation.3">
                  <p:embed/>
                  <p:pic>
                    <p:nvPicPr>
                      <p:cNvPr id="95250" name="Object 18">
                        <a:extLst>
                          <a:ext uri="{FF2B5EF4-FFF2-40B4-BE49-F238E27FC236}">
                            <a16:creationId xmlns:a16="http://schemas.microsoft.com/office/drawing/2014/main" id="{23223FD4-1F07-7C4B-9006-24F3EEF5AE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5575" y="2590800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1" name="Object 19">
            <a:extLst>
              <a:ext uri="{FF2B5EF4-FFF2-40B4-BE49-F238E27FC236}">
                <a16:creationId xmlns:a16="http://schemas.microsoft.com/office/drawing/2014/main" id="{C10B7766-B51C-104C-ABD5-755655E440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93925" y="1063625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5" name="Equation" r:id="rId17" imgW="15798800" imgH="10236200" progId="Equation.3">
                  <p:embed/>
                </p:oleObj>
              </mc:Choice>
              <mc:Fallback>
                <p:oleObj name="Equation" r:id="rId17" imgW="15798800" imgH="10236200" progId="Equation.3">
                  <p:embed/>
                  <p:pic>
                    <p:nvPicPr>
                      <p:cNvPr id="95251" name="Object 19">
                        <a:extLst>
                          <a:ext uri="{FF2B5EF4-FFF2-40B4-BE49-F238E27FC236}">
                            <a16:creationId xmlns:a16="http://schemas.microsoft.com/office/drawing/2014/main" id="{C10B7766-B51C-104C-ABD5-755655E440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1063625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2" name="Object 20">
            <a:extLst>
              <a:ext uri="{FF2B5EF4-FFF2-40B4-BE49-F238E27FC236}">
                <a16:creationId xmlns:a16="http://schemas.microsoft.com/office/drawing/2014/main" id="{A6AE431B-C830-7845-921E-029805AD1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27350" y="822326"/>
          <a:ext cx="208915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6" name="Equation" r:id="rId19" imgW="20485100" imgH="9067800" progId="Equation.DSMT4">
                  <p:embed/>
                </p:oleObj>
              </mc:Choice>
              <mc:Fallback>
                <p:oleObj name="Equation" r:id="rId19" imgW="20485100" imgH="9067800" progId="Equation.DSMT4">
                  <p:embed/>
                  <p:pic>
                    <p:nvPicPr>
                      <p:cNvPr id="95252" name="Object 20">
                        <a:extLst>
                          <a:ext uri="{FF2B5EF4-FFF2-40B4-BE49-F238E27FC236}">
                            <a16:creationId xmlns:a16="http://schemas.microsoft.com/office/drawing/2014/main" id="{A6AE431B-C830-7845-921E-029805AD11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822326"/>
                        <a:ext cx="2089150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3" name="Object 21">
            <a:extLst>
              <a:ext uri="{FF2B5EF4-FFF2-40B4-BE49-F238E27FC236}">
                <a16:creationId xmlns:a16="http://schemas.microsoft.com/office/drawing/2014/main" id="{F9FB6D95-7E95-B340-BCF5-7EC704059B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81225" y="1981200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7" name="Equation" r:id="rId21" imgW="15798800" imgH="10236200" progId="Equation.3">
                  <p:embed/>
                </p:oleObj>
              </mc:Choice>
              <mc:Fallback>
                <p:oleObj name="Equation" r:id="rId21" imgW="15798800" imgH="10236200" progId="Equation.3">
                  <p:embed/>
                  <p:pic>
                    <p:nvPicPr>
                      <p:cNvPr id="95253" name="Object 21">
                        <a:extLst>
                          <a:ext uri="{FF2B5EF4-FFF2-40B4-BE49-F238E27FC236}">
                            <a16:creationId xmlns:a16="http://schemas.microsoft.com/office/drawing/2014/main" id="{F9FB6D95-7E95-B340-BCF5-7EC704059B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5" y="1981200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4" name="Object 22">
            <a:extLst>
              <a:ext uri="{FF2B5EF4-FFF2-40B4-BE49-F238E27FC236}">
                <a16:creationId xmlns:a16="http://schemas.microsoft.com/office/drawing/2014/main" id="{B0BF9B27-5867-0845-8B69-9E75F6C478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27351" y="1739901"/>
          <a:ext cx="295116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8" name="Equation" r:id="rId23" imgW="29552900" imgH="9067800" progId="Equation.DSMT4">
                  <p:embed/>
                </p:oleObj>
              </mc:Choice>
              <mc:Fallback>
                <p:oleObj name="Equation" r:id="rId23" imgW="29552900" imgH="9067800" progId="Equation.DSMT4">
                  <p:embed/>
                  <p:pic>
                    <p:nvPicPr>
                      <p:cNvPr id="95254" name="Object 22">
                        <a:extLst>
                          <a:ext uri="{FF2B5EF4-FFF2-40B4-BE49-F238E27FC236}">
                            <a16:creationId xmlns:a16="http://schemas.microsoft.com/office/drawing/2014/main" id="{B0BF9B27-5867-0845-8B69-9E75F6C478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1" y="1739901"/>
                        <a:ext cx="2951163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5" name="Object 23">
            <a:extLst>
              <a:ext uri="{FF2B5EF4-FFF2-40B4-BE49-F238E27FC236}">
                <a16:creationId xmlns:a16="http://schemas.microsoft.com/office/drawing/2014/main" id="{7182F353-5A57-E440-9634-65CD0D5FCF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87939" y="765176"/>
          <a:ext cx="2376487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9" name="Equation" r:id="rId25" imgW="23698200" imgH="11112500" progId="Equation.DSMT4">
                  <p:embed/>
                </p:oleObj>
              </mc:Choice>
              <mc:Fallback>
                <p:oleObj name="Equation" r:id="rId25" imgW="23698200" imgH="11112500" progId="Equation.DSMT4">
                  <p:embed/>
                  <p:pic>
                    <p:nvPicPr>
                      <p:cNvPr id="95255" name="Object 23">
                        <a:extLst>
                          <a:ext uri="{FF2B5EF4-FFF2-40B4-BE49-F238E27FC236}">
                            <a16:creationId xmlns:a16="http://schemas.microsoft.com/office/drawing/2014/main" id="{7182F353-5A57-E440-9634-65CD0D5FCF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9" y="765176"/>
                        <a:ext cx="2376487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6" name="Object 24">
            <a:extLst>
              <a:ext uri="{FF2B5EF4-FFF2-40B4-BE49-F238E27FC236}">
                <a16:creationId xmlns:a16="http://schemas.microsoft.com/office/drawing/2014/main" id="{921B0609-EDD7-7941-8EA7-4D7327E538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4425" y="1068389"/>
          <a:ext cx="1079500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0" name="Equation" r:id="rId27" imgW="10528300" imgH="4102100" progId="Equation.DSMT4">
                  <p:embed/>
                </p:oleObj>
              </mc:Choice>
              <mc:Fallback>
                <p:oleObj name="Equation" r:id="rId27" imgW="10528300" imgH="4102100" progId="Equation.DSMT4">
                  <p:embed/>
                  <p:pic>
                    <p:nvPicPr>
                      <p:cNvPr id="95256" name="Object 24">
                        <a:extLst>
                          <a:ext uri="{FF2B5EF4-FFF2-40B4-BE49-F238E27FC236}">
                            <a16:creationId xmlns:a16="http://schemas.microsoft.com/office/drawing/2014/main" id="{921B0609-EDD7-7941-8EA7-4D7327E53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4425" y="1068389"/>
                        <a:ext cx="1079500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7" name="Object 25">
            <a:extLst>
              <a:ext uri="{FF2B5EF4-FFF2-40B4-BE49-F238E27FC236}">
                <a16:creationId xmlns:a16="http://schemas.microsoft.com/office/drawing/2014/main" id="{45CC766C-E5F7-0E48-9B4F-2A4AD633C7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4" y="2635250"/>
          <a:ext cx="4968875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1" name="Equation" r:id="rId29" imgW="51790600" imgH="11112500" progId="Equation.DSMT4">
                  <p:embed/>
                </p:oleObj>
              </mc:Choice>
              <mc:Fallback>
                <p:oleObj name="Equation" r:id="rId29" imgW="51790600" imgH="11112500" progId="Equation.DSMT4">
                  <p:embed/>
                  <p:pic>
                    <p:nvPicPr>
                      <p:cNvPr id="95257" name="Object 25">
                        <a:extLst>
                          <a:ext uri="{FF2B5EF4-FFF2-40B4-BE49-F238E27FC236}">
                            <a16:creationId xmlns:a16="http://schemas.microsoft.com/office/drawing/2014/main" id="{45CC766C-E5F7-0E48-9B4F-2A4AD633C7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4" y="2635250"/>
                        <a:ext cx="4968875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8" name="Object 26">
            <a:extLst>
              <a:ext uri="{FF2B5EF4-FFF2-40B4-BE49-F238E27FC236}">
                <a16:creationId xmlns:a16="http://schemas.microsoft.com/office/drawing/2014/main" id="{C3D39745-C2ED-4944-9556-5D976CB94E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38426" y="3763964"/>
          <a:ext cx="244951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2" name="Equation" r:id="rId31" imgW="26035000" imgH="9067800" progId="Equation.DSMT4">
                  <p:embed/>
                </p:oleObj>
              </mc:Choice>
              <mc:Fallback>
                <p:oleObj name="Equation" r:id="rId31" imgW="26035000" imgH="9067800" progId="Equation.DSMT4">
                  <p:embed/>
                  <p:pic>
                    <p:nvPicPr>
                      <p:cNvPr id="95258" name="Object 26">
                        <a:extLst>
                          <a:ext uri="{FF2B5EF4-FFF2-40B4-BE49-F238E27FC236}">
                            <a16:creationId xmlns:a16="http://schemas.microsoft.com/office/drawing/2014/main" id="{C3D39745-C2ED-4944-9556-5D976CB94E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8426" y="3763964"/>
                        <a:ext cx="244951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9" name="Object 27">
            <a:extLst>
              <a:ext uri="{FF2B5EF4-FFF2-40B4-BE49-F238E27FC236}">
                <a16:creationId xmlns:a16="http://schemas.microsoft.com/office/drawing/2014/main" id="{6175DAAF-E24D-D246-B645-EC86ED166B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0650" y="5497513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3" name="Equation" r:id="rId33" imgW="5562600" imgH="3213100" progId="Equation.3">
                  <p:embed/>
                </p:oleObj>
              </mc:Choice>
              <mc:Fallback>
                <p:oleObj name="Equation" r:id="rId33" imgW="5562600" imgH="3213100" progId="Equation.3">
                  <p:embed/>
                  <p:pic>
                    <p:nvPicPr>
                      <p:cNvPr id="95259" name="Object 27">
                        <a:extLst>
                          <a:ext uri="{FF2B5EF4-FFF2-40B4-BE49-F238E27FC236}">
                            <a16:creationId xmlns:a16="http://schemas.microsoft.com/office/drawing/2014/main" id="{6175DAAF-E24D-D246-B645-EC86ED166B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5497513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60" name="Object 28">
            <a:extLst>
              <a:ext uri="{FF2B5EF4-FFF2-40B4-BE49-F238E27FC236}">
                <a16:creationId xmlns:a16="http://schemas.microsoft.com/office/drawing/2014/main" id="{8AEAEECF-0408-B74B-8ABF-D57A3ACF44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5" y="4622801"/>
          <a:ext cx="3455988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4" name="Equation" r:id="rId35" imgW="36283900" imgH="9652000" progId="Equation.DSMT4">
                  <p:embed/>
                </p:oleObj>
              </mc:Choice>
              <mc:Fallback>
                <p:oleObj name="Equation" r:id="rId35" imgW="36283900" imgH="9652000" progId="Equation.DSMT4">
                  <p:embed/>
                  <p:pic>
                    <p:nvPicPr>
                      <p:cNvPr id="95260" name="Object 28">
                        <a:extLst>
                          <a:ext uri="{FF2B5EF4-FFF2-40B4-BE49-F238E27FC236}">
                            <a16:creationId xmlns:a16="http://schemas.microsoft.com/office/drawing/2014/main" id="{8AEAEECF-0408-B74B-8ABF-D57A3ACF44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4622801"/>
                        <a:ext cx="3455988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61" name="Object 29">
            <a:extLst>
              <a:ext uri="{FF2B5EF4-FFF2-40B4-BE49-F238E27FC236}">
                <a16:creationId xmlns:a16="http://schemas.microsoft.com/office/drawing/2014/main" id="{CEB7E205-9C26-E049-8729-39DEB2796F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824538"/>
          <a:ext cx="3035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5" name="Equation" r:id="rId37" imgW="69926200" imgH="9067800" progId="Equation.3">
                  <p:embed/>
                </p:oleObj>
              </mc:Choice>
              <mc:Fallback>
                <p:oleObj name="Equation" r:id="rId37" imgW="69926200" imgH="9067800" progId="Equation.3">
                  <p:embed/>
                  <p:pic>
                    <p:nvPicPr>
                      <p:cNvPr id="95261" name="Object 29">
                        <a:extLst>
                          <a:ext uri="{FF2B5EF4-FFF2-40B4-BE49-F238E27FC236}">
                            <a16:creationId xmlns:a16="http://schemas.microsoft.com/office/drawing/2014/main" id="{CEB7E205-9C26-E049-8729-39DEB2796F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824538"/>
                        <a:ext cx="3035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62" name="Object 30">
            <a:extLst>
              <a:ext uri="{FF2B5EF4-FFF2-40B4-BE49-F238E27FC236}">
                <a16:creationId xmlns:a16="http://schemas.microsoft.com/office/drawing/2014/main" id="{C900C5B2-6309-514A-8AE6-A630E84FB2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72400" y="5467350"/>
          <a:ext cx="185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6" name="Equation" r:id="rId39" imgW="42710100" imgH="9067800" progId="Equation.3">
                  <p:embed/>
                </p:oleObj>
              </mc:Choice>
              <mc:Fallback>
                <p:oleObj name="Equation" r:id="rId39" imgW="42710100" imgH="9067800" progId="Equation.3">
                  <p:embed/>
                  <p:pic>
                    <p:nvPicPr>
                      <p:cNvPr id="95262" name="Object 30">
                        <a:extLst>
                          <a:ext uri="{FF2B5EF4-FFF2-40B4-BE49-F238E27FC236}">
                            <a16:creationId xmlns:a16="http://schemas.microsoft.com/office/drawing/2014/main" id="{C900C5B2-6309-514A-8AE6-A630E84FB2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467350"/>
                        <a:ext cx="185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63" name="Text Box 31">
            <a:extLst>
              <a:ext uri="{FF2B5EF4-FFF2-40B4-BE49-F238E27FC236}">
                <a16:creationId xmlns:a16="http://schemas.microsoft.com/office/drawing/2014/main" id="{CB53E4B3-2C5D-ED49-A391-88571F102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428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作偶周期延拓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5264" name="Line 32">
            <a:extLst>
              <a:ext uri="{FF2B5EF4-FFF2-40B4-BE49-F238E27FC236}">
                <a16:creationId xmlns:a16="http://schemas.microsoft.com/office/drawing/2014/main" id="{20F9C915-9454-1247-B7AA-E45DC3C968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2400" y="1981200"/>
            <a:ext cx="609600" cy="30480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5265" name="Line 33">
            <a:extLst>
              <a:ext uri="{FF2B5EF4-FFF2-40B4-BE49-F238E27FC236}">
                <a16:creationId xmlns:a16="http://schemas.microsoft.com/office/drawing/2014/main" id="{7EEF5A3E-88B5-994E-85D1-1794773A03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01200" y="1981200"/>
            <a:ext cx="609600" cy="30480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5266" name="AutoShape 34">
            <a:extLst>
              <a:ext uri="{FF2B5EF4-FFF2-40B4-BE49-F238E27FC236}">
                <a16:creationId xmlns:a16="http://schemas.microsoft.com/office/drawing/2014/main" id="{B0130F60-310D-0D46-AD92-BD5144217DAE}"/>
              </a:ext>
            </a:extLst>
          </p:cNvPr>
          <p:cNvSpPr>
            <a:spLocks/>
          </p:cNvSpPr>
          <p:nvPr/>
        </p:nvSpPr>
        <p:spPr bwMode="auto">
          <a:xfrm>
            <a:off x="2971801" y="4876800"/>
            <a:ext cx="193675" cy="1295400"/>
          </a:xfrm>
          <a:prstGeom prst="leftBrace">
            <a:avLst>
              <a:gd name="adj1" fmla="val 5573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5267" name="Object 35">
            <a:extLst>
              <a:ext uri="{FF2B5EF4-FFF2-40B4-BE49-F238E27FC236}">
                <a16:creationId xmlns:a16="http://schemas.microsoft.com/office/drawing/2014/main" id="{ECBCDFE1-FB3B-9D41-BA30-FEBE98EECE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83639" y="2085975"/>
          <a:ext cx="147637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97" name="Equation" r:id="rId41" imgW="3505200" imgH="7023100" progId="Equation.3">
                  <p:embed/>
                </p:oleObj>
              </mc:Choice>
              <mc:Fallback>
                <p:oleObj name="Equation" r:id="rId41" imgW="3505200" imgH="7023100" progId="Equation.3">
                  <p:embed/>
                  <p:pic>
                    <p:nvPicPr>
                      <p:cNvPr id="95267" name="Object 35">
                        <a:extLst>
                          <a:ext uri="{FF2B5EF4-FFF2-40B4-BE49-F238E27FC236}">
                            <a16:creationId xmlns:a16="http://schemas.microsoft.com/office/drawing/2014/main" id="{ECBCDFE1-FB3B-9D41-BA30-FEBE98EECE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3639" y="2085975"/>
                        <a:ext cx="147637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48960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5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5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5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5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5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5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2" grpId="0" autoUpdateAnimBg="0"/>
      <p:bldP spid="95244" grpId="0" autoUpdateAnimBg="0"/>
      <p:bldP spid="95263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93" name="Group 37">
            <a:extLst>
              <a:ext uri="{FF2B5EF4-FFF2-40B4-BE49-F238E27FC236}">
                <a16:creationId xmlns:a16="http://schemas.microsoft.com/office/drawing/2014/main" id="{485703CC-A09B-5247-BE9C-4F33019314C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891088"/>
            <a:ext cx="6400800" cy="1287462"/>
            <a:chOff x="432" y="3081"/>
            <a:chExt cx="4032" cy="811"/>
          </a:xfrm>
        </p:grpSpPr>
        <p:graphicFrame>
          <p:nvGraphicFramePr>
            <p:cNvPr id="96288" name="Object 32">
              <a:extLst>
                <a:ext uri="{FF2B5EF4-FFF2-40B4-BE49-F238E27FC236}">
                  <a16:creationId xmlns:a16="http://schemas.microsoft.com/office/drawing/2014/main" id="{06E1891B-555C-A64D-A22C-15AA9B068B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" y="3424"/>
            <a:ext cx="4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4" name="Equation" r:id="rId3" imgW="14922500" imgH="9944100" progId="Equation.3">
                    <p:embed/>
                  </p:oleObj>
                </mc:Choice>
                <mc:Fallback>
                  <p:oleObj name="Equation" r:id="rId3" imgW="14922500" imgH="9944100" progId="Equation.3">
                    <p:embed/>
                    <p:pic>
                      <p:nvPicPr>
                        <p:cNvPr id="96288" name="Object 32">
                          <a:extLst>
                            <a:ext uri="{FF2B5EF4-FFF2-40B4-BE49-F238E27FC236}">
                              <a16:creationId xmlns:a16="http://schemas.microsoft.com/office/drawing/2014/main" id="{06E1891B-555C-A64D-A22C-15AA9B068B5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3424"/>
                          <a:ext cx="4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89" name="Object 33">
              <a:extLst>
                <a:ext uri="{FF2B5EF4-FFF2-40B4-BE49-F238E27FC236}">
                  <a16:creationId xmlns:a16="http://schemas.microsoft.com/office/drawing/2014/main" id="{2CA33827-4878-6F44-9BFE-82284C20D9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3081"/>
            <a:ext cx="2070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5" name="Equation" r:id="rId5" imgW="83972400" imgH="21069300" progId="Equation.3">
                    <p:embed/>
                  </p:oleObj>
                </mc:Choice>
                <mc:Fallback>
                  <p:oleObj name="Equation" r:id="rId5" imgW="83972400" imgH="21069300" progId="Equation.3">
                    <p:embed/>
                    <p:pic>
                      <p:nvPicPr>
                        <p:cNvPr id="96289" name="Object 33">
                          <a:extLst>
                            <a:ext uri="{FF2B5EF4-FFF2-40B4-BE49-F238E27FC236}">
                              <a16:creationId xmlns:a16="http://schemas.microsoft.com/office/drawing/2014/main" id="{2CA33827-4878-6F44-9BFE-82284C20D9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3081"/>
                          <a:ext cx="2070" cy="5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0" name="Object 34">
              <a:extLst>
                <a:ext uri="{FF2B5EF4-FFF2-40B4-BE49-F238E27FC236}">
                  <a16:creationId xmlns:a16="http://schemas.microsoft.com/office/drawing/2014/main" id="{B0AAA2DA-DAF8-1049-8E7C-FCCF25D467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3669"/>
            <a:ext cx="1718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6" name="Equation" r:id="rId7" imgW="69926200" imgH="9067800" progId="Equation.3">
                    <p:embed/>
                  </p:oleObj>
                </mc:Choice>
                <mc:Fallback>
                  <p:oleObj name="Equation" r:id="rId7" imgW="69926200" imgH="9067800" progId="Equation.3">
                    <p:embed/>
                    <p:pic>
                      <p:nvPicPr>
                        <p:cNvPr id="96290" name="Object 34">
                          <a:extLst>
                            <a:ext uri="{FF2B5EF4-FFF2-40B4-BE49-F238E27FC236}">
                              <a16:creationId xmlns:a16="http://schemas.microsoft.com/office/drawing/2014/main" id="{B0AAA2DA-DAF8-1049-8E7C-FCCF25D467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3669"/>
                          <a:ext cx="1718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1" name="Object 35">
              <a:extLst>
                <a:ext uri="{FF2B5EF4-FFF2-40B4-BE49-F238E27FC236}">
                  <a16:creationId xmlns:a16="http://schemas.microsoft.com/office/drawing/2014/main" id="{7F8BFEE2-2EDB-E349-B337-711E700738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96" y="3448"/>
            <a:ext cx="11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7" name="Equation" r:id="rId9" imgW="42710100" imgH="9067800" progId="Equation.3">
                    <p:embed/>
                  </p:oleObj>
                </mc:Choice>
                <mc:Fallback>
                  <p:oleObj name="Equation" r:id="rId9" imgW="42710100" imgH="9067800" progId="Equation.3">
                    <p:embed/>
                    <p:pic>
                      <p:nvPicPr>
                        <p:cNvPr id="96291" name="Object 35">
                          <a:extLst>
                            <a:ext uri="{FF2B5EF4-FFF2-40B4-BE49-F238E27FC236}">
                              <a16:creationId xmlns:a16="http://schemas.microsoft.com/office/drawing/2014/main" id="{7F8BFEE2-2EDB-E349-B337-711E700738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6" y="3448"/>
                          <a:ext cx="116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92" name="AutoShape 36">
              <a:extLst>
                <a:ext uri="{FF2B5EF4-FFF2-40B4-BE49-F238E27FC236}">
                  <a16:creationId xmlns:a16="http://schemas.microsoft.com/office/drawing/2014/main" id="{88635E2B-FFF3-9C41-AF0B-6EAB84EA9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" y="3264"/>
              <a:ext cx="144" cy="576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6287" name="Rectangle 31">
            <a:extLst>
              <a:ext uri="{FF2B5EF4-FFF2-40B4-BE49-F238E27FC236}">
                <a16:creationId xmlns:a16="http://schemas.microsoft.com/office/drawing/2014/main" id="{FC1FACB0-07DF-8149-8B82-30BF3B14F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876800"/>
            <a:ext cx="6705600" cy="1371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6258" name="Object 2">
            <a:extLst>
              <a:ext uri="{FF2B5EF4-FFF2-40B4-BE49-F238E27FC236}">
                <a16:creationId xmlns:a16="http://schemas.microsoft.com/office/drawing/2014/main" id="{EDB403A3-FEF3-AF45-98F4-A474A79F637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9651" y="404814"/>
          <a:ext cx="180022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08" name="Equation" r:id="rId11" imgW="17259300" imgH="9067800" progId="Equation.DSMT4">
                  <p:embed/>
                </p:oleObj>
              </mc:Choice>
              <mc:Fallback>
                <p:oleObj name="Equation" r:id="rId11" imgW="17259300" imgH="9067800" progId="Equation.DSMT4">
                  <p:embed/>
                  <p:pic>
                    <p:nvPicPr>
                      <p:cNvPr id="96258" name="Object 2">
                        <a:extLst>
                          <a:ext uri="{FF2B5EF4-FFF2-40B4-BE49-F238E27FC236}">
                            <a16:creationId xmlns:a16="http://schemas.microsoft.com/office/drawing/2014/main" id="{EDB403A3-FEF3-AF45-98F4-A474A79F63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404814"/>
                        <a:ext cx="1800225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59" name="Object 3">
            <a:extLst>
              <a:ext uri="{FF2B5EF4-FFF2-40B4-BE49-F238E27FC236}">
                <a16:creationId xmlns:a16="http://schemas.microsoft.com/office/drawing/2014/main" id="{804FD988-32EC-3D4F-899A-885EEA13B5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92664" y="1997075"/>
          <a:ext cx="9747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09" name="Equation" r:id="rId13" imgW="22821900" imgH="5854700" progId="Equation.3">
                  <p:embed/>
                </p:oleObj>
              </mc:Choice>
              <mc:Fallback>
                <p:oleObj name="Equation" r:id="rId13" imgW="22821900" imgH="5854700" progId="Equation.3">
                  <p:embed/>
                  <p:pic>
                    <p:nvPicPr>
                      <p:cNvPr id="96259" name="Object 3">
                        <a:extLst>
                          <a:ext uri="{FF2B5EF4-FFF2-40B4-BE49-F238E27FC236}">
                            <a16:creationId xmlns:a16="http://schemas.microsoft.com/office/drawing/2014/main" id="{804FD988-32EC-3D4F-899A-885EEA13B5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997075"/>
                        <a:ext cx="97472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0" name="Object 4">
            <a:extLst>
              <a:ext uri="{FF2B5EF4-FFF2-40B4-BE49-F238E27FC236}">
                <a16:creationId xmlns:a16="http://schemas.microsoft.com/office/drawing/2014/main" id="{00AF1EB0-182E-7E4E-86FC-F8E61E36EC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1676400"/>
          <a:ext cx="1511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0" name="Equation" r:id="rId15" imgW="35394900" imgH="19304000" progId="Equation.3">
                  <p:embed/>
                </p:oleObj>
              </mc:Choice>
              <mc:Fallback>
                <p:oleObj name="Equation" r:id="rId15" imgW="35394900" imgH="19304000" progId="Equation.3">
                  <p:embed/>
                  <p:pic>
                    <p:nvPicPr>
                      <p:cNvPr id="96260" name="Object 4">
                        <a:extLst>
                          <a:ext uri="{FF2B5EF4-FFF2-40B4-BE49-F238E27FC236}">
                            <a16:creationId xmlns:a16="http://schemas.microsoft.com/office/drawing/2014/main" id="{00AF1EB0-182E-7E4E-86FC-F8E61E36EC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676400"/>
                        <a:ext cx="15113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1" name="Object 5">
            <a:extLst>
              <a:ext uri="{FF2B5EF4-FFF2-40B4-BE49-F238E27FC236}">
                <a16:creationId xmlns:a16="http://schemas.microsoft.com/office/drawing/2014/main" id="{6988424E-B379-284E-A448-A487ED7816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28026" y="2557464"/>
          <a:ext cx="1655763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1" name="Equation" r:id="rId17" imgW="16090900" imgH="4686300" progId="Equation.DSMT4">
                  <p:embed/>
                </p:oleObj>
              </mc:Choice>
              <mc:Fallback>
                <p:oleObj name="Equation" r:id="rId17" imgW="16090900" imgH="4686300" progId="Equation.DSMT4">
                  <p:embed/>
                  <p:pic>
                    <p:nvPicPr>
                      <p:cNvPr id="96261" name="Object 5">
                        <a:extLst>
                          <a:ext uri="{FF2B5EF4-FFF2-40B4-BE49-F238E27FC236}">
                            <a16:creationId xmlns:a16="http://schemas.microsoft.com/office/drawing/2014/main" id="{6988424E-B379-284E-A448-A487ED7816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8026" y="2557464"/>
                        <a:ext cx="1655763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6">
            <a:extLst>
              <a:ext uri="{FF2B5EF4-FFF2-40B4-BE49-F238E27FC236}">
                <a16:creationId xmlns:a16="http://schemas.microsoft.com/office/drawing/2014/main" id="{D954F8B1-50BA-9441-AFC1-BFE9CC1D9E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7600" y="1636713"/>
          <a:ext cx="2273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2" name="Equation" r:id="rId19" imgW="53251100" imgH="21069300" progId="Equation.3">
                  <p:embed/>
                </p:oleObj>
              </mc:Choice>
              <mc:Fallback>
                <p:oleObj name="Equation" r:id="rId19" imgW="53251100" imgH="21069300" progId="Equation.3">
                  <p:embed/>
                  <p:pic>
                    <p:nvPicPr>
                      <p:cNvPr id="96262" name="Object 6">
                        <a:extLst>
                          <a:ext uri="{FF2B5EF4-FFF2-40B4-BE49-F238E27FC236}">
                            <a16:creationId xmlns:a16="http://schemas.microsoft.com/office/drawing/2014/main" id="{D954F8B1-50BA-9441-AFC1-BFE9CC1D9E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636713"/>
                        <a:ext cx="2273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3" name="Text Box 7">
            <a:extLst>
              <a:ext uri="{FF2B5EF4-FFF2-40B4-BE49-F238E27FC236}">
                <a16:creationId xmlns:a16="http://schemas.microsoft.com/office/drawing/2014/main" id="{593332F2-7FA2-1040-B347-117D2E944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306228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en-US" altLang="zh-CN" dirty="0">
                <a:solidFill>
                  <a:srgbClr val="000000"/>
                </a:solidFill>
              </a:rPr>
              <a:t>= 0 </a:t>
            </a:r>
            <a:r>
              <a:rPr lang="zh-CN" altLang="en-US" dirty="0">
                <a:solidFill>
                  <a:srgbClr val="000000"/>
                </a:solidFill>
              </a:rPr>
              <a:t>可得</a:t>
            </a:r>
          </a:p>
        </p:txBody>
      </p:sp>
      <p:graphicFrame>
        <p:nvGraphicFramePr>
          <p:cNvPr id="96264" name="Object 8">
            <a:extLst>
              <a:ext uri="{FF2B5EF4-FFF2-40B4-BE49-F238E27FC236}">
                <a16:creationId xmlns:a16="http://schemas.microsoft.com/office/drawing/2014/main" id="{BCBE5ECC-5BE5-6D42-BD0A-B1058E6234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3565526"/>
          <a:ext cx="287972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3" name="Equation" r:id="rId21" imgW="28968700" imgH="9652000" progId="Equation.DSMT4">
                  <p:embed/>
                </p:oleObj>
              </mc:Choice>
              <mc:Fallback>
                <p:oleObj name="Equation" r:id="rId21" imgW="28968700" imgH="9652000" progId="Equation.DSMT4">
                  <p:embed/>
                  <p:pic>
                    <p:nvPicPr>
                      <p:cNvPr id="96264" name="Object 8">
                        <a:extLst>
                          <a:ext uri="{FF2B5EF4-FFF2-40B4-BE49-F238E27FC236}">
                            <a16:creationId xmlns:a16="http://schemas.microsoft.com/office/drawing/2014/main" id="{BCBE5ECC-5BE5-6D42-BD0A-B1058E6234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3565526"/>
                        <a:ext cx="2879725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5" name="Object 9">
            <a:extLst>
              <a:ext uri="{FF2B5EF4-FFF2-40B4-BE49-F238E27FC236}">
                <a16:creationId xmlns:a16="http://schemas.microsoft.com/office/drawing/2014/main" id="{AEDC4C64-B189-2049-AA14-8C81034489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8076" y="4864100"/>
          <a:ext cx="2232025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4" name="Equation" r:id="rId23" imgW="24866600" imgH="10236200" progId="Equation.DSMT4">
                  <p:embed/>
                </p:oleObj>
              </mc:Choice>
              <mc:Fallback>
                <p:oleObj name="Equation" r:id="rId23" imgW="24866600" imgH="10236200" progId="Equation.DSMT4">
                  <p:embed/>
                  <p:pic>
                    <p:nvPicPr>
                      <p:cNvPr id="96265" name="Object 9">
                        <a:extLst>
                          <a:ext uri="{FF2B5EF4-FFF2-40B4-BE49-F238E27FC236}">
                            <a16:creationId xmlns:a16="http://schemas.microsoft.com/office/drawing/2014/main" id="{AEDC4C64-B189-2049-AA14-8C81034489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6" y="4864100"/>
                        <a:ext cx="2232025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6" name="Text Box 10">
            <a:extLst>
              <a:ext uri="{FF2B5EF4-FFF2-40B4-BE49-F238E27FC236}">
                <a16:creationId xmlns:a16="http://schemas.microsoft.com/office/drawing/2014/main" id="{D6C3E930-B68C-F54A-8D08-426174E51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51958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96267" name="Object 11">
            <a:extLst>
              <a:ext uri="{FF2B5EF4-FFF2-40B4-BE49-F238E27FC236}">
                <a16:creationId xmlns:a16="http://schemas.microsoft.com/office/drawing/2014/main" id="{3B68FBF9-6DB7-AE4B-B5D8-8835E6EA7C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8789" y="1628776"/>
          <a:ext cx="21605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5" name="Equation" r:id="rId25" imgW="19900900" imgH="10528300" progId="Equation.DSMT4">
                  <p:embed/>
                </p:oleObj>
              </mc:Choice>
              <mc:Fallback>
                <p:oleObj name="Equation" r:id="rId25" imgW="19900900" imgH="10528300" progId="Equation.DSMT4">
                  <p:embed/>
                  <p:pic>
                    <p:nvPicPr>
                      <p:cNvPr id="96267" name="Object 11">
                        <a:extLst>
                          <a:ext uri="{FF2B5EF4-FFF2-40B4-BE49-F238E27FC236}">
                            <a16:creationId xmlns:a16="http://schemas.microsoft.com/office/drawing/2014/main" id="{3B68FBF9-6DB7-AE4B-B5D8-8835E6EA7C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8789" y="1628776"/>
                        <a:ext cx="216058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8" name="Object 12">
            <a:extLst>
              <a:ext uri="{FF2B5EF4-FFF2-40B4-BE49-F238E27FC236}">
                <a16:creationId xmlns:a16="http://schemas.microsoft.com/office/drawing/2014/main" id="{F0F1F306-129E-4C44-A754-9E8F6840E7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51314" y="404813"/>
          <a:ext cx="2160587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6" name="Equation" r:id="rId27" imgW="23406100" imgH="9944100" progId="Equation.DSMT4">
                  <p:embed/>
                </p:oleObj>
              </mc:Choice>
              <mc:Fallback>
                <p:oleObj name="Equation" r:id="rId27" imgW="23406100" imgH="9944100" progId="Equation.DSMT4">
                  <p:embed/>
                  <p:pic>
                    <p:nvPicPr>
                      <p:cNvPr id="96268" name="Object 12">
                        <a:extLst>
                          <a:ext uri="{FF2B5EF4-FFF2-40B4-BE49-F238E27FC236}">
                            <a16:creationId xmlns:a16="http://schemas.microsoft.com/office/drawing/2014/main" id="{F0F1F306-129E-4C44-A754-9E8F6840E7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4" y="404813"/>
                        <a:ext cx="2160587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9" name="Object 13">
            <a:extLst>
              <a:ext uri="{FF2B5EF4-FFF2-40B4-BE49-F238E27FC236}">
                <a16:creationId xmlns:a16="http://schemas.microsoft.com/office/drawing/2014/main" id="{2B97411D-8546-E54B-B969-60EC4F6AD6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1" y="692150"/>
          <a:ext cx="171132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7" name="Equation" r:id="rId29" imgW="40081200" imgH="9067800" progId="Equation.3">
                  <p:embed/>
                </p:oleObj>
              </mc:Choice>
              <mc:Fallback>
                <p:oleObj name="Equation" r:id="rId29" imgW="40081200" imgH="9067800" progId="Equation.3">
                  <p:embed/>
                  <p:pic>
                    <p:nvPicPr>
                      <p:cNvPr id="96269" name="Object 13">
                        <a:extLst>
                          <a:ext uri="{FF2B5EF4-FFF2-40B4-BE49-F238E27FC236}">
                            <a16:creationId xmlns:a16="http://schemas.microsoft.com/office/drawing/2014/main" id="{2B97411D-8546-E54B-B969-60EC4F6AD6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692150"/>
                        <a:ext cx="171132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270" name="Group 14">
            <a:extLst>
              <a:ext uri="{FF2B5EF4-FFF2-40B4-BE49-F238E27FC236}">
                <a16:creationId xmlns:a16="http://schemas.microsoft.com/office/drawing/2014/main" id="{5B305711-159D-A340-BA70-EC22C5A00470}"/>
              </a:ext>
            </a:extLst>
          </p:cNvPr>
          <p:cNvGrpSpPr>
            <a:grpSpLocks/>
          </p:cNvGrpSpPr>
          <p:nvPr/>
        </p:nvGrpSpPr>
        <p:grpSpPr bwMode="auto">
          <a:xfrm>
            <a:off x="7620001" y="3276600"/>
            <a:ext cx="2663825" cy="1524000"/>
            <a:chOff x="3890" y="1008"/>
            <a:chExt cx="1678" cy="960"/>
          </a:xfrm>
        </p:grpSpPr>
        <p:sp>
          <p:nvSpPr>
            <p:cNvPr id="96271" name="Line 15">
              <a:extLst>
                <a:ext uri="{FF2B5EF4-FFF2-40B4-BE49-F238E27FC236}">
                  <a16:creationId xmlns:a16="http://schemas.microsoft.com/office/drawing/2014/main" id="{8BC80C9A-9D24-954A-92B5-FA7B46CA4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" y="1632"/>
              <a:ext cx="167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272" name="Line 16">
              <a:extLst>
                <a:ext uri="{FF2B5EF4-FFF2-40B4-BE49-F238E27FC236}">
                  <a16:creationId xmlns:a16="http://schemas.microsoft.com/office/drawing/2014/main" id="{3E4A927C-B4E7-9342-9114-D6A7F41267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008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273" name="Line 17">
              <a:extLst>
                <a:ext uri="{FF2B5EF4-FFF2-40B4-BE49-F238E27FC236}">
                  <a16:creationId xmlns:a16="http://schemas.microsoft.com/office/drawing/2014/main" id="{0C5877B8-4C28-9340-B351-0204B988C5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248"/>
              <a:ext cx="384" cy="19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274" name="Line 18">
              <a:extLst>
                <a:ext uri="{FF2B5EF4-FFF2-40B4-BE49-F238E27FC236}">
                  <a16:creationId xmlns:a16="http://schemas.microsoft.com/office/drawing/2014/main" id="{8200E525-7827-9A46-8583-79483383DD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1248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6275" name="Object 19">
              <a:extLst>
                <a:ext uri="{FF2B5EF4-FFF2-40B4-BE49-F238E27FC236}">
                  <a16:creationId xmlns:a16="http://schemas.microsoft.com/office/drawing/2014/main" id="{FD1BBD95-5173-144D-86C6-84C766CA81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167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18" name="Equation" r:id="rId31" imgW="5270500" imgH="5562600" progId="Equation.3">
                    <p:embed/>
                  </p:oleObj>
                </mc:Choice>
                <mc:Fallback>
                  <p:oleObj name="Equation" r:id="rId31" imgW="5270500" imgH="5562600" progId="Equation.3">
                    <p:embed/>
                    <p:pic>
                      <p:nvPicPr>
                        <p:cNvPr id="96275" name="Object 19">
                          <a:extLst>
                            <a:ext uri="{FF2B5EF4-FFF2-40B4-BE49-F238E27FC236}">
                              <a16:creationId xmlns:a16="http://schemas.microsoft.com/office/drawing/2014/main" id="{FD1BBD95-5173-144D-86C6-84C766CA81E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67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76" name="Object 20">
              <a:extLst>
                <a:ext uri="{FF2B5EF4-FFF2-40B4-BE49-F238E27FC236}">
                  <a16:creationId xmlns:a16="http://schemas.microsoft.com/office/drawing/2014/main" id="{1B211397-4E9D-754B-AF7B-6FB23C2032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32" y="167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19" name="Equation" r:id="rId33" imgW="5562600" imgH="5562600" progId="Equation.3">
                    <p:embed/>
                  </p:oleObj>
                </mc:Choice>
                <mc:Fallback>
                  <p:oleObj name="Equation" r:id="rId33" imgW="5562600" imgH="5562600" progId="Equation.3">
                    <p:embed/>
                    <p:pic>
                      <p:nvPicPr>
                        <p:cNvPr id="96276" name="Object 20">
                          <a:extLst>
                            <a:ext uri="{FF2B5EF4-FFF2-40B4-BE49-F238E27FC236}">
                              <a16:creationId xmlns:a16="http://schemas.microsoft.com/office/drawing/2014/main" id="{1B211397-4E9D-754B-AF7B-6FB23C2032D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2" y="167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77" name="Object 21">
              <a:extLst>
                <a:ext uri="{FF2B5EF4-FFF2-40B4-BE49-F238E27FC236}">
                  <a16:creationId xmlns:a16="http://schemas.microsoft.com/office/drawing/2014/main" id="{0FEA2789-B667-C84B-B2AE-0B5269FFD8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100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20" name="Equation" r:id="rId35" imgW="5562600" imgH="7315200" progId="Equation.3">
                    <p:embed/>
                  </p:oleObj>
                </mc:Choice>
                <mc:Fallback>
                  <p:oleObj name="Equation" r:id="rId35" imgW="5562600" imgH="7315200" progId="Equation.3">
                    <p:embed/>
                    <p:pic>
                      <p:nvPicPr>
                        <p:cNvPr id="96277" name="Object 21">
                          <a:extLst>
                            <a:ext uri="{FF2B5EF4-FFF2-40B4-BE49-F238E27FC236}">
                              <a16:creationId xmlns:a16="http://schemas.microsoft.com/office/drawing/2014/main" id="{0FEA2789-B667-C84B-B2AE-0B5269FFD8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100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6278" name="Group 22">
              <a:extLst>
                <a:ext uri="{FF2B5EF4-FFF2-40B4-BE49-F238E27FC236}">
                  <a16:creationId xmlns:a16="http://schemas.microsoft.com/office/drawing/2014/main" id="{44617764-4112-5841-8752-96DEB0FCE2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7" y="1248"/>
              <a:ext cx="510" cy="576"/>
              <a:chOff x="4177" y="1248"/>
              <a:chExt cx="510" cy="576"/>
            </a:xfrm>
          </p:grpSpPr>
          <p:sp>
            <p:nvSpPr>
              <p:cNvPr id="96279" name="Line 23">
                <a:extLst>
                  <a:ext uri="{FF2B5EF4-FFF2-40B4-BE49-F238E27FC236}">
                    <a16:creationId xmlns:a16="http://schemas.microsoft.com/office/drawing/2014/main" id="{6248F869-8FB6-7345-A474-D5C787DC8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03" y="1248"/>
                <a:ext cx="384" cy="19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6280" name="Line 24">
                <a:extLst>
                  <a:ext uri="{FF2B5EF4-FFF2-40B4-BE49-F238E27FC236}">
                    <a16:creationId xmlns:a16="http://schemas.microsoft.com/office/drawing/2014/main" id="{C426B263-9AD0-DC4E-B6F0-40CB22570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3" y="1248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6281" name="Object 25">
                <a:extLst>
                  <a:ext uri="{FF2B5EF4-FFF2-40B4-BE49-F238E27FC236}">
                    <a16:creationId xmlns:a16="http://schemas.microsoft.com/office/drawing/2014/main" id="{2AA0184E-E098-9B4C-A9FE-7F3683A2675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72" y="1672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21" name="Equation" r:id="rId37" imgW="5562600" imgH="5562600" progId="Equation.3">
                      <p:embed/>
                    </p:oleObj>
                  </mc:Choice>
                  <mc:Fallback>
                    <p:oleObj name="Equation" r:id="rId37" imgW="5562600" imgH="5562600" progId="Equation.3">
                      <p:embed/>
                      <p:pic>
                        <p:nvPicPr>
                          <p:cNvPr id="96281" name="Object 25">
                            <a:extLst>
                              <a:ext uri="{FF2B5EF4-FFF2-40B4-BE49-F238E27FC236}">
                                <a16:creationId xmlns:a16="http://schemas.microsoft.com/office/drawing/2014/main" id="{2AA0184E-E098-9B4C-A9FE-7F3683A2675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2" y="1672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282" name="Object 26">
                <a:extLst>
                  <a:ext uri="{FF2B5EF4-FFF2-40B4-BE49-F238E27FC236}">
                    <a16:creationId xmlns:a16="http://schemas.microsoft.com/office/drawing/2014/main" id="{70D253E5-5304-8F48-B13B-7C271CBD9BD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77" y="1724"/>
              <a:ext cx="143" cy="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22" name="Equation" r:id="rId39" imgW="5562600" imgH="2044700" progId="Equation.3">
                      <p:embed/>
                    </p:oleObj>
                  </mc:Choice>
                  <mc:Fallback>
                    <p:oleObj name="Equation" r:id="rId39" imgW="5562600" imgH="2044700" progId="Equation.3">
                      <p:embed/>
                      <p:pic>
                        <p:nvPicPr>
                          <p:cNvPr id="96282" name="Object 26">
                            <a:extLst>
                              <a:ext uri="{FF2B5EF4-FFF2-40B4-BE49-F238E27FC236}">
                                <a16:creationId xmlns:a16="http://schemas.microsoft.com/office/drawing/2014/main" id="{70D253E5-5304-8F48-B13B-7C271CBD9BD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7" y="1724"/>
                            <a:ext cx="143" cy="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96283" name="Object 27">
              <a:extLst>
                <a:ext uri="{FF2B5EF4-FFF2-40B4-BE49-F238E27FC236}">
                  <a16:creationId xmlns:a16="http://schemas.microsoft.com/office/drawing/2014/main" id="{45F1C3B0-64AD-8548-B9DA-B0B0F8BF83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38" y="16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23" name="Equation" r:id="rId41" imgW="7023100" imgH="7315200" progId="Equation.3">
                    <p:embed/>
                  </p:oleObj>
                </mc:Choice>
                <mc:Fallback>
                  <p:oleObj name="Equation" r:id="rId41" imgW="7023100" imgH="7315200" progId="Equation.3">
                    <p:embed/>
                    <p:pic>
                      <p:nvPicPr>
                        <p:cNvPr id="96283" name="Object 27">
                          <a:extLst>
                            <a:ext uri="{FF2B5EF4-FFF2-40B4-BE49-F238E27FC236}">
                              <a16:creationId xmlns:a16="http://schemas.microsoft.com/office/drawing/2014/main" id="{45F1C3B0-64AD-8548-B9DA-B0B0F8BF83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8" y="16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84" name="Line 28">
              <a:extLst>
                <a:ext uri="{FF2B5EF4-FFF2-40B4-BE49-F238E27FC236}">
                  <a16:creationId xmlns:a16="http://schemas.microsoft.com/office/drawing/2014/main" id="{4EE31E8F-28FF-1F43-8189-0666EA7968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6" y="1248"/>
              <a:ext cx="384" cy="19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285" name="Line 29">
              <a:extLst>
                <a:ext uri="{FF2B5EF4-FFF2-40B4-BE49-F238E27FC236}">
                  <a16:creationId xmlns:a16="http://schemas.microsoft.com/office/drawing/2014/main" id="{EABCF871-0F82-F94A-BB7E-0D6856166D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88" y="1248"/>
              <a:ext cx="384" cy="19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6286" name="Object 30">
              <a:extLst>
                <a:ext uri="{FF2B5EF4-FFF2-40B4-BE49-F238E27FC236}">
                  <a16:creationId xmlns:a16="http://schemas.microsoft.com/office/drawing/2014/main" id="{A0479471-04D5-A44C-A40D-D4EEDC08B6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73" y="1314"/>
            <a:ext cx="93" cy="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24" name="Equation" r:id="rId43" imgW="3505200" imgH="7023100" progId="Equation.3">
                    <p:embed/>
                  </p:oleObj>
                </mc:Choice>
                <mc:Fallback>
                  <p:oleObj name="Equation" r:id="rId43" imgW="3505200" imgH="7023100" progId="Equation.3">
                    <p:embed/>
                    <p:pic>
                      <p:nvPicPr>
                        <p:cNvPr id="96286" name="Object 30">
                          <a:extLst>
                            <a:ext uri="{FF2B5EF4-FFF2-40B4-BE49-F238E27FC236}">
                              <a16:creationId xmlns:a16="http://schemas.microsoft.com/office/drawing/2014/main" id="{A0479471-04D5-A44C-A40D-D4EEDC08B6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3" y="1314"/>
                          <a:ext cx="93" cy="1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10744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3" grpId="0" autoUpdateAnimBg="0"/>
      <p:bldP spid="96266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EF1275F-AE4D-7F4B-8278-573A177456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1" y="342901"/>
            <a:ext cx="1871663" cy="644525"/>
          </a:xfrm>
          <a:noFill/>
          <a:ln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5CB8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85B0AD93-23C5-F044-99B7-2AF06332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219201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周期为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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的函数的傅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里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叶级数及收敛定理 </a:t>
            </a:r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4BFFFA26-AFAD-5145-8DA7-E11001FD57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25764" y="1790700"/>
          <a:ext cx="522763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2" name="Equation" r:id="rId3" imgW="120535700" imgH="21653500" progId="Equation.3">
                  <p:embed/>
                </p:oleObj>
              </mc:Choice>
              <mc:Fallback>
                <p:oleObj name="Equation" r:id="rId3" imgW="120535700" imgH="21653500" progId="Equation.3">
                  <p:embed/>
                  <p:pic>
                    <p:nvPicPr>
                      <p:cNvPr id="28676" name="Object 4">
                        <a:extLst>
                          <a:ext uri="{FF2B5EF4-FFF2-40B4-BE49-F238E27FC236}">
                            <a16:creationId xmlns:a16="http://schemas.microsoft.com/office/drawing/2014/main" id="{4BFFFA26-AFAD-5145-8DA7-E11001FD57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4" y="1790700"/>
                        <a:ext cx="522763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>
            <a:extLst>
              <a:ext uri="{FF2B5EF4-FFF2-40B4-BE49-F238E27FC236}">
                <a16:creationId xmlns:a16="http://schemas.microsoft.com/office/drawing/2014/main" id="{921D727D-3E12-7B41-B970-800E94A4FC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18526" y="2020888"/>
          <a:ext cx="1882775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3" name="Equation" r:id="rId5" imgW="43599100" imgH="9944100" progId="Equation.3">
                  <p:embed/>
                </p:oleObj>
              </mc:Choice>
              <mc:Fallback>
                <p:oleObj name="Equation" r:id="rId5" imgW="43599100" imgH="9944100" progId="Equation.3">
                  <p:embed/>
                  <p:pic>
                    <p:nvPicPr>
                      <p:cNvPr id="28677" name="Object 5">
                        <a:extLst>
                          <a:ext uri="{FF2B5EF4-FFF2-40B4-BE49-F238E27FC236}">
                            <a16:creationId xmlns:a16="http://schemas.microsoft.com/office/drawing/2014/main" id="{921D727D-3E12-7B41-B970-800E94A4FC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8526" y="2020888"/>
                        <a:ext cx="1882775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 Box 7">
            <a:extLst>
              <a:ext uri="{FF2B5EF4-FFF2-40B4-BE49-F238E27FC236}">
                <a16:creationId xmlns:a16="http://schemas.microsoft.com/office/drawing/2014/main" id="{8E64AF12-E33F-694F-8BBC-CF2C27E60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667126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sp>
        <p:nvSpPr>
          <p:cNvPr id="28680" name="AutoShape 8">
            <a:extLst>
              <a:ext uri="{FF2B5EF4-FFF2-40B4-BE49-F238E27FC236}">
                <a16:creationId xmlns:a16="http://schemas.microsoft.com/office/drawing/2014/main" id="{6CCB08FA-F8B3-F740-A839-BB5DA7ADA7B1}"/>
              </a:ext>
            </a:extLst>
          </p:cNvPr>
          <p:cNvSpPr>
            <a:spLocks/>
          </p:cNvSpPr>
          <p:nvPr/>
        </p:nvSpPr>
        <p:spPr bwMode="auto">
          <a:xfrm>
            <a:off x="3733801" y="3248025"/>
            <a:ext cx="193675" cy="1371600"/>
          </a:xfrm>
          <a:prstGeom prst="leftBrace">
            <a:avLst>
              <a:gd name="adj1" fmla="val 59016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8681" name="Object 9">
            <a:extLst>
              <a:ext uri="{FF2B5EF4-FFF2-40B4-BE49-F238E27FC236}">
                <a16:creationId xmlns:a16="http://schemas.microsoft.com/office/drawing/2014/main" id="{5579B33E-B812-5A48-9F3B-0A1F6B8684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08439" y="2852739"/>
          <a:ext cx="352742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4" name="Equation" r:id="rId7" imgW="34518600" imgH="9067800" progId="Equation.DSMT4">
                  <p:embed/>
                </p:oleObj>
              </mc:Choice>
              <mc:Fallback>
                <p:oleObj name="Equation" r:id="rId7" imgW="34518600" imgH="9067800" progId="Equation.DSMT4">
                  <p:embed/>
                  <p:pic>
                    <p:nvPicPr>
                      <p:cNvPr id="28681" name="Object 9">
                        <a:extLst>
                          <a:ext uri="{FF2B5EF4-FFF2-40B4-BE49-F238E27FC236}">
                            <a16:creationId xmlns:a16="http://schemas.microsoft.com/office/drawing/2014/main" id="{5579B33E-B812-5A48-9F3B-0A1F6B8684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9" y="2852739"/>
                        <a:ext cx="3527425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Object 10">
            <a:extLst>
              <a:ext uri="{FF2B5EF4-FFF2-40B4-BE49-F238E27FC236}">
                <a16:creationId xmlns:a16="http://schemas.microsoft.com/office/drawing/2014/main" id="{A7E32C9B-C76D-E14F-9D5E-4FE31C30E9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81463" y="3884613"/>
          <a:ext cx="3382962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5" name="Equation" r:id="rId9" imgW="33642300" imgH="9067800" progId="Equation.DSMT4">
                  <p:embed/>
                </p:oleObj>
              </mc:Choice>
              <mc:Fallback>
                <p:oleObj name="Equation" r:id="rId9" imgW="33642300" imgH="9067800" progId="Equation.DSMT4">
                  <p:embed/>
                  <p:pic>
                    <p:nvPicPr>
                      <p:cNvPr id="28682" name="Object 10">
                        <a:extLst>
                          <a:ext uri="{FF2B5EF4-FFF2-40B4-BE49-F238E27FC236}">
                            <a16:creationId xmlns:a16="http://schemas.microsoft.com/office/drawing/2014/main" id="{A7E32C9B-C76D-E14F-9D5E-4FE31C30E9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3884613"/>
                        <a:ext cx="3382962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Object 11">
            <a:extLst>
              <a:ext uri="{FF2B5EF4-FFF2-40B4-BE49-F238E27FC236}">
                <a16:creationId xmlns:a16="http://schemas.microsoft.com/office/drawing/2014/main" id="{2495A9A2-3B16-DB4D-AD07-DA36249E94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69250" y="3130550"/>
          <a:ext cx="203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6" name="Equation" r:id="rId11" imgW="46812200" imgH="9067800" progId="Equation.3">
                  <p:embed/>
                </p:oleObj>
              </mc:Choice>
              <mc:Fallback>
                <p:oleObj name="Equation" r:id="rId11" imgW="46812200" imgH="9067800" progId="Equation.3">
                  <p:embed/>
                  <p:pic>
                    <p:nvPicPr>
                      <p:cNvPr id="28683" name="Object 11">
                        <a:extLst>
                          <a:ext uri="{FF2B5EF4-FFF2-40B4-BE49-F238E27FC236}">
                            <a16:creationId xmlns:a16="http://schemas.microsoft.com/office/drawing/2014/main" id="{2495A9A2-3B16-DB4D-AD07-DA36249E94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0" y="3130550"/>
                        <a:ext cx="203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12">
            <a:extLst>
              <a:ext uri="{FF2B5EF4-FFF2-40B4-BE49-F238E27FC236}">
                <a16:creationId xmlns:a16="http://schemas.microsoft.com/office/drawing/2014/main" id="{D3262183-D8C2-3044-B4EC-89A982A430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75613" y="4171950"/>
          <a:ext cx="1714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7" name="Equation" r:id="rId13" imgW="39497000" imgH="9067800" progId="Equation.3">
                  <p:embed/>
                </p:oleObj>
              </mc:Choice>
              <mc:Fallback>
                <p:oleObj name="Equation" r:id="rId13" imgW="39497000" imgH="9067800" progId="Equation.3">
                  <p:embed/>
                  <p:pic>
                    <p:nvPicPr>
                      <p:cNvPr id="28684" name="Object 12">
                        <a:extLst>
                          <a:ext uri="{FF2B5EF4-FFF2-40B4-BE49-F238E27FC236}">
                            <a16:creationId xmlns:a16="http://schemas.microsoft.com/office/drawing/2014/main" id="{D3262183-D8C2-3044-B4EC-89A982A430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5613" y="4171950"/>
                        <a:ext cx="1714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5" name="Text Box 13">
            <a:extLst>
              <a:ext uri="{FF2B5EF4-FFF2-40B4-BE49-F238E27FC236}">
                <a16:creationId xmlns:a16="http://schemas.microsoft.com/office/drawing/2014/main" id="{D39B494C-945D-2944-864D-0CC61F281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07523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28686" name="Object 14">
            <a:extLst>
              <a:ext uri="{FF2B5EF4-FFF2-40B4-BE49-F238E27FC236}">
                <a16:creationId xmlns:a16="http://schemas.microsoft.com/office/drawing/2014/main" id="{7D6264F1-0C86-1A4C-ADC4-998760CD1D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029200"/>
          <a:ext cx="47148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8" name="公式" r:id="rId15" imgW="4102100" imgH="5270500" progId="Equation.3">
                  <p:embed/>
                </p:oleObj>
              </mc:Choice>
              <mc:Fallback>
                <p:oleObj name="公式" r:id="rId15" imgW="4102100" imgH="5270500" progId="Equation.3">
                  <p:embed/>
                  <p:pic>
                    <p:nvPicPr>
                      <p:cNvPr id="28686" name="Object 14">
                        <a:extLst>
                          <a:ext uri="{FF2B5EF4-FFF2-40B4-BE49-F238E27FC236}">
                            <a16:creationId xmlns:a16="http://schemas.microsoft.com/office/drawing/2014/main" id="{7D6264F1-0C86-1A4C-ADC4-998760CD1D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029200"/>
                        <a:ext cx="47148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7" name="Text Box 15">
            <a:extLst>
              <a:ext uri="{FF2B5EF4-FFF2-40B4-BE49-F238E27FC236}">
                <a16:creationId xmlns:a16="http://schemas.microsoft.com/office/drawing/2014/main" id="{7AFF5860-08DE-444B-A8F1-3DF970828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07523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为间断点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8688" name="Text Box 16">
            <a:extLst>
              <a:ext uri="{FF2B5EF4-FFF2-40B4-BE49-F238E27FC236}">
                <a16:creationId xmlns:a16="http://schemas.microsoft.com/office/drawing/2014/main" id="{B0744357-CAF4-0A4B-8FBD-0AA296249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070128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则级数收敛于</a:t>
            </a:r>
          </a:p>
        </p:txBody>
      </p:sp>
      <p:graphicFrame>
        <p:nvGraphicFramePr>
          <p:cNvPr id="28689" name="Object 17">
            <a:extLst>
              <a:ext uri="{FF2B5EF4-FFF2-40B4-BE49-F238E27FC236}">
                <a16:creationId xmlns:a16="http://schemas.microsoft.com/office/drawing/2014/main" id="{C497F9DC-B78F-0742-9FFA-0A41E8EA3DF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10500" y="4819650"/>
          <a:ext cx="2324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9" name="Equation" r:id="rId17" imgW="53543200" imgH="21069300" progId="Equation.3">
                  <p:embed/>
                </p:oleObj>
              </mc:Choice>
              <mc:Fallback>
                <p:oleObj name="Equation" r:id="rId17" imgW="53543200" imgH="21069300" progId="Equation.3">
                  <p:embed/>
                  <p:pic>
                    <p:nvPicPr>
                      <p:cNvPr id="28689" name="Object 17">
                        <a:extLst>
                          <a:ext uri="{FF2B5EF4-FFF2-40B4-BE49-F238E27FC236}">
                            <a16:creationId xmlns:a16="http://schemas.microsoft.com/office/drawing/2014/main" id="{C497F9DC-B78F-0742-9FFA-0A41E8EA3D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4819650"/>
                        <a:ext cx="2324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42623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79" grpId="0" autoUpdateAnimBg="0"/>
      <p:bldP spid="28685" grpId="0" autoUpdateAnimBg="0"/>
      <p:bldP spid="28687" grpId="0" autoUpdateAnimBg="0"/>
      <p:bldP spid="28688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 Box 3">
            <a:extLst>
              <a:ext uri="{FF2B5EF4-FFF2-40B4-BE49-F238E27FC236}">
                <a16:creationId xmlns:a16="http://schemas.microsoft.com/office/drawing/2014/main" id="{566E0534-BB37-7D46-BAB3-C6397F87E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3401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周期为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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的奇、偶函数的傅里叶级数</a:t>
            </a: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AB64D60B-6193-B448-806B-2F9AD113E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0795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奇函数</a:t>
            </a:r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E655EA8D-A644-EA46-80F9-A7FBA0259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1371600"/>
            <a:ext cx="1219200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26" name="Text Box 6">
            <a:extLst>
              <a:ext uri="{FF2B5EF4-FFF2-40B4-BE49-F238E27FC236}">
                <a16:creationId xmlns:a16="http://schemas.microsoft.com/office/drawing/2014/main" id="{24AFDEDB-176E-A24A-970A-8E0CE4C65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10668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正弦级数</a:t>
            </a: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C43E51A3-B15C-7145-B08B-2AC6BB8B0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6144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偶函数</a:t>
            </a:r>
          </a:p>
        </p:txBody>
      </p:sp>
      <p:sp>
        <p:nvSpPr>
          <p:cNvPr id="56328" name="Line 8">
            <a:extLst>
              <a:ext uri="{FF2B5EF4-FFF2-40B4-BE49-F238E27FC236}">
                <a16:creationId xmlns:a16="http://schemas.microsoft.com/office/drawing/2014/main" id="{5321F1F7-9E06-844E-9D97-C3D1D4A00D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1000" y="1905000"/>
            <a:ext cx="12192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96A45106-512E-DD4D-97A6-304DA371A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6144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余弦级数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:a16="http://schemas.microsoft.com/office/drawing/2014/main" id="{F05C0FAC-A882-244A-9B99-5F26B3D32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1"/>
            <a:ext cx="601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在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[ 0,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 ]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上函数的傅里叶展开法</a:t>
            </a:r>
          </a:p>
        </p:txBody>
      </p:sp>
      <p:sp>
        <p:nvSpPr>
          <p:cNvPr id="56331" name="Text Box 11">
            <a:extLst>
              <a:ext uri="{FF2B5EF4-FFF2-40B4-BE49-F238E27FC236}">
                <a16:creationId xmlns:a16="http://schemas.microsoft.com/office/drawing/2014/main" id="{7E2918FE-E212-6340-91B9-0889878B6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8956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作奇周期延拓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6332" name="Text Box 12">
            <a:extLst>
              <a:ext uri="{FF2B5EF4-FFF2-40B4-BE49-F238E27FC236}">
                <a16:creationId xmlns:a16="http://schemas.microsoft.com/office/drawing/2014/main" id="{06370585-A0C0-AC4C-AE8E-15AF6457D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8956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展开为正弦级数</a:t>
            </a:r>
          </a:p>
        </p:txBody>
      </p:sp>
      <p:sp>
        <p:nvSpPr>
          <p:cNvPr id="56333" name="Text Box 13">
            <a:extLst>
              <a:ext uri="{FF2B5EF4-FFF2-40B4-BE49-F238E27FC236}">
                <a16:creationId xmlns:a16="http://schemas.microsoft.com/office/drawing/2014/main" id="{4059A5A2-FEFF-7E48-9D2F-1D844D112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5194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作偶周期延拓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6334" name="Text Box 14">
            <a:extLst>
              <a:ext uri="{FF2B5EF4-FFF2-40B4-BE49-F238E27FC236}">
                <a16:creationId xmlns:a16="http://schemas.microsoft.com/office/drawing/2014/main" id="{359E7E07-4E07-4C44-8224-AF8B2B35F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5194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展开为余弦级数</a:t>
            </a:r>
          </a:p>
        </p:txBody>
      </p:sp>
      <p:sp>
        <p:nvSpPr>
          <p:cNvPr id="56336" name="Text Box 16">
            <a:extLst>
              <a:ext uri="{FF2B5EF4-FFF2-40B4-BE49-F238E27FC236}">
                <a16:creationId xmlns:a16="http://schemas.microsoft.com/office/drawing/2014/main" id="{69858472-0F6D-3D42-BE11-8CD49BCDB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67288"/>
            <a:ext cx="762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在 </a:t>
            </a:r>
            <a:r>
              <a:rPr lang="en-US" altLang="zh-CN" dirty="0">
                <a:solidFill>
                  <a:srgbClr val="000000"/>
                </a:solidFill>
              </a:rPr>
              <a:t>[ 0 ,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 ]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上的函数的傅里叶展开法唯一吗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?</a:t>
            </a:r>
          </a:p>
        </p:txBody>
      </p:sp>
      <p:sp>
        <p:nvSpPr>
          <p:cNvPr id="56337" name="Text Box 17">
            <a:extLst>
              <a:ext uri="{FF2B5EF4-FFF2-40B4-BE49-F238E27FC236}">
                <a16:creationId xmlns:a16="http://schemas.microsoft.com/office/drawing/2014/main" id="{6BA5A3C6-F926-1A43-9BCA-1C07B7C5B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92763"/>
            <a:ext cx="632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答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不唯一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延拓方式不同级数就不同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6349" name="Rectangle 29">
            <a:extLst>
              <a:ext uri="{FF2B5EF4-FFF2-40B4-BE49-F238E27FC236}">
                <a16:creationId xmlns:a16="http://schemas.microsoft.com/office/drawing/2014/main" id="{F8EB6192-3699-0A41-A91A-661ED7A532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4267200"/>
            <a:ext cx="1230288" cy="529952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</a:t>
            </a:r>
          </a:p>
        </p:txBody>
      </p:sp>
    </p:spTree>
    <p:extLst>
      <p:ext uri="{BB962C8B-B14F-4D97-AF65-F5344CB8AC3E}">
        <p14:creationId xmlns:p14="http://schemas.microsoft.com/office/powerpoint/2010/main" val="33747120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  <p:bldP spid="56326" grpId="0" autoUpdateAnimBg="0"/>
      <p:bldP spid="56327" grpId="0" autoUpdateAnimBg="0"/>
      <p:bldP spid="56329" grpId="0" autoUpdateAnimBg="0"/>
      <p:bldP spid="56330" grpId="0" autoUpdateAnimBg="0"/>
      <p:bldP spid="56331" grpId="0" autoUpdateAnimBg="0"/>
      <p:bldP spid="56332" grpId="0" autoUpdateAnimBg="0"/>
      <p:bldP spid="56333" grpId="0" autoUpdateAnimBg="0"/>
      <p:bldP spid="56334" grpId="0" autoUpdateAnimBg="0"/>
      <p:bldP spid="56336" grpId="0" autoUpdateAnimBg="0"/>
      <p:bldP spid="56337" grpId="0" autoUpdateAnimBg="0"/>
      <p:bldP spid="56349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76" name="Text Box 80">
            <a:extLst>
              <a:ext uri="{FF2B5EF4-FFF2-40B4-BE49-F238E27FC236}">
                <a16:creationId xmlns:a16="http://schemas.microsoft.com/office/drawing/2014/main" id="{BE7C91F3-9B0B-0D4C-B528-3A2DC53C5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7574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u="sng">
                <a:solidFill>
                  <a:srgbClr val="000000"/>
                </a:solidFill>
              </a:rPr>
              <a:t>           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  <a:endParaRPr lang="en-US" altLang="zh-CN" u="sng">
              <a:solidFill>
                <a:srgbClr val="000000"/>
              </a:solidFill>
            </a:endParaRPr>
          </a:p>
        </p:txBody>
      </p:sp>
      <p:sp>
        <p:nvSpPr>
          <p:cNvPr id="29708" name="Text Box 12">
            <a:extLst>
              <a:ext uri="{FF2B5EF4-FFF2-40B4-BE49-F238E27FC236}">
                <a16:creationId xmlns:a16="http://schemas.microsoft.com/office/drawing/2014/main" id="{E62E1675-82CA-1643-BC81-DE77E4CDE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0716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处收敛于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FCCF6F35-381E-8B43-9C20-E446169C9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66700"/>
            <a:ext cx="609600" cy="53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74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endParaRPr lang="en-US" altLang="zh-CN" sz="280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9700" name="Object 4">
            <a:extLst>
              <a:ext uri="{FF2B5EF4-FFF2-40B4-BE49-F238E27FC236}">
                <a16:creationId xmlns:a16="http://schemas.microsoft.com/office/drawing/2014/main" id="{F25E0B34-3085-7D4B-89D6-5710467451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2438" y="1228725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58" name="Equation" r:id="rId3" imgW="22821900" imgH="9067800" progId="Equation.3">
                  <p:embed/>
                </p:oleObj>
              </mc:Choice>
              <mc:Fallback>
                <p:oleObj name="Equation" r:id="rId3" imgW="22821900" imgH="9067800" progId="Equation.3">
                  <p:embed/>
                  <p:pic>
                    <p:nvPicPr>
                      <p:cNvPr id="29700" name="Object 4">
                        <a:extLst>
                          <a:ext uri="{FF2B5EF4-FFF2-40B4-BE49-F238E27FC236}">
                            <a16:creationId xmlns:a16="http://schemas.microsoft.com/office/drawing/2014/main" id="{F25E0B34-3085-7D4B-89D6-5710467451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2438" y="1228725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AutoShape 5">
            <a:extLst>
              <a:ext uri="{FF2B5EF4-FFF2-40B4-BE49-F238E27FC236}">
                <a16:creationId xmlns:a16="http://schemas.microsoft.com/office/drawing/2014/main" id="{994BC93F-B6BB-4144-9D63-2EBA7D2E1FAF}"/>
              </a:ext>
            </a:extLst>
          </p:cNvPr>
          <p:cNvSpPr>
            <a:spLocks/>
          </p:cNvSpPr>
          <p:nvPr/>
        </p:nvSpPr>
        <p:spPr bwMode="auto">
          <a:xfrm>
            <a:off x="4078288" y="965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9702" name="Object 6">
            <a:extLst>
              <a:ext uri="{FF2B5EF4-FFF2-40B4-BE49-F238E27FC236}">
                <a16:creationId xmlns:a16="http://schemas.microsoft.com/office/drawing/2014/main" id="{ABDC8567-12D0-D249-B39B-4B8818A49A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48301" y="842964"/>
          <a:ext cx="15843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59" name="Equation" r:id="rId5" imgW="15214600" imgH="4102100" progId="Equation.DSMT4">
                  <p:embed/>
                </p:oleObj>
              </mc:Choice>
              <mc:Fallback>
                <p:oleObj name="Equation" r:id="rId5" imgW="15214600" imgH="4102100" progId="Equation.DSMT4">
                  <p:embed/>
                  <p:pic>
                    <p:nvPicPr>
                      <p:cNvPr id="29702" name="Object 6">
                        <a:extLst>
                          <a:ext uri="{FF2B5EF4-FFF2-40B4-BE49-F238E27FC236}">
                            <a16:creationId xmlns:a16="http://schemas.microsoft.com/office/drawing/2014/main" id="{ABDC8567-12D0-D249-B39B-4B8818A49A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1" y="842964"/>
                        <a:ext cx="158432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3" name="Object 7">
            <a:extLst>
              <a:ext uri="{FF2B5EF4-FFF2-40B4-BE49-F238E27FC236}">
                <a16:creationId xmlns:a16="http://schemas.microsoft.com/office/drawing/2014/main" id="{C7B121A4-07A2-FB47-ADE6-B3E76B6A71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78338" y="869950"/>
          <a:ext cx="558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0" name="Equation" r:id="rId7" imgW="12877800" imgH="9067800" progId="Equation.3">
                  <p:embed/>
                </p:oleObj>
              </mc:Choice>
              <mc:Fallback>
                <p:oleObj name="Equation" r:id="rId7" imgW="12877800" imgH="9067800" progId="Equation.3">
                  <p:embed/>
                  <p:pic>
                    <p:nvPicPr>
                      <p:cNvPr id="29703" name="Object 7">
                        <a:extLst>
                          <a:ext uri="{FF2B5EF4-FFF2-40B4-BE49-F238E27FC236}">
                            <a16:creationId xmlns:a16="http://schemas.microsoft.com/office/drawing/2014/main" id="{C7B121A4-07A2-FB47-ADE6-B3E76B6A71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8338" y="869950"/>
                        <a:ext cx="558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>
            <a:extLst>
              <a:ext uri="{FF2B5EF4-FFF2-40B4-BE49-F238E27FC236}">
                <a16:creationId xmlns:a16="http://schemas.microsoft.com/office/drawing/2014/main" id="{650E2F91-7371-B546-B30C-3905D2998E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64201" y="1458914"/>
          <a:ext cx="13684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1" name="Equation" r:id="rId9" imgW="13169900" imgH="4102100" progId="Equation.DSMT4">
                  <p:embed/>
                </p:oleObj>
              </mc:Choice>
              <mc:Fallback>
                <p:oleObj name="Equation" r:id="rId9" imgW="13169900" imgH="4102100" progId="Equation.DSMT4">
                  <p:embed/>
                  <p:pic>
                    <p:nvPicPr>
                      <p:cNvPr id="29704" name="Object 8">
                        <a:extLst>
                          <a:ext uri="{FF2B5EF4-FFF2-40B4-BE49-F238E27FC236}">
                            <a16:creationId xmlns:a16="http://schemas.microsoft.com/office/drawing/2014/main" id="{650E2F91-7371-B546-B30C-3905D2998E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1" y="1458914"/>
                        <a:ext cx="136842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9">
            <a:extLst>
              <a:ext uri="{FF2B5EF4-FFF2-40B4-BE49-F238E27FC236}">
                <a16:creationId xmlns:a16="http://schemas.microsoft.com/office/drawing/2014/main" id="{9E051800-A017-1746-93AB-40E1F880F5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08488" y="1435100"/>
          <a:ext cx="90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2" name="Equation" r:id="rId11" imgW="20777200" imgH="10528300" progId="Equation.3">
                  <p:embed/>
                </p:oleObj>
              </mc:Choice>
              <mc:Fallback>
                <p:oleObj name="Equation" r:id="rId11" imgW="20777200" imgH="10528300" progId="Equation.3">
                  <p:embed/>
                  <p:pic>
                    <p:nvPicPr>
                      <p:cNvPr id="29705" name="Object 9">
                        <a:extLst>
                          <a:ext uri="{FF2B5EF4-FFF2-40B4-BE49-F238E27FC236}">
                            <a16:creationId xmlns:a16="http://schemas.microsoft.com/office/drawing/2014/main" id="{9E051800-A017-1746-93AB-40E1F880F5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488" y="1435100"/>
                        <a:ext cx="901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6" name="Text Box 10">
            <a:extLst>
              <a:ext uri="{FF2B5EF4-FFF2-40B4-BE49-F238E27FC236}">
                <a16:creationId xmlns:a16="http://schemas.microsoft.com/office/drawing/2014/main" id="{273D915A-104D-2746-BA1B-27C6297A0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0716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则它的傅</a:t>
            </a:r>
            <a:r>
              <a:rPr lang="zh-CN" altLang="en-US" b="1">
                <a:solidFill>
                  <a:srgbClr val="000000"/>
                </a:solidFill>
                <a:sym typeface="Symbol" pitchFamily="2" charset="2"/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叶级数在</a:t>
            </a:r>
          </a:p>
        </p:txBody>
      </p:sp>
      <p:graphicFrame>
        <p:nvGraphicFramePr>
          <p:cNvPr id="29707" name="Object 11">
            <a:extLst>
              <a:ext uri="{FF2B5EF4-FFF2-40B4-BE49-F238E27FC236}">
                <a16:creationId xmlns:a16="http://schemas.microsoft.com/office/drawing/2014/main" id="{6C55817D-EAE7-5448-BA40-5F42322B7C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6050" y="2259013"/>
          <a:ext cx="762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3" name="Equation" r:id="rId13" imgW="17551400" imgH="5270500" progId="Equation.3">
                  <p:embed/>
                </p:oleObj>
              </mc:Choice>
              <mc:Fallback>
                <p:oleObj name="Equation" r:id="rId13" imgW="17551400" imgH="5270500" progId="Equation.3">
                  <p:embed/>
                  <p:pic>
                    <p:nvPicPr>
                      <p:cNvPr id="29707" name="Object 11">
                        <a:extLst>
                          <a:ext uri="{FF2B5EF4-FFF2-40B4-BE49-F238E27FC236}">
                            <a16:creationId xmlns:a16="http://schemas.microsoft.com/office/drawing/2014/main" id="{6C55817D-EAE7-5448-BA40-5F42322B7C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2259013"/>
                        <a:ext cx="7620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0" name="Text Box 14">
            <a:extLst>
              <a:ext uri="{FF2B5EF4-FFF2-40B4-BE49-F238E27FC236}">
                <a16:creationId xmlns:a16="http://schemas.microsoft.com/office/drawing/2014/main" id="{5C5E82B6-FBB2-6B4E-A46E-E0F0F655A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743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29711" name="Object 15">
            <a:extLst>
              <a:ext uri="{FF2B5EF4-FFF2-40B4-BE49-F238E27FC236}">
                <a16:creationId xmlns:a16="http://schemas.microsoft.com/office/drawing/2014/main" id="{D40EB647-0D1E-FD42-8098-A7E11BE47D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13164" y="2852739"/>
          <a:ext cx="113347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4" name="Equation" r:id="rId15" imgW="22529800" imgH="7315200" progId="Equation.3">
                  <p:embed/>
                </p:oleObj>
              </mc:Choice>
              <mc:Fallback>
                <p:oleObj name="Equation" r:id="rId15" imgW="22529800" imgH="7315200" progId="Equation.3">
                  <p:embed/>
                  <p:pic>
                    <p:nvPicPr>
                      <p:cNvPr id="29711" name="Object 15">
                        <a:extLst>
                          <a:ext uri="{FF2B5EF4-FFF2-40B4-BE49-F238E27FC236}">
                            <a16:creationId xmlns:a16="http://schemas.microsoft.com/office/drawing/2014/main" id="{D40EB647-0D1E-FD42-8098-A7E11BE47D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164" y="2852739"/>
                        <a:ext cx="1133475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Text Box 16">
            <a:extLst>
              <a:ext uri="{FF2B5EF4-FFF2-40B4-BE49-F238E27FC236}">
                <a16:creationId xmlns:a16="http://schemas.microsoft.com/office/drawing/2014/main" id="{53B28403-1B53-6B47-A910-7961EAACE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7432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处收敛于 </a:t>
            </a:r>
            <a:r>
              <a:rPr lang="zh-CN" altLang="en-US" u="sng">
                <a:solidFill>
                  <a:srgbClr val="000000"/>
                </a:solidFill>
              </a:rPr>
              <a:t>            </a:t>
            </a:r>
            <a:r>
              <a:rPr lang="zh-CN" altLang="en-US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9716" name="Text Box 20">
            <a:extLst>
              <a:ext uri="{FF2B5EF4-FFF2-40B4-BE49-F238E27FC236}">
                <a16:creationId xmlns:a16="http://schemas.microsoft.com/office/drawing/2014/main" id="{F37612A6-9C23-6940-A3D9-E3115A3CC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814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9745" name="Object 49">
            <a:extLst>
              <a:ext uri="{FF2B5EF4-FFF2-40B4-BE49-F238E27FC236}">
                <a16:creationId xmlns:a16="http://schemas.microsoft.com/office/drawing/2014/main" id="{09025F40-782A-CB43-AED0-94F5F82989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2889" y="4092576"/>
          <a:ext cx="2592387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5" name="Equation" r:id="rId17" imgW="24282400" imgH="9652000" progId="Equation.DSMT4">
                  <p:embed/>
                </p:oleObj>
              </mc:Choice>
              <mc:Fallback>
                <p:oleObj name="Equation" r:id="rId17" imgW="24282400" imgH="9652000" progId="Equation.DSMT4">
                  <p:embed/>
                  <p:pic>
                    <p:nvPicPr>
                      <p:cNvPr id="29745" name="Object 49">
                        <a:extLst>
                          <a:ext uri="{FF2B5EF4-FFF2-40B4-BE49-F238E27FC236}">
                            <a16:creationId xmlns:a16="http://schemas.microsoft.com/office/drawing/2014/main" id="{09025F40-782A-CB43-AED0-94F5F82989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4092576"/>
                        <a:ext cx="2592387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6" name="Object 50">
            <a:extLst>
              <a:ext uri="{FF2B5EF4-FFF2-40B4-BE49-F238E27FC236}">
                <a16:creationId xmlns:a16="http://schemas.microsoft.com/office/drawing/2014/main" id="{AC06ADB9-8B9E-5147-B260-3DCADAEBCE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03839" y="4089401"/>
          <a:ext cx="2808287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6" name="Equation" r:id="rId19" imgW="27203400" imgH="9652000" progId="Equation.DSMT4">
                  <p:embed/>
                </p:oleObj>
              </mc:Choice>
              <mc:Fallback>
                <p:oleObj name="Equation" r:id="rId19" imgW="27203400" imgH="9652000" progId="Equation.DSMT4">
                  <p:embed/>
                  <p:pic>
                    <p:nvPicPr>
                      <p:cNvPr id="29746" name="Object 50">
                        <a:extLst>
                          <a:ext uri="{FF2B5EF4-FFF2-40B4-BE49-F238E27FC236}">
                            <a16:creationId xmlns:a16="http://schemas.microsoft.com/office/drawing/2014/main" id="{AC06ADB9-8B9E-5147-B260-3DCADAEBCE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3839" y="4089401"/>
                        <a:ext cx="2808287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7" name="Object 51">
            <a:extLst>
              <a:ext uri="{FF2B5EF4-FFF2-40B4-BE49-F238E27FC236}">
                <a16:creationId xmlns:a16="http://schemas.microsoft.com/office/drawing/2014/main" id="{533EAC1D-5E83-5B45-A285-537F6DA891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00826" y="4121151"/>
          <a:ext cx="115252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7" name="Equation" r:id="rId21" imgW="11404600" imgH="5270500" progId="Equation.DSMT4">
                  <p:embed/>
                </p:oleObj>
              </mc:Choice>
              <mc:Fallback>
                <p:oleObj name="Equation" r:id="rId21" imgW="11404600" imgH="5270500" progId="Equation.DSMT4">
                  <p:embed/>
                  <p:pic>
                    <p:nvPicPr>
                      <p:cNvPr id="29747" name="Object 51">
                        <a:extLst>
                          <a:ext uri="{FF2B5EF4-FFF2-40B4-BE49-F238E27FC236}">
                            <a16:creationId xmlns:a16="http://schemas.microsoft.com/office/drawing/2014/main" id="{533EAC1D-5E83-5B45-A285-537F6DA891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6" y="4121151"/>
                        <a:ext cx="115252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9" name="Object 53">
            <a:extLst>
              <a:ext uri="{FF2B5EF4-FFF2-40B4-BE49-F238E27FC236}">
                <a16:creationId xmlns:a16="http://schemas.microsoft.com/office/drawing/2014/main" id="{5E07AD34-2A76-EB42-959F-8434C6CE7D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74038" y="4149725"/>
          <a:ext cx="735012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8" name="Equation" r:id="rId23" imgW="7607300" imgH="9652000" progId="Equation.DSMT4">
                  <p:embed/>
                </p:oleObj>
              </mc:Choice>
              <mc:Fallback>
                <p:oleObj name="Equation" r:id="rId23" imgW="7607300" imgH="9652000" progId="Equation.DSMT4">
                  <p:embed/>
                  <p:pic>
                    <p:nvPicPr>
                      <p:cNvPr id="29749" name="Object 53">
                        <a:extLst>
                          <a:ext uri="{FF2B5EF4-FFF2-40B4-BE49-F238E27FC236}">
                            <a16:creationId xmlns:a16="http://schemas.microsoft.com/office/drawing/2014/main" id="{5E07AD34-2A76-EB42-959F-8434C6CE7D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4038" y="4149725"/>
                        <a:ext cx="735012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0" name="Object 54">
            <a:extLst>
              <a:ext uri="{FF2B5EF4-FFF2-40B4-BE49-F238E27FC236}">
                <a16:creationId xmlns:a16="http://schemas.microsoft.com/office/drawing/2014/main" id="{13BFFBAC-A517-CF44-8C0B-5183951190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25664" y="2646364"/>
          <a:ext cx="369887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9" name="Equation" r:id="rId25" imgW="4102100" imgH="4686300" progId="Equation.DSMT4">
                  <p:embed/>
                </p:oleObj>
              </mc:Choice>
              <mc:Fallback>
                <p:oleObj name="Equation" r:id="rId25" imgW="4102100" imgH="4686300" progId="Equation.DSMT4">
                  <p:embed/>
                  <p:pic>
                    <p:nvPicPr>
                      <p:cNvPr id="29750" name="Object 54">
                        <a:extLst>
                          <a:ext uri="{FF2B5EF4-FFF2-40B4-BE49-F238E27FC236}">
                            <a16:creationId xmlns:a16="http://schemas.microsoft.com/office/drawing/2014/main" id="{13BFFBAC-A517-CF44-8C0B-5183951190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664" y="2646364"/>
                        <a:ext cx="369887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1" name="Object 55">
            <a:extLst>
              <a:ext uri="{FF2B5EF4-FFF2-40B4-BE49-F238E27FC236}">
                <a16:creationId xmlns:a16="http://schemas.microsoft.com/office/drawing/2014/main" id="{52024BC7-6141-374A-8745-3267FB150C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5200651"/>
          <a:ext cx="2735263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70" name="Equation" r:id="rId27" imgW="27800300" imgH="9652000" progId="Equation.DSMT4">
                  <p:embed/>
                </p:oleObj>
              </mc:Choice>
              <mc:Fallback>
                <p:oleObj name="Equation" r:id="rId27" imgW="27800300" imgH="9652000" progId="Equation.DSMT4">
                  <p:embed/>
                  <p:pic>
                    <p:nvPicPr>
                      <p:cNvPr id="29751" name="Object 55">
                        <a:extLst>
                          <a:ext uri="{FF2B5EF4-FFF2-40B4-BE49-F238E27FC236}">
                            <a16:creationId xmlns:a16="http://schemas.microsoft.com/office/drawing/2014/main" id="{52024BC7-6141-374A-8745-3267FB150C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5200651"/>
                        <a:ext cx="2735263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2" name="Object 56">
            <a:extLst>
              <a:ext uri="{FF2B5EF4-FFF2-40B4-BE49-F238E27FC236}">
                <a16:creationId xmlns:a16="http://schemas.microsoft.com/office/drawing/2014/main" id="{84408242-5BFD-4449-B304-F9A225A044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5207000"/>
          <a:ext cx="2082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71" name="Equation" r:id="rId29" imgW="47980600" imgH="20485100" progId="Equation.3">
                  <p:embed/>
                </p:oleObj>
              </mc:Choice>
              <mc:Fallback>
                <p:oleObj name="Equation" r:id="rId29" imgW="47980600" imgH="20485100" progId="Equation.3">
                  <p:embed/>
                  <p:pic>
                    <p:nvPicPr>
                      <p:cNvPr id="29752" name="Object 56">
                        <a:extLst>
                          <a:ext uri="{FF2B5EF4-FFF2-40B4-BE49-F238E27FC236}">
                            <a16:creationId xmlns:a16="http://schemas.microsoft.com/office/drawing/2014/main" id="{84408242-5BFD-4449-B304-F9A225A044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207000"/>
                        <a:ext cx="2082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4" name="Object 58">
            <a:extLst>
              <a:ext uri="{FF2B5EF4-FFF2-40B4-BE49-F238E27FC236}">
                <a16:creationId xmlns:a16="http://schemas.microsoft.com/office/drawing/2014/main" id="{6C66D101-874A-B749-8F60-8EE32E80F15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53400" y="5257800"/>
          <a:ext cx="1130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72" name="Equation" r:id="rId31" imgW="26035000" imgH="19011900" progId="Equation.3">
                  <p:embed/>
                </p:oleObj>
              </mc:Choice>
              <mc:Fallback>
                <p:oleObj name="Equation" r:id="rId31" imgW="26035000" imgH="19011900" progId="Equation.3">
                  <p:embed/>
                  <p:pic>
                    <p:nvPicPr>
                      <p:cNvPr id="29754" name="Object 58">
                        <a:extLst>
                          <a:ext uri="{FF2B5EF4-FFF2-40B4-BE49-F238E27FC236}">
                            <a16:creationId xmlns:a16="http://schemas.microsoft.com/office/drawing/2014/main" id="{6C66D101-874A-B749-8F60-8EE32E80F1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5257800"/>
                        <a:ext cx="1130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5" name="Object 59">
            <a:extLst>
              <a:ext uri="{FF2B5EF4-FFF2-40B4-BE49-F238E27FC236}">
                <a16:creationId xmlns:a16="http://schemas.microsoft.com/office/drawing/2014/main" id="{269C07DE-4B15-9443-BF22-97C6BF75C9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8150" y="2806700"/>
          <a:ext cx="203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73" name="Equation" r:id="rId33" imgW="4686300" imgH="7315200" progId="Equation.3">
                  <p:embed/>
                </p:oleObj>
              </mc:Choice>
              <mc:Fallback>
                <p:oleObj name="Equation" r:id="rId33" imgW="4686300" imgH="7315200" progId="Equation.3">
                  <p:embed/>
                  <p:pic>
                    <p:nvPicPr>
                      <p:cNvPr id="29755" name="Object 59">
                        <a:extLst>
                          <a:ext uri="{FF2B5EF4-FFF2-40B4-BE49-F238E27FC236}">
                            <a16:creationId xmlns:a16="http://schemas.microsoft.com/office/drawing/2014/main" id="{269C07DE-4B15-9443-BF22-97C6BF75C9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150" y="2806700"/>
                        <a:ext cx="203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8" name="Object 62">
            <a:extLst>
              <a:ext uri="{FF2B5EF4-FFF2-40B4-BE49-F238E27FC236}">
                <a16:creationId xmlns:a16="http://schemas.microsoft.com/office/drawing/2014/main" id="{5AF2C180-8742-6941-8C7F-7755E58188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44750" y="2882900"/>
          <a:ext cx="266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74" name="Equation" r:id="rId35" imgW="6146800" imgH="9067800" progId="Equation.3">
                  <p:embed/>
                </p:oleObj>
              </mc:Choice>
              <mc:Fallback>
                <p:oleObj name="Equation" r:id="rId35" imgW="6146800" imgH="9067800" progId="Equation.3">
                  <p:embed/>
                  <p:pic>
                    <p:nvPicPr>
                      <p:cNvPr id="29758" name="Object 62">
                        <a:extLst>
                          <a:ext uri="{FF2B5EF4-FFF2-40B4-BE49-F238E27FC236}">
                            <a16:creationId xmlns:a16="http://schemas.microsoft.com/office/drawing/2014/main" id="{5AF2C180-8742-6941-8C7F-7755E58188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2882900"/>
                        <a:ext cx="266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59" name="Text Box 63">
            <a:extLst>
              <a:ext uri="{FF2B5EF4-FFF2-40B4-BE49-F238E27FC236}">
                <a16:creationId xmlns:a16="http://schemas.microsoft.com/office/drawing/2014/main" id="{8F20FE58-DD7E-0142-9F64-B9484AF26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42888"/>
            <a:ext cx="5873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设周期函数在一个周期内的表达式为</a:t>
            </a:r>
          </a:p>
        </p:txBody>
      </p:sp>
      <p:sp>
        <p:nvSpPr>
          <p:cNvPr id="29770" name="Line 74">
            <a:extLst>
              <a:ext uri="{FF2B5EF4-FFF2-40B4-BE49-F238E27FC236}">
                <a16:creationId xmlns:a16="http://schemas.microsoft.com/office/drawing/2014/main" id="{F24153A7-1B2F-AA42-B384-A905AEBEF7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86000" y="2590800"/>
            <a:ext cx="38100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9780" name="Group 84">
            <a:extLst>
              <a:ext uri="{FF2B5EF4-FFF2-40B4-BE49-F238E27FC236}">
                <a16:creationId xmlns:a16="http://schemas.microsoft.com/office/drawing/2014/main" id="{E96CF1C4-4464-CE42-B020-3703ADBD1187}"/>
              </a:ext>
            </a:extLst>
          </p:cNvPr>
          <p:cNvGrpSpPr>
            <a:grpSpLocks/>
          </p:cNvGrpSpPr>
          <p:nvPr/>
        </p:nvGrpSpPr>
        <p:grpSpPr bwMode="auto">
          <a:xfrm>
            <a:off x="7989888" y="914400"/>
            <a:ext cx="2347912" cy="1905000"/>
            <a:chOff x="4073" y="576"/>
            <a:chExt cx="1479" cy="1200"/>
          </a:xfrm>
        </p:grpSpPr>
        <p:grpSp>
          <p:nvGrpSpPr>
            <p:cNvPr id="29774" name="Group 78">
              <a:extLst>
                <a:ext uri="{FF2B5EF4-FFF2-40B4-BE49-F238E27FC236}">
                  <a16:creationId xmlns:a16="http://schemas.microsoft.com/office/drawing/2014/main" id="{9F938E28-FABA-EF48-9CD0-28FA08DF53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3" y="624"/>
              <a:ext cx="384" cy="861"/>
              <a:chOff x="4073" y="624"/>
              <a:chExt cx="384" cy="861"/>
            </a:xfrm>
          </p:grpSpPr>
          <p:sp>
            <p:nvSpPr>
              <p:cNvPr id="29727" name="Line 31">
                <a:extLst>
                  <a:ext uri="{FF2B5EF4-FFF2-40B4-BE49-F238E27FC236}">
                    <a16:creationId xmlns:a16="http://schemas.microsoft.com/office/drawing/2014/main" id="{0C33B24B-3EFE-8C44-ABAC-8BE976B10D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7" y="624"/>
                <a:ext cx="0" cy="86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739" name="Freeform 43">
                <a:extLst>
                  <a:ext uri="{FF2B5EF4-FFF2-40B4-BE49-F238E27FC236}">
                    <a16:creationId xmlns:a16="http://schemas.microsoft.com/office/drawing/2014/main" id="{BAD1AF28-E73C-D24F-AE7A-B90FF2004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624"/>
                <a:ext cx="384" cy="672"/>
              </a:xfrm>
              <a:custGeom>
                <a:avLst/>
                <a:gdLst>
                  <a:gd name="T0" fmla="*/ 0 w 384"/>
                  <a:gd name="T1" fmla="*/ 672 h 672"/>
                  <a:gd name="T2" fmla="*/ 192 w 384"/>
                  <a:gd name="T3" fmla="*/ 576 h 672"/>
                  <a:gd name="T4" fmla="*/ 288 w 384"/>
                  <a:gd name="T5" fmla="*/ 432 h 672"/>
                  <a:gd name="T6" fmla="*/ 384 w 384"/>
                  <a:gd name="T7" fmla="*/ 0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4" h="672">
                    <a:moveTo>
                      <a:pt x="0" y="672"/>
                    </a:moveTo>
                    <a:cubicBezTo>
                      <a:pt x="72" y="644"/>
                      <a:pt x="144" y="616"/>
                      <a:pt x="192" y="576"/>
                    </a:cubicBezTo>
                    <a:cubicBezTo>
                      <a:pt x="240" y="536"/>
                      <a:pt x="256" y="528"/>
                      <a:pt x="288" y="432"/>
                    </a:cubicBezTo>
                    <a:cubicBezTo>
                      <a:pt x="320" y="336"/>
                      <a:pt x="368" y="72"/>
                      <a:pt x="384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9720" name="Object 24">
              <a:extLst>
                <a:ext uri="{FF2B5EF4-FFF2-40B4-BE49-F238E27FC236}">
                  <a16:creationId xmlns:a16="http://schemas.microsoft.com/office/drawing/2014/main" id="{6B7D02B5-C520-8E48-8130-1ECAF437E7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08" y="15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5" name="Equation" r:id="rId37" imgW="5270500" imgH="5562600" progId="Equation.3">
                    <p:embed/>
                  </p:oleObj>
                </mc:Choice>
                <mc:Fallback>
                  <p:oleObj name="Equation" r:id="rId37" imgW="5270500" imgH="5562600" progId="Equation.3">
                    <p:embed/>
                    <p:pic>
                      <p:nvPicPr>
                        <p:cNvPr id="29720" name="Object 24">
                          <a:extLst>
                            <a:ext uri="{FF2B5EF4-FFF2-40B4-BE49-F238E27FC236}">
                              <a16:creationId xmlns:a16="http://schemas.microsoft.com/office/drawing/2014/main" id="{6B7D02B5-C520-8E48-8130-1ECAF437E7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8" y="15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56" name="Line 60">
              <a:extLst>
                <a:ext uri="{FF2B5EF4-FFF2-40B4-BE49-F238E27FC236}">
                  <a16:creationId xmlns:a16="http://schemas.microsoft.com/office/drawing/2014/main" id="{4D03D29F-3F8D-0145-B7DA-89360FD310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7" y="1680"/>
              <a:ext cx="384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9741" name="Object 45">
              <a:extLst>
                <a:ext uri="{FF2B5EF4-FFF2-40B4-BE49-F238E27FC236}">
                  <a16:creationId xmlns:a16="http://schemas.microsoft.com/office/drawing/2014/main" id="{36A024B8-5F6A-3C4D-A64A-B2380F5C24C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36" y="1528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6" name="Equation" r:id="rId39" imgW="11696700" imgH="5562600" progId="Equation.3">
                    <p:embed/>
                  </p:oleObj>
                </mc:Choice>
                <mc:Fallback>
                  <p:oleObj name="Equation" r:id="rId39" imgW="11696700" imgH="5562600" progId="Equation.3">
                    <p:embed/>
                    <p:pic>
                      <p:nvPicPr>
                        <p:cNvPr id="29741" name="Object 45">
                          <a:extLst>
                            <a:ext uri="{FF2B5EF4-FFF2-40B4-BE49-F238E27FC236}">
                              <a16:creationId xmlns:a16="http://schemas.microsoft.com/office/drawing/2014/main" id="{36A024B8-5F6A-3C4D-A64A-B2380F5C24C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6" y="1528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19" name="Object 23">
              <a:extLst>
                <a:ext uri="{FF2B5EF4-FFF2-40B4-BE49-F238E27FC236}">
                  <a16:creationId xmlns:a16="http://schemas.microsoft.com/office/drawing/2014/main" id="{B901D8B5-1F70-A746-A374-178B235ED1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3" y="61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7" name="Equation" r:id="rId41" imgW="5562600" imgH="7315200" progId="Equation.3">
                    <p:embed/>
                  </p:oleObj>
                </mc:Choice>
                <mc:Fallback>
                  <p:oleObj name="Equation" r:id="rId41" imgW="5562600" imgH="7315200" progId="Equation.3">
                    <p:embed/>
                    <p:pic>
                      <p:nvPicPr>
                        <p:cNvPr id="29719" name="Object 23">
                          <a:extLst>
                            <a:ext uri="{FF2B5EF4-FFF2-40B4-BE49-F238E27FC236}">
                              <a16:creationId xmlns:a16="http://schemas.microsoft.com/office/drawing/2014/main" id="{B901D8B5-1F70-A746-A374-178B235ED1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3" y="61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1" name="Line 25">
              <a:extLst>
                <a:ext uri="{FF2B5EF4-FFF2-40B4-BE49-F238E27FC236}">
                  <a16:creationId xmlns:a16="http://schemas.microsoft.com/office/drawing/2014/main" id="{DB97CA9E-DCE9-4D47-8DB4-F02A46F22C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1" y="1488"/>
              <a:ext cx="140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22" name="Line 26">
              <a:extLst>
                <a:ext uri="{FF2B5EF4-FFF2-40B4-BE49-F238E27FC236}">
                  <a16:creationId xmlns:a16="http://schemas.microsoft.com/office/drawing/2014/main" id="{0AF38B07-6709-AA46-B33F-B9A1ED8078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41" y="576"/>
              <a:ext cx="0" cy="12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9723" name="Object 27">
              <a:extLst>
                <a:ext uri="{FF2B5EF4-FFF2-40B4-BE49-F238E27FC236}">
                  <a16:creationId xmlns:a16="http://schemas.microsoft.com/office/drawing/2014/main" id="{62B037A4-449E-2143-B4ED-53F05F7B5B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7" y="1491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8" name="Equation" r:id="rId43" imgW="7023100" imgH="7315200" progId="Equation.3">
                    <p:embed/>
                  </p:oleObj>
                </mc:Choice>
                <mc:Fallback>
                  <p:oleObj name="Equation" r:id="rId43" imgW="7023100" imgH="7315200" progId="Equation.3">
                    <p:embed/>
                    <p:pic>
                      <p:nvPicPr>
                        <p:cNvPr id="29723" name="Object 27">
                          <a:extLst>
                            <a:ext uri="{FF2B5EF4-FFF2-40B4-BE49-F238E27FC236}">
                              <a16:creationId xmlns:a16="http://schemas.microsoft.com/office/drawing/2014/main" id="{62B037A4-449E-2143-B4ED-53F05F7B5BE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7" y="1491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5" name="Line 29">
              <a:extLst>
                <a:ext uri="{FF2B5EF4-FFF2-40B4-BE49-F238E27FC236}">
                  <a16:creationId xmlns:a16="http://schemas.microsoft.com/office/drawing/2014/main" id="{8637228C-7D30-684E-903C-45911A4C6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5" y="624"/>
              <a:ext cx="0" cy="8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2" name="Freeform 36">
              <a:extLst>
                <a:ext uri="{FF2B5EF4-FFF2-40B4-BE49-F238E27FC236}">
                  <a16:creationId xmlns:a16="http://schemas.microsoft.com/office/drawing/2014/main" id="{FFF397F6-DC67-3A4F-BDFE-83CD8D7BB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" y="624"/>
              <a:ext cx="384" cy="672"/>
            </a:xfrm>
            <a:custGeom>
              <a:avLst/>
              <a:gdLst>
                <a:gd name="T0" fmla="*/ 0 w 384"/>
                <a:gd name="T1" fmla="*/ 672 h 672"/>
                <a:gd name="T2" fmla="*/ 192 w 384"/>
                <a:gd name="T3" fmla="*/ 576 h 672"/>
                <a:gd name="T4" fmla="*/ 288 w 384"/>
                <a:gd name="T5" fmla="*/ 432 h 672"/>
                <a:gd name="T6" fmla="*/ 384 w 384"/>
                <a:gd name="T7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672">
                  <a:moveTo>
                    <a:pt x="0" y="672"/>
                  </a:moveTo>
                  <a:cubicBezTo>
                    <a:pt x="72" y="644"/>
                    <a:pt x="144" y="616"/>
                    <a:pt x="192" y="576"/>
                  </a:cubicBezTo>
                  <a:cubicBezTo>
                    <a:pt x="240" y="536"/>
                    <a:pt x="256" y="528"/>
                    <a:pt x="288" y="432"/>
                  </a:cubicBezTo>
                  <a:cubicBezTo>
                    <a:pt x="320" y="336"/>
                    <a:pt x="368" y="72"/>
                    <a:pt x="384" y="0"/>
                  </a:cubicBez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Oval 41">
              <a:extLst>
                <a:ext uri="{FF2B5EF4-FFF2-40B4-BE49-F238E27FC236}">
                  <a16:creationId xmlns:a16="http://schemas.microsoft.com/office/drawing/2014/main" id="{2F89AB16-CF24-754E-9DA3-570EAA173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6" y="1273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9740" name="Object 44">
              <a:extLst>
                <a:ext uri="{FF2B5EF4-FFF2-40B4-BE49-F238E27FC236}">
                  <a16:creationId xmlns:a16="http://schemas.microsoft.com/office/drawing/2014/main" id="{6FB28AF6-3A98-6843-8363-8EEF0B38911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50" y="1528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9" name="Equation" r:id="rId45" imgW="5562600" imgH="5562600" progId="Equation.3">
                    <p:embed/>
                  </p:oleObj>
                </mc:Choice>
                <mc:Fallback>
                  <p:oleObj name="Equation" r:id="rId45" imgW="5562600" imgH="5562600" progId="Equation.3">
                    <p:embed/>
                    <p:pic>
                      <p:nvPicPr>
                        <p:cNvPr id="29740" name="Object 44">
                          <a:extLst>
                            <a:ext uri="{FF2B5EF4-FFF2-40B4-BE49-F238E27FC236}">
                              <a16:creationId xmlns:a16="http://schemas.microsoft.com/office/drawing/2014/main" id="{6FB28AF6-3A98-6843-8363-8EEF0B38911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0" y="1528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42" name="Object 46">
              <a:extLst>
                <a:ext uri="{FF2B5EF4-FFF2-40B4-BE49-F238E27FC236}">
                  <a16:creationId xmlns:a16="http://schemas.microsoft.com/office/drawing/2014/main" id="{13AEAAF2-1E74-484A-8E66-26458E12D11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78" y="1584"/>
            <a:ext cx="210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80" name="Equation" r:id="rId47" imgW="9652000" imgH="7023100" progId="Equation.3">
                    <p:embed/>
                  </p:oleObj>
                </mc:Choice>
                <mc:Fallback>
                  <p:oleObj name="Equation" r:id="rId47" imgW="9652000" imgH="7023100" progId="Equation.3">
                    <p:embed/>
                    <p:pic>
                      <p:nvPicPr>
                        <p:cNvPr id="29742" name="Object 46">
                          <a:extLst>
                            <a:ext uri="{FF2B5EF4-FFF2-40B4-BE49-F238E27FC236}">
                              <a16:creationId xmlns:a16="http://schemas.microsoft.com/office/drawing/2014/main" id="{13AEAAF2-1E74-484A-8E66-26458E12D11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8" y="1584"/>
                          <a:ext cx="210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43" name="Object 47">
              <a:extLst>
                <a:ext uri="{FF2B5EF4-FFF2-40B4-BE49-F238E27FC236}">
                  <a16:creationId xmlns:a16="http://schemas.microsoft.com/office/drawing/2014/main" id="{F7F4DCDE-4826-E645-97B9-D73E17CA69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4" y="1244"/>
            <a:ext cx="73" cy="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81" name="Equation" r:id="rId49" imgW="3505200" imgH="7023100" progId="Equation.3">
                    <p:embed/>
                  </p:oleObj>
                </mc:Choice>
                <mc:Fallback>
                  <p:oleObj name="Equation" r:id="rId49" imgW="3505200" imgH="7023100" progId="Equation.3">
                    <p:embed/>
                    <p:pic>
                      <p:nvPicPr>
                        <p:cNvPr id="29743" name="Object 47">
                          <a:extLst>
                            <a:ext uri="{FF2B5EF4-FFF2-40B4-BE49-F238E27FC236}">
                              <a16:creationId xmlns:a16="http://schemas.microsoft.com/office/drawing/2014/main" id="{F7F4DCDE-4826-E645-97B9-D73E17CA69B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1244"/>
                          <a:ext cx="73" cy="1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72" name="Line 76">
              <a:extLst>
                <a:ext uri="{FF2B5EF4-FFF2-40B4-BE49-F238E27FC236}">
                  <a16:creationId xmlns:a16="http://schemas.microsoft.com/office/drawing/2014/main" id="{80FBEDEA-89A5-9F4F-9A50-C30F291505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6" y="1488"/>
              <a:ext cx="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777" name="Oval 81">
              <a:extLst>
                <a:ext uri="{FF2B5EF4-FFF2-40B4-BE49-F238E27FC236}">
                  <a16:creationId xmlns:a16="http://schemas.microsoft.com/office/drawing/2014/main" id="{3875C347-402A-D54D-BDD3-BBE21CEA1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" y="1663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66648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9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76" grpId="0" build="p" autoUpdateAnimBg="0" advAuto="0"/>
      <p:bldP spid="29708" grpId="0" autoUpdateAnimBg="0"/>
      <p:bldP spid="29706" grpId="0" autoUpdateAnimBg="0"/>
      <p:bldP spid="29710" grpId="0" autoUpdateAnimBg="0"/>
      <p:bldP spid="29712" grpId="0" autoUpdateAnimBg="0"/>
      <p:bldP spid="2971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8A66F18-5AB8-204A-AD41-1A860D8AF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1295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85D37F78-E901-B24A-9D46-CB778A1F5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28601"/>
            <a:ext cx="42672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能展成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  <a:p>
            <a:pPr eaLnBrk="1" hangingPunct="1">
              <a:spcBef>
                <a:spcPct val="50000"/>
              </a:spcBef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101FF46A-AF71-FA44-A567-328D48B62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776288"/>
            <a:ext cx="601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唯一的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且与它的麦克劳林级数相同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6A846C7F-20DD-C745-BDD0-41BC2C23F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85888"/>
            <a:ext cx="495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所展成的幂级数为</a:t>
            </a:r>
          </a:p>
        </p:txBody>
      </p:sp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28BCE19D-16F0-6949-84B7-542ABF3AE7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09850" y="1905000"/>
          <a:ext cx="78565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0" name="Equation" r:id="rId3" imgW="181102000" imgH="12293600" progId="Equation.3">
                  <p:embed/>
                </p:oleObj>
              </mc:Choice>
              <mc:Fallback>
                <p:oleObj name="Equation" r:id="rId3" imgW="181102000" imgH="12293600" progId="Equation.3">
                  <p:embed/>
                  <p:pic>
                    <p:nvPicPr>
                      <p:cNvPr id="10247" name="Object 7">
                        <a:extLst>
                          <a:ext uri="{FF2B5EF4-FFF2-40B4-BE49-F238E27FC236}">
                            <a16:creationId xmlns:a16="http://schemas.microsoft.com/office/drawing/2014/main" id="{28BCE19D-16F0-6949-84B7-542ABF3AE7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1905000"/>
                        <a:ext cx="785653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Text Box 8">
            <a:extLst>
              <a:ext uri="{FF2B5EF4-FFF2-40B4-BE49-F238E27FC236}">
                <a16:creationId xmlns:a16="http://schemas.microsoft.com/office/drawing/2014/main" id="{B7E9FD30-72E4-064A-9984-B53429027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4384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249" name="Object 9">
            <a:extLst>
              <a:ext uri="{FF2B5EF4-FFF2-40B4-BE49-F238E27FC236}">
                <a16:creationId xmlns:a16="http://schemas.microsoft.com/office/drawing/2014/main" id="{7C8CAB0E-79C1-5743-86AC-FEB3278D308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90775" y="3048000"/>
          <a:ext cx="5524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1" name="Equation" r:id="rId5" imgW="127266700" imgH="12001500" progId="Equation.3">
                  <p:embed/>
                </p:oleObj>
              </mc:Choice>
              <mc:Fallback>
                <p:oleObj name="Equation" r:id="rId5" imgW="127266700" imgH="12001500" progId="Equation.3">
                  <p:embed/>
                  <p:pic>
                    <p:nvPicPr>
                      <p:cNvPr id="10249" name="Object 9">
                        <a:extLst>
                          <a:ext uri="{FF2B5EF4-FFF2-40B4-BE49-F238E27FC236}">
                            <a16:creationId xmlns:a16="http://schemas.microsoft.com/office/drawing/2014/main" id="{7C8CAB0E-79C1-5743-86AC-FEB3278D30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5" y="3048000"/>
                        <a:ext cx="5524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>
            <a:extLst>
              <a:ext uri="{FF2B5EF4-FFF2-40B4-BE49-F238E27FC236}">
                <a16:creationId xmlns:a16="http://schemas.microsoft.com/office/drawing/2014/main" id="{17F1FF7C-86C0-3945-BBCA-5CCAD9A878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3136900"/>
          <a:ext cx="1498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2" name="Equation" r:id="rId7" imgW="34518600" imgH="10236200" progId="Equation.3">
                  <p:embed/>
                </p:oleObj>
              </mc:Choice>
              <mc:Fallback>
                <p:oleObj name="Equation" r:id="rId7" imgW="34518600" imgH="10236200" progId="Equation.3">
                  <p:embed/>
                  <p:pic>
                    <p:nvPicPr>
                      <p:cNvPr id="10250" name="Object 10">
                        <a:extLst>
                          <a:ext uri="{FF2B5EF4-FFF2-40B4-BE49-F238E27FC236}">
                            <a16:creationId xmlns:a16="http://schemas.microsoft.com/office/drawing/2014/main" id="{17F1FF7C-86C0-3945-BBCA-5CCAD9A878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3136900"/>
                        <a:ext cx="1498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084DEB0A-714F-2844-A9A8-3FCCB2754D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90776" y="3810000"/>
          <a:ext cx="58388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3" name="Equation" r:id="rId9" imgW="134581900" imgH="12001500" progId="Equation.3">
                  <p:embed/>
                </p:oleObj>
              </mc:Choice>
              <mc:Fallback>
                <p:oleObj name="Equation" r:id="rId9" imgW="134581900" imgH="12001500" progId="Equation.3">
                  <p:embed/>
                  <p:pic>
                    <p:nvPicPr>
                      <p:cNvPr id="10251" name="Object 11">
                        <a:extLst>
                          <a:ext uri="{FF2B5EF4-FFF2-40B4-BE49-F238E27FC236}">
                            <a16:creationId xmlns:a16="http://schemas.microsoft.com/office/drawing/2014/main" id="{084DEB0A-714F-2844-A9A8-3FCCB2754D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6" y="3810000"/>
                        <a:ext cx="58388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>
            <a:extLst>
              <a:ext uri="{FF2B5EF4-FFF2-40B4-BE49-F238E27FC236}">
                <a16:creationId xmlns:a16="http://schemas.microsoft.com/office/drawing/2014/main" id="{89483CB2-34E5-BE46-A41F-162A5F655C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83600" y="3835400"/>
          <a:ext cx="18796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4" name="Equation" r:id="rId11" imgW="43294300" imgH="13462000" progId="Equation.3">
                  <p:embed/>
                </p:oleObj>
              </mc:Choice>
              <mc:Fallback>
                <p:oleObj name="Equation" r:id="rId11" imgW="43294300" imgH="13462000" progId="Equation.3">
                  <p:embed/>
                  <p:pic>
                    <p:nvPicPr>
                      <p:cNvPr id="10252" name="Object 12">
                        <a:extLst>
                          <a:ext uri="{FF2B5EF4-FFF2-40B4-BE49-F238E27FC236}">
                            <a16:creationId xmlns:a16="http://schemas.microsoft.com/office/drawing/2014/main" id="{89483CB2-34E5-BE46-A41F-162A5F655C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3835400"/>
                        <a:ext cx="18796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>
            <a:extLst>
              <a:ext uri="{FF2B5EF4-FFF2-40B4-BE49-F238E27FC236}">
                <a16:creationId xmlns:a16="http://schemas.microsoft.com/office/drawing/2014/main" id="{BEFA9966-4411-F249-867F-0B909469F8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54300" y="4572000"/>
          <a:ext cx="6985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5" name="Equation" r:id="rId13" imgW="16090900" imgH="2628900" progId="Equation.3">
                  <p:embed/>
                </p:oleObj>
              </mc:Choice>
              <mc:Fallback>
                <p:oleObj name="Equation" r:id="rId13" imgW="16090900" imgH="2628900" progId="Equation.3">
                  <p:embed/>
                  <p:pic>
                    <p:nvPicPr>
                      <p:cNvPr id="10253" name="Object 13">
                        <a:extLst>
                          <a:ext uri="{FF2B5EF4-FFF2-40B4-BE49-F238E27FC236}">
                            <a16:creationId xmlns:a16="http://schemas.microsoft.com/office/drawing/2014/main" id="{BEFA9966-4411-F249-867F-0B909469F8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4572000"/>
                        <a:ext cx="6985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>
            <a:extLst>
              <a:ext uri="{FF2B5EF4-FFF2-40B4-BE49-F238E27FC236}">
                <a16:creationId xmlns:a16="http://schemas.microsoft.com/office/drawing/2014/main" id="{F6A65207-CD87-2E47-9A15-746A74AB0B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4572000"/>
          <a:ext cx="3429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6" name="Equation" r:id="rId15" imgW="7899400" imgH="2628900" progId="Equation.3">
                  <p:embed/>
                </p:oleObj>
              </mc:Choice>
              <mc:Fallback>
                <p:oleObj name="Equation" r:id="rId15" imgW="7899400" imgH="2628900" progId="Equation.3">
                  <p:embed/>
                  <p:pic>
                    <p:nvPicPr>
                      <p:cNvPr id="10254" name="Object 14">
                        <a:extLst>
                          <a:ext uri="{FF2B5EF4-FFF2-40B4-BE49-F238E27FC236}">
                            <a16:creationId xmlns:a16="http://schemas.microsoft.com/office/drawing/2014/main" id="{F6A65207-CD87-2E47-9A15-746A74AB0B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4572000"/>
                        <a:ext cx="3429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37E5BF2A-E276-4C47-8A07-87657EB3A9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90775" y="4891088"/>
          <a:ext cx="3009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7" name="Equation" r:id="rId17" imgW="69342000" imgH="12001500" progId="Equation.3">
                  <p:embed/>
                </p:oleObj>
              </mc:Choice>
              <mc:Fallback>
                <p:oleObj name="Equation" r:id="rId17" imgW="69342000" imgH="12001500" progId="Equation.3">
                  <p:embed/>
                  <p:pic>
                    <p:nvPicPr>
                      <p:cNvPr id="10255" name="Object 15">
                        <a:extLst>
                          <a:ext uri="{FF2B5EF4-FFF2-40B4-BE49-F238E27FC236}">
                            <a16:creationId xmlns:a16="http://schemas.microsoft.com/office/drawing/2014/main" id="{37E5BF2A-E276-4C47-8A07-87657EB3A9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5" y="4891088"/>
                        <a:ext cx="3009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>
            <a:extLst>
              <a:ext uri="{FF2B5EF4-FFF2-40B4-BE49-F238E27FC236}">
                <a16:creationId xmlns:a16="http://schemas.microsoft.com/office/drawing/2014/main" id="{EC168057-3EB2-A648-88AE-45C792123A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05800" y="4864100"/>
          <a:ext cx="2146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8" name="Equation" r:id="rId19" imgW="49441100" imgH="14338300" progId="Equation.3">
                  <p:embed/>
                </p:oleObj>
              </mc:Choice>
              <mc:Fallback>
                <p:oleObj name="Equation" r:id="rId19" imgW="49441100" imgH="14338300" progId="Equation.3">
                  <p:embed/>
                  <p:pic>
                    <p:nvPicPr>
                      <p:cNvPr id="10256" name="Object 16">
                        <a:extLst>
                          <a:ext uri="{FF2B5EF4-FFF2-40B4-BE49-F238E27FC236}">
                            <a16:creationId xmlns:a16="http://schemas.microsoft.com/office/drawing/2014/main" id="{EC168057-3EB2-A648-88AE-45C792123A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4864100"/>
                        <a:ext cx="2146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>
            <a:extLst>
              <a:ext uri="{FF2B5EF4-FFF2-40B4-BE49-F238E27FC236}">
                <a16:creationId xmlns:a16="http://schemas.microsoft.com/office/drawing/2014/main" id="{3298181C-6B5E-D943-93F8-EF6D56E24A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54300" y="5638800"/>
          <a:ext cx="6985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39" name="Equation" r:id="rId21" imgW="16090900" imgH="2628900" progId="Equation.3">
                  <p:embed/>
                </p:oleObj>
              </mc:Choice>
              <mc:Fallback>
                <p:oleObj name="Equation" r:id="rId21" imgW="16090900" imgH="2628900" progId="Equation.3">
                  <p:embed/>
                  <p:pic>
                    <p:nvPicPr>
                      <p:cNvPr id="10258" name="Object 18">
                        <a:extLst>
                          <a:ext uri="{FF2B5EF4-FFF2-40B4-BE49-F238E27FC236}">
                            <a16:creationId xmlns:a16="http://schemas.microsoft.com/office/drawing/2014/main" id="{3298181C-6B5E-D943-93F8-EF6D56E24A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5638800"/>
                        <a:ext cx="6985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>
            <a:extLst>
              <a:ext uri="{FF2B5EF4-FFF2-40B4-BE49-F238E27FC236}">
                <a16:creationId xmlns:a16="http://schemas.microsoft.com/office/drawing/2014/main" id="{481BF498-4298-A249-AC50-7C2E85350C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8388" y="5638800"/>
          <a:ext cx="3429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40" name="Equation" r:id="rId23" imgW="7899400" imgH="2628900" progId="Equation.3">
                  <p:embed/>
                </p:oleObj>
              </mc:Choice>
              <mc:Fallback>
                <p:oleObj name="Equation" r:id="rId23" imgW="7899400" imgH="2628900" progId="Equation.3">
                  <p:embed/>
                  <p:pic>
                    <p:nvPicPr>
                      <p:cNvPr id="10259" name="Object 19">
                        <a:extLst>
                          <a:ext uri="{FF2B5EF4-FFF2-40B4-BE49-F238E27FC236}">
                            <a16:creationId xmlns:a16="http://schemas.microsoft.com/office/drawing/2014/main" id="{481BF498-4298-A249-AC50-7C2E85350C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5638800"/>
                        <a:ext cx="3429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0" name="Text Box 20">
            <a:extLst>
              <a:ext uri="{FF2B5EF4-FFF2-40B4-BE49-F238E27FC236}">
                <a16:creationId xmlns:a16="http://schemas.microsoft.com/office/drawing/2014/main" id="{9EDC5EB3-9A73-8741-8BF1-B1FECF42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8674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显然结论成立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262" name="Object 22">
            <a:extLst>
              <a:ext uri="{FF2B5EF4-FFF2-40B4-BE49-F238E27FC236}">
                <a16:creationId xmlns:a16="http://schemas.microsoft.com/office/drawing/2014/main" id="{A496958B-C6D2-8D49-AF50-FA292BD182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21701" y="2527300"/>
          <a:ext cx="14589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41" name="Equation" r:id="rId25" imgW="33642300" imgH="10236200" progId="Equation.3">
                  <p:embed/>
                </p:oleObj>
              </mc:Choice>
              <mc:Fallback>
                <p:oleObj name="Equation" r:id="rId25" imgW="33642300" imgH="10236200" progId="Equation.3">
                  <p:embed/>
                  <p:pic>
                    <p:nvPicPr>
                      <p:cNvPr id="10262" name="Object 22">
                        <a:extLst>
                          <a:ext uri="{FF2B5EF4-FFF2-40B4-BE49-F238E27FC236}">
                            <a16:creationId xmlns:a16="http://schemas.microsoft.com/office/drawing/2014/main" id="{A496958B-C6D2-8D49-AF50-FA292BD182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1701" y="2527300"/>
                        <a:ext cx="14589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2" name="Text Box 32">
            <a:extLst>
              <a:ext uri="{FF2B5EF4-FFF2-40B4-BE49-F238E27FC236}">
                <a16:creationId xmlns:a16="http://schemas.microsoft.com/office/drawing/2014/main" id="{3004432D-F50A-4746-8DC6-185EA4C10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925" y="196851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则这种展开式是</a:t>
            </a:r>
          </a:p>
        </p:txBody>
      </p:sp>
    </p:spTree>
    <p:extLst>
      <p:ext uri="{BB962C8B-B14F-4D97-AF65-F5344CB8AC3E}">
        <p14:creationId xmlns:p14="http://schemas.microsoft.com/office/powerpoint/2010/main" val="5185241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build="p" autoUpdateAnimBg="0" advAuto="0"/>
      <p:bldP spid="10246" grpId="0" autoUpdateAnimBg="0"/>
      <p:bldP spid="10248" grpId="0" autoUpdateAnimBg="0"/>
      <p:bldP spid="10260" grpId="0" build="p" autoUpdateAnimBg="0"/>
      <p:bldP spid="10272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>
            <a:extLst>
              <a:ext uri="{FF2B5EF4-FFF2-40B4-BE49-F238E27FC236}">
                <a16:creationId xmlns:a16="http://schemas.microsoft.com/office/drawing/2014/main" id="{DB5334C6-0A67-1B49-B15F-A4B8881079AE}"/>
              </a:ext>
            </a:extLst>
          </p:cNvPr>
          <p:cNvGrpSpPr>
            <a:grpSpLocks/>
          </p:cNvGrpSpPr>
          <p:nvPr/>
        </p:nvGrpSpPr>
        <p:grpSpPr bwMode="auto">
          <a:xfrm>
            <a:off x="7239001" y="5462589"/>
            <a:ext cx="3186113" cy="428625"/>
            <a:chOff x="3600" y="3313"/>
            <a:chExt cx="2007" cy="270"/>
          </a:xfrm>
        </p:grpSpPr>
        <p:graphicFrame>
          <p:nvGraphicFramePr>
            <p:cNvPr id="97283" name="Object 3">
              <a:extLst>
                <a:ext uri="{FF2B5EF4-FFF2-40B4-BE49-F238E27FC236}">
                  <a16:creationId xmlns:a16="http://schemas.microsoft.com/office/drawing/2014/main" id="{36CF6098-24C9-2245-9D0C-E6FFF9DC78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3382"/>
            <a:ext cx="183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2484" name="Equation" r:id="rId3" imgW="2921000" imgH="3213100" progId="Equation.3">
                    <p:embed/>
                  </p:oleObj>
                </mc:Choice>
                <mc:Fallback>
                  <p:oleObj name="Equation" r:id="rId3" imgW="2921000" imgH="3213100" progId="Equation.3">
                    <p:embed/>
                    <p:pic>
                      <p:nvPicPr>
                        <p:cNvPr id="97283" name="Object 3">
                          <a:extLst>
                            <a:ext uri="{FF2B5EF4-FFF2-40B4-BE49-F238E27FC236}">
                              <a16:creationId xmlns:a16="http://schemas.microsoft.com/office/drawing/2014/main" id="{36CF6098-24C9-2245-9D0C-E6FFF9DC78A3}"/>
                            </a:ext>
                          </a:extLst>
                        </p:cNvPr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3382"/>
                          <a:ext cx="183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7284" name="Group 4">
              <a:extLst>
                <a:ext uri="{FF2B5EF4-FFF2-40B4-BE49-F238E27FC236}">
                  <a16:creationId xmlns:a16="http://schemas.microsoft.com/office/drawing/2014/main" id="{C07CFF92-625D-3048-9DF1-E082A0C00C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3313"/>
              <a:ext cx="1950" cy="247"/>
              <a:chOff x="3600" y="3313"/>
              <a:chExt cx="1950" cy="247"/>
            </a:xfrm>
          </p:grpSpPr>
          <p:graphicFrame>
            <p:nvGraphicFramePr>
              <p:cNvPr id="97285" name="Object 5">
                <a:extLst>
                  <a:ext uri="{FF2B5EF4-FFF2-40B4-BE49-F238E27FC236}">
                    <a16:creationId xmlns:a16="http://schemas.microsoft.com/office/drawing/2014/main" id="{5CD850E9-1E52-1C47-8CCA-0045856F80B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81" y="3360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2485" name="Equation" r:id="rId5" imgW="7023100" imgH="7315200" progId="Equation.3">
                      <p:embed/>
                    </p:oleObj>
                  </mc:Choice>
                  <mc:Fallback>
                    <p:oleObj name="Equation" r:id="rId5" imgW="7023100" imgH="7315200" progId="Equation.3">
                      <p:embed/>
                      <p:pic>
                        <p:nvPicPr>
                          <p:cNvPr id="97285" name="Object 5">
                            <a:extLst>
                              <a:ext uri="{FF2B5EF4-FFF2-40B4-BE49-F238E27FC236}">
                                <a16:creationId xmlns:a16="http://schemas.microsoft.com/office/drawing/2014/main" id="{5CD850E9-1E52-1C47-8CCA-0045856F80B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1" y="3360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7286" name="Object 6">
                <a:extLst>
                  <a:ext uri="{FF2B5EF4-FFF2-40B4-BE49-F238E27FC236}">
                    <a16:creationId xmlns:a16="http://schemas.microsoft.com/office/drawing/2014/main" id="{D3901B70-583A-7F48-BCE3-DDD5E639D89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96" y="3400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2486" name="Equation" r:id="rId7" imgW="5562600" imgH="5562600" progId="Equation.3">
                      <p:embed/>
                    </p:oleObj>
                  </mc:Choice>
                  <mc:Fallback>
                    <p:oleObj name="Equation" r:id="rId7" imgW="5562600" imgH="5562600" progId="Equation.3">
                      <p:embed/>
                      <p:pic>
                        <p:nvPicPr>
                          <p:cNvPr id="97286" name="Object 6">
                            <a:extLst>
                              <a:ext uri="{FF2B5EF4-FFF2-40B4-BE49-F238E27FC236}">
                                <a16:creationId xmlns:a16="http://schemas.microsoft.com/office/drawing/2014/main" id="{D3901B70-583A-7F48-BCE3-DDD5E639D89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96" y="3400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7287" name="Line 7">
                <a:extLst>
                  <a:ext uri="{FF2B5EF4-FFF2-40B4-BE49-F238E27FC236}">
                    <a16:creationId xmlns:a16="http://schemas.microsoft.com/office/drawing/2014/main" id="{6830B28C-943A-EE49-A243-CDAB7283F0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3331"/>
                <a:ext cx="195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288" name="Line 8">
                <a:extLst>
                  <a:ext uri="{FF2B5EF4-FFF2-40B4-BE49-F238E27FC236}">
                    <a16:creationId xmlns:a16="http://schemas.microsoft.com/office/drawing/2014/main" id="{01C94C2C-8E80-3B43-8AFB-FCC9F6A7AC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3331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289" name="Oval 9">
                <a:extLst>
                  <a:ext uri="{FF2B5EF4-FFF2-40B4-BE49-F238E27FC236}">
                    <a16:creationId xmlns:a16="http://schemas.microsoft.com/office/drawing/2014/main" id="{A9885B14-61CE-004A-AA99-0DCA7C0073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3313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290" name="Oval 10">
                <a:extLst>
                  <a:ext uri="{FF2B5EF4-FFF2-40B4-BE49-F238E27FC236}">
                    <a16:creationId xmlns:a16="http://schemas.microsoft.com/office/drawing/2014/main" id="{73C0F63B-2A6E-1F4A-94AB-7ABA52FD1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0" y="3313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7291" name="Rectangle 11">
            <a:extLst>
              <a:ext uri="{FF2B5EF4-FFF2-40B4-BE49-F238E27FC236}">
                <a16:creationId xmlns:a16="http://schemas.microsoft.com/office/drawing/2014/main" id="{675A12B2-BF90-3B46-886B-B1D38706C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54000"/>
            <a:ext cx="1295400" cy="6096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3.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97292" name="Object 12">
            <a:extLst>
              <a:ext uri="{FF2B5EF4-FFF2-40B4-BE49-F238E27FC236}">
                <a16:creationId xmlns:a16="http://schemas.microsoft.com/office/drawing/2014/main" id="{B3BD5DAE-CD12-FC4B-A74C-C77C032AC7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1" y="279400"/>
          <a:ext cx="3808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87" name="Equation" r:id="rId9" imgW="87769700" imgH="11696700" progId="Equation.3">
                  <p:embed/>
                </p:oleObj>
              </mc:Choice>
              <mc:Fallback>
                <p:oleObj name="Equation" r:id="rId9" imgW="87769700" imgH="11696700" progId="Equation.3">
                  <p:embed/>
                  <p:pic>
                    <p:nvPicPr>
                      <p:cNvPr id="97292" name="Object 12">
                        <a:extLst>
                          <a:ext uri="{FF2B5EF4-FFF2-40B4-BE49-F238E27FC236}">
                            <a16:creationId xmlns:a16="http://schemas.microsoft.com/office/drawing/2014/main" id="{B3BD5DAE-CD12-FC4B-A74C-C77C032AC7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279400"/>
                        <a:ext cx="3808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3" name="Text Box 13">
            <a:extLst>
              <a:ext uri="{FF2B5EF4-FFF2-40B4-BE49-F238E27FC236}">
                <a16:creationId xmlns:a16="http://schemas.microsoft.com/office/drawing/2014/main" id="{A4A945C4-B06B-5A4B-A904-B8898EC9D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5138" y="2682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又设</a:t>
            </a:r>
          </a:p>
        </p:txBody>
      </p:sp>
      <p:graphicFrame>
        <p:nvGraphicFramePr>
          <p:cNvPr id="97294" name="Object 14">
            <a:extLst>
              <a:ext uri="{FF2B5EF4-FFF2-40B4-BE49-F238E27FC236}">
                <a16:creationId xmlns:a16="http://schemas.microsoft.com/office/drawing/2014/main" id="{7B5A62CA-45F7-5046-A896-952EFC4989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381000"/>
          <a:ext cx="68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88" name="Equation" r:id="rId11" imgW="15798800" imgH="9067800" progId="Equation.3">
                  <p:embed/>
                </p:oleObj>
              </mc:Choice>
              <mc:Fallback>
                <p:oleObj name="Equation" r:id="rId11" imgW="15798800" imgH="9067800" progId="Equation.3">
                  <p:embed/>
                  <p:pic>
                    <p:nvPicPr>
                      <p:cNvPr id="97294" name="Object 14">
                        <a:extLst>
                          <a:ext uri="{FF2B5EF4-FFF2-40B4-BE49-F238E27FC236}">
                            <a16:creationId xmlns:a16="http://schemas.microsoft.com/office/drawing/2014/main" id="{7B5A62CA-45F7-5046-A896-952EFC4989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81000"/>
                        <a:ext cx="685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5" name="Text Box 15">
            <a:extLst>
              <a:ext uri="{FF2B5EF4-FFF2-40B4-BE49-F238E27FC236}">
                <a16:creationId xmlns:a16="http://schemas.microsoft.com/office/drawing/2014/main" id="{61011961-6271-464F-B199-85DE4B24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970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求当</a:t>
            </a:r>
          </a:p>
        </p:txBody>
      </p:sp>
      <p:graphicFrame>
        <p:nvGraphicFramePr>
          <p:cNvPr id="97296" name="Object 16">
            <a:extLst>
              <a:ext uri="{FF2B5EF4-FFF2-40B4-BE49-F238E27FC236}">
                <a16:creationId xmlns:a16="http://schemas.microsoft.com/office/drawing/2014/main" id="{4304508D-065E-F544-88AE-A739B8F2DF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3" y="1479551"/>
          <a:ext cx="2519362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89" name="Equation" r:id="rId13" imgW="27495500" imgH="4686300" progId="Equation.DSMT4">
                  <p:embed/>
                </p:oleObj>
              </mc:Choice>
              <mc:Fallback>
                <p:oleObj name="Equation" r:id="rId13" imgW="27495500" imgH="4686300" progId="Equation.DSMT4">
                  <p:embed/>
                  <p:pic>
                    <p:nvPicPr>
                      <p:cNvPr id="97296" name="Object 16">
                        <a:extLst>
                          <a:ext uri="{FF2B5EF4-FFF2-40B4-BE49-F238E27FC236}">
                            <a16:creationId xmlns:a16="http://schemas.microsoft.com/office/drawing/2014/main" id="{4304508D-065E-F544-88AE-A739B8F2DF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1479551"/>
                        <a:ext cx="2519362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7" name="Text Box 17">
            <a:extLst>
              <a:ext uri="{FF2B5EF4-FFF2-40B4-BE49-F238E27FC236}">
                <a16:creationId xmlns:a16="http://schemas.microsoft.com/office/drawing/2014/main" id="{8C58AE76-4999-0445-90D9-FD904880E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13970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的表达式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7298" name="Text Box 18">
            <a:extLst>
              <a:ext uri="{FF2B5EF4-FFF2-40B4-BE49-F238E27FC236}">
                <a16:creationId xmlns:a16="http://schemas.microsoft.com/office/drawing/2014/main" id="{D177FF72-BCCD-B04D-8BCD-28C1976AD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60563"/>
            <a:ext cx="464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由题设可知应对</a:t>
            </a:r>
          </a:p>
        </p:txBody>
      </p:sp>
      <p:graphicFrame>
        <p:nvGraphicFramePr>
          <p:cNvPr id="97299" name="Object 19">
            <a:extLst>
              <a:ext uri="{FF2B5EF4-FFF2-40B4-BE49-F238E27FC236}">
                <a16:creationId xmlns:a16="http://schemas.microsoft.com/office/drawing/2014/main" id="{D628273E-D658-E644-AF13-EA1B5002E1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20066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0" name="Equation" r:id="rId15" imgW="16967200" imgH="9359900" progId="Equation.3">
                  <p:embed/>
                </p:oleObj>
              </mc:Choice>
              <mc:Fallback>
                <p:oleObj name="Equation" r:id="rId15" imgW="16967200" imgH="9359900" progId="Equation.3">
                  <p:embed/>
                  <p:pic>
                    <p:nvPicPr>
                      <p:cNvPr id="97299" name="Object 19">
                        <a:extLst>
                          <a:ext uri="{FF2B5EF4-FFF2-40B4-BE49-F238E27FC236}">
                            <a16:creationId xmlns:a16="http://schemas.microsoft.com/office/drawing/2014/main" id="{D628273E-D658-E644-AF13-EA1B5002E1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0066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0" name="Text Box 20">
            <a:extLst>
              <a:ext uri="{FF2B5EF4-FFF2-40B4-BE49-F238E27FC236}">
                <a16:creationId xmlns:a16="http://schemas.microsoft.com/office/drawing/2014/main" id="{BF077924-94C8-F943-8563-C1F3213E0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00" y="1946276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作奇延拓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7301" name="Object 21">
            <a:extLst>
              <a:ext uri="{FF2B5EF4-FFF2-40B4-BE49-F238E27FC236}">
                <a16:creationId xmlns:a16="http://schemas.microsoft.com/office/drawing/2014/main" id="{88D80846-0240-364E-B5F0-FD94EFE767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073400"/>
          <a:ext cx="105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1" name="Equation" r:id="rId17" imgW="24282400" imgH="9359900" progId="Equation.3">
                  <p:embed/>
                </p:oleObj>
              </mc:Choice>
              <mc:Fallback>
                <p:oleObj name="Equation" r:id="rId17" imgW="24282400" imgH="9359900" progId="Equation.3">
                  <p:embed/>
                  <p:pic>
                    <p:nvPicPr>
                      <p:cNvPr id="97301" name="Object 21">
                        <a:extLst>
                          <a:ext uri="{FF2B5EF4-FFF2-40B4-BE49-F238E27FC236}">
                            <a16:creationId xmlns:a16="http://schemas.microsoft.com/office/drawing/2014/main" id="{88D80846-0240-364E-B5F0-FD94EFE767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073400"/>
                        <a:ext cx="105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2" name="AutoShape 22">
            <a:extLst>
              <a:ext uri="{FF2B5EF4-FFF2-40B4-BE49-F238E27FC236}">
                <a16:creationId xmlns:a16="http://schemas.microsoft.com/office/drawing/2014/main" id="{A0E6E6AD-F21D-0749-92CA-2AF6AB7A2F06}"/>
              </a:ext>
            </a:extLst>
          </p:cNvPr>
          <p:cNvSpPr>
            <a:spLocks/>
          </p:cNvSpPr>
          <p:nvPr/>
        </p:nvSpPr>
        <p:spPr bwMode="auto">
          <a:xfrm>
            <a:off x="4191000" y="2692400"/>
            <a:ext cx="152400" cy="1143000"/>
          </a:xfrm>
          <a:prstGeom prst="leftBrace">
            <a:avLst>
              <a:gd name="adj1" fmla="val 625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7303" name="Object 23">
            <a:extLst>
              <a:ext uri="{FF2B5EF4-FFF2-40B4-BE49-F238E27FC236}">
                <a16:creationId xmlns:a16="http://schemas.microsoft.com/office/drawing/2014/main" id="{0F84F55A-06B4-2C4D-BEA5-289B3914168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3900" y="2565400"/>
          <a:ext cx="2870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2" name="Equation" r:id="rId19" imgW="66116200" imgH="11696700" progId="Equation.3">
                  <p:embed/>
                </p:oleObj>
              </mc:Choice>
              <mc:Fallback>
                <p:oleObj name="Equation" r:id="rId19" imgW="66116200" imgH="11696700" progId="Equation.3">
                  <p:embed/>
                  <p:pic>
                    <p:nvPicPr>
                      <p:cNvPr id="97303" name="Object 23">
                        <a:extLst>
                          <a:ext uri="{FF2B5EF4-FFF2-40B4-BE49-F238E27FC236}">
                            <a16:creationId xmlns:a16="http://schemas.microsoft.com/office/drawing/2014/main" id="{0F84F55A-06B4-2C4D-BEA5-289B391416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2565400"/>
                        <a:ext cx="2870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4" name="Object 24">
            <a:extLst>
              <a:ext uri="{FF2B5EF4-FFF2-40B4-BE49-F238E27FC236}">
                <a16:creationId xmlns:a16="http://schemas.microsoft.com/office/drawing/2014/main" id="{619C54E7-0882-9D4B-ABB9-69C713F5C1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0" y="31369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3" name="Equation" r:id="rId21" imgW="17843500" imgH="7315200" progId="Equation.3">
                  <p:embed/>
                </p:oleObj>
              </mc:Choice>
              <mc:Fallback>
                <p:oleObj name="Equation" r:id="rId21" imgW="17843500" imgH="7315200" progId="Equation.3">
                  <p:embed/>
                  <p:pic>
                    <p:nvPicPr>
                      <p:cNvPr id="97304" name="Object 24">
                        <a:extLst>
                          <a:ext uri="{FF2B5EF4-FFF2-40B4-BE49-F238E27FC236}">
                            <a16:creationId xmlns:a16="http://schemas.microsoft.com/office/drawing/2014/main" id="{619C54E7-0882-9D4B-ABB9-69C713F5C1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1369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5" name="Object 25">
            <a:extLst>
              <a:ext uri="{FF2B5EF4-FFF2-40B4-BE49-F238E27FC236}">
                <a16:creationId xmlns:a16="http://schemas.microsoft.com/office/drawing/2014/main" id="{24AACF12-B26B-EC49-B548-D6D2193DE52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9200" y="3136900"/>
          <a:ext cx="33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4" name="Equation" r:id="rId23" imgW="7607300" imgH="9067800" progId="Equation.3">
                  <p:embed/>
                </p:oleObj>
              </mc:Choice>
              <mc:Fallback>
                <p:oleObj name="Equation" r:id="rId23" imgW="7607300" imgH="9067800" progId="Equation.3">
                  <p:embed/>
                  <p:pic>
                    <p:nvPicPr>
                      <p:cNvPr id="97305" name="Object 25">
                        <a:extLst>
                          <a:ext uri="{FF2B5EF4-FFF2-40B4-BE49-F238E27FC236}">
                            <a16:creationId xmlns:a16="http://schemas.microsoft.com/office/drawing/2014/main" id="{24AACF12-B26B-EC49-B548-D6D2193DE5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136900"/>
                        <a:ext cx="33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>
            <a:extLst>
              <a:ext uri="{FF2B5EF4-FFF2-40B4-BE49-F238E27FC236}">
                <a16:creationId xmlns:a16="http://schemas.microsoft.com/office/drawing/2014/main" id="{727BFBDE-6CB0-4941-8E3B-DDDBF19050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3594100"/>
          <a:ext cx="1600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5" name="Equation" r:id="rId25" imgW="36868100" imgH="7315200" progId="Equation.3">
                  <p:embed/>
                </p:oleObj>
              </mc:Choice>
              <mc:Fallback>
                <p:oleObj name="Equation" r:id="rId25" imgW="36868100" imgH="7315200" progId="Equation.3">
                  <p:embed/>
                  <p:pic>
                    <p:nvPicPr>
                      <p:cNvPr id="97306" name="Object 26">
                        <a:extLst>
                          <a:ext uri="{FF2B5EF4-FFF2-40B4-BE49-F238E27FC236}">
                            <a16:creationId xmlns:a16="http://schemas.microsoft.com/office/drawing/2014/main" id="{727BFBDE-6CB0-4941-8E3B-DDDBF19050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594100"/>
                        <a:ext cx="1600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7" name="Object 27">
            <a:extLst>
              <a:ext uri="{FF2B5EF4-FFF2-40B4-BE49-F238E27FC236}">
                <a16:creationId xmlns:a16="http://schemas.microsoft.com/office/drawing/2014/main" id="{3D039BD0-D1CA-DC41-913C-EB64DC1A8A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14850" y="3468688"/>
          <a:ext cx="1231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6" name="Equation" r:id="rId27" imgW="28384500" imgH="11696700" progId="Equation.3">
                  <p:embed/>
                </p:oleObj>
              </mc:Choice>
              <mc:Fallback>
                <p:oleObj name="Equation" r:id="rId27" imgW="28384500" imgH="11696700" progId="Equation.3">
                  <p:embed/>
                  <p:pic>
                    <p:nvPicPr>
                      <p:cNvPr id="97307" name="Object 27">
                        <a:extLst>
                          <a:ext uri="{FF2B5EF4-FFF2-40B4-BE49-F238E27FC236}">
                            <a16:creationId xmlns:a16="http://schemas.microsoft.com/office/drawing/2014/main" id="{3D039BD0-D1CA-DC41-913C-EB64DC1A8A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468688"/>
                        <a:ext cx="1231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8" name="Object 28">
            <a:extLst>
              <a:ext uri="{FF2B5EF4-FFF2-40B4-BE49-F238E27FC236}">
                <a16:creationId xmlns:a16="http://schemas.microsoft.com/office/drawing/2014/main" id="{85ED19E6-FE32-2746-BB06-7C3E6DE52D4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63751" y="4044951"/>
          <a:ext cx="2087563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7" name="Equation" r:id="rId29" imgW="20485100" imgH="5270500" progId="Equation.DSMT4">
                  <p:embed/>
                </p:oleObj>
              </mc:Choice>
              <mc:Fallback>
                <p:oleObj name="Equation" r:id="rId29" imgW="20485100" imgH="5270500" progId="Equation.DSMT4">
                  <p:embed/>
                  <p:pic>
                    <p:nvPicPr>
                      <p:cNvPr id="97308" name="Object 28">
                        <a:extLst>
                          <a:ext uri="{FF2B5EF4-FFF2-40B4-BE49-F238E27FC236}">
                            <a16:creationId xmlns:a16="http://schemas.microsoft.com/office/drawing/2014/main" id="{85ED19E6-FE32-2746-BB06-7C3E6DE52D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4044951"/>
                        <a:ext cx="2087563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9" name="Object 29">
            <a:extLst>
              <a:ext uri="{FF2B5EF4-FFF2-40B4-BE49-F238E27FC236}">
                <a16:creationId xmlns:a16="http://schemas.microsoft.com/office/drawing/2014/main" id="{8F48DC62-98AD-D346-A041-5F42EC2F9F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4148138"/>
          <a:ext cx="185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8" name="Equation" r:id="rId31" imgW="42710100" imgH="9067800" progId="Equation.3">
                  <p:embed/>
                </p:oleObj>
              </mc:Choice>
              <mc:Fallback>
                <p:oleObj name="Equation" r:id="rId31" imgW="42710100" imgH="9067800" progId="Equation.3">
                  <p:embed/>
                  <p:pic>
                    <p:nvPicPr>
                      <p:cNvPr id="97309" name="Object 29">
                        <a:extLst>
                          <a:ext uri="{FF2B5EF4-FFF2-40B4-BE49-F238E27FC236}">
                            <a16:creationId xmlns:a16="http://schemas.microsoft.com/office/drawing/2014/main" id="{8F48DC62-98AD-D346-A041-5F42EC2F9F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148138"/>
                        <a:ext cx="185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0" name="Text Box 30">
            <a:extLst>
              <a:ext uri="{FF2B5EF4-FFF2-40B4-BE49-F238E27FC236}">
                <a16:creationId xmlns:a16="http://schemas.microsoft.com/office/drawing/2014/main" id="{90D6CF92-3C0D-3144-BD22-39651472A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4038601"/>
            <a:ext cx="203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由周期性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7311" name="Object 31">
            <a:extLst>
              <a:ext uri="{FF2B5EF4-FFF2-40B4-BE49-F238E27FC236}">
                <a16:creationId xmlns:a16="http://schemas.microsoft.com/office/drawing/2014/main" id="{855D1878-9563-C246-BCBE-0D7C02EA9A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40464" y="4051301"/>
          <a:ext cx="201612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99" name="Equation" r:id="rId33" imgW="20193000" imgH="5270500" progId="Equation.DSMT4">
                  <p:embed/>
                </p:oleObj>
              </mc:Choice>
              <mc:Fallback>
                <p:oleObj name="Equation" r:id="rId33" imgW="20193000" imgH="5270500" progId="Equation.DSMT4">
                  <p:embed/>
                  <p:pic>
                    <p:nvPicPr>
                      <p:cNvPr id="97311" name="Object 31">
                        <a:extLst>
                          <a:ext uri="{FF2B5EF4-FFF2-40B4-BE49-F238E27FC236}">
                            <a16:creationId xmlns:a16="http://schemas.microsoft.com/office/drawing/2014/main" id="{855D1878-9563-C246-BCBE-0D7C02EA9A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4" y="4051301"/>
                        <a:ext cx="201612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2" name="Object 32">
            <a:extLst>
              <a:ext uri="{FF2B5EF4-FFF2-40B4-BE49-F238E27FC236}">
                <a16:creationId xmlns:a16="http://schemas.microsoft.com/office/drawing/2014/main" id="{1C540026-5DFF-EF49-8B14-E33CD9CAEC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24114" y="4699001"/>
          <a:ext cx="2592387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0" name="Equation" r:id="rId35" imgW="23990300" imgH="4686300" progId="Equation.DSMT4">
                  <p:embed/>
                </p:oleObj>
              </mc:Choice>
              <mc:Fallback>
                <p:oleObj name="Equation" r:id="rId35" imgW="23990300" imgH="4686300" progId="Equation.DSMT4">
                  <p:embed/>
                  <p:pic>
                    <p:nvPicPr>
                      <p:cNvPr id="97312" name="Object 32">
                        <a:extLst>
                          <a:ext uri="{FF2B5EF4-FFF2-40B4-BE49-F238E27FC236}">
                            <a16:creationId xmlns:a16="http://schemas.microsoft.com/office/drawing/2014/main" id="{1C540026-5DFF-EF49-8B14-E33CD9CAEC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4699001"/>
                        <a:ext cx="2592387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3" name="Object 33">
            <a:extLst>
              <a:ext uri="{FF2B5EF4-FFF2-40B4-BE49-F238E27FC236}">
                <a16:creationId xmlns:a16="http://schemas.microsoft.com/office/drawing/2014/main" id="{95AD1384-BF81-9047-9FDE-883EDD95AC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24788" y="5913439"/>
          <a:ext cx="2159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1" name="Equation" r:id="rId37" imgW="22529800" imgH="4686300" progId="Equation.DSMT4">
                  <p:embed/>
                </p:oleObj>
              </mc:Choice>
              <mc:Fallback>
                <p:oleObj name="Equation" r:id="rId37" imgW="22529800" imgH="4686300" progId="Equation.DSMT4">
                  <p:embed/>
                  <p:pic>
                    <p:nvPicPr>
                      <p:cNvPr id="97313" name="Object 33">
                        <a:extLst>
                          <a:ext uri="{FF2B5EF4-FFF2-40B4-BE49-F238E27FC236}">
                            <a16:creationId xmlns:a16="http://schemas.microsoft.com/office/drawing/2014/main" id="{95AD1384-BF81-9047-9FDE-883EDD95AC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8" y="5913439"/>
                        <a:ext cx="2159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4" name="Object 34">
            <a:extLst>
              <a:ext uri="{FF2B5EF4-FFF2-40B4-BE49-F238E27FC236}">
                <a16:creationId xmlns:a16="http://schemas.microsoft.com/office/drawing/2014/main" id="{11CE90B2-98A9-154B-B18A-09E7FC12A3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5186364"/>
          <a:ext cx="31400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2" name="Equation" r:id="rId39" imgW="31597600" imgH="5270500" progId="Equation.DSMT4">
                  <p:embed/>
                </p:oleObj>
              </mc:Choice>
              <mc:Fallback>
                <p:oleObj name="Equation" r:id="rId39" imgW="31597600" imgH="5270500" progId="Equation.DSMT4">
                  <p:embed/>
                  <p:pic>
                    <p:nvPicPr>
                      <p:cNvPr id="97314" name="Object 34">
                        <a:extLst>
                          <a:ext uri="{FF2B5EF4-FFF2-40B4-BE49-F238E27FC236}">
                            <a16:creationId xmlns:a16="http://schemas.microsoft.com/office/drawing/2014/main" id="{11CE90B2-98A9-154B-B18A-09E7FC12A3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5186364"/>
                        <a:ext cx="31400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5" name="Object 35">
            <a:extLst>
              <a:ext uri="{FF2B5EF4-FFF2-40B4-BE49-F238E27FC236}">
                <a16:creationId xmlns:a16="http://schemas.microsoft.com/office/drawing/2014/main" id="{2143AF56-D2FC-CD4F-A08A-D19B0B57A8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5716588"/>
          <a:ext cx="230346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3" name="Equation" r:id="rId41" imgW="22821900" imgH="5270500" progId="Equation.DSMT4">
                  <p:embed/>
                </p:oleObj>
              </mc:Choice>
              <mc:Fallback>
                <p:oleObj name="Equation" r:id="rId41" imgW="22821900" imgH="5270500" progId="Equation.DSMT4">
                  <p:embed/>
                  <p:pic>
                    <p:nvPicPr>
                      <p:cNvPr id="97315" name="Object 35">
                        <a:extLst>
                          <a:ext uri="{FF2B5EF4-FFF2-40B4-BE49-F238E27FC236}">
                            <a16:creationId xmlns:a16="http://schemas.microsoft.com/office/drawing/2014/main" id="{2143AF56-D2FC-CD4F-A08A-D19B0B57A8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5716588"/>
                        <a:ext cx="230346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6" name="Object 36">
            <a:extLst>
              <a:ext uri="{FF2B5EF4-FFF2-40B4-BE49-F238E27FC236}">
                <a16:creationId xmlns:a16="http://schemas.microsoft.com/office/drawing/2014/main" id="{B23179DF-1421-C14D-B9CC-3258898A8A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58201" y="349250"/>
          <a:ext cx="11795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4" name="Equation" r:id="rId43" imgW="27203400" imgH="9944100" progId="Equation.3">
                  <p:embed/>
                </p:oleObj>
              </mc:Choice>
              <mc:Fallback>
                <p:oleObj name="Equation" r:id="rId43" imgW="27203400" imgH="9944100" progId="Equation.3">
                  <p:embed/>
                  <p:pic>
                    <p:nvPicPr>
                      <p:cNvPr id="97316" name="Object 36">
                        <a:extLst>
                          <a:ext uri="{FF2B5EF4-FFF2-40B4-BE49-F238E27FC236}">
                            <a16:creationId xmlns:a16="http://schemas.microsoft.com/office/drawing/2014/main" id="{B23179DF-1421-C14D-B9CC-3258898A8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1" y="349250"/>
                        <a:ext cx="11795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17" name="Object 37">
            <a:extLst>
              <a:ext uri="{FF2B5EF4-FFF2-40B4-BE49-F238E27FC236}">
                <a16:creationId xmlns:a16="http://schemas.microsoft.com/office/drawing/2014/main" id="{E61D78BF-3407-5D46-A425-E1B7FA1691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8213" y="908051"/>
          <a:ext cx="2087562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5" name="Equation" r:id="rId45" imgW="21653500" imgH="4686300" progId="Equation.DSMT4">
                  <p:embed/>
                </p:oleObj>
              </mc:Choice>
              <mc:Fallback>
                <p:oleObj name="Equation" r:id="rId45" imgW="21653500" imgH="4686300" progId="Equation.DSMT4">
                  <p:embed/>
                  <p:pic>
                    <p:nvPicPr>
                      <p:cNvPr id="97317" name="Object 37">
                        <a:extLst>
                          <a:ext uri="{FF2B5EF4-FFF2-40B4-BE49-F238E27FC236}">
                            <a16:creationId xmlns:a16="http://schemas.microsoft.com/office/drawing/2014/main" id="{E61D78BF-3407-5D46-A425-E1B7FA1691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908051"/>
                        <a:ext cx="2087562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18" name="Text Box 38">
            <a:extLst>
              <a:ext uri="{FF2B5EF4-FFF2-40B4-BE49-F238E27FC236}">
                <a16:creationId xmlns:a16="http://schemas.microsoft.com/office/drawing/2014/main" id="{871367A2-62BC-724E-97DE-FE1AD8E25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150" y="863601"/>
            <a:ext cx="5784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为周期的正弦级数展开式的和函数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</a:p>
        </p:txBody>
      </p:sp>
      <p:grpSp>
        <p:nvGrpSpPr>
          <p:cNvPr id="97319" name="Group 39">
            <a:extLst>
              <a:ext uri="{FF2B5EF4-FFF2-40B4-BE49-F238E27FC236}">
                <a16:creationId xmlns:a16="http://schemas.microsoft.com/office/drawing/2014/main" id="{555123E5-9042-C74A-B5DE-90C3F0C4CEC2}"/>
              </a:ext>
            </a:extLst>
          </p:cNvPr>
          <p:cNvGrpSpPr>
            <a:grpSpLocks/>
          </p:cNvGrpSpPr>
          <p:nvPr/>
        </p:nvGrpSpPr>
        <p:grpSpPr bwMode="auto">
          <a:xfrm>
            <a:off x="7497763" y="5464176"/>
            <a:ext cx="925512" cy="352425"/>
            <a:chOff x="3763" y="3314"/>
            <a:chExt cx="583" cy="222"/>
          </a:xfrm>
        </p:grpSpPr>
        <p:sp>
          <p:nvSpPr>
            <p:cNvPr id="97320" name="Line 40">
              <a:extLst>
                <a:ext uri="{FF2B5EF4-FFF2-40B4-BE49-F238E27FC236}">
                  <a16:creationId xmlns:a16="http://schemas.microsoft.com/office/drawing/2014/main" id="{26D2C8E1-E57D-3C45-9586-79FE99A32F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5" y="3331"/>
              <a:ext cx="431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7321" name="Object 41">
              <a:extLst>
                <a:ext uri="{FF2B5EF4-FFF2-40B4-BE49-F238E27FC236}">
                  <a16:creationId xmlns:a16="http://schemas.microsoft.com/office/drawing/2014/main" id="{E29CC9F9-2715-4642-9364-908A72D122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63" y="3391"/>
            <a:ext cx="309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2506" name="Equation" r:id="rId47" imgW="11696700" imgH="5562600" progId="Equation.3">
                    <p:embed/>
                  </p:oleObj>
                </mc:Choice>
                <mc:Fallback>
                  <p:oleObj name="Equation" r:id="rId47" imgW="11696700" imgH="5562600" progId="Equation.3">
                    <p:embed/>
                    <p:pic>
                      <p:nvPicPr>
                        <p:cNvPr id="97321" name="Object 41">
                          <a:extLst>
                            <a:ext uri="{FF2B5EF4-FFF2-40B4-BE49-F238E27FC236}">
                              <a16:creationId xmlns:a16="http://schemas.microsoft.com/office/drawing/2014/main" id="{E29CC9F9-2715-4642-9364-908A72D122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3" y="3391"/>
                          <a:ext cx="309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22" name="Oval 42">
              <a:extLst>
                <a:ext uri="{FF2B5EF4-FFF2-40B4-BE49-F238E27FC236}">
                  <a16:creationId xmlns:a16="http://schemas.microsoft.com/office/drawing/2014/main" id="{87B87AC4-454B-ED4C-B30C-10A06D61F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" y="3314"/>
              <a:ext cx="36" cy="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7323" name="Text Box 43">
            <a:extLst>
              <a:ext uri="{FF2B5EF4-FFF2-40B4-BE49-F238E27FC236}">
                <a16:creationId xmlns:a16="http://schemas.microsoft.com/office/drawing/2014/main" id="{DC6D5C64-3AC6-B647-BAB3-50E39D6ED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8778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pSp>
        <p:nvGrpSpPr>
          <p:cNvPr id="97324" name="Group 44">
            <a:extLst>
              <a:ext uri="{FF2B5EF4-FFF2-40B4-BE49-F238E27FC236}">
                <a16:creationId xmlns:a16="http://schemas.microsoft.com/office/drawing/2014/main" id="{74BDB8D2-D1DD-BF47-B9F5-E1F679739CA4}"/>
              </a:ext>
            </a:extLst>
          </p:cNvPr>
          <p:cNvGrpSpPr>
            <a:grpSpLocks/>
          </p:cNvGrpSpPr>
          <p:nvPr/>
        </p:nvGrpSpPr>
        <p:grpSpPr bwMode="auto">
          <a:xfrm>
            <a:off x="9123363" y="5462589"/>
            <a:ext cx="925512" cy="369887"/>
            <a:chOff x="4787" y="3313"/>
            <a:chExt cx="583" cy="233"/>
          </a:xfrm>
        </p:grpSpPr>
        <p:sp>
          <p:nvSpPr>
            <p:cNvPr id="97325" name="Line 45">
              <a:extLst>
                <a:ext uri="{FF2B5EF4-FFF2-40B4-BE49-F238E27FC236}">
                  <a16:creationId xmlns:a16="http://schemas.microsoft.com/office/drawing/2014/main" id="{3F1DC5EF-C053-7842-9974-B06369DC0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7" y="3332"/>
              <a:ext cx="431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97326" name="Group 46">
              <a:extLst>
                <a:ext uri="{FF2B5EF4-FFF2-40B4-BE49-F238E27FC236}">
                  <a16:creationId xmlns:a16="http://schemas.microsoft.com/office/drawing/2014/main" id="{2E13FAC1-15F7-6C4D-9278-9617DB9527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12" y="3313"/>
              <a:ext cx="258" cy="233"/>
              <a:chOff x="5112" y="3313"/>
              <a:chExt cx="258" cy="233"/>
            </a:xfrm>
          </p:grpSpPr>
          <p:graphicFrame>
            <p:nvGraphicFramePr>
              <p:cNvPr id="97327" name="Object 47">
                <a:extLst>
                  <a:ext uri="{FF2B5EF4-FFF2-40B4-BE49-F238E27FC236}">
                    <a16:creationId xmlns:a16="http://schemas.microsoft.com/office/drawing/2014/main" id="{0A9EBD4F-C01B-8548-9610-8B71D5245A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12" y="3356"/>
              <a:ext cx="258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2507" name="Equation" r:id="rId49" imgW="9944100" imgH="7315200" progId="Equation.3">
                      <p:embed/>
                    </p:oleObj>
                  </mc:Choice>
                  <mc:Fallback>
                    <p:oleObj name="Equation" r:id="rId49" imgW="9944100" imgH="7315200" progId="Equation.3">
                      <p:embed/>
                      <p:pic>
                        <p:nvPicPr>
                          <p:cNvPr id="97327" name="Object 47">
                            <a:extLst>
                              <a:ext uri="{FF2B5EF4-FFF2-40B4-BE49-F238E27FC236}">
                                <a16:creationId xmlns:a16="http://schemas.microsoft.com/office/drawing/2014/main" id="{0A9EBD4F-C01B-8548-9610-8B71D5245A6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12" y="3356"/>
                            <a:ext cx="258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7328" name="Oval 48">
                <a:extLst>
                  <a:ext uri="{FF2B5EF4-FFF2-40B4-BE49-F238E27FC236}">
                    <a16:creationId xmlns:a16="http://schemas.microsoft.com/office/drawing/2014/main" id="{392C6802-DA72-D840-B288-8169136EB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3" y="3313"/>
                <a:ext cx="36" cy="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7329" name="Group 49">
            <a:extLst>
              <a:ext uri="{FF2B5EF4-FFF2-40B4-BE49-F238E27FC236}">
                <a16:creationId xmlns:a16="http://schemas.microsoft.com/office/drawing/2014/main" id="{CE55B8A9-D526-7543-8083-C3FF9686B6FD}"/>
              </a:ext>
            </a:extLst>
          </p:cNvPr>
          <p:cNvGrpSpPr>
            <a:grpSpLocks/>
          </p:cNvGrpSpPr>
          <p:nvPr/>
        </p:nvGrpSpPr>
        <p:grpSpPr bwMode="auto">
          <a:xfrm>
            <a:off x="9372600" y="5461001"/>
            <a:ext cx="204788" cy="327025"/>
            <a:chOff x="5232" y="3751"/>
            <a:chExt cx="129" cy="206"/>
          </a:xfrm>
        </p:grpSpPr>
        <p:graphicFrame>
          <p:nvGraphicFramePr>
            <p:cNvPr id="97330" name="Object 50">
              <a:extLst>
                <a:ext uri="{FF2B5EF4-FFF2-40B4-BE49-F238E27FC236}">
                  <a16:creationId xmlns:a16="http://schemas.microsoft.com/office/drawing/2014/main" id="{C6E5BB73-2A2A-6E48-B5C5-10661B50663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3821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2508" name="Equation" r:id="rId51" imgW="4978400" imgH="5270500" progId="Equation.3">
                    <p:embed/>
                  </p:oleObj>
                </mc:Choice>
                <mc:Fallback>
                  <p:oleObj name="Equation" r:id="rId51" imgW="4978400" imgH="5270500" progId="Equation.3">
                    <p:embed/>
                    <p:pic>
                      <p:nvPicPr>
                        <p:cNvPr id="97330" name="Object 50">
                          <a:extLst>
                            <a:ext uri="{FF2B5EF4-FFF2-40B4-BE49-F238E27FC236}">
                              <a16:creationId xmlns:a16="http://schemas.microsoft.com/office/drawing/2014/main" id="{C6E5BB73-2A2A-6E48-B5C5-10661B50663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3821"/>
                          <a:ext cx="129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31" name="Oval 51">
              <a:extLst>
                <a:ext uri="{FF2B5EF4-FFF2-40B4-BE49-F238E27FC236}">
                  <a16:creationId xmlns:a16="http://schemas.microsoft.com/office/drawing/2014/main" id="{B64C8C97-6560-9943-ABE9-AB7B5FF7E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3" y="3751"/>
              <a:ext cx="36" cy="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7332" name="Group 52">
            <a:extLst>
              <a:ext uri="{FF2B5EF4-FFF2-40B4-BE49-F238E27FC236}">
                <a16:creationId xmlns:a16="http://schemas.microsoft.com/office/drawing/2014/main" id="{A80980E1-EF52-444A-8EFE-7B7C5A6F60F5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4699000"/>
            <a:ext cx="2139950" cy="762000"/>
            <a:chOff x="3888" y="2832"/>
            <a:chExt cx="1348" cy="480"/>
          </a:xfrm>
        </p:grpSpPr>
        <p:sp>
          <p:nvSpPr>
            <p:cNvPr id="97333" name="Text Box 53">
              <a:extLst>
                <a:ext uri="{FF2B5EF4-FFF2-40B4-BE49-F238E27FC236}">
                  <a16:creationId xmlns:a16="http://schemas.microsoft.com/office/drawing/2014/main" id="{F2231209-53CB-FE4E-B28B-6A7D4B382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832"/>
              <a:ext cx="1348" cy="29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000000"/>
                  </a:solidFill>
                </a:rPr>
                <a:t> f </a:t>
              </a:r>
              <a:r>
                <a:rPr lang="en-US" altLang="zh-CN" sz="2400">
                  <a:solidFill>
                    <a:srgbClr val="000000"/>
                  </a:solidFill>
                </a:rPr>
                <a:t>(</a:t>
              </a:r>
              <a:r>
                <a:rPr lang="en-US" altLang="zh-CN" sz="2400" i="1">
                  <a:solidFill>
                    <a:srgbClr val="000000"/>
                  </a:solidFill>
                </a:rPr>
                <a:t>x</a:t>
              </a:r>
              <a:r>
                <a:rPr lang="en-US" altLang="zh-CN" sz="2400">
                  <a:solidFill>
                    <a:srgbClr val="000000"/>
                  </a:solidFill>
                </a:rPr>
                <a:t>)</a:t>
              </a:r>
              <a:r>
                <a:rPr lang="zh-CN" altLang="en-US" sz="2400">
                  <a:solidFill>
                    <a:srgbClr val="000000"/>
                  </a:solidFill>
                </a:rPr>
                <a:t>的定义域  </a:t>
              </a:r>
            </a:p>
          </p:txBody>
        </p:sp>
        <p:sp>
          <p:nvSpPr>
            <p:cNvPr id="97334" name="Line 54">
              <a:extLst>
                <a:ext uri="{FF2B5EF4-FFF2-40B4-BE49-F238E27FC236}">
                  <a16:creationId xmlns:a16="http://schemas.microsoft.com/office/drawing/2014/main" id="{CB420BF7-2036-084F-9E63-E8083170E1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8" y="3120"/>
              <a:ext cx="48" cy="19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7336" name="Rectangle 56">
            <a:extLst>
              <a:ext uri="{FF2B5EF4-FFF2-40B4-BE49-F238E27FC236}">
                <a16:creationId xmlns:a16="http://schemas.microsoft.com/office/drawing/2014/main" id="{23427A7F-B6D2-364D-80DC-E28D7DC0B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8366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内</a:t>
            </a:r>
          </a:p>
        </p:txBody>
      </p:sp>
      <p:sp>
        <p:nvSpPr>
          <p:cNvPr id="97339" name="Rectangle 59">
            <a:extLst>
              <a:ext uri="{FF2B5EF4-FFF2-40B4-BE49-F238E27FC236}">
                <a16:creationId xmlns:a16="http://schemas.microsoft.com/office/drawing/2014/main" id="{031A81E2-2075-694B-A8ED-48762C438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8" y="14128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</p:spTree>
    <p:extLst>
      <p:ext uri="{BB962C8B-B14F-4D97-AF65-F5344CB8AC3E}">
        <p14:creationId xmlns:p14="http://schemas.microsoft.com/office/powerpoint/2010/main" val="3754344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7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7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7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7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7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7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7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7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97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97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7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97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97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97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7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97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9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3" grpId="0" build="p" autoUpdateAnimBg="0"/>
      <p:bldP spid="97295" grpId="0" build="p" autoUpdateAnimBg="0"/>
      <p:bldP spid="97297" grpId="0" build="p" autoUpdateAnimBg="0" advAuto="0"/>
      <p:bldP spid="97298" grpId="0" build="p" autoUpdateAnimBg="0"/>
      <p:bldP spid="97300" grpId="0" build="p" autoUpdateAnimBg="0" advAuto="0"/>
      <p:bldP spid="97310" grpId="0" build="p" autoUpdateAnimBg="0"/>
      <p:bldP spid="97318" grpId="0" build="p" autoUpdateAnimBg="0" advAuto="0"/>
      <p:bldP spid="97323" grpId="0" build="p" autoUpdateAnimBg="0" advAuto="0"/>
      <p:bldP spid="97336" grpId="0"/>
      <p:bldP spid="9733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67" name="Group 51">
            <a:extLst>
              <a:ext uri="{FF2B5EF4-FFF2-40B4-BE49-F238E27FC236}">
                <a16:creationId xmlns:a16="http://schemas.microsoft.com/office/drawing/2014/main" id="{4D2BA06F-B26F-9646-AB45-F0C9667EA1B8}"/>
              </a:ext>
            </a:extLst>
          </p:cNvPr>
          <p:cNvGrpSpPr>
            <a:grpSpLocks/>
          </p:cNvGrpSpPr>
          <p:nvPr/>
        </p:nvGrpSpPr>
        <p:grpSpPr bwMode="auto">
          <a:xfrm>
            <a:off x="7848601" y="2375272"/>
            <a:ext cx="2271713" cy="1536700"/>
            <a:chOff x="3984" y="1760"/>
            <a:chExt cx="1431" cy="968"/>
          </a:xfrm>
        </p:grpSpPr>
        <p:graphicFrame>
          <p:nvGraphicFramePr>
            <p:cNvPr id="34849" name="Object 33">
              <a:extLst>
                <a:ext uri="{FF2B5EF4-FFF2-40B4-BE49-F238E27FC236}">
                  <a16:creationId xmlns:a16="http://schemas.microsoft.com/office/drawing/2014/main" id="{A5AE4F80-5B16-374B-8812-FB86A4D166B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1" y="239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496" name="Equation" r:id="rId3" imgW="5270500" imgH="5562600" progId="Equation.3">
                    <p:embed/>
                  </p:oleObj>
                </mc:Choice>
                <mc:Fallback>
                  <p:oleObj name="Equation" r:id="rId3" imgW="5270500" imgH="5562600" progId="Equation.3">
                    <p:embed/>
                    <p:pic>
                      <p:nvPicPr>
                        <p:cNvPr id="34849" name="Object 33">
                          <a:extLst>
                            <a:ext uri="{FF2B5EF4-FFF2-40B4-BE49-F238E27FC236}">
                              <a16:creationId xmlns:a16="http://schemas.microsoft.com/office/drawing/2014/main" id="{A5AE4F80-5B16-374B-8812-FB86A4D166B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1" y="239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0" name="Line 34">
              <a:extLst>
                <a:ext uri="{FF2B5EF4-FFF2-40B4-BE49-F238E27FC236}">
                  <a16:creationId xmlns:a16="http://schemas.microsoft.com/office/drawing/2014/main" id="{E94C68F0-A75A-1A45-AE07-E71A90E5C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536"/>
              <a:ext cx="384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51" name="Object 35">
              <a:extLst>
                <a:ext uri="{FF2B5EF4-FFF2-40B4-BE49-F238E27FC236}">
                  <a16:creationId xmlns:a16="http://schemas.microsoft.com/office/drawing/2014/main" id="{DCCEB6D9-60A0-1B44-9C2E-AACECF614A4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99" y="2362"/>
            <a:ext cx="3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497" name="Equation" r:id="rId5" imgW="11696700" imgH="5562600" progId="Equation.3">
                    <p:embed/>
                  </p:oleObj>
                </mc:Choice>
                <mc:Fallback>
                  <p:oleObj name="Equation" r:id="rId5" imgW="11696700" imgH="5562600" progId="Equation.3">
                    <p:embed/>
                    <p:pic>
                      <p:nvPicPr>
                        <p:cNvPr id="34851" name="Object 35">
                          <a:extLst>
                            <a:ext uri="{FF2B5EF4-FFF2-40B4-BE49-F238E27FC236}">
                              <a16:creationId xmlns:a16="http://schemas.microsoft.com/office/drawing/2014/main" id="{DCCEB6D9-60A0-1B44-9C2E-AACECF614A4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9" y="2362"/>
                          <a:ext cx="3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52" name="Object 36">
              <a:extLst>
                <a:ext uri="{FF2B5EF4-FFF2-40B4-BE49-F238E27FC236}">
                  <a16:creationId xmlns:a16="http://schemas.microsoft.com/office/drawing/2014/main" id="{C70FF09C-547B-994A-842C-8D89DD6B51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6" y="176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498" name="Equation" r:id="rId7" imgW="5562600" imgH="7315200" progId="Equation.3">
                    <p:embed/>
                  </p:oleObj>
                </mc:Choice>
                <mc:Fallback>
                  <p:oleObj name="Equation" r:id="rId7" imgW="5562600" imgH="7315200" progId="Equation.3">
                    <p:embed/>
                    <p:pic>
                      <p:nvPicPr>
                        <p:cNvPr id="34852" name="Object 36">
                          <a:extLst>
                            <a:ext uri="{FF2B5EF4-FFF2-40B4-BE49-F238E27FC236}">
                              <a16:creationId xmlns:a16="http://schemas.microsoft.com/office/drawing/2014/main" id="{C70FF09C-547B-994A-842C-8D89DD6B51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6" y="176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3" name="Line 37">
              <a:extLst>
                <a:ext uri="{FF2B5EF4-FFF2-40B4-BE49-F238E27FC236}">
                  <a16:creationId xmlns:a16="http://schemas.microsoft.com/office/drawing/2014/main" id="{01C65C58-EF30-6C41-9703-23EAA17BED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" y="2344"/>
              <a:ext cx="140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54" name="Line 38">
              <a:extLst>
                <a:ext uri="{FF2B5EF4-FFF2-40B4-BE49-F238E27FC236}">
                  <a16:creationId xmlns:a16="http://schemas.microsoft.com/office/drawing/2014/main" id="{B6A421CA-FCCB-3E45-8A41-E9EC15B9E9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04" y="1768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55" name="Object 39">
              <a:extLst>
                <a:ext uri="{FF2B5EF4-FFF2-40B4-BE49-F238E27FC236}">
                  <a16:creationId xmlns:a16="http://schemas.microsoft.com/office/drawing/2014/main" id="{147DFA0A-F48E-654B-8A91-16E02053DB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0" y="2341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499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34855" name="Object 39">
                          <a:extLst>
                            <a:ext uri="{FF2B5EF4-FFF2-40B4-BE49-F238E27FC236}">
                              <a16:creationId xmlns:a16="http://schemas.microsoft.com/office/drawing/2014/main" id="{147DFA0A-F48E-654B-8A91-16E02053DBA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0" y="2341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6" name="Line 40">
              <a:extLst>
                <a:ext uri="{FF2B5EF4-FFF2-40B4-BE49-F238E27FC236}">
                  <a16:creationId xmlns:a16="http://schemas.microsoft.com/office/drawing/2014/main" id="{B39130B2-B82D-0E45-820B-0D99852FE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2152"/>
              <a:ext cx="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58" name="Oval 42">
              <a:extLst>
                <a:ext uri="{FF2B5EF4-FFF2-40B4-BE49-F238E27FC236}">
                  <a16:creationId xmlns:a16="http://schemas.microsoft.com/office/drawing/2014/main" id="{7C8F7675-0007-A44B-8FF2-6F9498A85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51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59" name="Object 43">
              <a:extLst>
                <a:ext uri="{FF2B5EF4-FFF2-40B4-BE49-F238E27FC236}">
                  <a16:creationId xmlns:a16="http://schemas.microsoft.com/office/drawing/2014/main" id="{4FB95847-CE43-B04D-AE4D-CC09B85936B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32" y="236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500" name="Equation" r:id="rId11" imgW="5562600" imgH="5562600" progId="Equation.3">
                    <p:embed/>
                  </p:oleObj>
                </mc:Choice>
                <mc:Fallback>
                  <p:oleObj name="Equation" r:id="rId11" imgW="5562600" imgH="5562600" progId="Equation.3">
                    <p:embed/>
                    <p:pic>
                      <p:nvPicPr>
                        <p:cNvPr id="34859" name="Object 43">
                          <a:extLst>
                            <a:ext uri="{FF2B5EF4-FFF2-40B4-BE49-F238E27FC236}">
                              <a16:creationId xmlns:a16="http://schemas.microsoft.com/office/drawing/2014/main" id="{4FB95847-CE43-B04D-AE4D-CC09B85936B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2" y="236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60" name="Object 44">
              <a:extLst>
                <a:ext uri="{FF2B5EF4-FFF2-40B4-BE49-F238E27FC236}">
                  <a16:creationId xmlns:a16="http://schemas.microsoft.com/office/drawing/2014/main" id="{78174E01-B8F0-2246-A931-0A724783B6D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0" y="2451"/>
            <a:ext cx="210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501" name="Equation" r:id="rId13" imgW="9652000" imgH="7023100" progId="Equation.3">
                    <p:embed/>
                  </p:oleObj>
                </mc:Choice>
                <mc:Fallback>
                  <p:oleObj name="Equation" r:id="rId13" imgW="9652000" imgH="7023100" progId="Equation.3">
                    <p:embed/>
                    <p:pic>
                      <p:nvPicPr>
                        <p:cNvPr id="34860" name="Object 44">
                          <a:extLst>
                            <a:ext uri="{FF2B5EF4-FFF2-40B4-BE49-F238E27FC236}">
                              <a16:creationId xmlns:a16="http://schemas.microsoft.com/office/drawing/2014/main" id="{78174E01-B8F0-2246-A931-0A724783B6D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0" y="2451"/>
                          <a:ext cx="210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61" name="Object 45">
              <a:extLst>
                <a:ext uri="{FF2B5EF4-FFF2-40B4-BE49-F238E27FC236}">
                  <a16:creationId xmlns:a16="http://schemas.microsoft.com/office/drawing/2014/main" id="{EEE0D613-029D-2B4D-834F-FD5973AFF4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7" y="2064"/>
            <a:ext cx="86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502" name="Equation" r:id="rId15" imgW="3505200" imgH="7023100" progId="Equation.3">
                    <p:embed/>
                  </p:oleObj>
                </mc:Choice>
                <mc:Fallback>
                  <p:oleObj name="Equation" r:id="rId15" imgW="3505200" imgH="7023100" progId="Equation.3">
                    <p:embed/>
                    <p:pic>
                      <p:nvPicPr>
                        <p:cNvPr id="34861" name="Object 45">
                          <a:extLst>
                            <a:ext uri="{FF2B5EF4-FFF2-40B4-BE49-F238E27FC236}">
                              <a16:creationId xmlns:a16="http://schemas.microsoft.com/office/drawing/2014/main" id="{EEE0D613-029D-2B4D-834F-FD5973AFF46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7" y="2064"/>
                          <a:ext cx="86" cy="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62" name="Line 46">
              <a:extLst>
                <a:ext uri="{FF2B5EF4-FFF2-40B4-BE49-F238E27FC236}">
                  <a16:creationId xmlns:a16="http://schemas.microsoft.com/office/drawing/2014/main" id="{E70980F3-1003-0745-8363-CD6904B52C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9" y="2344"/>
              <a:ext cx="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63" name="Oval 47">
              <a:extLst>
                <a:ext uri="{FF2B5EF4-FFF2-40B4-BE49-F238E27FC236}">
                  <a16:creationId xmlns:a16="http://schemas.microsoft.com/office/drawing/2014/main" id="{386A7D1C-E360-B54A-96C3-DAE459B91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5" y="251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64" name="Line 48">
              <a:extLst>
                <a:ext uri="{FF2B5EF4-FFF2-40B4-BE49-F238E27FC236}">
                  <a16:creationId xmlns:a16="http://schemas.microsoft.com/office/drawing/2014/main" id="{05C11ACE-2FA1-A940-B04E-66AC86C06D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2152"/>
              <a:ext cx="385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66" name="Object 50">
              <a:extLst>
                <a:ext uri="{FF2B5EF4-FFF2-40B4-BE49-F238E27FC236}">
                  <a16:creationId xmlns:a16="http://schemas.microsoft.com/office/drawing/2014/main" id="{8073474B-F05B-4346-B421-880CF76DB2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2" y="1873"/>
            <a:ext cx="419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503" name="Equation" r:id="rId17" imgW="16967200" imgH="9359900" progId="Equation.3">
                    <p:embed/>
                  </p:oleObj>
                </mc:Choice>
                <mc:Fallback>
                  <p:oleObj name="Equation" r:id="rId17" imgW="16967200" imgH="9359900" progId="Equation.3">
                    <p:embed/>
                    <p:pic>
                      <p:nvPicPr>
                        <p:cNvPr id="34866" name="Object 50">
                          <a:extLst>
                            <a:ext uri="{FF2B5EF4-FFF2-40B4-BE49-F238E27FC236}">
                              <a16:creationId xmlns:a16="http://schemas.microsoft.com/office/drawing/2014/main" id="{8073474B-F05B-4346-B421-880CF76DB25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1873"/>
                          <a:ext cx="419" cy="2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818" name="Rectangle 2">
            <a:extLst>
              <a:ext uri="{FF2B5EF4-FFF2-40B4-BE49-F238E27FC236}">
                <a16:creationId xmlns:a16="http://schemas.microsoft.com/office/drawing/2014/main" id="{A986ED42-5CC7-C442-A101-ABEE53F14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533400"/>
            <a:ext cx="2209800" cy="6858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4.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写出函数</a:t>
            </a:r>
          </a:p>
        </p:txBody>
      </p:sp>
      <p:graphicFrame>
        <p:nvGraphicFramePr>
          <p:cNvPr id="34820" name="Object 4">
            <a:extLst>
              <a:ext uri="{FF2B5EF4-FFF2-40B4-BE49-F238E27FC236}">
                <a16:creationId xmlns:a16="http://schemas.microsoft.com/office/drawing/2014/main" id="{79705E50-3E1F-C249-9647-CA1271849D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722313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4" name="Equation" r:id="rId19" imgW="23698200" imgH="9359900" progId="Equation.3">
                  <p:embed/>
                </p:oleObj>
              </mc:Choice>
              <mc:Fallback>
                <p:oleObj name="Equation" r:id="rId19" imgW="23698200" imgH="9359900" progId="Equation.3">
                  <p:embed/>
                  <p:pic>
                    <p:nvPicPr>
                      <p:cNvPr id="34820" name="Object 4">
                        <a:extLst>
                          <a:ext uri="{FF2B5EF4-FFF2-40B4-BE49-F238E27FC236}">
                            <a16:creationId xmlns:a16="http://schemas.microsoft.com/office/drawing/2014/main" id="{79705E50-3E1F-C249-9647-CA1271849D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722313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AutoShape 5">
            <a:extLst>
              <a:ext uri="{FF2B5EF4-FFF2-40B4-BE49-F238E27FC236}">
                <a16:creationId xmlns:a16="http://schemas.microsoft.com/office/drawing/2014/main" id="{52B14C71-6A5F-F244-B848-02DA6708786D}"/>
              </a:ext>
            </a:extLst>
          </p:cNvPr>
          <p:cNvSpPr>
            <a:spLocks/>
          </p:cNvSpPr>
          <p:nvPr/>
        </p:nvSpPr>
        <p:spPr bwMode="auto">
          <a:xfrm>
            <a:off x="5410200" y="457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22" name="Object 6">
            <a:extLst>
              <a:ext uri="{FF2B5EF4-FFF2-40B4-BE49-F238E27FC236}">
                <a16:creationId xmlns:a16="http://schemas.microsoft.com/office/drawing/2014/main" id="{7F1C9B43-F4FF-894D-9A65-8EA0327DB0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57850" y="455613"/>
          <a:ext cx="2298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5" name="Equation" r:id="rId21" imgW="52959000" imgH="9067800" progId="Equation.3">
                  <p:embed/>
                </p:oleObj>
              </mc:Choice>
              <mc:Fallback>
                <p:oleObj name="Equation" r:id="rId21" imgW="52959000" imgH="9067800" progId="Equation.3">
                  <p:embed/>
                  <p:pic>
                    <p:nvPicPr>
                      <p:cNvPr id="34822" name="Object 6">
                        <a:extLst>
                          <a:ext uri="{FF2B5EF4-FFF2-40B4-BE49-F238E27FC236}">
                            <a16:creationId xmlns:a16="http://schemas.microsoft.com/office/drawing/2014/main" id="{7F1C9B43-F4FF-894D-9A65-8EA0327DB0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55613"/>
                        <a:ext cx="2298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7">
            <a:extLst>
              <a:ext uri="{FF2B5EF4-FFF2-40B4-BE49-F238E27FC236}">
                <a16:creationId xmlns:a16="http://schemas.microsoft.com/office/drawing/2014/main" id="{1E99419F-478D-664D-A386-953BE85B33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07100" y="984250"/>
          <a:ext cx="203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6" name="Equation" r:id="rId23" imgW="46812200" imgH="9067800" progId="Equation.3">
                  <p:embed/>
                </p:oleObj>
              </mc:Choice>
              <mc:Fallback>
                <p:oleObj name="Equation" r:id="rId23" imgW="46812200" imgH="9067800" progId="Equation.3">
                  <p:embed/>
                  <p:pic>
                    <p:nvPicPr>
                      <p:cNvPr id="34823" name="Object 7">
                        <a:extLst>
                          <a:ext uri="{FF2B5EF4-FFF2-40B4-BE49-F238E27FC236}">
                            <a16:creationId xmlns:a16="http://schemas.microsoft.com/office/drawing/2014/main" id="{1E99419F-478D-664D-A386-953BE85B33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984250"/>
                        <a:ext cx="203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9">
            <a:extLst>
              <a:ext uri="{FF2B5EF4-FFF2-40B4-BE49-F238E27FC236}">
                <a16:creationId xmlns:a16="http://schemas.microsoft.com/office/drawing/2014/main" id="{D891F5C1-AD3C-4542-8032-A1B34F9965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93100" y="692150"/>
          <a:ext cx="190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7" name="Equation" r:id="rId25" imgW="43891200" imgH="10236200" progId="Equation.3">
                  <p:embed/>
                </p:oleObj>
              </mc:Choice>
              <mc:Fallback>
                <p:oleObj name="Equation" r:id="rId25" imgW="43891200" imgH="10236200" progId="Equation.3">
                  <p:embed/>
                  <p:pic>
                    <p:nvPicPr>
                      <p:cNvPr id="34825" name="Object 9">
                        <a:extLst>
                          <a:ext uri="{FF2B5EF4-FFF2-40B4-BE49-F238E27FC236}">
                            <a16:creationId xmlns:a16="http://schemas.microsoft.com/office/drawing/2014/main" id="{D891F5C1-AD3C-4542-8032-A1B34F9965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3100" y="692150"/>
                        <a:ext cx="190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Text Box 10">
            <a:extLst>
              <a:ext uri="{FF2B5EF4-FFF2-40B4-BE49-F238E27FC236}">
                <a16:creationId xmlns:a16="http://schemas.microsoft.com/office/drawing/2014/main" id="{00942254-A92A-0B43-A5B6-B4BB26451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720" y="1397720"/>
            <a:ext cx="3505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傅氏级数的和函数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34827" name="Object 11">
            <a:extLst>
              <a:ext uri="{FF2B5EF4-FFF2-40B4-BE49-F238E27FC236}">
                <a16:creationId xmlns:a16="http://schemas.microsoft.com/office/drawing/2014/main" id="{C5DB900C-2317-5E44-8711-EB69E11CCA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97250" y="2800722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8" name="Equation" r:id="rId27" imgW="23114000" imgH="9359900" progId="Equation.3">
                  <p:embed/>
                </p:oleObj>
              </mc:Choice>
              <mc:Fallback>
                <p:oleObj name="Equation" r:id="rId27" imgW="23114000" imgH="9359900" progId="Equation.3">
                  <p:embed/>
                  <p:pic>
                    <p:nvPicPr>
                      <p:cNvPr id="34827" name="Object 11">
                        <a:extLst>
                          <a:ext uri="{FF2B5EF4-FFF2-40B4-BE49-F238E27FC236}">
                            <a16:creationId xmlns:a16="http://schemas.microsoft.com/office/drawing/2014/main" id="{C5DB900C-2317-5E44-8711-EB69E11CCA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2800722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8" name="AutoShape 12">
            <a:extLst>
              <a:ext uri="{FF2B5EF4-FFF2-40B4-BE49-F238E27FC236}">
                <a16:creationId xmlns:a16="http://schemas.microsoft.com/office/drawing/2014/main" id="{C3D2B5B9-26E3-7A47-8F90-5B262D56F1A2}"/>
              </a:ext>
            </a:extLst>
          </p:cNvPr>
          <p:cNvSpPr>
            <a:spLocks/>
          </p:cNvSpPr>
          <p:nvPr/>
        </p:nvSpPr>
        <p:spPr bwMode="auto">
          <a:xfrm>
            <a:off x="4495800" y="1930772"/>
            <a:ext cx="304800" cy="2128838"/>
          </a:xfrm>
          <a:prstGeom prst="leftBrace">
            <a:avLst>
              <a:gd name="adj1" fmla="val 5820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29" name="Object 13">
            <a:extLst>
              <a:ext uri="{FF2B5EF4-FFF2-40B4-BE49-F238E27FC236}">
                <a16:creationId xmlns:a16="http://schemas.microsoft.com/office/drawing/2014/main" id="{A4791E0A-5EF5-174D-BA41-24B8464A9C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21250" y="1930772"/>
          <a:ext cx="2298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9" name="Equation" r:id="rId29" imgW="52959000" imgH="9067800" progId="Equation.3">
                  <p:embed/>
                </p:oleObj>
              </mc:Choice>
              <mc:Fallback>
                <p:oleObj name="Equation" r:id="rId29" imgW="52959000" imgH="9067800" progId="Equation.3">
                  <p:embed/>
                  <p:pic>
                    <p:nvPicPr>
                      <p:cNvPr id="34829" name="Object 13">
                        <a:extLst>
                          <a:ext uri="{FF2B5EF4-FFF2-40B4-BE49-F238E27FC236}">
                            <a16:creationId xmlns:a16="http://schemas.microsoft.com/office/drawing/2014/main" id="{A4791E0A-5EF5-174D-BA41-24B8464A9C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1930772"/>
                        <a:ext cx="2298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0" name="Object 14">
            <a:extLst>
              <a:ext uri="{FF2B5EF4-FFF2-40B4-BE49-F238E27FC236}">
                <a16:creationId xmlns:a16="http://schemas.microsoft.com/office/drawing/2014/main" id="{D7FB27C3-E20C-6F4C-9997-75029193A8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94300" y="2497510"/>
          <a:ext cx="2082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10" name="Equation" r:id="rId31" imgW="47980600" imgH="9067800" progId="Equation.3">
                  <p:embed/>
                </p:oleObj>
              </mc:Choice>
              <mc:Fallback>
                <p:oleObj name="Equation" r:id="rId31" imgW="47980600" imgH="9067800" progId="Equation.3">
                  <p:embed/>
                  <p:pic>
                    <p:nvPicPr>
                      <p:cNvPr id="34830" name="Object 14">
                        <a:extLst>
                          <a:ext uri="{FF2B5EF4-FFF2-40B4-BE49-F238E27FC236}">
                            <a16:creationId xmlns:a16="http://schemas.microsoft.com/office/drawing/2014/main" id="{D7FB27C3-E20C-6F4C-9997-75029193A8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2497510"/>
                        <a:ext cx="2082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1" name="Object 15">
            <a:extLst>
              <a:ext uri="{FF2B5EF4-FFF2-40B4-BE49-F238E27FC236}">
                <a16:creationId xmlns:a16="http://schemas.microsoft.com/office/drawing/2014/main" id="{05F90E5F-D2E7-214D-B0C6-C7ECAA501A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48388" y="3072185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11" name="Equation" r:id="rId33" imgW="17843500" imgH="7315200" progId="Equation.3">
                  <p:embed/>
                </p:oleObj>
              </mc:Choice>
              <mc:Fallback>
                <p:oleObj name="Equation" r:id="rId33" imgW="17843500" imgH="7315200" progId="Equation.3">
                  <p:embed/>
                  <p:pic>
                    <p:nvPicPr>
                      <p:cNvPr id="34831" name="Object 15">
                        <a:extLst>
                          <a:ext uri="{FF2B5EF4-FFF2-40B4-BE49-F238E27FC236}">
                            <a16:creationId xmlns:a16="http://schemas.microsoft.com/office/drawing/2014/main" id="{05F90E5F-D2E7-214D-B0C6-C7ECAA501A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8388" y="3072185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16">
            <a:extLst>
              <a:ext uri="{FF2B5EF4-FFF2-40B4-BE49-F238E27FC236}">
                <a16:creationId xmlns:a16="http://schemas.microsoft.com/office/drawing/2014/main" id="{BFB5DEB3-3F02-8F47-86EE-5CBA3558EF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3061072"/>
          <a:ext cx="33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12" name="Equation" r:id="rId35" imgW="7607300" imgH="9067800" progId="Equation.3">
                  <p:embed/>
                </p:oleObj>
              </mc:Choice>
              <mc:Fallback>
                <p:oleObj name="Equation" r:id="rId35" imgW="7607300" imgH="9067800" progId="Equation.3">
                  <p:embed/>
                  <p:pic>
                    <p:nvPicPr>
                      <p:cNvPr id="34832" name="Object 16">
                        <a:extLst>
                          <a:ext uri="{FF2B5EF4-FFF2-40B4-BE49-F238E27FC236}">
                            <a16:creationId xmlns:a16="http://schemas.microsoft.com/office/drawing/2014/main" id="{BFB5DEB3-3F02-8F47-86EE-5CBA3558EF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061072"/>
                        <a:ext cx="33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3" name="Object 17">
            <a:extLst>
              <a:ext uri="{FF2B5EF4-FFF2-40B4-BE49-F238E27FC236}">
                <a16:creationId xmlns:a16="http://schemas.microsoft.com/office/drawing/2014/main" id="{C7776FB2-1964-424E-AFB1-6A0F88FCDC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8550" y="3683372"/>
          <a:ext cx="1041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13" name="Equation" r:id="rId37" imgW="23990300" imgH="8775700" progId="Equation.3">
                  <p:embed/>
                </p:oleObj>
              </mc:Choice>
              <mc:Fallback>
                <p:oleObj name="Equation" r:id="rId37" imgW="23990300" imgH="8775700" progId="Equation.3">
                  <p:embed/>
                  <p:pic>
                    <p:nvPicPr>
                      <p:cNvPr id="34833" name="Object 17">
                        <a:extLst>
                          <a:ext uri="{FF2B5EF4-FFF2-40B4-BE49-F238E27FC236}">
                            <a16:creationId xmlns:a16="http://schemas.microsoft.com/office/drawing/2014/main" id="{C7776FB2-1964-424E-AFB1-6A0F88FCD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8550" y="3683372"/>
                        <a:ext cx="1041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>
            <a:extLst>
              <a:ext uri="{FF2B5EF4-FFF2-40B4-BE49-F238E27FC236}">
                <a16:creationId xmlns:a16="http://schemas.microsoft.com/office/drawing/2014/main" id="{031A7847-A0FC-8E43-BD5B-82C4D76103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3683372"/>
          <a:ext cx="33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14" name="Equation" r:id="rId39" imgW="7607300" imgH="9067800" progId="Equation.3">
                  <p:embed/>
                </p:oleObj>
              </mc:Choice>
              <mc:Fallback>
                <p:oleObj name="Equation" r:id="rId39" imgW="7607300" imgH="9067800" progId="Equation.3">
                  <p:embed/>
                  <p:pic>
                    <p:nvPicPr>
                      <p:cNvPr id="34834" name="Object 18">
                        <a:extLst>
                          <a:ext uri="{FF2B5EF4-FFF2-40B4-BE49-F238E27FC236}">
                            <a16:creationId xmlns:a16="http://schemas.microsoft.com/office/drawing/2014/main" id="{031A7847-A0FC-8E43-BD5B-82C4D76103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683372"/>
                        <a:ext cx="33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Text Box 20">
            <a:extLst>
              <a:ext uri="{FF2B5EF4-FFF2-40B4-BE49-F238E27FC236}">
                <a16:creationId xmlns:a16="http://schemas.microsoft.com/office/drawing/2014/main" id="{F700442A-D261-DA47-897D-D6D07250B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697535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答案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34841" name="Picture 25">
            <a:hlinkClick r:id="rId40" action="ppaction://hlinksldjump"/>
            <a:extLst>
              <a:ext uri="{FF2B5EF4-FFF2-40B4-BE49-F238E27FC236}">
                <a16:creationId xmlns:a16="http://schemas.microsoft.com/office/drawing/2014/main" id="{76AE5308-DDDF-8542-86A2-942C83762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42" name="Text Box 26">
            <a:extLst>
              <a:ext uri="{FF2B5EF4-FFF2-40B4-BE49-F238E27FC236}">
                <a16:creationId xmlns:a16="http://schemas.microsoft.com/office/drawing/2014/main" id="{4D48DD75-1E73-4E42-BBF5-14447ED59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1" y="6600826"/>
            <a:ext cx="6976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定理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   </a:t>
            </a:r>
          </a:p>
        </p:txBody>
      </p:sp>
    </p:spTree>
    <p:extLst>
      <p:ext uri="{BB962C8B-B14F-4D97-AF65-F5344CB8AC3E}">
        <p14:creationId xmlns:p14="http://schemas.microsoft.com/office/powerpoint/2010/main" val="20944450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6" grpId="0" build="p" autoUpdateAnimBg="0" advAuto="0"/>
      <p:bldP spid="34836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C0CEECED-3A56-4240-99BA-346915CFF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198120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练习题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1.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59395" name="Text Box 3">
            <a:extLst>
              <a:ext uri="{FF2B5EF4-FFF2-40B4-BE49-F238E27FC236}">
                <a16:creationId xmlns:a16="http://schemas.microsoft.com/office/drawing/2014/main" id="{37C4C117-0D1B-4E49-81D6-DE726116A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9215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59396" name="Object 4">
            <a:extLst>
              <a:ext uri="{FF2B5EF4-FFF2-40B4-BE49-F238E27FC236}">
                <a16:creationId xmlns:a16="http://schemas.microsoft.com/office/drawing/2014/main" id="{B1330E88-3029-2241-9A28-212239BCDA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83113" y="260350"/>
          <a:ext cx="2449512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2" name="Equation" r:id="rId3" imgW="21361400" imgH="5270500" progId="Equation.DSMT4">
                  <p:embed/>
                </p:oleObj>
              </mc:Choice>
              <mc:Fallback>
                <p:oleObj name="Equation" r:id="rId3" imgW="21361400" imgH="5270500" progId="Equation.DSMT4">
                  <p:embed/>
                  <p:pic>
                    <p:nvPicPr>
                      <p:cNvPr id="59396" name="Object 4">
                        <a:extLst>
                          <a:ext uri="{FF2B5EF4-FFF2-40B4-BE49-F238E27FC236}">
                            <a16:creationId xmlns:a16="http://schemas.microsoft.com/office/drawing/2014/main" id="{B1330E88-3029-2241-9A28-212239BCDA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113" y="260350"/>
                        <a:ext cx="2449512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7" name="Object 5">
            <a:extLst>
              <a:ext uri="{FF2B5EF4-FFF2-40B4-BE49-F238E27FC236}">
                <a16:creationId xmlns:a16="http://schemas.microsoft.com/office/drawing/2014/main" id="{DCC6A7DF-EECD-904C-906D-9081BF510C9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32626" y="336551"/>
          <a:ext cx="1871663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3" name="Equation" r:id="rId5" imgW="17843500" imgH="4686300" progId="Equation.DSMT4">
                  <p:embed/>
                </p:oleObj>
              </mc:Choice>
              <mc:Fallback>
                <p:oleObj name="Equation" r:id="rId5" imgW="17843500" imgH="4686300" progId="Equation.DSMT4">
                  <p:embed/>
                  <p:pic>
                    <p:nvPicPr>
                      <p:cNvPr id="59397" name="Object 5">
                        <a:extLst>
                          <a:ext uri="{FF2B5EF4-FFF2-40B4-BE49-F238E27FC236}">
                            <a16:creationId xmlns:a16="http://schemas.microsoft.com/office/drawing/2014/main" id="{DCC6A7DF-EECD-904C-906D-9081BF510C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336551"/>
                        <a:ext cx="1871663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Text Box 6">
            <a:extLst>
              <a:ext uri="{FF2B5EF4-FFF2-40B4-BE49-F238E27FC236}">
                <a16:creationId xmlns:a16="http://schemas.microsoft.com/office/drawing/2014/main" id="{B16D2C3F-CFDA-7C43-B833-BDCDE1B16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04888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叶级数展式为</a:t>
            </a:r>
          </a:p>
        </p:txBody>
      </p:sp>
      <p:graphicFrame>
        <p:nvGraphicFramePr>
          <p:cNvPr id="59399" name="Object 7">
            <a:extLst>
              <a:ext uri="{FF2B5EF4-FFF2-40B4-BE49-F238E27FC236}">
                <a16:creationId xmlns:a16="http://schemas.microsoft.com/office/drawing/2014/main" id="{6FFFC0D2-FA79-354F-8FAB-2381563B9C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51314" y="836613"/>
          <a:ext cx="41243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4" name="Equation" r:id="rId7" imgW="95084900" imgH="21653500" progId="Equation.3">
                  <p:embed/>
                </p:oleObj>
              </mc:Choice>
              <mc:Fallback>
                <p:oleObj name="Equation" r:id="rId7" imgW="95084900" imgH="21653500" progId="Equation.3">
                  <p:embed/>
                  <p:pic>
                    <p:nvPicPr>
                      <p:cNvPr id="59399" name="Object 7">
                        <a:extLst>
                          <a:ext uri="{FF2B5EF4-FFF2-40B4-BE49-F238E27FC236}">
                            <a16:creationId xmlns:a16="http://schemas.microsoft.com/office/drawing/2014/main" id="{6FFFC0D2-FA79-354F-8FAB-2381563B9C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4" y="836613"/>
                        <a:ext cx="41243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0" name="Text Box 8">
            <a:extLst>
              <a:ext uri="{FF2B5EF4-FFF2-40B4-BE49-F238E27FC236}">
                <a16:creationId xmlns:a16="http://schemas.microsoft.com/office/drawing/2014/main" id="{66B8286D-3AE2-E346-A892-96C455974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1004888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则其中系数</a:t>
            </a:r>
          </a:p>
        </p:txBody>
      </p:sp>
      <p:graphicFrame>
        <p:nvGraphicFramePr>
          <p:cNvPr id="59401" name="Object 9">
            <a:extLst>
              <a:ext uri="{FF2B5EF4-FFF2-40B4-BE49-F238E27FC236}">
                <a16:creationId xmlns:a16="http://schemas.microsoft.com/office/drawing/2014/main" id="{0734037C-D1D4-D744-A472-754C9C3833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51050" y="1981200"/>
          <a:ext cx="180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5" name="Equation" r:id="rId9" imgW="41541700" imgH="10236200" progId="Equation.3">
                  <p:embed/>
                </p:oleObj>
              </mc:Choice>
              <mc:Fallback>
                <p:oleObj name="Equation" r:id="rId9" imgW="41541700" imgH="10236200" progId="Equation.3">
                  <p:embed/>
                  <p:pic>
                    <p:nvPicPr>
                      <p:cNvPr id="59401" name="Object 9">
                        <a:extLst>
                          <a:ext uri="{FF2B5EF4-FFF2-40B4-BE49-F238E27FC236}">
                            <a16:creationId xmlns:a16="http://schemas.microsoft.com/office/drawing/2014/main" id="{0734037C-D1D4-D744-A472-754C9C3833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81200"/>
                        <a:ext cx="180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2" name="Text Box 10">
            <a:extLst>
              <a:ext uri="{FF2B5EF4-FFF2-40B4-BE49-F238E27FC236}">
                <a16:creationId xmlns:a16="http://schemas.microsoft.com/office/drawing/2014/main" id="{9EA3AFBE-05F8-6140-B116-641C83E84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557463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9403" name="Object 11">
            <a:extLst>
              <a:ext uri="{FF2B5EF4-FFF2-40B4-BE49-F238E27FC236}">
                <a16:creationId xmlns:a16="http://schemas.microsoft.com/office/drawing/2014/main" id="{56501F59-7BB8-1D48-BEA2-AE91AC1AB7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9150" y="2427288"/>
          <a:ext cx="36004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6" name="Equation" r:id="rId11" imgW="33642300" imgH="8191500" progId="Equation.DSMT4">
                  <p:embed/>
                </p:oleObj>
              </mc:Choice>
              <mc:Fallback>
                <p:oleObj name="Equation" r:id="rId11" imgW="33642300" imgH="8191500" progId="Equation.DSMT4">
                  <p:embed/>
                  <p:pic>
                    <p:nvPicPr>
                      <p:cNvPr id="59403" name="Object 11">
                        <a:extLst>
                          <a:ext uri="{FF2B5EF4-FFF2-40B4-BE49-F238E27FC236}">
                            <a16:creationId xmlns:a16="http://schemas.microsoft.com/office/drawing/2014/main" id="{56501F59-7BB8-1D48-BEA2-AE91AC1AB7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2427288"/>
                        <a:ext cx="360045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4" name="Object 12">
            <a:extLst>
              <a:ext uri="{FF2B5EF4-FFF2-40B4-BE49-F238E27FC236}">
                <a16:creationId xmlns:a16="http://schemas.microsoft.com/office/drawing/2014/main" id="{3B0686C9-B84D-7E4E-9B2C-0D9A9A372F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19514" y="3170238"/>
          <a:ext cx="34559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7" name="Equation" r:id="rId13" imgW="35102800" imgH="8191500" progId="Equation.DSMT4">
                  <p:embed/>
                </p:oleObj>
              </mc:Choice>
              <mc:Fallback>
                <p:oleObj name="Equation" r:id="rId13" imgW="35102800" imgH="8191500" progId="Equation.DSMT4">
                  <p:embed/>
                  <p:pic>
                    <p:nvPicPr>
                      <p:cNvPr id="59404" name="Object 12">
                        <a:extLst>
                          <a:ext uri="{FF2B5EF4-FFF2-40B4-BE49-F238E27FC236}">
                            <a16:creationId xmlns:a16="http://schemas.microsoft.com/office/drawing/2014/main" id="{3B0686C9-B84D-7E4E-9B2C-0D9A9A372F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4" y="3170238"/>
                        <a:ext cx="3455987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5" name="Rectangle 13">
            <a:extLst>
              <a:ext uri="{FF2B5EF4-FFF2-40B4-BE49-F238E27FC236}">
                <a16:creationId xmlns:a16="http://schemas.microsoft.com/office/drawing/2014/main" id="{1FA87BD2-8489-5045-98B8-39269156A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038600"/>
            <a:ext cx="6096000" cy="1219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06" name="Object 14">
            <a:extLst>
              <a:ext uri="{FF2B5EF4-FFF2-40B4-BE49-F238E27FC236}">
                <a16:creationId xmlns:a16="http://schemas.microsoft.com/office/drawing/2014/main" id="{0ECBE13F-7EA0-CA40-943D-CB7911666C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57713" y="4197350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8" name="Equation" r:id="rId15" imgW="9652000" imgH="7023100" progId="Equation.3">
                  <p:embed/>
                </p:oleObj>
              </mc:Choice>
              <mc:Fallback>
                <p:oleObj name="Equation" r:id="rId15" imgW="9652000" imgH="7023100" progId="Equation.3">
                  <p:embed/>
                  <p:pic>
                    <p:nvPicPr>
                      <p:cNvPr id="59406" name="Object 14">
                        <a:extLst>
                          <a:ext uri="{FF2B5EF4-FFF2-40B4-BE49-F238E27FC236}">
                            <a16:creationId xmlns:a16="http://schemas.microsoft.com/office/drawing/2014/main" id="{0ECBE13F-7EA0-CA40-943D-CB7911666C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4197350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7" name="Object 15">
            <a:extLst>
              <a:ext uri="{FF2B5EF4-FFF2-40B4-BE49-F238E27FC236}">
                <a16:creationId xmlns:a16="http://schemas.microsoft.com/office/drawing/2014/main" id="{E8408AB5-C559-3546-84B5-4CC4CC9590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57700" y="4800600"/>
          <a:ext cx="876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29" name="Equation" r:id="rId17" imgW="20193000" imgH="7607300" progId="Equation.3">
                  <p:embed/>
                </p:oleObj>
              </mc:Choice>
              <mc:Fallback>
                <p:oleObj name="Equation" r:id="rId17" imgW="20193000" imgH="7607300" progId="Equation.3">
                  <p:embed/>
                  <p:pic>
                    <p:nvPicPr>
                      <p:cNvPr id="59407" name="Object 15">
                        <a:extLst>
                          <a:ext uri="{FF2B5EF4-FFF2-40B4-BE49-F238E27FC236}">
                            <a16:creationId xmlns:a16="http://schemas.microsoft.com/office/drawing/2014/main" id="{E8408AB5-C559-3546-84B5-4CC4CC9590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4800600"/>
                        <a:ext cx="876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8" name="Object 16">
            <a:extLst>
              <a:ext uri="{FF2B5EF4-FFF2-40B4-BE49-F238E27FC236}">
                <a16:creationId xmlns:a16="http://schemas.microsoft.com/office/drawing/2014/main" id="{61AB2A64-2F46-9244-A2A6-CADA8C6C67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19850" y="4184650"/>
          <a:ext cx="2286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0" name="Equation" r:id="rId19" imgW="5270500" imgH="5270500" progId="Equation.3">
                  <p:embed/>
                </p:oleObj>
              </mc:Choice>
              <mc:Fallback>
                <p:oleObj name="Equation" r:id="rId19" imgW="5270500" imgH="5270500" progId="Equation.3">
                  <p:embed/>
                  <p:pic>
                    <p:nvPicPr>
                      <p:cNvPr id="59408" name="Object 16">
                        <a:extLst>
                          <a:ext uri="{FF2B5EF4-FFF2-40B4-BE49-F238E27FC236}">
                            <a16:creationId xmlns:a16="http://schemas.microsoft.com/office/drawing/2014/main" id="{61AB2A64-2F46-9244-A2A6-CADA8C6C67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850" y="4184650"/>
                        <a:ext cx="2286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>
            <a:extLst>
              <a:ext uri="{FF2B5EF4-FFF2-40B4-BE49-F238E27FC236}">
                <a16:creationId xmlns:a16="http://schemas.microsoft.com/office/drawing/2014/main" id="{5A6D986B-9E55-0C4F-B2E1-51D3D4DEB7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411480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1" name="Equation" r:id="rId21" imgW="4978400" imgH="7315200" progId="Equation.3">
                  <p:embed/>
                </p:oleObj>
              </mc:Choice>
              <mc:Fallback>
                <p:oleObj name="Equation" r:id="rId21" imgW="4978400" imgH="7315200" progId="Equation.3">
                  <p:embed/>
                  <p:pic>
                    <p:nvPicPr>
                      <p:cNvPr id="59409" name="Object 17">
                        <a:extLst>
                          <a:ext uri="{FF2B5EF4-FFF2-40B4-BE49-F238E27FC236}">
                            <a16:creationId xmlns:a16="http://schemas.microsoft.com/office/drawing/2014/main" id="{5A6D986B-9E55-0C4F-B2E1-51D3D4DEB7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411480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0" name="Object 18">
            <a:extLst>
              <a:ext uri="{FF2B5EF4-FFF2-40B4-BE49-F238E27FC236}">
                <a16:creationId xmlns:a16="http://schemas.microsoft.com/office/drawing/2014/main" id="{5CBACC61-20E4-0D4A-9472-C0943D96B2D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21363" y="4730750"/>
          <a:ext cx="1384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2" name="Equation" r:id="rId23" imgW="31889700" imgH="12001500" progId="Equation.3">
                  <p:embed/>
                </p:oleObj>
              </mc:Choice>
              <mc:Fallback>
                <p:oleObj name="Equation" r:id="rId23" imgW="31889700" imgH="12001500" progId="Equation.3">
                  <p:embed/>
                  <p:pic>
                    <p:nvPicPr>
                      <p:cNvPr id="59410" name="Object 18">
                        <a:extLst>
                          <a:ext uri="{FF2B5EF4-FFF2-40B4-BE49-F238E27FC236}">
                            <a16:creationId xmlns:a16="http://schemas.microsoft.com/office/drawing/2014/main" id="{5CBACC61-20E4-0D4A-9472-C0943D96B2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1363" y="4730750"/>
                        <a:ext cx="1384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1" name="Object 19">
            <a:extLst>
              <a:ext uri="{FF2B5EF4-FFF2-40B4-BE49-F238E27FC236}">
                <a16:creationId xmlns:a16="http://schemas.microsoft.com/office/drawing/2014/main" id="{6FB468F6-6C53-BE4B-B509-645811D5F3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62875" y="4730750"/>
          <a:ext cx="1333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3" name="Equation" r:id="rId25" imgW="30721300" imgH="12001500" progId="Equation.3">
                  <p:embed/>
                </p:oleObj>
              </mc:Choice>
              <mc:Fallback>
                <p:oleObj name="Equation" r:id="rId25" imgW="30721300" imgH="12001500" progId="Equation.3">
                  <p:embed/>
                  <p:pic>
                    <p:nvPicPr>
                      <p:cNvPr id="59411" name="Object 19">
                        <a:extLst>
                          <a:ext uri="{FF2B5EF4-FFF2-40B4-BE49-F238E27FC236}">
                            <a16:creationId xmlns:a16="http://schemas.microsoft.com/office/drawing/2014/main" id="{6FB468F6-6C53-BE4B-B509-645811D5F3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2875" y="4730750"/>
                        <a:ext cx="1333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2" name="Line 20">
            <a:extLst>
              <a:ext uri="{FF2B5EF4-FFF2-40B4-BE49-F238E27FC236}">
                <a16:creationId xmlns:a16="http://schemas.microsoft.com/office/drawing/2014/main" id="{4F28080B-50C5-BE43-834C-C82804B53A4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4495800"/>
            <a:ext cx="762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13" name="Object 21">
            <a:extLst>
              <a:ext uri="{FF2B5EF4-FFF2-40B4-BE49-F238E27FC236}">
                <a16:creationId xmlns:a16="http://schemas.microsoft.com/office/drawing/2014/main" id="{5B151724-DF8B-7A47-8EE6-2C31B0A1E5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9575" y="4343401"/>
          <a:ext cx="36353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4" name="Equation" r:id="rId27" imgW="3213100" imgH="3213100" progId="Equation.3">
                  <p:embed/>
                </p:oleObj>
              </mc:Choice>
              <mc:Fallback>
                <p:oleObj name="Equation" r:id="rId27" imgW="3213100" imgH="3213100" progId="Equation.3">
                  <p:embed/>
                  <p:pic>
                    <p:nvPicPr>
                      <p:cNvPr id="59413" name="Object 21">
                        <a:extLst>
                          <a:ext uri="{FF2B5EF4-FFF2-40B4-BE49-F238E27FC236}">
                            <a16:creationId xmlns:a16="http://schemas.microsoft.com/office/drawing/2014/main" id="{5B151724-DF8B-7A47-8EE6-2C31B0A1E5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575" y="4343401"/>
                        <a:ext cx="363538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4" name="Line 22">
            <a:extLst>
              <a:ext uri="{FF2B5EF4-FFF2-40B4-BE49-F238E27FC236}">
                <a16:creationId xmlns:a16="http://schemas.microsoft.com/office/drawing/2014/main" id="{7E47B23F-B630-9646-A12E-201EC694FA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4495800"/>
            <a:ext cx="762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15" name="Object 23">
            <a:extLst>
              <a:ext uri="{FF2B5EF4-FFF2-40B4-BE49-F238E27FC236}">
                <a16:creationId xmlns:a16="http://schemas.microsoft.com/office/drawing/2014/main" id="{004B08A4-70E2-8B47-AE0A-B7D2268FDF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78675" y="4475164"/>
          <a:ext cx="330200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5" name="Equation" r:id="rId29" imgW="2921000" imgH="1752600" progId="Equation.3">
                  <p:embed/>
                </p:oleObj>
              </mc:Choice>
              <mc:Fallback>
                <p:oleObj name="Equation" r:id="rId29" imgW="2921000" imgH="1752600" progId="Equation.3">
                  <p:embed/>
                  <p:pic>
                    <p:nvPicPr>
                      <p:cNvPr id="59415" name="Object 23">
                        <a:extLst>
                          <a:ext uri="{FF2B5EF4-FFF2-40B4-BE49-F238E27FC236}">
                            <a16:creationId xmlns:a16="http://schemas.microsoft.com/office/drawing/2014/main" id="{004B08A4-70E2-8B47-AE0A-B7D2268FDF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8675" y="4475164"/>
                        <a:ext cx="330200" cy="20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6" name="Line 24">
            <a:extLst>
              <a:ext uri="{FF2B5EF4-FFF2-40B4-BE49-F238E27FC236}">
                <a16:creationId xmlns:a16="http://schemas.microsoft.com/office/drawing/2014/main" id="{08C07B96-B860-BC44-A4EA-29043F031C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4495801"/>
            <a:ext cx="0" cy="36036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17" name="Object 25">
            <a:extLst>
              <a:ext uri="{FF2B5EF4-FFF2-40B4-BE49-F238E27FC236}">
                <a16:creationId xmlns:a16="http://schemas.microsoft.com/office/drawing/2014/main" id="{B95CFAB4-E1B5-0A4C-989F-7C3C16F781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48750" y="4210050"/>
          <a:ext cx="850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6" name="Equation" r:id="rId31" imgW="19596100" imgH="17843500" progId="Equation.3">
                  <p:embed/>
                </p:oleObj>
              </mc:Choice>
              <mc:Fallback>
                <p:oleObj name="Equation" r:id="rId31" imgW="19596100" imgH="17843500" progId="Equation.3">
                  <p:embed/>
                  <p:pic>
                    <p:nvPicPr>
                      <p:cNvPr id="59417" name="Object 25">
                        <a:extLst>
                          <a:ext uri="{FF2B5EF4-FFF2-40B4-BE49-F238E27FC236}">
                            <a16:creationId xmlns:a16="http://schemas.microsoft.com/office/drawing/2014/main" id="{B95CFAB4-E1B5-0A4C-989F-7C3C16F78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0" y="4210050"/>
                        <a:ext cx="850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8" name="Object 26">
            <a:extLst>
              <a:ext uri="{FF2B5EF4-FFF2-40B4-BE49-F238E27FC236}">
                <a16:creationId xmlns:a16="http://schemas.microsoft.com/office/drawing/2014/main" id="{6629DC53-D256-924E-AD63-C2D41067F1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92538" y="5343525"/>
          <a:ext cx="36004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7" name="Equation" r:id="rId33" imgW="39789100" imgH="10528300" progId="Equation.DSMT4">
                  <p:embed/>
                </p:oleObj>
              </mc:Choice>
              <mc:Fallback>
                <p:oleObj name="Equation" r:id="rId33" imgW="39789100" imgH="10528300" progId="Equation.DSMT4">
                  <p:embed/>
                  <p:pic>
                    <p:nvPicPr>
                      <p:cNvPr id="59418" name="Object 26">
                        <a:extLst>
                          <a:ext uri="{FF2B5EF4-FFF2-40B4-BE49-F238E27FC236}">
                            <a16:creationId xmlns:a16="http://schemas.microsoft.com/office/drawing/2014/main" id="{6629DC53-D256-924E-AD63-C2D41067F1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8" y="5343525"/>
                        <a:ext cx="360045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9" name="Object 27">
            <a:extLst>
              <a:ext uri="{FF2B5EF4-FFF2-40B4-BE49-F238E27FC236}">
                <a16:creationId xmlns:a16="http://schemas.microsoft.com/office/drawing/2014/main" id="{C4B45D5D-EC42-624E-926B-142A66F1AB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79568" y="5432648"/>
          <a:ext cx="2286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8" name="Equation" r:id="rId35" imgW="5270500" imgH="5270500" progId="Equation.3">
                  <p:embed/>
                </p:oleObj>
              </mc:Choice>
              <mc:Fallback>
                <p:oleObj name="Equation" r:id="rId35" imgW="5270500" imgH="5270500" progId="Equation.3">
                  <p:embed/>
                  <p:pic>
                    <p:nvPicPr>
                      <p:cNvPr id="59419" name="Object 27">
                        <a:extLst>
                          <a:ext uri="{FF2B5EF4-FFF2-40B4-BE49-F238E27FC236}">
                            <a16:creationId xmlns:a16="http://schemas.microsoft.com/office/drawing/2014/main" id="{C4B45D5D-EC42-624E-926B-142A66F1AB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9568" y="5432648"/>
                        <a:ext cx="2286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0" name="Object 28">
            <a:extLst>
              <a:ext uri="{FF2B5EF4-FFF2-40B4-BE49-F238E27FC236}">
                <a16:creationId xmlns:a16="http://schemas.microsoft.com/office/drawing/2014/main" id="{A8D38418-602F-A944-A077-BAFEB0EC35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2144" y="5949280"/>
          <a:ext cx="203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39" name="Equation" r:id="rId37" imgW="4686300" imgH="7315200" progId="Equation.3">
                  <p:embed/>
                </p:oleObj>
              </mc:Choice>
              <mc:Fallback>
                <p:oleObj name="Equation" r:id="rId37" imgW="4686300" imgH="7315200" progId="Equation.3">
                  <p:embed/>
                  <p:pic>
                    <p:nvPicPr>
                      <p:cNvPr id="59420" name="Object 28">
                        <a:extLst>
                          <a:ext uri="{FF2B5EF4-FFF2-40B4-BE49-F238E27FC236}">
                            <a16:creationId xmlns:a16="http://schemas.microsoft.com/office/drawing/2014/main" id="{A8D38418-602F-A944-A077-BAFEB0EC35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2144" y="5949280"/>
                        <a:ext cx="203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1" name="Object 29">
            <a:extLst>
              <a:ext uri="{FF2B5EF4-FFF2-40B4-BE49-F238E27FC236}">
                <a16:creationId xmlns:a16="http://schemas.microsoft.com/office/drawing/2014/main" id="{B52B5C8A-A591-6949-B765-60649666CB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52185" y="5373689"/>
          <a:ext cx="84613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40" name="Equation" r:id="rId39" imgW="8191500" imgH="9067800" progId="Equation.DSMT4">
                  <p:embed/>
                </p:oleObj>
              </mc:Choice>
              <mc:Fallback>
                <p:oleObj name="Equation" r:id="rId39" imgW="8191500" imgH="9067800" progId="Equation.DSMT4">
                  <p:embed/>
                  <p:pic>
                    <p:nvPicPr>
                      <p:cNvPr id="59421" name="Object 29">
                        <a:extLst>
                          <a:ext uri="{FF2B5EF4-FFF2-40B4-BE49-F238E27FC236}">
                            <a16:creationId xmlns:a16="http://schemas.microsoft.com/office/drawing/2014/main" id="{B52B5C8A-A591-6949-B765-60649666CB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2185" y="5373689"/>
                        <a:ext cx="846137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2" name="Object 30">
            <a:extLst>
              <a:ext uri="{FF2B5EF4-FFF2-40B4-BE49-F238E27FC236}">
                <a16:creationId xmlns:a16="http://schemas.microsoft.com/office/drawing/2014/main" id="{2B455E1F-2188-DE4D-AC86-E27A14DD29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51164" y="1557338"/>
          <a:ext cx="46037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41" name="Equation" r:id="rId41" imgW="5270500" imgH="9067800" progId="Equation.DSMT4">
                  <p:embed/>
                </p:oleObj>
              </mc:Choice>
              <mc:Fallback>
                <p:oleObj name="Equation" r:id="rId41" imgW="5270500" imgH="9067800" progId="Equation.DSMT4">
                  <p:embed/>
                  <p:pic>
                    <p:nvPicPr>
                      <p:cNvPr id="59422" name="Object 30">
                        <a:extLst>
                          <a:ext uri="{FF2B5EF4-FFF2-40B4-BE49-F238E27FC236}">
                            <a16:creationId xmlns:a16="http://schemas.microsoft.com/office/drawing/2014/main" id="{2B455E1F-2188-DE4D-AC86-E27A14DD29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4" y="1557338"/>
                        <a:ext cx="460375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24" name="Text Box 32">
            <a:extLst>
              <a:ext uri="{FF2B5EF4-FFF2-40B4-BE49-F238E27FC236}">
                <a16:creationId xmlns:a16="http://schemas.microsoft.com/office/drawing/2014/main" id="{5A67F1C5-78F5-DD40-9314-07EA839AB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276601"/>
            <a:ext cx="2362200" cy="48013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利用“偶倍奇零”</a:t>
            </a:r>
          </a:p>
        </p:txBody>
      </p:sp>
      <p:sp>
        <p:nvSpPr>
          <p:cNvPr id="59425" name="Line 33">
            <a:extLst>
              <a:ext uri="{FF2B5EF4-FFF2-40B4-BE49-F238E27FC236}">
                <a16:creationId xmlns:a16="http://schemas.microsoft.com/office/drawing/2014/main" id="{332EE9F4-DC00-8242-929D-1536A99D2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038600"/>
            <a:ext cx="0" cy="1447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9426" name="Text Box 34">
            <a:extLst>
              <a:ext uri="{FF2B5EF4-FFF2-40B4-BE49-F238E27FC236}">
                <a16:creationId xmlns:a16="http://schemas.microsoft.com/office/drawing/2014/main" id="{BDAE8699-A7E8-F743-97BC-84824EE61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981200"/>
            <a:ext cx="168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(1993 </a:t>
            </a:r>
            <a:r>
              <a:rPr lang="zh-CN" altLang="en-US" sz="2400">
                <a:solidFill>
                  <a:srgbClr val="000000"/>
                </a:solidFill>
              </a:rPr>
              <a:t>考研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9434" name="Text Box 42">
            <a:extLst>
              <a:ext uri="{FF2B5EF4-FFF2-40B4-BE49-F238E27FC236}">
                <a16:creationId xmlns:a16="http://schemas.microsoft.com/office/drawing/2014/main" id="{999E4600-2702-8A4E-8016-083FDB206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295276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的傅里 </a:t>
            </a:r>
          </a:p>
        </p:txBody>
      </p:sp>
      <p:sp>
        <p:nvSpPr>
          <p:cNvPr id="59435" name="Rectangle 43">
            <a:extLst>
              <a:ext uri="{FF2B5EF4-FFF2-40B4-BE49-F238E27FC236}">
                <a16:creationId xmlns:a16="http://schemas.microsoft.com/office/drawing/2014/main" id="{8974A38D-2C9C-0949-845E-999F816D4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603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函数</a:t>
            </a:r>
          </a:p>
        </p:txBody>
      </p:sp>
    </p:spTree>
    <p:extLst>
      <p:ext uri="{BB962C8B-B14F-4D97-AF65-F5344CB8AC3E}">
        <p14:creationId xmlns:p14="http://schemas.microsoft.com/office/powerpoint/2010/main" val="98657106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9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9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 build="p" autoUpdateAnimBg="0"/>
      <p:bldP spid="59402" grpId="0" build="p" autoUpdateAnimBg="0"/>
      <p:bldP spid="59424" grpId="0" animBg="1" autoUpdateAnimBg="0"/>
      <p:bldP spid="59426" grpId="0" build="p" autoUpdateAnimBg="0" advAuto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CC530B04-BCCE-8344-B5D9-82BF688B6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1219200" cy="6096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58371" name="Object 3">
            <a:extLst>
              <a:ext uri="{FF2B5EF4-FFF2-40B4-BE49-F238E27FC236}">
                <a16:creationId xmlns:a16="http://schemas.microsoft.com/office/drawing/2014/main" id="{DACBAA20-0E6A-2144-B4B2-3EDDA951E6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54350" y="361950"/>
          <a:ext cx="723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0" name="Equation" r:id="rId3" imgW="16675100" imgH="9067800" progId="Equation.3">
                  <p:embed/>
                </p:oleObj>
              </mc:Choice>
              <mc:Fallback>
                <p:oleObj name="Equation" r:id="rId3" imgW="16675100" imgH="9067800" progId="Equation.3">
                  <p:embed/>
                  <p:pic>
                    <p:nvPicPr>
                      <p:cNvPr id="58371" name="Object 3">
                        <a:extLst>
                          <a:ext uri="{FF2B5EF4-FFF2-40B4-BE49-F238E27FC236}">
                            <a16:creationId xmlns:a16="http://schemas.microsoft.com/office/drawing/2014/main" id="{DACBAA20-0E6A-2144-B4B2-3EDDA951E6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361950"/>
                        <a:ext cx="723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Text Box 4">
            <a:extLst>
              <a:ext uri="{FF2B5EF4-FFF2-40B4-BE49-F238E27FC236}">
                <a16:creationId xmlns:a16="http://schemas.microsoft.com/office/drawing/2014/main" id="{97D5904F-48A5-0545-BFCD-FD4D17E2C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228601"/>
            <a:ext cx="3929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是以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为周期的函数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F4D2BC2B-D6F5-4E41-9973-A4AC469D5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286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其傅氏系数为</a:t>
            </a:r>
          </a:p>
        </p:txBody>
      </p:sp>
      <p:graphicFrame>
        <p:nvGraphicFramePr>
          <p:cNvPr id="58374" name="Object 6">
            <a:extLst>
              <a:ext uri="{FF2B5EF4-FFF2-40B4-BE49-F238E27FC236}">
                <a16:creationId xmlns:a16="http://schemas.microsoft.com/office/drawing/2014/main" id="{07278A4E-73FF-2E47-81D4-3F2FA9F6B0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753600" y="323850"/>
          <a:ext cx="520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1" name="Equation" r:id="rId5" imgW="12001500" imgH="9944100" progId="Equation.3">
                  <p:embed/>
                </p:oleObj>
              </mc:Choice>
              <mc:Fallback>
                <p:oleObj name="Equation" r:id="rId5" imgW="12001500" imgH="9944100" progId="Equation.3">
                  <p:embed/>
                  <p:pic>
                    <p:nvPicPr>
                      <p:cNvPr id="58374" name="Object 6">
                        <a:extLst>
                          <a:ext uri="{FF2B5EF4-FFF2-40B4-BE49-F238E27FC236}">
                            <a16:creationId xmlns:a16="http://schemas.microsoft.com/office/drawing/2014/main" id="{07278A4E-73FF-2E47-81D4-3F2FA9F6B0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3600" y="323850"/>
                        <a:ext cx="520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Text Box 7">
            <a:extLst>
              <a:ext uri="{FF2B5EF4-FFF2-40B4-BE49-F238E27FC236}">
                <a16:creationId xmlns:a16="http://schemas.microsoft.com/office/drawing/2014/main" id="{1E4FAC4C-2C48-5040-89A9-69B4E517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270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8376" name="Object 8">
            <a:extLst>
              <a:ext uri="{FF2B5EF4-FFF2-40B4-BE49-F238E27FC236}">
                <a16:creationId xmlns:a16="http://schemas.microsoft.com/office/drawing/2014/main" id="{139B3721-FD66-7743-B652-00C6E46438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35300" y="844550"/>
          <a:ext cx="292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2" name="Equation" r:id="rId7" imgW="67297300" imgH="10236200" progId="Equation.3">
                  <p:embed/>
                </p:oleObj>
              </mc:Choice>
              <mc:Fallback>
                <p:oleObj name="Equation" r:id="rId7" imgW="67297300" imgH="10236200" progId="Equation.3">
                  <p:embed/>
                  <p:pic>
                    <p:nvPicPr>
                      <p:cNvPr id="58376" name="Object 8">
                        <a:extLst>
                          <a:ext uri="{FF2B5EF4-FFF2-40B4-BE49-F238E27FC236}">
                            <a16:creationId xmlns:a16="http://schemas.microsoft.com/office/drawing/2014/main" id="{139B3721-FD66-7743-B652-00C6E46438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844550"/>
                        <a:ext cx="292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9">
            <a:extLst>
              <a:ext uri="{FF2B5EF4-FFF2-40B4-BE49-F238E27FC236}">
                <a16:creationId xmlns:a16="http://schemas.microsoft.com/office/drawing/2014/main" id="{A9DB1A8E-EDEB-8140-87C7-6F562CA8A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900" y="762001"/>
            <a:ext cx="214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的傅氏系数</a:t>
            </a:r>
          </a:p>
        </p:txBody>
      </p:sp>
      <p:graphicFrame>
        <p:nvGraphicFramePr>
          <p:cNvPr id="58378" name="Object 10">
            <a:extLst>
              <a:ext uri="{FF2B5EF4-FFF2-40B4-BE49-F238E27FC236}">
                <a16:creationId xmlns:a16="http://schemas.microsoft.com/office/drawing/2014/main" id="{075E25C0-8D46-A74C-B52E-4CB632B584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14576" y="1452563"/>
          <a:ext cx="78962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3" name="Equation" r:id="rId9" imgW="181978300" imgH="10236200" progId="Equation.3">
                  <p:embed/>
                </p:oleObj>
              </mc:Choice>
              <mc:Fallback>
                <p:oleObj name="Equation" r:id="rId9" imgW="181978300" imgH="10236200" progId="Equation.3">
                  <p:embed/>
                  <p:pic>
                    <p:nvPicPr>
                      <p:cNvPr id="58378" name="Object 10">
                        <a:extLst>
                          <a:ext uri="{FF2B5EF4-FFF2-40B4-BE49-F238E27FC236}">
                            <a16:creationId xmlns:a16="http://schemas.microsoft.com/office/drawing/2014/main" id="{075E25C0-8D46-A74C-B52E-4CB632B584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6" y="1452563"/>
                        <a:ext cx="78962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9" name="Text Box 11">
            <a:extLst>
              <a:ext uri="{FF2B5EF4-FFF2-40B4-BE49-F238E27FC236}">
                <a16:creationId xmlns:a16="http://schemas.microsoft.com/office/drawing/2014/main" id="{7938C98B-BEA3-8946-9C5B-583B14231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478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8380" name="Object 12">
            <a:extLst>
              <a:ext uri="{FF2B5EF4-FFF2-40B4-BE49-F238E27FC236}">
                <a16:creationId xmlns:a16="http://schemas.microsoft.com/office/drawing/2014/main" id="{793B7CDB-532F-E542-9905-217DDB20EF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5" y="1958975"/>
          <a:ext cx="4319588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4" name="Equation" r:id="rId11" imgW="40081200" imgH="8191500" progId="Equation.DSMT4">
                  <p:embed/>
                </p:oleObj>
              </mc:Choice>
              <mc:Fallback>
                <p:oleObj name="Equation" r:id="rId11" imgW="40081200" imgH="8191500" progId="Equation.DSMT4">
                  <p:embed/>
                  <p:pic>
                    <p:nvPicPr>
                      <p:cNvPr id="58380" name="Object 12">
                        <a:extLst>
                          <a:ext uri="{FF2B5EF4-FFF2-40B4-BE49-F238E27FC236}">
                            <a16:creationId xmlns:a16="http://schemas.microsoft.com/office/drawing/2014/main" id="{793B7CDB-532F-E542-9905-217DDB20EF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1958975"/>
                        <a:ext cx="4319588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1" name="Object 13">
            <a:extLst>
              <a:ext uri="{FF2B5EF4-FFF2-40B4-BE49-F238E27FC236}">
                <a16:creationId xmlns:a16="http://schemas.microsoft.com/office/drawing/2014/main" id="{E1E6C85C-DBD4-5340-BE9B-1EDD2ED336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54614" y="2214564"/>
          <a:ext cx="712787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5" name="Equation" r:id="rId13" imgW="16675100" imgH="7315200" progId="Equation.3">
                  <p:embed/>
                </p:oleObj>
              </mc:Choice>
              <mc:Fallback>
                <p:oleObj name="Equation" r:id="rId13" imgW="16675100" imgH="7315200" progId="Equation.3">
                  <p:embed/>
                  <p:pic>
                    <p:nvPicPr>
                      <p:cNvPr id="58381" name="Object 13">
                        <a:extLst>
                          <a:ext uri="{FF2B5EF4-FFF2-40B4-BE49-F238E27FC236}">
                            <a16:creationId xmlns:a16="http://schemas.microsoft.com/office/drawing/2014/main" id="{E1E6C85C-DBD4-5340-BE9B-1EDD2ED336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4614" y="2214564"/>
                        <a:ext cx="712787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2" name="Object 14">
            <a:extLst>
              <a:ext uri="{FF2B5EF4-FFF2-40B4-BE49-F238E27FC236}">
                <a16:creationId xmlns:a16="http://schemas.microsoft.com/office/drawing/2014/main" id="{F48C4A0E-8F67-8F47-987D-04CC9FD2DF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6489" y="2676526"/>
          <a:ext cx="403383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6" name="Equation" r:id="rId15" imgW="38328600" imgH="8191500" progId="Equation.DSMT4">
                  <p:embed/>
                </p:oleObj>
              </mc:Choice>
              <mc:Fallback>
                <p:oleObj name="Equation" r:id="rId15" imgW="38328600" imgH="8191500" progId="Equation.DSMT4">
                  <p:embed/>
                  <p:pic>
                    <p:nvPicPr>
                      <p:cNvPr id="58382" name="Object 14">
                        <a:extLst>
                          <a:ext uri="{FF2B5EF4-FFF2-40B4-BE49-F238E27FC236}">
                            <a16:creationId xmlns:a16="http://schemas.microsoft.com/office/drawing/2014/main" id="{F48C4A0E-8F67-8F47-987D-04CC9FD2DF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9" y="2676526"/>
                        <a:ext cx="4033837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3" name="Object 15">
            <a:extLst>
              <a:ext uri="{FF2B5EF4-FFF2-40B4-BE49-F238E27FC236}">
                <a16:creationId xmlns:a16="http://schemas.microsoft.com/office/drawing/2014/main" id="{C52C82AB-0AC0-2F4B-A293-F056392A0B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51538" y="4879975"/>
          <a:ext cx="36004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7" name="Equation" r:id="rId17" imgW="37744400" imgH="8191500" progId="Equation.DSMT4">
                  <p:embed/>
                </p:oleObj>
              </mc:Choice>
              <mc:Fallback>
                <p:oleObj name="Equation" r:id="rId17" imgW="37744400" imgH="8191500" progId="Equation.DSMT4">
                  <p:embed/>
                  <p:pic>
                    <p:nvPicPr>
                      <p:cNvPr id="58383" name="Object 15">
                        <a:extLst>
                          <a:ext uri="{FF2B5EF4-FFF2-40B4-BE49-F238E27FC236}">
                            <a16:creationId xmlns:a16="http://schemas.microsoft.com/office/drawing/2014/main" id="{C52C82AB-0AC0-2F4B-A293-F056392A0B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8" y="4879975"/>
                        <a:ext cx="3600450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4" name="Object 16">
            <a:extLst>
              <a:ext uri="{FF2B5EF4-FFF2-40B4-BE49-F238E27FC236}">
                <a16:creationId xmlns:a16="http://schemas.microsoft.com/office/drawing/2014/main" id="{CE2D34FD-ABFF-0947-AC2C-07838BEA54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5511800"/>
          <a:ext cx="1689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8" name="Equation" r:id="rId19" imgW="38912800" imgH="9944100" progId="Equation.3">
                  <p:embed/>
                </p:oleObj>
              </mc:Choice>
              <mc:Fallback>
                <p:oleObj name="Equation" r:id="rId19" imgW="38912800" imgH="9944100" progId="Equation.3">
                  <p:embed/>
                  <p:pic>
                    <p:nvPicPr>
                      <p:cNvPr id="58384" name="Object 16">
                        <a:extLst>
                          <a:ext uri="{FF2B5EF4-FFF2-40B4-BE49-F238E27FC236}">
                            <a16:creationId xmlns:a16="http://schemas.microsoft.com/office/drawing/2014/main" id="{CE2D34FD-ABFF-0947-AC2C-07838BEA54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511800"/>
                        <a:ext cx="1689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5" name="Object 17">
            <a:extLst>
              <a:ext uri="{FF2B5EF4-FFF2-40B4-BE49-F238E27FC236}">
                <a16:creationId xmlns:a16="http://schemas.microsoft.com/office/drawing/2014/main" id="{CA4530EC-A1D2-B047-ACE2-B6A6790CC3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54650" y="5511800"/>
          <a:ext cx="1562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49" name="Equation" r:id="rId21" imgW="35991800" imgH="9944100" progId="Equation.3">
                  <p:embed/>
                </p:oleObj>
              </mc:Choice>
              <mc:Fallback>
                <p:oleObj name="Equation" r:id="rId21" imgW="35991800" imgH="9944100" progId="Equation.3">
                  <p:embed/>
                  <p:pic>
                    <p:nvPicPr>
                      <p:cNvPr id="58385" name="Object 17">
                        <a:extLst>
                          <a:ext uri="{FF2B5EF4-FFF2-40B4-BE49-F238E27FC236}">
                            <a16:creationId xmlns:a16="http://schemas.microsoft.com/office/drawing/2014/main" id="{CA4530EC-A1D2-B047-ACE2-B6A6790CC3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5511800"/>
                        <a:ext cx="1562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01" name="Group 33">
            <a:extLst>
              <a:ext uri="{FF2B5EF4-FFF2-40B4-BE49-F238E27FC236}">
                <a16:creationId xmlns:a16="http://schemas.microsoft.com/office/drawing/2014/main" id="{541E354A-5054-5349-9863-AE09DB0DE3A4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133600"/>
            <a:ext cx="1981200" cy="528638"/>
            <a:chOff x="4128" y="1488"/>
            <a:chExt cx="1248" cy="333"/>
          </a:xfrm>
        </p:grpSpPr>
        <p:graphicFrame>
          <p:nvGraphicFramePr>
            <p:cNvPr id="58387" name="Object 19">
              <a:extLst>
                <a:ext uri="{FF2B5EF4-FFF2-40B4-BE49-F238E27FC236}">
                  <a16:creationId xmlns:a16="http://schemas.microsoft.com/office/drawing/2014/main" id="{9D76E422-7FEC-DB4C-94D6-5CDCBCE8D6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1536"/>
            <a:ext cx="77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5550" name="Equation" r:id="rId23" imgW="28384500" imgH="7607300" progId="Equation.3">
                    <p:embed/>
                  </p:oleObj>
                </mc:Choice>
                <mc:Fallback>
                  <p:oleObj name="Equation" r:id="rId23" imgW="28384500" imgH="7607300" progId="Equation.3">
                    <p:embed/>
                    <p:pic>
                      <p:nvPicPr>
                        <p:cNvPr id="58387" name="Object 19">
                          <a:extLst>
                            <a:ext uri="{FF2B5EF4-FFF2-40B4-BE49-F238E27FC236}">
                              <a16:creationId xmlns:a16="http://schemas.microsoft.com/office/drawing/2014/main" id="{9D76E422-7FEC-DB4C-94D6-5CDCBCE8D6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1536"/>
                          <a:ext cx="77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88" name="Text Box 20">
              <a:extLst>
                <a:ext uri="{FF2B5EF4-FFF2-40B4-BE49-F238E27FC236}">
                  <a16:creationId xmlns:a16="http://schemas.microsoft.com/office/drawing/2014/main" id="{90651AD0-CF4B-9B4E-B2B9-575A55181D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1488"/>
              <a:ext cx="1248" cy="333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令</a:t>
              </a:r>
            </a:p>
          </p:txBody>
        </p:sp>
      </p:grpSp>
      <p:graphicFrame>
        <p:nvGraphicFramePr>
          <p:cNvPr id="58389" name="Object 21">
            <a:extLst>
              <a:ext uri="{FF2B5EF4-FFF2-40B4-BE49-F238E27FC236}">
                <a16:creationId xmlns:a16="http://schemas.microsoft.com/office/drawing/2014/main" id="{3EBE6A19-84AD-7F4A-AEFC-77CC174A5E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21101" y="4365625"/>
          <a:ext cx="374332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1" name="Equation" r:id="rId25" imgW="39204900" imgH="8191500" progId="Equation.DSMT4">
                  <p:embed/>
                </p:oleObj>
              </mc:Choice>
              <mc:Fallback>
                <p:oleObj name="Equation" r:id="rId25" imgW="39204900" imgH="8191500" progId="Equation.DSMT4">
                  <p:embed/>
                  <p:pic>
                    <p:nvPicPr>
                      <p:cNvPr id="58389" name="Object 21">
                        <a:extLst>
                          <a:ext uri="{FF2B5EF4-FFF2-40B4-BE49-F238E27FC236}">
                            <a16:creationId xmlns:a16="http://schemas.microsoft.com/office/drawing/2014/main" id="{3EBE6A19-84AD-7F4A-AEFC-77CC174A5E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1" y="4365625"/>
                        <a:ext cx="374332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0" name="Object 22">
            <a:extLst>
              <a:ext uri="{FF2B5EF4-FFF2-40B4-BE49-F238E27FC236}">
                <a16:creationId xmlns:a16="http://schemas.microsoft.com/office/drawing/2014/main" id="{F59290D0-DA40-B445-8937-7936618F89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5625" y="1436688"/>
          <a:ext cx="2832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2" name="Equation" r:id="rId27" imgW="65239900" imgH="9944100" progId="Equation.3">
                  <p:embed/>
                </p:oleObj>
              </mc:Choice>
              <mc:Fallback>
                <p:oleObj name="Equation" r:id="rId27" imgW="65239900" imgH="9944100" progId="Equation.3">
                  <p:embed/>
                  <p:pic>
                    <p:nvPicPr>
                      <p:cNvPr id="58390" name="Object 22">
                        <a:extLst>
                          <a:ext uri="{FF2B5EF4-FFF2-40B4-BE49-F238E27FC236}">
                            <a16:creationId xmlns:a16="http://schemas.microsoft.com/office/drawing/2014/main" id="{F59290D0-DA40-B445-8937-7936618F89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1436688"/>
                        <a:ext cx="2832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1" name="Object 23">
            <a:extLst>
              <a:ext uri="{FF2B5EF4-FFF2-40B4-BE49-F238E27FC236}">
                <a16:creationId xmlns:a16="http://schemas.microsoft.com/office/drawing/2014/main" id="{27EDB84A-378C-4744-AEAF-F442ED396AF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54850" y="1436688"/>
          <a:ext cx="2819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3" name="Equation" r:id="rId29" imgW="64947800" imgH="9944100" progId="Equation.3">
                  <p:embed/>
                </p:oleObj>
              </mc:Choice>
              <mc:Fallback>
                <p:oleObj name="Equation" r:id="rId29" imgW="64947800" imgH="9944100" progId="Equation.3">
                  <p:embed/>
                  <p:pic>
                    <p:nvPicPr>
                      <p:cNvPr id="58391" name="Object 23">
                        <a:extLst>
                          <a:ext uri="{FF2B5EF4-FFF2-40B4-BE49-F238E27FC236}">
                            <a16:creationId xmlns:a16="http://schemas.microsoft.com/office/drawing/2014/main" id="{27EDB84A-378C-4744-AEAF-F442ED396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4850" y="1436688"/>
                        <a:ext cx="2819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5" name="Object 27">
            <a:extLst>
              <a:ext uri="{FF2B5EF4-FFF2-40B4-BE49-F238E27FC236}">
                <a16:creationId xmlns:a16="http://schemas.microsoft.com/office/drawing/2014/main" id="{12B45E7A-C882-E942-B07E-92C95CC896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32626" y="3541713"/>
          <a:ext cx="1655763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4" name="Equation" r:id="rId31" imgW="17259300" imgH="8191500" progId="Equation.DSMT4">
                  <p:embed/>
                </p:oleObj>
              </mc:Choice>
              <mc:Fallback>
                <p:oleObj name="Equation" r:id="rId31" imgW="17259300" imgH="8191500" progId="Equation.DSMT4">
                  <p:embed/>
                  <p:pic>
                    <p:nvPicPr>
                      <p:cNvPr id="58395" name="Object 27">
                        <a:extLst>
                          <a:ext uri="{FF2B5EF4-FFF2-40B4-BE49-F238E27FC236}">
                            <a16:creationId xmlns:a16="http://schemas.microsoft.com/office/drawing/2014/main" id="{12B45E7A-C882-E942-B07E-92C95CC896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3541713"/>
                        <a:ext cx="1655763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8" name="Object 30">
            <a:extLst>
              <a:ext uri="{FF2B5EF4-FFF2-40B4-BE49-F238E27FC236}">
                <a16:creationId xmlns:a16="http://schemas.microsoft.com/office/drawing/2014/main" id="{25DF0B82-AE0D-EA4F-9304-14A1FA4D3D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857250"/>
          <a:ext cx="495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5" name="Equation" r:id="rId33" imgW="11404600" imgH="9944100" progId="Equation.3">
                  <p:embed/>
                </p:oleObj>
              </mc:Choice>
              <mc:Fallback>
                <p:oleObj name="Equation" r:id="rId33" imgW="11404600" imgH="9944100" progId="Equation.3">
                  <p:embed/>
                  <p:pic>
                    <p:nvPicPr>
                      <p:cNvPr id="58398" name="Object 30">
                        <a:extLst>
                          <a:ext uri="{FF2B5EF4-FFF2-40B4-BE49-F238E27FC236}">
                            <a16:creationId xmlns:a16="http://schemas.microsoft.com/office/drawing/2014/main" id="{25DF0B82-AE0D-EA4F-9304-14A1FA4D3D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857250"/>
                        <a:ext cx="495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2" name="Line 34">
            <a:extLst>
              <a:ext uri="{FF2B5EF4-FFF2-40B4-BE49-F238E27FC236}">
                <a16:creationId xmlns:a16="http://schemas.microsoft.com/office/drawing/2014/main" id="{0EED7F28-D862-BD46-B971-A89980AD42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505200"/>
            <a:ext cx="0" cy="1066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410" name="Text Box 42">
            <a:extLst>
              <a:ext uri="{FF2B5EF4-FFF2-40B4-BE49-F238E27FC236}">
                <a16:creationId xmlns:a16="http://schemas.microsoft.com/office/drawing/2014/main" id="{90F3ED68-4B76-A44B-B702-F5AC5A5C8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91185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类似可得</a:t>
            </a:r>
          </a:p>
        </p:txBody>
      </p:sp>
      <p:graphicFrame>
        <p:nvGraphicFramePr>
          <p:cNvPr id="58411" name="Object 43">
            <a:extLst>
              <a:ext uri="{FF2B5EF4-FFF2-40B4-BE49-F238E27FC236}">
                <a16:creationId xmlns:a16="http://schemas.microsoft.com/office/drawing/2014/main" id="{3DA7F97F-6EE9-8347-BD33-D4AB8F3DDB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60452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56" name="Equation" r:id="rId35" imgW="7023100" imgH="9944100" progId="Equation.3">
                  <p:embed/>
                </p:oleObj>
              </mc:Choice>
              <mc:Fallback>
                <p:oleObj name="Equation" r:id="rId35" imgW="7023100" imgH="9944100" progId="Equation.3">
                  <p:embed/>
                  <p:pic>
                    <p:nvPicPr>
                      <p:cNvPr id="58411" name="Object 43">
                        <a:extLst>
                          <a:ext uri="{FF2B5EF4-FFF2-40B4-BE49-F238E27FC236}">
                            <a16:creationId xmlns:a16="http://schemas.microsoft.com/office/drawing/2014/main" id="{3DA7F97F-6EE9-8347-BD33-D4AB8F3DDB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452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12" name="Rectangle 44">
            <a:extLst>
              <a:ext uri="{FF2B5EF4-FFF2-40B4-BE49-F238E27FC236}">
                <a16:creationId xmlns:a16="http://schemas.microsoft.com/office/drawing/2014/main" id="{88FF7187-6F24-4141-B311-8F0E8A86E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8" y="36449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利用周期函数性质</a:t>
            </a:r>
          </a:p>
        </p:txBody>
      </p:sp>
    </p:spTree>
    <p:extLst>
      <p:ext uri="{BB962C8B-B14F-4D97-AF65-F5344CB8AC3E}">
        <p14:creationId xmlns:p14="http://schemas.microsoft.com/office/powerpoint/2010/main" val="59824701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8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 autoUpdateAnimBg="0" advAuto="0"/>
      <p:bldP spid="58373" grpId="0" build="p" autoUpdateAnimBg="0"/>
      <p:bldP spid="58375" grpId="0" build="p" autoUpdateAnimBg="0"/>
      <p:bldP spid="58377" grpId="0" build="p" autoUpdateAnimBg="0" advAuto="0"/>
      <p:bldP spid="58379" grpId="0" build="p" autoUpdateAnimBg="0"/>
      <p:bldP spid="58410" grpId="0" build="p" autoUpdateAnimBg="0"/>
      <p:bldP spid="5841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13" name="Rectangle 41">
            <a:extLst>
              <a:ext uri="{FF2B5EF4-FFF2-40B4-BE49-F238E27FC236}">
                <a16:creationId xmlns:a16="http://schemas.microsoft.com/office/drawing/2014/main" id="{5B700D99-52FC-2446-AEE2-BCB5A1E0A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528" y="836712"/>
            <a:ext cx="8820472" cy="1220688"/>
          </a:xfrm>
          <a:prstGeom prst="rect">
            <a:avLst/>
          </a:prstGeom>
          <a:solidFill>
            <a:schemeClr val="tx1"/>
          </a:solidFill>
          <a:ln w="38100" cmpd="dbl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4297" name="Text Box 25">
            <a:extLst>
              <a:ext uri="{FF2B5EF4-FFF2-40B4-BE49-F238E27FC236}">
                <a16:creationId xmlns:a16="http://schemas.microsoft.com/office/drawing/2014/main" id="{F9357381-FBF4-DA42-9FD5-51A3A6E3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1066801"/>
            <a:ext cx="82788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一般周期的函数的傅里叶级数 </a:t>
            </a:r>
          </a:p>
        </p:txBody>
      </p:sp>
      <p:sp>
        <p:nvSpPr>
          <p:cNvPr id="54298" name="Text Box 26">
            <a:extLst>
              <a:ext uri="{FF2B5EF4-FFF2-40B4-BE49-F238E27FC236}">
                <a16:creationId xmlns:a16="http://schemas.microsoft.com/office/drawing/2014/main" id="{66FB64A5-7E04-1A4D-8A75-F2B696F3E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590800"/>
            <a:ext cx="556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</a:rPr>
              <a:t>一、周期为</a:t>
            </a:r>
            <a:r>
              <a:rPr lang="en-US" altLang="zh-CN" sz="3200">
                <a:solidFill>
                  <a:srgbClr val="000000"/>
                </a:solidFill>
              </a:rPr>
              <a:t>2 </a:t>
            </a:r>
            <a:r>
              <a:rPr lang="en-US" altLang="zh-CN" sz="3200" i="1">
                <a:solidFill>
                  <a:srgbClr val="000000"/>
                </a:solidFill>
              </a:rPr>
              <a:t>l </a:t>
            </a:r>
            <a:r>
              <a:rPr lang="zh-CN" altLang="en-US" sz="3200" b="1">
                <a:solidFill>
                  <a:srgbClr val="000000"/>
                </a:solidFill>
              </a:rPr>
              <a:t>的周期函数的</a:t>
            </a:r>
          </a:p>
        </p:txBody>
      </p:sp>
      <p:sp>
        <p:nvSpPr>
          <p:cNvPr id="54301" name="Text Box 29">
            <a:extLst>
              <a:ext uri="{FF2B5EF4-FFF2-40B4-BE49-F238E27FC236}">
                <a16:creationId xmlns:a16="http://schemas.microsoft.com/office/drawing/2014/main" id="{2E128DF3-F0AC-E242-B298-566415536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914" y="3203575"/>
            <a:ext cx="22240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傅里叶级数</a:t>
            </a:r>
          </a:p>
        </p:txBody>
      </p:sp>
      <p:sp>
        <p:nvSpPr>
          <p:cNvPr id="54311" name="AutoShape 39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E0B22F2-8754-1044-9355-296DB06EB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962400"/>
            <a:ext cx="5638800" cy="762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>
                <a:solidFill>
                  <a:srgbClr val="000000"/>
                </a:solidFill>
              </a:rPr>
              <a:t>二、傅里叶级数的复数形式</a:t>
            </a:r>
          </a:p>
        </p:txBody>
      </p:sp>
    </p:spTree>
    <p:extLst>
      <p:ext uri="{BB962C8B-B14F-4D97-AF65-F5344CB8AC3E}">
        <p14:creationId xmlns:p14="http://schemas.microsoft.com/office/powerpoint/2010/main" val="1142242041"/>
      </p:ext>
    </p:extLst>
  </p:cSld>
  <p:clrMapOvr>
    <a:masterClrMapping/>
  </p:clrMapOvr>
  <p:transition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898DC3FF-4FC3-DC4A-99ED-B5A70E8EA5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533401"/>
            <a:ext cx="7315200" cy="747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33CC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一、周期为</a:t>
            </a:r>
            <a:r>
              <a:rPr lang="en-US" altLang="zh-CN" sz="3200" dirty="0">
                <a:solidFill>
                  <a:srgbClr val="C00000"/>
                </a:solidFill>
                <a:ea typeface="楷体_GB2312" pitchFamily="49" charset="-122"/>
              </a:rPr>
              <a:t>2 </a:t>
            </a:r>
            <a:r>
              <a:rPr lang="en-US" altLang="zh-CN" sz="3200" i="1" dirty="0">
                <a:solidFill>
                  <a:srgbClr val="C00000"/>
                </a:solidFill>
                <a:ea typeface="楷体_GB2312" pitchFamily="49" charset="-122"/>
              </a:rPr>
              <a:t>l 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的周期函数的傅里叶级数</a:t>
            </a:r>
          </a:p>
        </p:txBody>
      </p:sp>
      <p:sp>
        <p:nvSpPr>
          <p:cNvPr id="69635" name="Text Box 3">
            <a:extLst>
              <a:ext uri="{FF2B5EF4-FFF2-40B4-BE49-F238E27FC236}">
                <a16:creationId xmlns:a16="http://schemas.microsoft.com/office/drawing/2014/main" id="{360A866C-824B-D944-B9EF-BF3F1ED89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552576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周期为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zh-CN" altLang="en-US">
                <a:solidFill>
                  <a:srgbClr val="000000"/>
                </a:solidFill>
              </a:rPr>
              <a:t>的函数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9636" name="Text Box 4">
            <a:extLst>
              <a:ext uri="{FF2B5EF4-FFF2-40B4-BE49-F238E27FC236}">
                <a16:creationId xmlns:a16="http://schemas.microsoft.com/office/drawing/2014/main" id="{C2C3636D-BCB4-2143-B5C4-42B4D5171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2146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周期为 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的函数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9637" name="Text Box 5">
            <a:extLst>
              <a:ext uri="{FF2B5EF4-FFF2-40B4-BE49-F238E27FC236}">
                <a16:creationId xmlns:a16="http://schemas.microsoft.com/office/drawing/2014/main" id="{A68A9617-B9FF-7E43-88F8-CEBB4E99A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3002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变量代换</a:t>
            </a:r>
          </a:p>
        </p:txBody>
      </p:sp>
      <p:graphicFrame>
        <p:nvGraphicFramePr>
          <p:cNvPr id="69638" name="Object 6">
            <a:extLst>
              <a:ext uri="{FF2B5EF4-FFF2-40B4-BE49-F238E27FC236}">
                <a16:creationId xmlns:a16="http://schemas.microsoft.com/office/drawing/2014/main" id="{D33DB8A3-98F0-3249-A370-69C5EF8FE2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89700" y="2193926"/>
          <a:ext cx="9969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32" name="Equation" r:id="rId3" imgW="22821900" imgH="19596100" progId="Equation.3">
                  <p:embed/>
                </p:oleObj>
              </mc:Choice>
              <mc:Fallback>
                <p:oleObj name="Equation" r:id="rId3" imgW="22821900" imgH="19596100" progId="Equation.3">
                  <p:embed/>
                  <p:pic>
                    <p:nvPicPr>
                      <p:cNvPr id="69638" name="Object 6">
                        <a:extLst>
                          <a:ext uri="{FF2B5EF4-FFF2-40B4-BE49-F238E27FC236}">
                            <a16:creationId xmlns:a16="http://schemas.microsoft.com/office/drawing/2014/main" id="{D33DB8A3-98F0-3249-A370-69C5EF8FE2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2193926"/>
                        <a:ext cx="99695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9" name="AutoShape 7">
            <a:extLst>
              <a:ext uri="{FF2B5EF4-FFF2-40B4-BE49-F238E27FC236}">
                <a16:creationId xmlns:a16="http://schemas.microsoft.com/office/drawing/2014/main" id="{F0018D82-4D1F-4B4F-8704-EF16A19E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4" y="2224088"/>
            <a:ext cx="179387" cy="838200"/>
          </a:xfrm>
          <a:prstGeom prst="downArrow">
            <a:avLst>
              <a:gd name="adj1" fmla="val 50000"/>
              <a:gd name="adj2" fmla="val 116814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9900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40" name="Text Box 8">
            <a:extLst>
              <a:ext uri="{FF2B5EF4-FFF2-40B4-BE49-F238E27FC236}">
                <a16:creationId xmlns:a16="http://schemas.microsoft.com/office/drawing/2014/main" id="{1A5480F1-6C28-2742-8766-E20043D45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990976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作傅氏展开</a:t>
            </a:r>
          </a:p>
        </p:txBody>
      </p:sp>
      <p:sp>
        <p:nvSpPr>
          <p:cNvPr id="69641" name="AutoShape 9">
            <a:extLst>
              <a:ext uri="{FF2B5EF4-FFF2-40B4-BE49-F238E27FC236}">
                <a16:creationId xmlns:a16="http://schemas.microsoft.com/office/drawing/2014/main" id="{5B047D43-7881-0748-BBC1-A47D2375E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900488"/>
            <a:ext cx="179388" cy="838200"/>
          </a:xfrm>
          <a:prstGeom prst="downArrow">
            <a:avLst>
              <a:gd name="adj1" fmla="val 50000"/>
              <a:gd name="adj2" fmla="val 116814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9900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42" name="Text Box 10">
            <a:extLst>
              <a:ext uri="{FF2B5EF4-FFF2-40B4-BE49-F238E27FC236}">
                <a16:creationId xmlns:a16="http://schemas.microsoft.com/office/drawing/2014/main" id="{E335BAE2-ACA2-5B46-8555-8E935371E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891088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的傅氏展开式</a:t>
            </a:r>
          </a:p>
        </p:txBody>
      </p:sp>
    </p:spTree>
    <p:extLst>
      <p:ext uri="{BB962C8B-B14F-4D97-AF65-F5344CB8AC3E}">
        <p14:creationId xmlns:p14="http://schemas.microsoft.com/office/powerpoint/2010/main" val="22243302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autoUpdateAnimBg="0"/>
      <p:bldP spid="69636" grpId="0" autoUpdateAnimBg="0"/>
      <p:bldP spid="69637" grpId="0" autoUpdateAnimBg="0"/>
      <p:bldP spid="69640" grpId="0" autoUpdateAnimBg="0"/>
      <p:bldP spid="69642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>
            <a:extLst>
              <a:ext uri="{FF2B5EF4-FFF2-40B4-BE49-F238E27FC236}">
                <a16:creationId xmlns:a16="http://schemas.microsoft.com/office/drawing/2014/main" id="{3CD089FF-BDD9-3F43-8801-01E85EBE4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129088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狄利克雷</a:t>
            </a:r>
            <a:r>
              <a:rPr lang="en-US" altLang="zh-CN">
                <a:solidFill>
                  <a:srgbClr val="000000"/>
                </a:solidFill>
              </a:rPr>
              <a:t>( Dirichlet )</a:t>
            </a:r>
            <a:r>
              <a:rPr lang="zh-CN" altLang="en-US" b="1">
                <a:solidFill>
                  <a:srgbClr val="000000"/>
                </a:solidFill>
              </a:rPr>
              <a:t>条件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6CFF8717-3E64-8E4E-8D52-DECC5B850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738688"/>
            <a:ext cx="777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在一个周期内连续或只有有限个第一类间断点</a:t>
            </a: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id="{EE351379-74D0-A64F-830D-B07CBF9F7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348288"/>
            <a:ext cx="579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在一个周期内只有有限个极值点</a:t>
            </a:r>
          </a:p>
        </p:txBody>
      </p:sp>
      <p:sp>
        <p:nvSpPr>
          <p:cNvPr id="70661" name="Rectangle 5">
            <a:extLst>
              <a:ext uri="{FF2B5EF4-FFF2-40B4-BE49-F238E27FC236}">
                <a16:creationId xmlns:a16="http://schemas.microsoft.com/office/drawing/2014/main" id="{11E4BF01-C165-7A4E-8E47-A609D444F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038600"/>
            <a:ext cx="8001000" cy="18288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0662" name="Rectangle 6">
            <a:extLst>
              <a:ext uri="{FF2B5EF4-FFF2-40B4-BE49-F238E27FC236}">
                <a16:creationId xmlns:a16="http://schemas.microsoft.com/office/drawing/2014/main" id="{9A59A93C-08F5-2B45-9DC0-B9C4C4EC4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645024"/>
            <a:ext cx="8001000" cy="2222376"/>
          </a:xfrm>
          <a:prstGeom prst="rect">
            <a:avLst/>
          </a:prstGeom>
          <a:solidFill>
            <a:schemeClr val="tx1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0663" name="Object 7">
            <a:extLst>
              <a:ext uri="{FF2B5EF4-FFF2-40B4-BE49-F238E27FC236}">
                <a16:creationId xmlns:a16="http://schemas.microsoft.com/office/drawing/2014/main" id="{B2C7D4C9-A705-1B4A-AAD3-C3CE1423F8D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963988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68" name="Equation" r:id="rId3" imgW="15798800" imgH="10236200" progId="Equation.3">
                  <p:embed/>
                </p:oleObj>
              </mc:Choice>
              <mc:Fallback>
                <p:oleObj name="Equation" r:id="rId3" imgW="15798800" imgH="10236200" progId="Equation.3">
                  <p:embed/>
                  <p:pic>
                    <p:nvPicPr>
                      <p:cNvPr id="70663" name="Object 7">
                        <a:extLst>
                          <a:ext uri="{FF2B5EF4-FFF2-40B4-BE49-F238E27FC236}">
                            <a16:creationId xmlns:a16="http://schemas.microsoft.com/office/drawing/2014/main" id="{B2C7D4C9-A705-1B4A-AAD3-C3CE1423F8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63988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>
            <a:extLst>
              <a:ext uri="{FF2B5EF4-FFF2-40B4-BE49-F238E27FC236}">
                <a16:creationId xmlns:a16="http://schemas.microsoft.com/office/drawing/2014/main" id="{2E01F715-FBF1-924C-99E7-6F4A89CD10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4864100"/>
          <a:ext cx="3848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69" name="Equation" r:id="rId5" imgW="88646000" imgH="21361400" progId="Equation.3">
                  <p:embed/>
                </p:oleObj>
              </mc:Choice>
              <mc:Fallback>
                <p:oleObj name="Equation" r:id="rId5" imgW="88646000" imgH="21361400" progId="Equation.3">
                  <p:embed/>
                  <p:pic>
                    <p:nvPicPr>
                      <p:cNvPr id="70664" name="Object 8">
                        <a:extLst>
                          <a:ext uri="{FF2B5EF4-FFF2-40B4-BE49-F238E27FC236}">
                            <a16:creationId xmlns:a16="http://schemas.microsoft.com/office/drawing/2014/main" id="{2E01F715-FBF1-924C-99E7-6F4A89CD10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864100"/>
                        <a:ext cx="3848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9">
            <a:extLst>
              <a:ext uri="{FF2B5EF4-FFF2-40B4-BE49-F238E27FC236}">
                <a16:creationId xmlns:a16="http://schemas.microsoft.com/office/drawing/2014/main" id="{20DF447E-9536-1A42-BD56-86378415BC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46513" y="3746500"/>
          <a:ext cx="30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70" name="Equation" r:id="rId7" imgW="7023100" imgH="21361400" progId="Equation.3">
                  <p:embed/>
                </p:oleObj>
              </mc:Choice>
              <mc:Fallback>
                <p:oleObj name="Equation" r:id="rId7" imgW="7023100" imgH="21361400" progId="Equation.3">
                  <p:embed/>
                  <p:pic>
                    <p:nvPicPr>
                      <p:cNvPr id="70665" name="Object 9">
                        <a:extLst>
                          <a:ext uri="{FF2B5EF4-FFF2-40B4-BE49-F238E27FC236}">
                            <a16:creationId xmlns:a16="http://schemas.microsoft.com/office/drawing/2014/main" id="{20DF447E-9536-1A42-BD56-86378415BC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3746500"/>
                        <a:ext cx="30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6" name="Object 10">
            <a:extLst>
              <a:ext uri="{FF2B5EF4-FFF2-40B4-BE49-F238E27FC236}">
                <a16:creationId xmlns:a16="http://schemas.microsoft.com/office/drawing/2014/main" id="{A00D49C7-745C-3C42-BBDB-07FC103BAD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3700" y="3768725"/>
          <a:ext cx="2870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71" name="Equation" r:id="rId9" imgW="66116200" imgH="19596100" progId="Equation.3">
                  <p:embed/>
                </p:oleObj>
              </mc:Choice>
              <mc:Fallback>
                <p:oleObj name="Equation" r:id="rId9" imgW="66116200" imgH="19596100" progId="Equation.3">
                  <p:embed/>
                  <p:pic>
                    <p:nvPicPr>
                      <p:cNvPr id="70666" name="Object 10">
                        <a:extLst>
                          <a:ext uri="{FF2B5EF4-FFF2-40B4-BE49-F238E27FC236}">
                            <a16:creationId xmlns:a16="http://schemas.microsoft.com/office/drawing/2014/main" id="{A00D49C7-745C-3C42-BBDB-07FC103BAD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3768725"/>
                        <a:ext cx="2870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7" name="Object 11">
            <a:extLst>
              <a:ext uri="{FF2B5EF4-FFF2-40B4-BE49-F238E27FC236}">
                <a16:creationId xmlns:a16="http://schemas.microsoft.com/office/drawing/2014/main" id="{C475EB4B-0FA5-2749-8FB1-329E43CE27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83450" y="4040188"/>
          <a:ext cx="2247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72" name="Equation" r:id="rId11" imgW="51790600" imgH="9359900" progId="Equation.3">
                  <p:embed/>
                </p:oleObj>
              </mc:Choice>
              <mc:Fallback>
                <p:oleObj name="Equation" r:id="rId11" imgW="51790600" imgH="9359900" progId="Equation.3">
                  <p:embed/>
                  <p:pic>
                    <p:nvPicPr>
                      <p:cNvPr id="70667" name="Object 11">
                        <a:extLst>
                          <a:ext uri="{FF2B5EF4-FFF2-40B4-BE49-F238E27FC236}">
                            <a16:creationId xmlns:a16="http://schemas.microsoft.com/office/drawing/2014/main" id="{C475EB4B-0FA5-2749-8FB1-329E43CE27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4040188"/>
                        <a:ext cx="2247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8" name="Object 12">
            <a:extLst>
              <a:ext uri="{FF2B5EF4-FFF2-40B4-BE49-F238E27FC236}">
                <a16:creationId xmlns:a16="http://schemas.microsoft.com/office/drawing/2014/main" id="{62C4872A-4A53-F549-BBF7-ADD909772E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7750" y="5105400"/>
          <a:ext cx="186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73" name="Equation" r:id="rId13" imgW="43002200" imgH="9359900" progId="Equation.3">
                  <p:embed/>
                </p:oleObj>
              </mc:Choice>
              <mc:Fallback>
                <p:oleObj name="Equation" r:id="rId13" imgW="43002200" imgH="9359900" progId="Equation.3">
                  <p:embed/>
                  <p:pic>
                    <p:nvPicPr>
                      <p:cNvPr id="70668" name="Object 12">
                        <a:extLst>
                          <a:ext uri="{FF2B5EF4-FFF2-40B4-BE49-F238E27FC236}">
                            <a16:creationId xmlns:a16="http://schemas.microsoft.com/office/drawing/2014/main" id="{62C4872A-4A53-F549-BBF7-ADD909772E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7750" y="5105400"/>
                        <a:ext cx="186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9" name="AutoShape 13">
            <a:extLst>
              <a:ext uri="{FF2B5EF4-FFF2-40B4-BE49-F238E27FC236}">
                <a16:creationId xmlns:a16="http://schemas.microsoft.com/office/drawing/2014/main" id="{35A57258-F932-2F46-BBE7-5B3B65115614}"/>
              </a:ext>
            </a:extLst>
          </p:cNvPr>
          <p:cNvSpPr>
            <a:spLocks/>
          </p:cNvSpPr>
          <p:nvPr/>
        </p:nvSpPr>
        <p:spPr bwMode="auto">
          <a:xfrm>
            <a:off x="2743200" y="4140200"/>
            <a:ext cx="228600" cy="13716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56B97F01-C51B-084D-A629-3C4C69457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74651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设周期为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zh-CN" altLang="en-US">
                <a:solidFill>
                  <a:srgbClr val="000000"/>
                </a:solidFill>
              </a:rPr>
              <a:t>的周期函数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满足收敛定理条件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id="{9154705B-4296-9D4F-B9E7-52CB14AED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160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则它的傅</a:t>
            </a:r>
            <a:r>
              <a:rPr lang="zh-CN" altLang="en-US" b="1">
                <a:solidFill>
                  <a:srgbClr val="000000"/>
                </a:solidFill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叶级数展开式为</a:t>
            </a:r>
          </a:p>
        </p:txBody>
      </p:sp>
      <p:graphicFrame>
        <p:nvGraphicFramePr>
          <p:cNvPr id="70672" name="Object 16">
            <a:extLst>
              <a:ext uri="{FF2B5EF4-FFF2-40B4-BE49-F238E27FC236}">
                <a16:creationId xmlns:a16="http://schemas.microsoft.com/office/drawing/2014/main" id="{DB6C0DE1-4F02-6749-BEA9-7A2546AED94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25764" y="1708150"/>
          <a:ext cx="6154737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574" name="Equation" r:id="rId15" imgW="141897100" imgH="23114000" progId="Equation.3">
                  <p:embed/>
                </p:oleObj>
              </mc:Choice>
              <mc:Fallback>
                <p:oleObj name="Equation" r:id="rId15" imgW="141897100" imgH="23114000" progId="Equation.3">
                  <p:embed/>
                  <p:pic>
                    <p:nvPicPr>
                      <p:cNvPr id="70672" name="Object 16">
                        <a:extLst>
                          <a:ext uri="{FF2B5EF4-FFF2-40B4-BE49-F238E27FC236}">
                            <a16:creationId xmlns:a16="http://schemas.microsoft.com/office/drawing/2014/main" id="{DB6C0DE1-4F02-6749-BEA9-7A2546AED9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4" y="1708150"/>
                        <a:ext cx="6154737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3" name="Text Box 17">
            <a:extLst>
              <a:ext uri="{FF2B5EF4-FFF2-40B4-BE49-F238E27FC236}">
                <a16:creationId xmlns:a16="http://schemas.microsoft.com/office/drawing/2014/main" id="{32266C48-F061-4645-B8A4-50E59843D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8448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的连续点处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id="{B5F0AE3B-158E-CC45-BFC9-48CC73E57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080" y="3140969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其中</a:t>
            </a:r>
          </a:p>
        </p:txBody>
      </p:sp>
      <p:sp>
        <p:nvSpPr>
          <p:cNvPr id="70675" name="Rectangle 19">
            <a:extLst>
              <a:ext uri="{FF2B5EF4-FFF2-40B4-BE49-F238E27FC236}">
                <a16:creationId xmlns:a16="http://schemas.microsoft.com/office/drawing/2014/main" id="{F10A0A4D-6BAF-A440-BC76-F3057F739B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30200"/>
            <a:ext cx="1143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78792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utoUpdateAnimBg="0"/>
      <p:bldP spid="70659" grpId="0" autoUpdateAnimBg="0"/>
      <p:bldP spid="70660" grpId="0" autoUpdateAnimBg="0"/>
      <p:bldP spid="70670" grpId="0" autoUpdateAnimBg="0"/>
      <p:bldP spid="70671" grpId="0" autoUpdateAnimBg="0"/>
      <p:bldP spid="70673" grpId="0" autoUpdateAnimBg="0"/>
      <p:bldP spid="70674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7BAF5A3A-3396-BB40-A080-970F51EAC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93700"/>
            <a:ext cx="1828800" cy="533400"/>
          </a:xfrm>
        </p:spPr>
        <p:txBody>
          <a:bodyPr/>
          <a:lstStyle/>
          <a:p>
            <a:pPr algn="l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证明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: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令</a:t>
            </a:r>
          </a:p>
        </p:txBody>
      </p:sp>
      <p:graphicFrame>
        <p:nvGraphicFramePr>
          <p:cNvPr id="71683" name="Object 3">
            <a:extLst>
              <a:ext uri="{FF2B5EF4-FFF2-40B4-BE49-F238E27FC236}">
                <a16:creationId xmlns:a16="http://schemas.microsoft.com/office/drawing/2014/main" id="{F757578D-685D-8547-935C-4DCADDBAE6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273050"/>
          <a:ext cx="104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2" name="Equation" r:id="rId3" imgW="23990300" imgH="19596100" progId="Equation.3">
                  <p:embed/>
                </p:oleObj>
              </mc:Choice>
              <mc:Fallback>
                <p:oleObj name="Equation" r:id="rId3" imgW="23990300" imgH="19596100" progId="Equation.3">
                  <p:embed/>
                  <p:pic>
                    <p:nvPicPr>
                      <p:cNvPr id="71683" name="Object 3">
                        <a:extLst>
                          <a:ext uri="{FF2B5EF4-FFF2-40B4-BE49-F238E27FC236}">
                            <a16:creationId xmlns:a16="http://schemas.microsoft.com/office/drawing/2014/main" id="{F757578D-685D-8547-935C-4DCADDBAE6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73050"/>
                        <a:ext cx="104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>
            <a:extLst>
              <a:ext uri="{FF2B5EF4-FFF2-40B4-BE49-F238E27FC236}">
                <a16:creationId xmlns:a16="http://schemas.microsoft.com/office/drawing/2014/main" id="{2CB62AF8-7CA6-594D-842E-B14A99B9D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937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71685" name="Object 5">
            <a:extLst>
              <a:ext uri="{FF2B5EF4-FFF2-40B4-BE49-F238E27FC236}">
                <a16:creationId xmlns:a16="http://schemas.microsoft.com/office/drawing/2014/main" id="{D169CF65-8648-FC46-8B4F-45C3D5BFA7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81600" y="469900"/>
          <a:ext cx="1473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3" name="Equation" r:id="rId5" imgW="33934400" imgH="9359900" progId="Equation.3">
                  <p:embed/>
                </p:oleObj>
              </mc:Choice>
              <mc:Fallback>
                <p:oleObj name="Equation" r:id="rId5" imgW="33934400" imgH="9359900" progId="Equation.3">
                  <p:embed/>
                  <p:pic>
                    <p:nvPicPr>
                      <p:cNvPr id="71685" name="Object 5">
                        <a:extLst>
                          <a:ext uri="{FF2B5EF4-FFF2-40B4-BE49-F238E27FC236}">
                            <a16:creationId xmlns:a16="http://schemas.microsoft.com/office/drawing/2014/main" id="{D169CF65-8648-FC46-8B4F-45C3D5BFA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69900"/>
                        <a:ext cx="1473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6" name="Object 6">
            <a:extLst>
              <a:ext uri="{FF2B5EF4-FFF2-40B4-BE49-F238E27FC236}">
                <a16:creationId xmlns:a16="http://schemas.microsoft.com/office/drawing/2014/main" id="{4BC7373A-FAFA-CC42-BB78-0EC969C5AD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94600" y="457200"/>
          <a:ext cx="1778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4" name="Equation" r:id="rId7" imgW="40957500" imgH="9067800" progId="Equation.3">
                  <p:embed/>
                </p:oleObj>
              </mc:Choice>
              <mc:Fallback>
                <p:oleObj name="Equation" r:id="rId7" imgW="40957500" imgH="9067800" progId="Equation.3">
                  <p:embed/>
                  <p:pic>
                    <p:nvPicPr>
                      <p:cNvPr id="71686" name="Object 6">
                        <a:extLst>
                          <a:ext uri="{FF2B5EF4-FFF2-40B4-BE49-F238E27FC236}">
                            <a16:creationId xmlns:a16="http://schemas.microsoft.com/office/drawing/2014/main" id="{4BC7373A-FAFA-CC42-BB78-0EC969C5AD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600" y="457200"/>
                        <a:ext cx="1778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7" name="Text Box 7">
            <a:extLst>
              <a:ext uri="{FF2B5EF4-FFF2-40B4-BE49-F238E27FC236}">
                <a16:creationId xmlns:a16="http://schemas.microsoft.com/office/drawing/2014/main" id="{555614F9-4D07-9E4B-9818-8760661F1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0" y="116363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1688" name="Object 8">
            <a:extLst>
              <a:ext uri="{FF2B5EF4-FFF2-40B4-BE49-F238E27FC236}">
                <a16:creationId xmlns:a16="http://schemas.microsoft.com/office/drawing/2014/main" id="{05D0E641-3314-9B40-8840-045C2D9A2B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24150" y="1244600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5" name="Equation" r:id="rId9" imgW="23990300" imgH="9359900" progId="Equation.3">
                  <p:embed/>
                </p:oleObj>
              </mc:Choice>
              <mc:Fallback>
                <p:oleObj name="Equation" r:id="rId9" imgW="23990300" imgH="9359900" progId="Equation.3">
                  <p:embed/>
                  <p:pic>
                    <p:nvPicPr>
                      <p:cNvPr id="71688" name="Object 8">
                        <a:extLst>
                          <a:ext uri="{FF2B5EF4-FFF2-40B4-BE49-F238E27FC236}">
                            <a16:creationId xmlns:a16="http://schemas.microsoft.com/office/drawing/2014/main" id="{05D0E641-3314-9B40-8840-045C2D9A2B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1244600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9">
            <a:extLst>
              <a:ext uri="{FF2B5EF4-FFF2-40B4-BE49-F238E27FC236}">
                <a16:creationId xmlns:a16="http://schemas.microsoft.com/office/drawing/2014/main" id="{9E1CD0DE-DCAF-B54A-B538-731236533D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11700" y="990600"/>
          <a:ext cx="1384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6" name="Equation" r:id="rId11" imgW="31889700" imgH="19596100" progId="Equation.3">
                  <p:embed/>
                </p:oleObj>
              </mc:Choice>
              <mc:Fallback>
                <p:oleObj name="Equation" r:id="rId11" imgW="31889700" imgH="19596100" progId="Equation.3">
                  <p:embed/>
                  <p:pic>
                    <p:nvPicPr>
                      <p:cNvPr id="71689" name="Object 9">
                        <a:extLst>
                          <a:ext uri="{FF2B5EF4-FFF2-40B4-BE49-F238E27FC236}">
                            <a16:creationId xmlns:a16="http://schemas.microsoft.com/office/drawing/2014/main" id="{9E1CD0DE-DCAF-B54A-B538-731236533D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990600"/>
                        <a:ext cx="1384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0" name="Text Box 10">
            <a:extLst>
              <a:ext uri="{FF2B5EF4-FFF2-40B4-BE49-F238E27FC236}">
                <a16:creationId xmlns:a16="http://schemas.microsoft.com/office/drawing/2014/main" id="{A179B513-24CC-4347-BF10-242490B1D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128713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71691" name="Object 11">
            <a:extLst>
              <a:ext uri="{FF2B5EF4-FFF2-40B4-BE49-F238E27FC236}">
                <a16:creationId xmlns:a16="http://schemas.microsoft.com/office/drawing/2014/main" id="{6B442381-A639-F144-AFBD-DBCDEF730A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03514" y="2046288"/>
          <a:ext cx="37417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7" name="Equation" r:id="rId13" imgW="86309200" imgH="19596100" progId="Equation.3">
                  <p:embed/>
                </p:oleObj>
              </mc:Choice>
              <mc:Fallback>
                <p:oleObj name="Equation" r:id="rId13" imgW="86309200" imgH="19596100" progId="Equation.3">
                  <p:embed/>
                  <p:pic>
                    <p:nvPicPr>
                      <p:cNvPr id="71691" name="Object 11">
                        <a:extLst>
                          <a:ext uri="{FF2B5EF4-FFF2-40B4-BE49-F238E27FC236}">
                            <a16:creationId xmlns:a16="http://schemas.microsoft.com/office/drawing/2014/main" id="{6B442381-A639-F144-AFBD-DBCDEF730A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4" y="2046288"/>
                        <a:ext cx="37417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12">
            <a:extLst>
              <a:ext uri="{FF2B5EF4-FFF2-40B4-BE49-F238E27FC236}">
                <a16:creationId xmlns:a16="http://schemas.microsoft.com/office/drawing/2014/main" id="{99A87FD3-C612-4747-BA35-8917B1534B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34150" y="2022475"/>
          <a:ext cx="1968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8" name="Equation" r:id="rId15" imgW="45351700" imgH="19596100" progId="Equation.3">
                  <p:embed/>
                </p:oleObj>
              </mc:Choice>
              <mc:Fallback>
                <p:oleObj name="Equation" r:id="rId15" imgW="45351700" imgH="19596100" progId="Equation.3">
                  <p:embed/>
                  <p:pic>
                    <p:nvPicPr>
                      <p:cNvPr id="71692" name="Object 12">
                        <a:extLst>
                          <a:ext uri="{FF2B5EF4-FFF2-40B4-BE49-F238E27FC236}">
                            <a16:creationId xmlns:a16="http://schemas.microsoft.com/office/drawing/2014/main" id="{99A87FD3-C612-4747-BA35-8917B1534B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2022475"/>
                        <a:ext cx="1968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13">
            <a:extLst>
              <a:ext uri="{FF2B5EF4-FFF2-40B4-BE49-F238E27FC236}">
                <a16:creationId xmlns:a16="http://schemas.microsoft.com/office/drawing/2014/main" id="{AC5C1FCC-616E-814D-A4BD-0AA4801B5F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54500" y="2911475"/>
          <a:ext cx="1244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09" name="Equation" r:id="rId17" imgW="28676600" imgH="19596100" progId="Equation.3">
                  <p:embed/>
                </p:oleObj>
              </mc:Choice>
              <mc:Fallback>
                <p:oleObj name="Equation" r:id="rId17" imgW="28676600" imgH="19596100" progId="Equation.3">
                  <p:embed/>
                  <p:pic>
                    <p:nvPicPr>
                      <p:cNvPr id="71693" name="Object 13">
                        <a:extLst>
                          <a:ext uri="{FF2B5EF4-FFF2-40B4-BE49-F238E27FC236}">
                            <a16:creationId xmlns:a16="http://schemas.microsoft.com/office/drawing/2014/main" id="{AC5C1FCC-616E-814D-A4BD-0AA4801B5F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2911475"/>
                        <a:ext cx="1244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4" name="Object 14">
            <a:extLst>
              <a:ext uri="{FF2B5EF4-FFF2-40B4-BE49-F238E27FC236}">
                <a16:creationId xmlns:a16="http://schemas.microsoft.com/office/drawing/2014/main" id="{73002F8A-DA49-6646-ADC0-4D8D83799F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88000" y="3127375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10" name="Equation" r:id="rId19" imgW="23990300" imgH="9359900" progId="Equation.3">
                  <p:embed/>
                </p:oleObj>
              </mc:Choice>
              <mc:Fallback>
                <p:oleObj name="Equation" r:id="rId19" imgW="23990300" imgH="9359900" progId="Equation.3">
                  <p:embed/>
                  <p:pic>
                    <p:nvPicPr>
                      <p:cNvPr id="71694" name="Object 14">
                        <a:extLst>
                          <a:ext uri="{FF2B5EF4-FFF2-40B4-BE49-F238E27FC236}">
                            <a16:creationId xmlns:a16="http://schemas.microsoft.com/office/drawing/2014/main" id="{73002F8A-DA49-6646-ADC0-4D8D83799F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0" y="3127375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5" name="Text Box 15">
            <a:extLst>
              <a:ext uri="{FF2B5EF4-FFF2-40B4-BE49-F238E27FC236}">
                <a16:creationId xmlns:a16="http://schemas.microsoft.com/office/drawing/2014/main" id="{77BF7D04-18A1-5640-82C2-550A8946C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862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</a:t>
            </a:r>
          </a:p>
        </p:txBody>
      </p:sp>
      <p:graphicFrame>
        <p:nvGraphicFramePr>
          <p:cNvPr id="71696" name="Object 16">
            <a:extLst>
              <a:ext uri="{FF2B5EF4-FFF2-40B4-BE49-F238E27FC236}">
                <a16:creationId xmlns:a16="http://schemas.microsoft.com/office/drawing/2014/main" id="{DFB9FA44-0407-1442-84F3-9E2726EA18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03500" y="3990975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11" name="Equation" r:id="rId21" imgW="17259300" imgH="9359900" progId="Equation.3">
                  <p:embed/>
                </p:oleObj>
              </mc:Choice>
              <mc:Fallback>
                <p:oleObj name="Equation" r:id="rId21" imgW="17259300" imgH="9359900" progId="Equation.3">
                  <p:embed/>
                  <p:pic>
                    <p:nvPicPr>
                      <p:cNvPr id="71696" name="Object 16">
                        <a:extLst>
                          <a:ext uri="{FF2B5EF4-FFF2-40B4-BE49-F238E27FC236}">
                            <a16:creationId xmlns:a16="http://schemas.microsoft.com/office/drawing/2014/main" id="{DFB9FA44-0407-1442-84F3-9E2726EA18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990975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7" name="Text Box 17">
            <a:extLst>
              <a:ext uri="{FF2B5EF4-FFF2-40B4-BE49-F238E27FC236}">
                <a16:creationId xmlns:a16="http://schemas.microsoft.com/office/drawing/2014/main" id="{4D71A2E3-2FF6-6846-85DD-73CD0A763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8862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且它满足收敛定</a:t>
            </a:r>
          </a:p>
        </p:txBody>
      </p:sp>
      <p:sp>
        <p:nvSpPr>
          <p:cNvPr id="71698" name="Text Box 18">
            <a:extLst>
              <a:ext uri="{FF2B5EF4-FFF2-40B4-BE49-F238E27FC236}">
                <a16:creationId xmlns:a16="http://schemas.microsoft.com/office/drawing/2014/main" id="{C489FFAD-C7D1-9842-AE87-ABA4C8C6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24376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理</a:t>
            </a:r>
            <a:r>
              <a:rPr lang="zh-CN" altLang="en-US">
                <a:solidFill>
                  <a:srgbClr val="000000"/>
                </a:solidFill>
              </a:rPr>
              <a:t>条件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1699" name="Text Box 19">
            <a:extLst>
              <a:ext uri="{FF2B5EF4-FFF2-40B4-BE49-F238E27FC236}">
                <a16:creationId xmlns:a16="http://schemas.microsoft.com/office/drawing/2014/main" id="{EE274C3D-853C-ED4E-B689-0A1A4CF14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524376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将它展成傅</a:t>
            </a:r>
            <a:r>
              <a:rPr lang="zh-CN" altLang="en-US" b="1">
                <a:solidFill>
                  <a:srgbClr val="000000"/>
                </a:solidFill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1700" name="Object 20">
            <a:extLst>
              <a:ext uri="{FF2B5EF4-FFF2-40B4-BE49-F238E27FC236}">
                <a16:creationId xmlns:a16="http://schemas.microsoft.com/office/drawing/2014/main" id="{9664DCC8-F14A-F549-BF80-D7F2596058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6376" y="5057775"/>
          <a:ext cx="54832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12" name="Equation" r:id="rId23" imgW="126390400" imgH="23406100" progId="Equation.3">
                  <p:embed/>
                </p:oleObj>
              </mc:Choice>
              <mc:Fallback>
                <p:oleObj name="Equation" r:id="rId23" imgW="126390400" imgH="23406100" progId="Equation.3">
                  <p:embed/>
                  <p:pic>
                    <p:nvPicPr>
                      <p:cNvPr id="71700" name="Object 20">
                        <a:extLst>
                          <a:ext uri="{FF2B5EF4-FFF2-40B4-BE49-F238E27FC236}">
                            <a16:creationId xmlns:a16="http://schemas.microsoft.com/office/drawing/2014/main" id="{9664DCC8-F14A-F549-BF80-D7F2596058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6" y="5057775"/>
                        <a:ext cx="548322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1" name="Text Box 21">
            <a:extLst>
              <a:ext uri="{FF2B5EF4-FFF2-40B4-BE49-F238E27FC236}">
                <a16:creationId xmlns:a16="http://schemas.microsoft.com/office/drawing/2014/main" id="{2820023D-E73B-C94A-B1F1-DFAFE89E5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8054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zh-CN">
                <a:solidFill>
                  <a:srgbClr val="000000"/>
                </a:solidFill>
              </a:rPr>
              <a:t>的连续点处 )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71702" name="Object 22">
            <a:extLst>
              <a:ext uri="{FF2B5EF4-FFF2-40B4-BE49-F238E27FC236}">
                <a16:creationId xmlns:a16="http://schemas.microsoft.com/office/drawing/2014/main" id="{95ADCC55-5AF2-F547-9239-2E323460B8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48100" y="1241425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13" name="Equation" r:id="rId25" imgW="16967200" imgH="9359900" progId="Equation.3">
                  <p:embed/>
                </p:oleObj>
              </mc:Choice>
              <mc:Fallback>
                <p:oleObj name="Equation" r:id="rId25" imgW="16967200" imgH="9359900" progId="Equation.3">
                  <p:embed/>
                  <p:pic>
                    <p:nvPicPr>
                      <p:cNvPr id="71702" name="Object 22">
                        <a:extLst>
                          <a:ext uri="{FF2B5EF4-FFF2-40B4-BE49-F238E27FC236}">
                            <a16:creationId xmlns:a16="http://schemas.microsoft.com/office/drawing/2014/main" id="{95ADCC55-5AF2-F547-9239-2E323460B8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1241425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3" name="Text Box 23">
            <a:extLst>
              <a:ext uri="{FF2B5EF4-FFF2-40B4-BE49-F238E27FC236}">
                <a16:creationId xmlns:a16="http://schemas.microsoft.com/office/drawing/2014/main" id="{BCABE8DC-A4C6-9B45-A6E6-9B5B86AC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47663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变成</a:t>
            </a:r>
          </a:p>
        </p:txBody>
      </p:sp>
      <p:sp>
        <p:nvSpPr>
          <p:cNvPr id="71704" name="Text Box 24">
            <a:extLst>
              <a:ext uri="{FF2B5EF4-FFF2-40B4-BE49-F238E27FC236}">
                <a16:creationId xmlns:a16="http://schemas.microsoft.com/office/drawing/2014/main" id="{9B4D6D09-21E1-8648-A1F2-B0EA5997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288" y="3887788"/>
            <a:ext cx="4379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是以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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为周期的周期函数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 </a:t>
            </a:r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908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1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1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autoUpdateAnimBg="0"/>
      <p:bldP spid="71687" grpId="0" autoUpdateAnimBg="0"/>
      <p:bldP spid="71690" grpId="0" autoUpdateAnimBg="0"/>
      <p:bldP spid="71695" grpId="0" build="p" autoUpdateAnimBg="0"/>
      <p:bldP spid="71697" grpId="0" autoUpdateAnimBg="0"/>
      <p:bldP spid="71698" grpId="0" autoUpdateAnimBg="0"/>
      <p:bldP spid="71699" grpId="0" autoUpdateAnimBg="0"/>
      <p:bldP spid="71701" grpId="0" autoUpdateAnimBg="0"/>
      <p:bldP spid="71703" grpId="0" autoUpdateAnimBg="0"/>
      <p:bldP spid="71704" grpId="0" build="p" autoUpdateAnimBg="0" advAuto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6" name="Object 2">
            <a:extLst>
              <a:ext uri="{FF2B5EF4-FFF2-40B4-BE49-F238E27FC236}">
                <a16:creationId xmlns:a16="http://schemas.microsoft.com/office/drawing/2014/main" id="{43B997E8-222F-BE49-83E9-C6B1542BB5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17850" y="165100"/>
          <a:ext cx="35941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4" name="Equation" r:id="rId3" imgW="82804000" imgH="17551400" progId="Equation.3">
                  <p:embed/>
                </p:oleObj>
              </mc:Choice>
              <mc:Fallback>
                <p:oleObj name="Equation" r:id="rId3" imgW="82804000" imgH="17551400" progId="Equation.3">
                  <p:embed/>
                  <p:pic>
                    <p:nvPicPr>
                      <p:cNvPr id="72706" name="Object 2">
                        <a:extLst>
                          <a:ext uri="{FF2B5EF4-FFF2-40B4-BE49-F238E27FC236}">
                            <a16:creationId xmlns:a16="http://schemas.microsoft.com/office/drawing/2014/main" id="{43B997E8-222F-BE49-83E9-C6B1542BB5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0" y="165100"/>
                        <a:ext cx="35941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7" name="Text Box 3">
            <a:extLst>
              <a:ext uri="{FF2B5EF4-FFF2-40B4-BE49-F238E27FC236}">
                <a16:creationId xmlns:a16="http://schemas.microsoft.com/office/drawing/2014/main" id="{4AB53148-EA3E-1045-A9E5-9968E35AA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7620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72708" name="Object 4">
            <a:extLst>
              <a:ext uri="{FF2B5EF4-FFF2-40B4-BE49-F238E27FC236}">
                <a16:creationId xmlns:a16="http://schemas.microsoft.com/office/drawing/2014/main" id="{4CFB285D-BFD5-814E-AC12-D0F99022BB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8800" y="1079500"/>
          <a:ext cx="3403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5" name="Equation" r:id="rId5" imgW="78409800" imgH="17551400" progId="Equation.3">
                  <p:embed/>
                </p:oleObj>
              </mc:Choice>
              <mc:Fallback>
                <p:oleObj name="Equation" r:id="rId5" imgW="78409800" imgH="17551400" progId="Equation.3">
                  <p:embed/>
                  <p:pic>
                    <p:nvPicPr>
                      <p:cNvPr id="72708" name="Object 4">
                        <a:extLst>
                          <a:ext uri="{FF2B5EF4-FFF2-40B4-BE49-F238E27FC236}">
                            <a16:creationId xmlns:a16="http://schemas.microsoft.com/office/drawing/2014/main" id="{4CFB285D-BFD5-814E-AC12-D0F99022BB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1079500"/>
                        <a:ext cx="3403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9" name="Text Box 5">
            <a:extLst>
              <a:ext uri="{FF2B5EF4-FFF2-40B4-BE49-F238E27FC236}">
                <a16:creationId xmlns:a16="http://schemas.microsoft.com/office/drawing/2014/main" id="{57BF97BD-218D-FB46-A5E5-32F6311F0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3" y="2082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2710" name="Object 6">
            <a:extLst>
              <a:ext uri="{FF2B5EF4-FFF2-40B4-BE49-F238E27FC236}">
                <a16:creationId xmlns:a16="http://schemas.microsoft.com/office/drawing/2014/main" id="{E6F62A47-FFBC-DF47-94E5-1FD0463282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49750" y="1930400"/>
          <a:ext cx="104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6" name="Equation" r:id="rId7" imgW="23990300" imgH="19596100" progId="Equation.3">
                  <p:embed/>
                </p:oleObj>
              </mc:Choice>
              <mc:Fallback>
                <p:oleObj name="Equation" r:id="rId7" imgW="23990300" imgH="19596100" progId="Equation.3">
                  <p:embed/>
                  <p:pic>
                    <p:nvPicPr>
                      <p:cNvPr id="72710" name="Object 6">
                        <a:extLst>
                          <a:ext uri="{FF2B5EF4-FFF2-40B4-BE49-F238E27FC236}">
                            <a16:creationId xmlns:a16="http://schemas.microsoft.com/office/drawing/2014/main" id="{E6F62A47-FFBC-DF47-94E5-1FD0463282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0" y="1930400"/>
                        <a:ext cx="104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1" name="Object 7">
            <a:extLst>
              <a:ext uri="{FF2B5EF4-FFF2-40B4-BE49-F238E27FC236}">
                <a16:creationId xmlns:a16="http://schemas.microsoft.com/office/drawing/2014/main" id="{9ED32F74-1EAA-344C-9860-8B8C6EDA9D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87700" y="2844800"/>
          <a:ext cx="106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7" name="Equation" r:id="rId9" imgW="24574500" imgH="21361400" progId="Equation.3">
                  <p:embed/>
                </p:oleObj>
              </mc:Choice>
              <mc:Fallback>
                <p:oleObj name="Equation" r:id="rId9" imgW="24574500" imgH="21361400" progId="Equation.3">
                  <p:embed/>
                  <p:pic>
                    <p:nvPicPr>
                      <p:cNvPr id="72711" name="Object 7">
                        <a:extLst>
                          <a:ext uri="{FF2B5EF4-FFF2-40B4-BE49-F238E27FC236}">
                            <a16:creationId xmlns:a16="http://schemas.microsoft.com/office/drawing/2014/main" id="{9ED32F74-1EAA-344C-9860-8B8C6EDA9D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2844800"/>
                        <a:ext cx="106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2" name="Object 8">
            <a:extLst>
              <a:ext uri="{FF2B5EF4-FFF2-40B4-BE49-F238E27FC236}">
                <a16:creationId xmlns:a16="http://schemas.microsoft.com/office/drawing/2014/main" id="{10B8C37D-B7C9-7F47-A602-CCD090A12E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33738" y="3822700"/>
          <a:ext cx="3848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8" name="Equation" r:id="rId11" imgW="88646000" imgH="21361400" progId="Equation.3">
                  <p:embed/>
                </p:oleObj>
              </mc:Choice>
              <mc:Fallback>
                <p:oleObj name="Equation" r:id="rId11" imgW="88646000" imgH="21361400" progId="Equation.3">
                  <p:embed/>
                  <p:pic>
                    <p:nvPicPr>
                      <p:cNvPr id="72712" name="Object 8">
                        <a:extLst>
                          <a:ext uri="{FF2B5EF4-FFF2-40B4-BE49-F238E27FC236}">
                            <a16:creationId xmlns:a16="http://schemas.microsoft.com/office/drawing/2014/main" id="{10B8C37D-B7C9-7F47-A602-CCD090A12E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738" y="3822700"/>
                        <a:ext cx="3848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3" name="Line 9">
            <a:extLst>
              <a:ext uri="{FF2B5EF4-FFF2-40B4-BE49-F238E27FC236}">
                <a16:creationId xmlns:a16="http://schemas.microsoft.com/office/drawing/2014/main" id="{4E4B6DF5-10CE-EF45-A33F-CE11A65655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4913" y="2012950"/>
            <a:ext cx="0" cy="83185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2714" name="Object 10">
            <a:extLst>
              <a:ext uri="{FF2B5EF4-FFF2-40B4-BE49-F238E27FC236}">
                <a16:creationId xmlns:a16="http://schemas.microsoft.com/office/drawing/2014/main" id="{7CAA954B-ABD0-6B4C-8646-36CC735CE44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41576" y="4730750"/>
          <a:ext cx="62325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9" name="Equation" r:id="rId13" imgW="143649700" imgH="23114000" progId="Equation.3">
                  <p:embed/>
                </p:oleObj>
              </mc:Choice>
              <mc:Fallback>
                <p:oleObj name="Equation" r:id="rId13" imgW="143649700" imgH="23114000" progId="Equation.3">
                  <p:embed/>
                  <p:pic>
                    <p:nvPicPr>
                      <p:cNvPr id="72714" name="Object 10">
                        <a:extLst>
                          <a:ext uri="{FF2B5EF4-FFF2-40B4-BE49-F238E27FC236}">
                            <a16:creationId xmlns:a16="http://schemas.microsoft.com/office/drawing/2014/main" id="{7CAA954B-ABD0-6B4C-8646-36CC735CE4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576" y="4730750"/>
                        <a:ext cx="62325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5" name="Object 11">
            <a:extLst>
              <a:ext uri="{FF2B5EF4-FFF2-40B4-BE49-F238E27FC236}">
                <a16:creationId xmlns:a16="http://schemas.microsoft.com/office/drawing/2014/main" id="{01E36CB0-77C6-7A4A-BF0C-27EE9FFDB0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381000"/>
          <a:ext cx="222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0" name="Equation" r:id="rId15" imgW="51206400" imgH="9359900" progId="Equation.3">
                  <p:embed/>
                </p:oleObj>
              </mc:Choice>
              <mc:Fallback>
                <p:oleObj name="Equation" r:id="rId15" imgW="51206400" imgH="9359900" progId="Equation.3">
                  <p:embed/>
                  <p:pic>
                    <p:nvPicPr>
                      <p:cNvPr id="72715" name="Object 11">
                        <a:extLst>
                          <a:ext uri="{FF2B5EF4-FFF2-40B4-BE49-F238E27FC236}">
                            <a16:creationId xmlns:a16="http://schemas.microsoft.com/office/drawing/2014/main" id="{01E36CB0-77C6-7A4A-BF0C-27EE9FFDB0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81000"/>
                        <a:ext cx="222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6" name="Object 12">
            <a:extLst>
              <a:ext uri="{FF2B5EF4-FFF2-40B4-BE49-F238E27FC236}">
                <a16:creationId xmlns:a16="http://schemas.microsoft.com/office/drawing/2014/main" id="{9AC7034A-7293-5A48-BE76-81F0A6A59A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1295400"/>
          <a:ext cx="219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1" name="Equation" r:id="rId17" imgW="50609500" imgH="9359900" progId="Equation.3">
                  <p:embed/>
                </p:oleObj>
              </mc:Choice>
              <mc:Fallback>
                <p:oleObj name="Equation" r:id="rId17" imgW="50609500" imgH="9359900" progId="Equation.3">
                  <p:embed/>
                  <p:pic>
                    <p:nvPicPr>
                      <p:cNvPr id="72716" name="Object 12">
                        <a:extLst>
                          <a:ext uri="{FF2B5EF4-FFF2-40B4-BE49-F238E27FC236}">
                            <a16:creationId xmlns:a16="http://schemas.microsoft.com/office/drawing/2014/main" id="{9AC7034A-7293-5A48-BE76-81F0A6A59A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1295400"/>
                        <a:ext cx="219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7" name="Object 13">
            <a:extLst>
              <a:ext uri="{FF2B5EF4-FFF2-40B4-BE49-F238E27FC236}">
                <a16:creationId xmlns:a16="http://schemas.microsoft.com/office/drawing/2014/main" id="{A8A9FC13-B566-AF4E-BD9D-20F5C385A1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31100" y="3073400"/>
          <a:ext cx="222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2" name="Equation" r:id="rId19" imgW="51206400" imgH="9359900" progId="Equation.3">
                  <p:embed/>
                </p:oleObj>
              </mc:Choice>
              <mc:Fallback>
                <p:oleObj name="Equation" r:id="rId19" imgW="51206400" imgH="9359900" progId="Equation.3">
                  <p:embed/>
                  <p:pic>
                    <p:nvPicPr>
                      <p:cNvPr id="72717" name="Object 13">
                        <a:extLst>
                          <a:ext uri="{FF2B5EF4-FFF2-40B4-BE49-F238E27FC236}">
                            <a16:creationId xmlns:a16="http://schemas.microsoft.com/office/drawing/2014/main" id="{A8A9FC13-B566-AF4E-BD9D-20F5C385A1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0" y="3073400"/>
                        <a:ext cx="222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8" name="Object 14">
            <a:extLst>
              <a:ext uri="{FF2B5EF4-FFF2-40B4-BE49-F238E27FC236}">
                <a16:creationId xmlns:a16="http://schemas.microsoft.com/office/drawing/2014/main" id="{CEE480C7-47AC-C94E-8535-4748F13D7A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81888" y="4038600"/>
          <a:ext cx="219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3" name="Equation" r:id="rId21" imgW="50609500" imgH="9359900" progId="Equation.3">
                  <p:embed/>
                </p:oleObj>
              </mc:Choice>
              <mc:Fallback>
                <p:oleObj name="Equation" r:id="rId21" imgW="50609500" imgH="9359900" progId="Equation.3">
                  <p:embed/>
                  <p:pic>
                    <p:nvPicPr>
                      <p:cNvPr id="72718" name="Object 14">
                        <a:extLst>
                          <a:ext uri="{FF2B5EF4-FFF2-40B4-BE49-F238E27FC236}">
                            <a16:creationId xmlns:a16="http://schemas.microsoft.com/office/drawing/2014/main" id="{CEE480C7-47AC-C94E-8535-4748F13D7A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888" y="4038600"/>
                        <a:ext cx="219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9" name="Text Box 15">
            <a:extLst>
              <a:ext uri="{FF2B5EF4-FFF2-40B4-BE49-F238E27FC236}">
                <a16:creationId xmlns:a16="http://schemas.microsoft.com/office/drawing/2014/main" id="{117A8E12-BF39-274A-8FE0-4059F83B3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6022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 连续点处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2720" name="Object 16">
            <a:extLst>
              <a:ext uri="{FF2B5EF4-FFF2-40B4-BE49-F238E27FC236}">
                <a16:creationId xmlns:a16="http://schemas.microsoft.com/office/drawing/2014/main" id="{AADAF511-774D-9B43-93D8-E4B91717D6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49738" y="2844800"/>
          <a:ext cx="292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4" name="Equation" r:id="rId23" imgW="67297300" imgH="19596100" progId="Equation.3">
                  <p:embed/>
                </p:oleObj>
              </mc:Choice>
              <mc:Fallback>
                <p:oleObj name="Equation" r:id="rId23" imgW="67297300" imgH="19596100" progId="Equation.3">
                  <p:embed/>
                  <p:pic>
                    <p:nvPicPr>
                      <p:cNvPr id="72720" name="Object 16">
                        <a:extLst>
                          <a:ext uri="{FF2B5EF4-FFF2-40B4-BE49-F238E27FC236}">
                            <a16:creationId xmlns:a16="http://schemas.microsoft.com/office/drawing/2014/main" id="{AADAF511-774D-9B43-93D8-E4B91717D6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9738" y="2844800"/>
                        <a:ext cx="292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1" name="AutoShape 17">
            <a:extLst>
              <a:ext uri="{FF2B5EF4-FFF2-40B4-BE49-F238E27FC236}">
                <a16:creationId xmlns:a16="http://schemas.microsoft.com/office/drawing/2014/main" id="{C785B15A-9689-FB43-820C-FF97DF7672FF}"/>
              </a:ext>
            </a:extLst>
          </p:cNvPr>
          <p:cNvSpPr>
            <a:spLocks/>
          </p:cNvSpPr>
          <p:nvPr/>
        </p:nvSpPr>
        <p:spPr bwMode="auto">
          <a:xfrm>
            <a:off x="2819400" y="482600"/>
            <a:ext cx="179388" cy="1143000"/>
          </a:xfrm>
          <a:prstGeom prst="leftBrace">
            <a:avLst>
              <a:gd name="adj1" fmla="val 5309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22" name="AutoShape 18">
            <a:extLst>
              <a:ext uri="{FF2B5EF4-FFF2-40B4-BE49-F238E27FC236}">
                <a16:creationId xmlns:a16="http://schemas.microsoft.com/office/drawing/2014/main" id="{035419C9-3E21-8742-8032-0233CCD0A160}"/>
              </a:ext>
            </a:extLst>
          </p:cNvPr>
          <p:cNvSpPr>
            <a:spLocks/>
          </p:cNvSpPr>
          <p:nvPr/>
        </p:nvSpPr>
        <p:spPr bwMode="auto">
          <a:xfrm>
            <a:off x="2986089" y="3149600"/>
            <a:ext cx="179387" cy="1371600"/>
          </a:xfrm>
          <a:prstGeom prst="lef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23" name="Text Box 19">
            <a:extLst>
              <a:ext uri="{FF2B5EF4-FFF2-40B4-BE49-F238E27FC236}">
                <a16:creationId xmlns:a16="http://schemas.microsoft.com/office/drawing/2014/main" id="{A036CE05-F81B-6544-99F1-8E213F06F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565308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证毕 </a:t>
            </a:r>
          </a:p>
        </p:txBody>
      </p:sp>
    </p:spTree>
    <p:extLst>
      <p:ext uri="{BB962C8B-B14F-4D97-AF65-F5344CB8AC3E}">
        <p14:creationId xmlns:p14="http://schemas.microsoft.com/office/powerpoint/2010/main" val="33554880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2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 autoUpdateAnimBg="0"/>
      <p:bldP spid="72719" grpId="0" autoUpdateAnimBg="0"/>
      <p:bldP spid="72723" grpId="0" build="p" autoUpdateAnimBg="0" advAuto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FB5DC3BE-779A-CA4B-8F41-4999F55C4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1066800" cy="533400"/>
          </a:xfrm>
          <a:noFill/>
          <a:ln/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73731" name="Object 3">
            <a:extLst>
              <a:ext uri="{FF2B5EF4-FFF2-40B4-BE49-F238E27FC236}">
                <a16:creationId xmlns:a16="http://schemas.microsoft.com/office/drawing/2014/main" id="{B49DD10C-58BB-4742-8D1D-71C8EEB37A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79800" y="736600"/>
          <a:ext cx="1879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4" name="Equation" r:id="rId3" imgW="43294300" imgH="23406100" progId="Equation.3">
                  <p:embed/>
                </p:oleObj>
              </mc:Choice>
              <mc:Fallback>
                <p:oleObj name="Equation" r:id="rId3" imgW="43294300" imgH="23406100" progId="Equation.3">
                  <p:embed/>
                  <p:pic>
                    <p:nvPicPr>
                      <p:cNvPr id="73731" name="Object 3">
                        <a:extLst>
                          <a:ext uri="{FF2B5EF4-FFF2-40B4-BE49-F238E27FC236}">
                            <a16:creationId xmlns:a16="http://schemas.microsoft.com/office/drawing/2014/main" id="{B49DD10C-58BB-4742-8D1D-71C8EEB37A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736600"/>
                        <a:ext cx="1879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2" name="Object 4">
            <a:extLst>
              <a:ext uri="{FF2B5EF4-FFF2-40B4-BE49-F238E27FC236}">
                <a16:creationId xmlns:a16="http://schemas.microsoft.com/office/drawing/2014/main" id="{F1124A57-232E-D54B-906A-DB7FEC8318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6714" y="1771650"/>
          <a:ext cx="6232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5" name="Equation" r:id="rId5" imgW="143649700" imgH="19596100" progId="Equation.3">
                  <p:embed/>
                </p:oleObj>
              </mc:Choice>
              <mc:Fallback>
                <p:oleObj name="Equation" r:id="rId5" imgW="143649700" imgH="19596100" progId="Equation.3">
                  <p:embed/>
                  <p:pic>
                    <p:nvPicPr>
                      <p:cNvPr id="73732" name="Object 4">
                        <a:extLst>
                          <a:ext uri="{FF2B5EF4-FFF2-40B4-BE49-F238E27FC236}">
                            <a16:creationId xmlns:a16="http://schemas.microsoft.com/office/drawing/2014/main" id="{F1124A57-232E-D54B-906A-DB7FEC8318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6714" y="1771650"/>
                        <a:ext cx="62325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3" name="Text Box 5">
            <a:extLst>
              <a:ext uri="{FF2B5EF4-FFF2-40B4-BE49-F238E27FC236}">
                <a16:creationId xmlns:a16="http://schemas.microsoft.com/office/drawing/2014/main" id="{BFED3C45-66C1-6442-AEAD-9F232573E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905001"/>
            <a:ext cx="931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sp>
        <p:nvSpPr>
          <p:cNvPr id="73734" name="Text Box 6">
            <a:extLst>
              <a:ext uri="{FF2B5EF4-FFF2-40B4-BE49-F238E27FC236}">
                <a16:creationId xmlns:a16="http://schemas.microsoft.com/office/drawing/2014/main" id="{321A0BD0-5A5C-8641-B4D1-CB3C8E3E1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9144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的连续点处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3735" name="Object 7">
            <a:extLst>
              <a:ext uri="{FF2B5EF4-FFF2-40B4-BE49-F238E27FC236}">
                <a16:creationId xmlns:a16="http://schemas.microsoft.com/office/drawing/2014/main" id="{B1C2A6A8-3244-1948-A33F-255E1106BE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0350" y="825500"/>
          <a:ext cx="1206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6" name="Equation" r:id="rId7" imgW="27800300" imgH="19596100" progId="Equation.3">
                  <p:embed/>
                </p:oleObj>
              </mc:Choice>
              <mc:Fallback>
                <p:oleObj name="Equation" r:id="rId7" imgW="27800300" imgH="19596100" progId="Equation.3">
                  <p:embed/>
                  <p:pic>
                    <p:nvPicPr>
                      <p:cNvPr id="73735" name="Object 7">
                        <a:extLst>
                          <a:ext uri="{FF2B5EF4-FFF2-40B4-BE49-F238E27FC236}">
                            <a16:creationId xmlns:a16="http://schemas.microsoft.com/office/drawing/2014/main" id="{B1C2A6A8-3244-1948-A33F-255E1106BE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350" y="825500"/>
                        <a:ext cx="1206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8">
            <a:extLst>
              <a:ext uri="{FF2B5EF4-FFF2-40B4-BE49-F238E27FC236}">
                <a16:creationId xmlns:a16="http://schemas.microsoft.com/office/drawing/2014/main" id="{24F0B605-5238-604A-8598-A2179C6182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1752600"/>
          <a:ext cx="30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7" name="Equation" r:id="rId9" imgW="7023100" imgH="21361400" progId="Equation.3">
                  <p:embed/>
                </p:oleObj>
              </mc:Choice>
              <mc:Fallback>
                <p:oleObj name="Equation" r:id="rId9" imgW="7023100" imgH="21361400" progId="Equation.3">
                  <p:embed/>
                  <p:pic>
                    <p:nvPicPr>
                      <p:cNvPr id="73736" name="Object 8">
                        <a:extLst>
                          <a:ext uri="{FF2B5EF4-FFF2-40B4-BE49-F238E27FC236}">
                            <a16:creationId xmlns:a16="http://schemas.microsoft.com/office/drawing/2014/main" id="{24F0B605-5238-604A-8598-A2179C6182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752600"/>
                        <a:ext cx="30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7" name="Object 9">
            <a:extLst>
              <a:ext uri="{FF2B5EF4-FFF2-40B4-BE49-F238E27FC236}">
                <a16:creationId xmlns:a16="http://schemas.microsoft.com/office/drawing/2014/main" id="{81E1A0E3-3F2E-2E4B-A7B8-C6BF4F86B0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22739" y="2286001"/>
          <a:ext cx="19367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8" name="Equation" r:id="rId11" imgW="4978400" imgH="7315200" progId="Equation.3">
                  <p:embed/>
                </p:oleObj>
              </mc:Choice>
              <mc:Fallback>
                <p:oleObj name="Equation" r:id="rId11" imgW="4978400" imgH="7315200" progId="Equation.3">
                  <p:embed/>
                  <p:pic>
                    <p:nvPicPr>
                      <p:cNvPr id="73737" name="Object 9">
                        <a:extLst>
                          <a:ext uri="{FF2B5EF4-FFF2-40B4-BE49-F238E27FC236}">
                            <a16:creationId xmlns:a16="http://schemas.microsoft.com/office/drawing/2014/main" id="{81E1A0E3-3F2E-2E4B-A7B8-C6BF4F86B0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739" y="2286001"/>
                        <a:ext cx="19367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8" name="Object 10">
            <a:extLst>
              <a:ext uri="{FF2B5EF4-FFF2-40B4-BE49-F238E27FC236}">
                <a16:creationId xmlns:a16="http://schemas.microsoft.com/office/drawing/2014/main" id="{F4D12674-DBA9-C84C-B6C1-63A87DB8F1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60838" y="1803400"/>
          <a:ext cx="152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9" name="Equation" r:id="rId13" imgW="3505200" imgH="7607300" progId="Equation.3">
                  <p:embed/>
                </p:oleObj>
              </mc:Choice>
              <mc:Fallback>
                <p:oleObj name="Equation" r:id="rId13" imgW="3505200" imgH="7607300" progId="Equation.3">
                  <p:embed/>
                  <p:pic>
                    <p:nvPicPr>
                      <p:cNvPr id="73738" name="Object 10">
                        <a:extLst>
                          <a:ext uri="{FF2B5EF4-FFF2-40B4-BE49-F238E27FC236}">
                            <a16:creationId xmlns:a16="http://schemas.microsoft.com/office/drawing/2014/main" id="{F4D12674-DBA9-C84C-B6C1-63A87DB8F1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838" y="1803400"/>
                        <a:ext cx="152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9" name="Rectangle 11">
            <a:extLst>
              <a:ext uri="{FF2B5EF4-FFF2-40B4-BE49-F238E27FC236}">
                <a16:creationId xmlns:a16="http://schemas.microsoft.com/office/drawing/2014/main" id="{E29C9C39-E507-4940-A050-2EED05D9B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5908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如果</a:t>
            </a:r>
            <a:r>
              <a:rPr lang="zh-CN" altLang="en-US" sz="2800" i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rgbClr val="000000"/>
                </a:solidFill>
                <a:ea typeface="楷体_GB2312" pitchFamily="49" charset="-122"/>
              </a:rPr>
              <a:t>f 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(</a:t>
            </a:r>
            <a:r>
              <a:rPr lang="en-US" altLang="zh-CN" sz="2800" i="1" dirty="0">
                <a:solidFill>
                  <a:srgbClr val="000000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为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偶函数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则有</a:t>
            </a:r>
          </a:p>
        </p:txBody>
      </p:sp>
      <p:sp>
        <p:nvSpPr>
          <p:cNvPr id="73740" name="Text Box 12">
            <a:extLst>
              <a:ext uri="{FF2B5EF4-FFF2-40B4-BE49-F238E27FC236}">
                <a16:creationId xmlns:a16="http://schemas.microsoft.com/office/drawing/2014/main" id="{5613A23E-4519-1F4D-A20B-0F370B92A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2766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的连续点处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3741" name="Object 13">
            <a:extLst>
              <a:ext uri="{FF2B5EF4-FFF2-40B4-BE49-F238E27FC236}">
                <a16:creationId xmlns:a16="http://schemas.microsoft.com/office/drawing/2014/main" id="{D160F9D5-14B7-834B-9661-159BB2B32A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3163888"/>
          <a:ext cx="1778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0" name="Equation" r:id="rId15" imgW="40957500" imgH="19900900" progId="Equation.3">
                  <p:embed/>
                </p:oleObj>
              </mc:Choice>
              <mc:Fallback>
                <p:oleObj name="Equation" r:id="rId15" imgW="40957500" imgH="19900900" progId="Equation.3">
                  <p:embed/>
                  <p:pic>
                    <p:nvPicPr>
                      <p:cNvPr id="73741" name="Object 13">
                        <a:extLst>
                          <a:ext uri="{FF2B5EF4-FFF2-40B4-BE49-F238E27FC236}">
                            <a16:creationId xmlns:a16="http://schemas.microsoft.com/office/drawing/2014/main" id="{D160F9D5-14B7-834B-9661-159BB2B32A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63888"/>
                        <a:ext cx="1778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2" name="Object 14">
            <a:extLst>
              <a:ext uri="{FF2B5EF4-FFF2-40B4-BE49-F238E27FC236}">
                <a16:creationId xmlns:a16="http://schemas.microsoft.com/office/drawing/2014/main" id="{08FAF1E9-904B-AB44-AA74-CF49131F4E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1951" y="4119563"/>
          <a:ext cx="66389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1" name="Equation" r:id="rId17" imgW="153009600" imgH="19596100" progId="Equation.3">
                  <p:embed/>
                </p:oleObj>
              </mc:Choice>
              <mc:Fallback>
                <p:oleObj name="Equation" r:id="rId17" imgW="153009600" imgH="19596100" progId="Equation.3">
                  <p:embed/>
                  <p:pic>
                    <p:nvPicPr>
                      <p:cNvPr id="73742" name="Object 14">
                        <a:extLst>
                          <a:ext uri="{FF2B5EF4-FFF2-40B4-BE49-F238E27FC236}">
                            <a16:creationId xmlns:a16="http://schemas.microsoft.com/office/drawing/2014/main" id="{08FAF1E9-904B-AB44-AA74-CF49131F4E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1" y="4119563"/>
                        <a:ext cx="66389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Text Box 15">
            <a:extLst>
              <a:ext uri="{FF2B5EF4-FFF2-40B4-BE49-F238E27FC236}">
                <a16:creationId xmlns:a16="http://schemas.microsoft.com/office/drawing/2014/main" id="{51DF2F90-EC5C-B845-B4C2-466AC368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672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73744" name="Object 16">
            <a:extLst>
              <a:ext uri="{FF2B5EF4-FFF2-40B4-BE49-F238E27FC236}">
                <a16:creationId xmlns:a16="http://schemas.microsoft.com/office/drawing/2014/main" id="{F6284961-02D6-F347-932D-988E83A9E4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73600" y="3098800"/>
          <a:ext cx="825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2" name="Equation" r:id="rId19" imgW="19011900" imgH="23406100" progId="Equation.3">
                  <p:embed/>
                </p:oleObj>
              </mc:Choice>
              <mc:Fallback>
                <p:oleObj name="Equation" r:id="rId19" imgW="19011900" imgH="23406100" progId="Equation.3">
                  <p:embed/>
                  <p:pic>
                    <p:nvPicPr>
                      <p:cNvPr id="73744" name="Object 16">
                        <a:extLst>
                          <a:ext uri="{FF2B5EF4-FFF2-40B4-BE49-F238E27FC236}">
                            <a16:creationId xmlns:a16="http://schemas.microsoft.com/office/drawing/2014/main" id="{F6284961-02D6-F347-932D-988E83A9E4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3098800"/>
                        <a:ext cx="825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5" name="Object 17">
            <a:extLst>
              <a:ext uri="{FF2B5EF4-FFF2-40B4-BE49-F238E27FC236}">
                <a16:creationId xmlns:a16="http://schemas.microsoft.com/office/drawing/2014/main" id="{20A45C6C-BD5B-7C4F-9451-303E232E67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49900" y="3200400"/>
          <a:ext cx="1206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3" name="Equation" r:id="rId21" imgW="27800300" imgH="19596100" progId="Equation.3">
                  <p:embed/>
                </p:oleObj>
              </mc:Choice>
              <mc:Fallback>
                <p:oleObj name="Equation" r:id="rId21" imgW="27800300" imgH="19596100" progId="Equation.3">
                  <p:embed/>
                  <p:pic>
                    <p:nvPicPr>
                      <p:cNvPr id="73745" name="Object 17">
                        <a:extLst>
                          <a:ext uri="{FF2B5EF4-FFF2-40B4-BE49-F238E27FC236}">
                            <a16:creationId xmlns:a16="http://schemas.microsoft.com/office/drawing/2014/main" id="{20A45C6C-BD5B-7C4F-9451-303E232E67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3200400"/>
                        <a:ext cx="1206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6" name="Text Box 18">
            <a:extLst>
              <a:ext uri="{FF2B5EF4-FFF2-40B4-BE49-F238E27FC236}">
                <a16:creationId xmlns:a16="http://schemas.microsoft.com/office/drawing/2014/main" id="{09DA969B-58D5-964C-9EDB-21F01DDB0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0292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无论哪种情况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3747" name="Object 19">
            <a:extLst>
              <a:ext uri="{FF2B5EF4-FFF2-40B4-BE49-F238E27FC236}">
                <a16:creationId xmlns:a16="http://schemas.microsoft.com/office/drawing/2014/main" id="{3DE0AD54-8FCF-464D-BC82-FEBBB3E702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5562600"/>
          <a:ext cx="2768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4" name="Equation" r:id="rId23" imgW="63779400" imgH="14630400" progId="Equation.3">
                  <p:embed/>
                </p:oleObj>
              </mc:Choice>
              <mc:Fallback>
                <p:oleObj name="Equation" r:id="rId23" imgW="63779400" imgH="14630400" progId="Equation.3">
                  <p:embed/>
                  <p:pic>
                    <p:nvPicPr>
                      <p:cNvPr id="73747" name="Object 19">
                        <a:extLst>
                          <a:ext uri="{FF2B5EF4-FFF2-40B4-BE49-F238E27FC236}">
                            <a16:creationId xmlns:a16="http://schemas.microsoft.com/office/drawing/2014/main" id="{3DE0AD54-8FCF-464D-BC82-FEBBB3E702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562600"/>
                        <a:ext cx="27686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8" name="Text Box 20">
            <a:extLst>
              <a:ext uri="{FF2B5EF4-FFF2-40B4-BE49-F238E27FC236}">
                <a16:creationId xmlns:a16="http://schemas.microsoft.com/office/drawing/2014/main" id="{7AF81965-2861-E04B-B180-2B262BD76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029201"/>
            <a:ext cx="541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间断点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处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傅</a:t>
            </a:r>
            <a:r>
              <a:rPr lang="zh-CN" altLang="en-US" b="1" dirty="0">
                <a:solidFill>
                  <a:srgbClr val="000000"/>
                </a:solidFill>
              </a:rPr>
              <a:t>里</a:t>
            </a:r>
            <a:r>
              <a:rPr lang="zh-CN" altLang="en-US" dirty="0">
                <a:solidFill>
                  <a:srgbClr val="000000"/>
                </a:solidFill>
              </a:rPr>
              <a:t>叶级数</a:t>
            </a:r>
          </a:p>
        </p:txBody>
      </p:sp>
      <p:sp>
        <p:nvSpPr>
          <p:cNvPr id="73749" name="Text Box 21">
            <a:extLst>
              <a:ext uri="{FF2B5EF4-FFF2-40B4-BE49-F238E27FC236}">
                <a16:creationId xmlns:a16="http://schemas.microsoft.com/office/drawing/2014/main" id="{9EE67C38-B5B0-174F-9342-301D79F1E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022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都收敛于</a:t>
            </a:r>
          </a:p>
        </p:txBody>
      </p:sp>
      <p:graphicFrame>
        <p:nvGraphicFramePr>
          <p:cNvPr id="73750" name="Object 22">
            <a:extLst>
              <a:ext uri="{FF2B5EF4-FFF2-40B4-BE49-F238E27FC236}">
                <a16:creationId xmlns:a16="http://schemas.microsoft.com/office/drawing/2014/main" id="{FF30E004-DCA5-404C-A4B0-E26181CAD1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16325" y="4102100"/>
          <a:ext cx="30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5" name="Equation" r:id="rId25" imgW="7023100" imgH="21361400" progId="Equation.3">
                  <p:embed/>
                </p:oleObj>
              </mc:Choice>
              <mc:Fallback>
                <p:oleObj name="Equation" r:id="rId25" imgW="7023100" imgH="21361400" progId="Equation.3">
                  <p:embed/>
                  <p:pic>
                    <p:nvPicPr>
                      <p:cNvPr id="73750" name="Object 22">
                        <a:extLst>
                          <a:ext uri="{FF2B5EF4-FFF2-40B4-BE49-F238E27FC236}">
                            <a16:creationId xmlns:a16="http://schemas.microsoft.com/office/drawing/2014/main" id="{FF30E004-DCA5-404C-A4B0-E26181CAD1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4102100"/>
                        <a:ext cx="30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51" name="Object 23">
            <a:extLst>
              <a:ext uri="{FF2B5EF4-FFF2-40B4-BE49-F238E27FC236}">
                <a16:creationId xmlns:a16="http://schemas.microsoft.com/office/drawing/2014/main" id="{661E27DC-AAA0-7A41-81FC-0BBFED901C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08450" y="46672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6" name="Equation" r:id="rId26" imgW="4978400" imgH="7315200" progId="Equation.3">
                  <p:embed/>
                </p:oleObj>
              </mc:Choice>
              <mc:Fallback>
                <p:oleObj name="Equation" r:id="rId26" imgW="4978400" imgH="7315200" progId="Equation.3">
                  <p:embed/>
                  <p:pic>
                    <p:nvPicPr>
                      <p:cNvPr id="73751" name="Object 23">
                        <a:extLst>
                          <a:ext uri="{FF2B5EF4-FFF2-40B4-BE49-F238E27FC236}">
                            <a16:creationId xmlns:a16="http://schemas.microsoft.com/office/drawing/2014/main" id="{661E27DC-AAA0-7A41-81FC-0BBFED901C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46672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52" name="Object 24">
            <a:extLst>
              <a:ext uri="{FF2B5EF4-FFF2-40B4-BE49-F238E27FC236}">
                <a16:creationId xmlns:a16="http://schemas.microsoft.com/office/drawing/2014/main" id="{19FF5013-4BBA-3842-B5CE-2340044392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4141788"/>
          <a:ext cx="152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7" name="Equation" r:id="rId27" imgW="3505200" imgH="7607300" progId="Equation.3">
                  <p:embed/>
                </p:oleObj>
              </mc:Choice>
              <mc:Fallback>
                <p:oleObj name="Equation" r:id="rId27" imgW="3505200" imgH="7607300" progId="Equation.3">
                  <p:embed/>
                  <p:pic>
                    <p:nvPicPr>
                      <p:cNvPr id="73752" name="Object 24">
                        <a:extLst>
                          <a:ext uri="{FF2B5EF4-FFF2-40B4-BE49-F238E27FC236}">
                            <a16:creationId xmlns:a16="http://schemas.microsoft.com/office/drawing/2014/main" id="{19FF5013-4BBA-3842-B5CE-2340044392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141788"/>
                        <a:ext cx="152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3" name="Text Box 25">
            <a:extLst>
              <a:ext uri="{FF2B5EF4-FFF2-40B4-BE49-F238E27FC236}">
                <a16:creationId xmlns:a16="http://schemas.microsoft.com/office/drawing/2014/main" id="{297128F6-A387-8F46-92C3-949B0585D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4038" y="228601"/>
            <a:ext cx="40560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如果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奇函数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则有 </a:t>
            </a:r>
          </a:p>
        </p:txBody>
      </p:sp>
    </p:spTree>
    <p:extLst>
      <p:ext uri="{BB962C8B-B14F-4D97-AF65-F5344CB8AC3E}">
        <p14:creationId xmlns:p14="http://schemas.microsoft.com/office/powerpoint/2010/main" val="26189084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build="p" autoUpdateAnimBg="0"/>
      <p:bldP spid="73734" grpId="0" build="p" autoUpdateAnimBg="0"/>
      <p:bldP spid="73739" grpId="0" build="p" autoUpdateAnimBg="0"/>
      <p:bldP spid="73740" grpId="0" autoUpdateAnimBg="0"/>
      <p:bldP spid="73743" grpId="0" autoUpdateAnimBg="0"/>
      <p:bldP spid="73746" grpId="0" autoUpdateAnimBg="0"/>
      <p:bldP spid="73748" grpId="0" autoUpdateAnimBg="0"/>
      <p:bldP spid="7374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11B00B6-1742-4E4C-B057-17A70CCDBB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15480" y="314235"/>
            <a:ext cx="45720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二、函数展开成幂级数 </a:t>
            </a:r>
            <a:endParaRPr lang="zh-CN" altLang="en-US" sz="32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E2A816EA-C214-4240-88C3-5AE614001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2746624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直接展开法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316770C-ACD6-0041-9A17-D9E8E753F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3341936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由泰勒级数理论可知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E3B228EA-DDBD-5D48-A22A-B4C770D87F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322443"/>
              </p:ext>
            </p:extLst>
          </p:nvPr>
        </p:nvGraphicFramePr>
        <p:xfrm>
          <a:off x="5136704" y="3389561"/>
          <a:ext cx="454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14" name="Equation" r:id="rId3" imgW="104736900" imgH="10236200" progId="Equation.3">
                  <p:embed/>
                </p:oleObj>
              </mc:Choice>
              <mc:Fallback>
                <p:oleObj name="Equation" r:id="rId3" imgW="104736900" imgH="10236200" progId="Equation.3">
                  <p:embed/>
                  <p:pic>
                    <p:nvPicPr>
                      <p:cNvPr id="11269" name="Object 5">
                        <a:extLst>
                          <a:ext uri="{FF2B5EF4-FFF2-40B4-BE49-F238E27FC236}">
                            <a16:creationId xmlns:a16="http://schemas.microsoft.com/office/drawing/2014/main" id="{E3B228EA-DDBD-5D48-A22A-B4C770D87F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6704" y="3389561"/>
                        <a:ext cx="454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7">
            <a:extLst>
              <a:ext uri="{FF2B5EF4-FFF2-40B4-BE49-F238E27FC236}">
                <a16:creationId xmlns:a16="http://schemas.microsoft.com/office/drawing/2014/main" id="{749B0563-1F7A-D54F-A38D-1A4689650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005064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 </a:t>
            </a:r>
            <a:r>
              <a:rPr lang="zh-CN" altLang="en-US" dirty="0">
                <a:solidFill>
                  <a:srgbClr val="000000"/>
                </a:solidFill>
              </a:rPr>
              <a:t>求函数及其各阶导数在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= 0 </a:t>
            </a:r>
            <a:r>
              <a:rPr lang="zh-CN" altLang="en-US" dirty="0">
                <a:solidFill>
                  <a:srgbClr val="000000"/>
                </a:solidFill>
              </a:rPr>
              <a:t>处的值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66DEAA13-8B13-B44D-82EA-91FEFB097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65451"/>
            <a:ext cx="792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 </a:t>
            </a:r>
            <a:r>
              <a:rPr lang="zh-CN" altLang="en-US" dirty="0">
                <a:solidFill>
                  <a:srgbClr val="000000"/>
                </a:solidFill>
              </a:rPr>
              <a:t>写出麦克劳林级数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并求出其收敛半径 </a:t>
            </a:r>
            <a:r>
              <a:rPr lang="en-US" altLang="zh-CN" i="1" dirty="0">
                <a:solidFill>
                  <a:srgbClr val="000000"/>
                </a:solidFill>
              </a:rPr>
              <a:t>R</a:t>
            </a:r>
            <a:r>
              <a:rPr lang="en-US" altLang="zh-CN" dirty="0">
                <a:solidFill>
                  <a:srgbClr val="000000"/>
                </a:solidFill>
              </a:rPr>
              <a:t> ;             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8E243EF9-F603-E54D-9C6E-82355AB25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132189"/>
            <a:ext cx="594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(3)  </a:t>
            </a:r>
            <a:r>
              <a:rPr lang="zh-CN" altLang="en-US" dirty="0">
                <a:solidFill>
                  <a:srgbClr val="000000"/>
                </a:solidFill>
              </a:rPr>
              <a:t>判别收敛区间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－</a:t>
            </a:r>
            <a:r>
              <a:rPr lang="en-US" altLang="zh-CN" i="1" dirty="0">
                <a:solidFill>
                  <a:srgbClr val="000000"/>
                </a:solidFill>
              </a:rPr>
              <a:t>R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R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内</a:t>
            </a:r>
          </a:p>
        </p:txBody>
      </p:sp>
      <p:graphicFrame>
        <p:nvGraphicFramePr>
          <p:cNvPr id="11280" name="Object 16">
            <a:extLst>
              <a:ext uri="{FF2B5EF4-FFF2-40B4-BE49-F238E27FC236}">
                <a16:creationId xmlns:a16="http://schemas.microsoft.com/office/drawing/2014/main" id="{F903E744-5069-4F41-BBAD-56F65E7455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5886686"/>
              </p:ext>
            </p:extLst>
          </p:nvPr>
        </p:nvGraphicFramePr>
        <p:xfrm>
          <a:off x="6672064" y="5204171"/>
          <a:ext cx="1524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15" name="Equation" r:id="rId5" imgW="35102800" imgH="14046200" progId="Equation.3">
                  <p:embed/>
                </p:oleObj>
              </mc:Choice>
              <mc:Fallback>
                <p:oleObj name="Equation" r:id="rId5" imgW="35102800" imgH="14046200" progId="Equation.3">
                  <p:embed/>
                  <p:pic>
                    <p:nvPicPr>
                      <p:cNvPr id="11280" name="Object 16">
                        <a:extLst>
                          <a:ext uri="{FF2B5EF4-FFF2-40B4-BE49-F238E27FC236}">
                            <a16:creationId xmlns:a16="http://schemas.microsoft.com/office/drawing/2014/main" id="{F903E744-5069-4F41-BBAD-56F65E7455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064" y="5204171"/>
                        <a:ext cx="1524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Text Box 18">
            <a:extLst>
              <a:ext uri="{FF2B5EF4-FFF2-40B4-BE49-F238E27FC236}">
                <a16:creationId xmlns:a16="http://schemas.microsoft.com/office/drawing/2014/main" id="{C220CF49-6A35-5B4A-A794-D64FE7759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984" y="5132163"/>
            <a:ext cx="1801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是否为 </a:t>
            </a:r>
            <a:r>
              <a:rPr lang="en-US" altLang="zh-CN" dirty="0">
                <a:solidFill>
                  <a:srgbClr val="000000"/>
                </a:solidFill>
              </a:rPr>
              <a:t>0 .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02759C9A-842A-744C-87C9-0E5E30CDB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712" y="3310829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骤如下 </a:t>
            </a:r>
            <a:r>
              <a:rPr lang="en-US" altLang="zh-CN" dirty="0" smtClean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791FCB31-3472-624C-AD50-53BA0995F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080" y="1487265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展开方法</a:t>
            </a:r>
          </a:p>
        </p:txBody>
      </p:sp>
      <p:sp>
        <p:nvSpPr>
          <p:cNvPr id="11288" name="Text Box 24">
            <a:extLst>
              <a:ext uri="{FF2B5EF4-FFF2-40B4-BE49-F238E27FC236}">
                <a16:creationId xmlns:a16="http://schemas.microsoft.com/office/drawing/2014/main" id="{35CAB0F6-ADA6-C442-86EF-18E484882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680" y="1196752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直接展开法</a:t>
            </a:r>
          </a:p>
        </p:txBody>
      </p:sp>
      <p:sp>
        <p:nvSpPr>
          <p:cNvPr id="11290" name="Text Box 26">
            <a:extLst>
              <a:ext uri="{FF2B5EF4-FFF2-40B4-BE49-F238E27FC236}">
                <a16:creationId xmlns:a16="http://schemas.microsoft.com/office/drawing/2014/main" id="{A23C5D80-75D8-7A4A-BE42-D7D9E4CE6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680" y="1196752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— </a:t>
            </a:r>
            <a:r>
              <a:rPr lang="zh-CN" altLang="en-US">
                <a:solidFill>
                  <a:srgbClr val="000000"/>
                </a:solidFill>
              </a:rPr>
              <a:t>利用泰勒公式</a:t>
            </a:r>
          </a:p>
        </p:txBody>
      </p:sp>
      <p:sp>
        <p:nvSpPr>
          <p:cNvPr id="11291" name="Text Box 27">
            <a:extLst>
              <a:ext uri="{FF2B5EF4-FFF2-40B4-BE49-F238E27FC236}">
                <a16:creationId xmlns:a16="http://schemas.microsoft.com/office/drawing/2014/main" id="{622DCB7B-762D-2542-B9D6-8C3F2ACB2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680" y="1868265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间接展开法</a:t>
            </a:r>
          </a:p>
        </p:txBody>
      </p:sp>
      <p:sp>
        <p:nvSpPr>
          <p:cNvPr id="11292" name="Text Box 28">
            <a:extLst>
              <a:ext uri="{FF2B5EF4-FFF2-40B4-BE49-F238E27FC236}">
                <a16:creationId xmlns:a16="http://schemas.microsoft.com/office/drawing/2014/main" id="{88B79118-BBB0-3C4D-8EEC-EAD732519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680" y="1868265"/>
            <a:ext cx="5980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— </a:t>
            </a:r>
            <a:r>
              <a:rPr lang="zh-CN" altLang="en-US" dirty="0">
                <a:solidFill>
                  <a:srgbClr val="000000"/>
                </a:solidFill>
              </a:rPr>
              <a:t>利用已知其级数</a:t>
            </a:r>
            <a:r>
              <a:rPr lang="zh-CN" altLang="en-US" dirty="0" smtClean="0">
                <a:solidFill>
                  <a:srgbClr val="000000"/>
                </a:solidFill>
              </a:rPr>
              <a:t>展开式</a:t>
            </a:r>
            <a:r>
              <a:rPr lang="zh-CN" altLang="en-US" dirty="0">
                <a:solidFill>
                  <a:srgbClr val="000000"/>
                </a:solidFill>
              </a:rPr>
              <a:t>的函数</a:t>
            </a:r>
            <a:r>
              <a:rPr lang="zh-CN" altLang="en-US" dirty="0" smtClean="0">
                <a:solidFill>
                  <a:srgbClr val="000000"/>
                </a:solidFill>
              </a:rPr>
              <a:t>展开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1294" name="AutoShape 30">
            <a:extLst>
              <a:ext uri="{FF2B5EF4-FFF2-40B4-BE49-F238E27FC236}">
                <a16:creationId xmlns:a16="http://schemas.microsoft.com/office/drawing/2014/main" id="{2A68DBCF-E97B-FA4F-990E-A599EC818B7F}"/>
              </a:ext>
            </a:extLst>
          </p:cNvPr>
          <p:cNvSpPr>
            <a:spLocks/>
          </p:cNvSpPr>
          <p:nvPr/>
        </p:nvSpPr>
        <p:spPr bwMode="auto">
          <a:xfrm>
            <a:off x="3244280" y="1334864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1207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8" grpId="0" autoUpdateAnimBg="0"/>
      <p:bldP spid="11271" grpId="0" autoUpdateAnimBg="0"/>
      <p:bldP spid="11272" grpId="0" autoUpdateAnimBg="0"/>
      <p:bldP spid="11273" grpId="0" autoUpdateAnimBg="0"/>
      <p:bldP spid="11282" grpId="0" autoUpdateAnimBg="0"/>
      <p:bldP spid="11285" grpId="0" autoUpdateAnimBg="0"/>
      <p:bldP spid="11286" grpId="0" autoUpdateAnimBg="0"/>
      <p:bldP spid="11288" grpId="0" autoUpdateAnimBg="0"/>
      <p:bldP spid="11290" grpId="0" build="p" autoUpdateAnimBg="0"/>
      <p:bldP spid="11291" grpId="0" autoUpdateAnimBg="0"/>
      <p:bldP spid="11292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2">
            <a:extLst>
              <a:ext uri="{FF2B5EF4-FFF2-40B4-BE49-F238E27FC236}">
                <a16:creationId xmlns:a16="http://schemas.microsoft.com/office/drawing/2014/main" id="{495DC483-7C89-FB45-BDDF-90D4D577D94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990601"/>
          <a:ext cx="6667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06" name="公式" r:id="rId3" imgW="7023100" imgH="4686300" progId="Equation.3">
                  <p:embed/>
                </p:oleObj>
              </mc:Choice>
              <mc:Fallback>
                <p:oleObj name="公式" r:id="rId3" imgW="7023100" imgH="4686300" progId="Equation.3">
                  <p:embed/>
                  <p:pic>
                    <p:nvPicPr>
                      <p:cNvPr id="74754" name="Object 2">
                        <a:extLst>
                          <a:ext uri="{FF2B5EF4-FFF2-40B4-BE49-F238E27FC236}">
                            <a16:creationId xmlns:a16="http://schemas.microsoft.com/office/drawing/2014/main" id="{495DC483-7C89-FB45-BDDF-90D4D577D9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990601"/>
                        <a:ext cx="66675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755" name="Group 3">
            <a:extLst>
              <a:ext uri="{FF2B5EF4-FFF2-40B4-BE49-F238E27FC236}">
                <a16:creationId xmlns:a16="http://schemas.microsoft.com/office/drawing/2014/main" id="{2074DF35-7294-D945-8A9A-D6493ADAA440}"/>
              </a:ext>
            </a:extLst>
          </p:cNvPr>
          <p:cNvGrpSpPr>
            <a:grpSpLocks/>
          </p:cNvGrpSpPr>
          <p:nvPr/>
        </p:nvGrpSpPr>
        <p:grpSpPr bwMode="auto">
          <a:xfrm>
            <a:off x="6305551" y="1030289"/>
            <a:ext cx="3998913" cy="1150937"/>
            <a:chOff x="3012" y="649"/>
            <a:chExt cx="2519" cy="725"/>
          </a:xfrm>
        </p:grpSpPr>
        <p:graphicFrame>
          <p:nvGraphicFramePr>
            <p:cNvPr id="74756" name="Object 4">
              <a:extLst>
                <a:ext uri="{FF2B5EF4-FFF2-40B4-BE49-F238E27FC236}">
                  <a16:creationId xmlns:a16="http://schemas.microsoft.com/office/drawing/2014/main" id="{75FE95F4-CA83-6742-A93C-476A9C94EB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31" y="1142"/>
            <a:ext cx="8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07" name="Equation" r:id="rId5" imgW="3213100" imgH="6146800" progId="Equation.3">
                    <p:embed/>
                  </p:oleObj>
                </mc:Choice>
                <mc:Fallback>
                  <p:oleObj name="Equation" r:id="rId5" imgW="3213100" imgH="6146800" progId="Equation.3">
                    <p:embed/>
                    <p:pic>
                      <p:nvPicPr>
                        <p:cNvPr id="74756" name="Object 4">
                          <a:extLst>
                            <a:ext uri="{FF2B5EF4-FFF2-40B4-BE49-F238E27FC236}">
                              <a16:creationId xmlns:a16="http://schemas.microsoft.com/office/drawing/2014/main" id="{75FE95F4-CA83-6742-A93C-476A9C94EB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1" y="1142"/>
                          <a:ext cx="88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57" name="Object 5">
              <a:extLst>
                <a:ext uri="{FF2B5EF4-FFF2-40B4-BE49-F238E27FC236}">
                  <a16:creationId xmlns:a16="http://schemas.microsoft.com/office/drawing/2014/main" id="{DAB77079-5A6F-E04E-A6B3-FA0F76E2A9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62" y="109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08" name="Equation" r:id="rId7" imgW="7023100" imgH="7315200" progId="Equation.3">
                    <p:embed/>
                  </p:oleObj>
                </mc:Choice>
                <mc:Fallback>
                  <p:oleObj name="Equation" r:id="rId7" imgW="7023100" imgH="7315200" progId="Equation.3">
                    <p:embed/>
                    <p:pic>
                      <p:nvPicPr>
                        <p:cNvPr id="74757" name="Object 5">
                          <a:extLst>
                            <a:ext uri="{FF2B5EF4-FFF2-40B4-BE49-F238E27FC236}">
                              <a16:creationId xmlns:a16="http://schemas.microsoft.com/office/drawing/2014/main" id="{DAB77079-5A6F-E04E-A6B3-FA0F76E2A9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62" y="109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4758" name="Group 6">
              <a:extLst>
                <a:ext uri="{FF2B5EF4-FFF2-40B4-BE49-F238E27FC236}">
                  <a16:creationId xmlns:a16="http://schemas.microsoft.com/office/drawing/2014/main" id="{AC0F9256-7E65-DE4E-9A2E-7EBCC660EF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2" y="649"/>
              <a:ext cx="2519" cy="725"/>
              <a:chOff x="3012" y="649"/>
              <a:chExt cx="2519" cy="725"/>
            </a:xfrm>
          </p:grpSpPr>
          <p:grpSp>
            <p:nvGrpSpPr>
              <p:cNvPr id="74759" name="Group 7">
                <a:extLst>
                  <a:ext uri="{FF2B5EF4-FFF2-40B4-BE49-F238E27FC236}">
                    <a16:creationId xmlns:a16="http://schemas.microsoft.com/office/drawing/2014/main" id="{848FAF43-80E2-2440-BAD6-E4DE6932CB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87" y="1083"/>
                <a:ext cx="1332" cy="273"/>
                <a:chOff x="3619" y="979"/>
                <a:chExt cx="1401" cy="288"/>
              </a:xfrm>
            </p:grpSpPr>
            <p:sp>
              <p:nvSpPr>
                <p:cNvPr id="74760" name="Freeform 8">
                  <a:extLst>
                    <a:ext uri="{FF2B5EF4-FFF2-40B4-BE49-F238E27FC236}">
                      <a16:creationId xmlns:a16="http://schemas.microsoft.com/office/drawing/2014/main" id="{C5E60C41-F408-434C-B20F-34DF3B62E3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3619" y="979"/>
                  <a:ext cx="461" cy="288"/>
                </a:xfrm>
                <a:custGeom>
                  <a:avLst/>
                  <a:gdLst>
                    <a:gd name="T0" fmla="*/ 0 w 384"/>
                    <a:gd name="T1" fmla="*/ 240 h 240"/>
                    <a:gd name="T2" fmla="*/ 192 w 384"/>
                    <a:gd name="T3" fmla="*/ 0 h 240"/>
                    <a:gd name="T4" fmla="*/ 384 w 384"/>
                    <a:gd name="T5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4" h="240">
                      <a:moveTo>
                        <a:pt x="0" y="240"/>
                      </a:moveTo>
                      <a:cubicBezTo>
                        <a:pt x="64" y="120"/>
                        <a:pt x="128" y="0"/>
                        <a:pt x="192" y="0"/>
                      </a:cubicBezTo>
                      <a:cubicBezTo>
                        <a:pt x="256" y="0"/>
                        <a:pt x="352" y="200"/>
                        <a:pt x="384" y="240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4761" name="Freeform 9">
                  <a:extLst>
                    <a:ext uri="{FF2B5EF4-FFF2-40B4-BE49-F238E27FC236}">
                      <a16:creationId xmlns:a16="http://schemas.microsoft.com/office/drawing/2014/main" id="{A643F067-7A60-DE45-BC60-B52B291C05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4560" y="979"/>
                  <a:ext cx="460" cy="288"/>
                </a:xfrm>
                <a:custGeom>
                  <a:avLst/>
                  <a:gdLst>
                    <a:gd name="T0" fmla="*/ 0 w 384"/>
                    <a:gd name="T1" fmla="*/ 240 h 240"/>
                    <a:gd name="T2" fmla="*/ 192 w 384"/>
                    <a:gd name="T3" fmla="*/ 0 h 240"/>
                    <a:gd name="T4" fmla="*/ 384 w 384"/>
                    <a:gd name="T5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4" h="240">
                      <a:moveTo>
                        <a:pt x="0" y="240"/>
                      </a:moveTo>
                      <a:cubicBezTo>
                        <a:pt x="64" y="120"/>
                        <a:pt x="128" y="0"/>
                        <a:pt x="192" y="0"/>
                      </a:cubicBezTo>
                      <a:cubicBezTo>
                        <a:pt x="256" y="0"/>
                        <a:pt x="352" y="200"/>
                        <a:pt x="384" y="240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4762" name="Line 10">
                <a:extLst>
                  <a:ext uri="{FF2B5EF4-FFF2-40B4-BE49-F238E27FC236}">
                    <a16:creationId xmlns:a16="http://schemas.microsoft.com/office/drawing/2014/main" id="{52C46398-AAB6-8B4B-890F-6680E7E074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35" y="649"/>
                <a:ext cx="0" cy="72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3" name="Freeform 11">
                <a:extLst>
                  <a:ext uri="{FF2B5EF4-FFF2-40B4-BE49-F238E27FC236}">
                    <a16:creationId xmlns:a16="http://schemas.microsoft.com/office/drawing/2014/main" id="{34B0B385-4005-F342-8EF0-E4FEB6F3D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5" y="813"/>
                <a:ext cx="438" cy="274"/>
              </a:xfrm>
              <a:custGeom>
                <a:avLst/>
                <a:gdLst>
                  <a:gd name="T0" fmla="*/ 0 w 384"/>
                  <a:gd name="T1" fmla="*/ 240 h 240"/>
                  <a:gd name="T2" fmla="*/ 192 w 384"/>
                  <a:gd name="T3" fmla="*/ 0 h 240"/>
                  <a:gd name="T4" fmla="*/ 384 w 384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40">
                    <a:moveTo>
                      <a:pt x="0" y="240"/>
                    </a:moveTo>
                    <a:cubicBezTo>
                      <a:pt x="64" y="120"/>
                      <a:pt x="128" y="0"/>
                      <a:pt x="192" y="0"/>
                    </a:cubicBezTo>
                    <a:cubicBezTo>
                      <a:pt x="256" y="0"/>
                      <a:pt x="352" y="200"/>
                      <a:pt x="384" y="240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4" name="Freeform 12">
                <a:extLst>
                  <a:ext uri="{FF2B5EF4-FFF2-40B4-BE49-F238E27FC236}">
                    <a16:creationId xmlns:a16="http://schemas.microsoft.com/office/drawing/2014/main" id="{46FE9ADE-A619-2544-903A-618A0C40D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813"/>
                <a:ext cx="439" cy="274"/>
              </a:xfrm>
              <a:custGeom>
                <a:avLst/>
                <a:gdLst>
                  <a:gd name="T0" fmla="*/ 0 w 384"/>
                  <a:gd name="T1" fmla="*/ 240 h 240"/>
                  <a:gd name="T2" fmla="*/ 192 w 384"/>
                  <a:gd name="T3" fmla="*/ 0 h 240"/>
                  <a:gd name="T4" fmla="*/ 384 w 384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40">
                    <a:moveTo>
                      <a:pt x="0" y="240"/>
                    </a:moveTo>
                    <a:cubicBezTo>
                      <a:pt x="64" y="120"/>
                      <a:pt x="128" y="0"/>
                      <a:pt x="192" y="0"/>
                    </a:cubicBezTo>
                    <a:cubicBezTo>
                      <a:pt x="256" y="0"/>
                      <a:pt x="352" y="200"/>
                      <a:pt x="384" y="240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5" name="Freeform 13">
                <a:extLst>
                  <a:ext uri="{FF2B5EF4-FFF2-40B4-BE49-F238E27FC236}">
                    <a16:creationId xmlns:a16="http://schemas.microsoft.com/office/drawing/2014/main" id="{443FB248-D713-3B4A-A4D8-0CF8D67F5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1" y="813"/>
                <a:ext cx="437" cy="274"/>
              </a:xfrm>
              <a:custGeom>
                <a:avLst/>
                <a:gdLst>
                  <a:gd name="T0" fmla="*/ 0 w 384"/>
                  <a:gd name="T1" fmla="*/ 240 h 240"/>
                  <a:gd name="T2" fmla="*/ 192 w 384"/>
                  <a:gd name="T3" fmla="*/ 0 h 240"/>
                  <a:gd name="T4" fmla="*/ 384 w 384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40">
                    <a:moveTo>
                      <a:pt x="0" y="240"/>
                    </a:moveTo>
                    <a:cubicBezTo>
                      <a:pt x="64" y="120"/>
                      <a:pt x="128" y="0"/>
                      <a:pt x="192" y="0"/>
                    </a:cubicBezTo>
                    <a:cubicBezTo>
                      <a:pt x="256" y="0"/>
                      <a:pt x="352" y="200"/>
                      <a:pt x="384" y="240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6" name="Line 14">
                <a:extLst>
                  <a:ext uri="{FF2B5EF4-FFF2-40B4-BE49-F238E27FC236}">
                    <a16:creationId xmlns:a16="http://schemas.microsoft.com/office/drawing/2014/main" id="{63135405-696C-644E-A334-F74213992D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2" y="1087"/>
                <a:ext cx="2519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aphicFrame>
        <p:nvGraphicFramePr>
          <p:cNvPr id="74767" name="Object 15">
            <a:extLst>
              <a:ext uri="{FF2B5EF4-FFF2-40B4-BE49-F238E27FC236}">
                <a16:creationId xmlns:a16="http://schemas.microsoft.com/office/drawing/2014/main" id="{390854FC-ABD6-A348-B85C-B58EABD75B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54514" y="5365750"/>
          <a:ext cx="502443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09" name="Equation" r:id="rId9" imgW="115862100" imgH="19900900" progId="Equation.3">
                  <p:embed/>
                </p:oleObj>
              </mc:Choice>
              <mc:Fallback>
                <p:oleObj name="Equation" r:id="rId9" imgW="115862100" imgH="19900900" progId="Equation.3">
                  <p:embed/>
                  <p:pic>
                    <p:nvPicPr>
                      <p:cNvPr id="74767" name="Object 15">
                        <a:extLst>
                          <a:ext uri="{FF2B5EF4-FFF2-40B4-BE49-F238E27FC236}">
                            <a16:creationId xmlns:a16="http://schemas.microsoft.com/office/drawing/2014/main" id="{390854FC-ABD6-A348-B85C-B58EABD75B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514" y="5365750"/>
                        <a:ext cx="5024437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8" name="Rectangle 16">
            <a:extLst>
              <a:ext uri="{FF2B5EF4-FFF2-40B4-BE49-F238E27FC236}">
                <a16:creationId xmlns:a16="http://schemas.microsoft.com/office/drawing/2014/main" id="{C08FF7A8-447D-3847-9A1E-F7CFA02F0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65100"/>
            <a:ext cx="3352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交流电压</a:t>
            </a:r>
          </a:p>
        </p:txBody>
      </p:sp>
      <p:graphicFrame>
        <p:nvGraphicFramePr>
          <p:cNvPr id="74769" name="Object 17">
            <a:extLst>
              <a:ext uri="{FF2B5EF4-FFF2-40B4-BE49-F238E27FC236}">
                <a16:creationId xmlns:a16="http://schemas.microsoft.com/office/drawing/2014/main" id="{A01F35CB-2363-2343-B8BE-E4C7377EF8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46600" y="293688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0" name="Equation" r:id="rId11" imgW="53251100" imgH="9359900" progId="Equation.3">
                  <p:embed/>
                </p:oleObj>
              </mc:Choice>
              <mc:Fallback>
                <p:oleObj name="Equation" r:id="rId11" imgW="53251100" imgH="9359900" progId="Equation.3">
                  <p:embed/>
                  <p:pic>
                    <p:nvPicPr>
                      <p:cNvPr id="74769" name="Object 17">
                        <a:extLst>
                          <a:ext uri="{FF2B5EF4-FFF2-40B4-BE49-F238E27FC236}">
                            <a16:creationId xmlns:a16="http://schemas.microsoft.com/office/drawing/2014/main" id="{A01F35CB-2363-2343-B8BE-E4C7377EF8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293688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0" name="Text Box 18">
            <a:extLst>
              <a:ext uri="{FF2B5EF4-FFF2-40B4-BE49-F238E27FC236}">
                <a16:creationId xmlns:a16="http://schemas.microsoft.com/office/drawing/2014/main" id="{62B81F82-2DDE-3748-B976-75418301D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524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经半波整流后负压消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4B32B0B2-07F2-0245-856B-CFCCE3C87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774701"/>
            <a:ext cx="4056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失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试求半波整流函数的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2F147B9D-D2B2-7C4C-BF82-8F4C237BD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19939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这个半波整流函数</a:t>
            </a:r>
          </a:p>
        </p:txBody>
      </p:sp>
      <p:graphicFrame>
        <p:nvGraphicFramePr>
          <p:cNvPr id="74773" name="Object 21">
            <a:extLst>
              <a:ext uri="{FF2B5EF4-FFF2-40B4-BE49-F238E27FC236}">
                <a16:creationId xmlns:a16="http://schemas.microsoft.com/office/drawing/2014/main" id="{5B74F8A1-F349-E647-8EF2-D8AD8394CC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2590800"/>
          <a:ext cx="4318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1" name="Equation" r:id="rId13" imgW="9067800" imgH="13169900" progId="Equation.3">
                  <p:embed/>
                </p:oleObj>
              </mc:Choice>
              <mc:Fallback>
                <p:oleObj name="Equation" r:id="rId13" imgW="9067800" imgH="13169900" progId="Equation.3">
                  <p:embed/>
                  <p:pic>
                    <p:nvPicPr>
                      <p:cNvPr id="74773" name="Object 21">
                        <a:extLst>
                          <a:ext uri="{FF2B5EF4-FFF2-40B4-BE49-F238E27FC236}">
                            <a16:creationId xmlns:a16="http://schemas.microsoft.com/office/drawing/2014/main" id="{5B74F8A1-F349-E647-8EF2-D8AD8394CC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2590800"/>
                        <a:ext cx="4318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4" name="Text Box 22">
            <a:extLst>
              <a:ext uri="{FF2B5EF4-FFF2-40B4-BE49-F238E27FC236}">
                <a16:creationId xmlns:a16="http://schemas.microsoft.com/office/drawing/2014/main" id="{6737B917-EEC3-8647-914C-D92CC6FB7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26050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它在</a:t>
            </a:r>
          </a:p>
        </p:txBody>
      </p:sp>
      <p:graphicFrame>
        <p:nvGraphicFramePr>
          <p:cNvPr id="74775" name="Object 23">
            <a:extLst>
              <a:ext uri="{FF2B5EF4-FFF2-40B4-BE49-F238E27FC236}">
                <a16:creationId xmlns:a16="http://schemas.microsoft.com/office/drawing/2014/main" id="{FF34F62C-D575-4048-8177-2B4851C68E8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54400" y="3784600"/>
          <a:ext cx="95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2" name="Equation" r:id="rId15" imgW="21945600" imgH="9359900" progId="Equation.3">
                  <p:embed/>
                </p:oleObj>
              </mc:Choice>
              <mc:Fallback>
                <p:oleObj name="Equation" r:id="rId15" imgW="21945600" imgH="9359900" progId="Equation.3">
                  <p:embed/>
                  <p:pic>
                    <p:nvPicPr>
                      <p:cNvPr id="74775" name="Object 23">
                        <a:extLst>
                          <a:ext uri="{FF2B5EF4-FFF2-40B4-BE49-F238E27FC236}">
                            <a16:creationId xmlns:a16="http://schemas.microsoft.com/office/drawing/2014/main" id="{FF34F62C-D575-4048-8177-2B4851C68E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3784600"/>
                        <a:ext cx="95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6" name="Object 24">
            <a:extLst>
              <a:ext uri="{FF2B5EF4-FFF2-40B4-BE49-F238E27FC236}">
                <a16:creationId xmlns:a16="http://schemas.microsoft.com/office/drawing/2014/main" id="{080709F0-418B-364B-AB45-A04DA28CBF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6225" y="4762500"/>
          <a:ext cx="97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3" name="Equation" r:id="rId17" imgW="22529800" imgH="10236200" progId="Equation.3">
                  <p:embed/>
                </p:oleObj>
              </mc:Choice>
              <mc:Fallback>
                <p:oleObj name="Equation" r:id="rId17" imgW="22529800" imgH="10236200" progId="Equation.3">
                  <p:embed/>
                  <p:pic>
                    <p:nvPicPr>
                      <p:cNvPr id="74776" name="Object 24">
                        <a:extLst>
                          <a:ext uri="{FF2B5EF4-FFF2-40B4-BE49-F238E27FC236}">
                            <a16:creationId xmlns:a16="http://schemas.microsoft.com/office/drawing/2014/main" id="{080709F0-418B-364B-AB45-A04DA28CBF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4762500"/>
                        <a:ext cx="97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7" name="Object 25">
            <a:extLst>
              <a:ext uri="{FF2B5EF4-FFF2-40B4-BE49-F238E27FC236}">
                <a16:creationId xmlns:a16="http://schemas.microsoft.com/office/drawing/2014/main" id="{6D743830-06BD-1E4F-8DED-60EA693D4A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2114" y="4552950"/>
          <a:ext cx="33496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4" name="Equation" r:id="rId19" imgW="77241400" imgH="19900900" progId="Equation.3">
                  <p:embed/>
                </p:oleObj>
              </mc:Choice>
              <mc:Fallback>
                <p:oleObj name="Equation" r:id="rId19" imgW="77241400" imgH="19900900" progId="Equation.3">
                  <p:embed/>
                  <p:pic>
                    <p:nvPicPr>
                      <p:cNvPr id="74777" name="Object 25">
                        <a:extLst>
                          <a:ext uri="{FF2B5EF4-FFF2-40B4-BE49-F238E27FC236}">
                            <a16:creationId xmlns:a16="http://schemas.microsoft.com/office/drawing/2014/main" id="{6D743830-06BD-1E4F-8DED-60EA693D4A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114" y="4552950"/>
                        <a:ext cx="334962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8" name="Object 26">
            <a:extLst>
              <a:ext uri="{FF2B5EF4-FFF2-40B4-BE49-F238E27FC236}">
                <a16:creationId xmlns:a16="http://schemas.microsoft.com/office/drawing/2014/main" id="{C1FFD830-01DF-544C-B330-DD84C17618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87900" y="4092575"/>
          <a:ext cx="1460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5" name="Equation" r:id="rId21" imgW="33642300" imgH="9359900" progId="Equation.3">
                  <p:embed/>
                </p:oleObj>
              </mc:Choice>
              <mc:Fallback>
                <p:oleObj name="Equation" r:id="rId21" imgW="33642300" imgH="9359900" progId="Equation.3">
                  <p:embed/>
                  <p:pic>
                    <p:nvPicPr>
                      <p:cNvPr id="74778" name="Object 26">
                        <a:extLst>
                          <a:ext uri="{FF2B5EF4-FFF2-40B4-BE49-F238E27FC236}">
                            <a16:creationId xmlns:a16="http://schemas.microsoft.com/office/drawing/2014/main" id="{C1FFD830-01DF-544C-B330-DD84C17618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092575"/>
                        <a:ext cx="1460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9" name="Object 27">
            <a:extLst>
              <a:ext uri="{FF2B5EF4-FFF2-40B4-BE49-F238E27FC236}">
                <a16:creationId xmlns:a16="http://schemas.microsoft.com/office/drawing/2014/main" id="{8888D63A-E41D-844E-9477-64950AF50E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27588" y="3429000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6" name="Equation" r:id="rId23" imgW="8483600" imgH="9067800" progId="Equation.3">
                  <p:embed/>
                </p:oleObj>
              </mc:Choice>
              <mc:Fallback>
                <p:oleObj name="Equation" r:id="rId23" imgW="8483600" imgH="9067800" progId="Equation.3">
                  <p:embed/>
                  <p:pic>
                    <p:nvPicPr>
                      <p:cNvPr id="74779" name="Object 27">
                        <a:extLst>
                          <a:ext uri="{FF2B5EF4-FFF2-40B4-BE49-F238E27FC236}">
                            <a16:creationId xmlns:a16="http://schemas.microsoft.com/office/drawing/2014/main" id="{8888D63A-E41D-844E-9477-64950AF50E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7588" y="3429000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0" name="Text Box 28">
            <a:extLst>
              <a:ext uri="{FF2B5EF4-FFF2-40B4-BE49-F238E27FC236}">
                <a16:creationId xmlns:a16="http://schemas.microsoft.com/office/drawing/2014/main" id="{EB2DEE5E-B08D-D041-BA32-B31A21384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9" y="1385888"/>
            <a:ext cx="2143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傅</a:t>
            </a:r>
            <a:r>
              <a:rPr lang="zh-CN" altLang="en-US" b="1">
                <a:solidFill>
                  <a:srgbClr val="000000"/>
                </a:solidFill>
              </a:rPr>
              <a:t>里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叶级数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graphicFrame>
        <p:nvGraphicFramePr>
          <p:cNvPr id="74781" name="Object 29">
            <a:extLst>
              <a:ext uri="{FF2B5EF4-FFF2-40B4-BE49-F238E27FC236}">
                <a16:creationId xmlns:a16="http://schemas.microsoft.com/office/drawing/2014/main" id="{A28D6600-0CAA-464A-B99A-9911D722EF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1" y="2536825"/>
          <a:ext cx="1090613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7" name="Equation" r:id="rId25" imgW="22821900" imgH="13169900" progId="Equation.3">
                  <p:embed/>
                </p:oleObj>
              </mc:Choice>
              <mc:Fallback>
                <p:oleObj name="Equation" r:id="rId25" imgW="22821900" imgH="13169900" progId="Equation.3">
                  <p:embed/>
                  <p:pic>
                    <p:nvPicPr>
                      <p:cNvPr id="74781" name="Object 29">
                        <a:extLst>
                          <a:ext uri="{FF2B5EF4-FFF2-40B4-BE49-F238E27FC236}">
                            <a16:creationId xmlns:a16="http://schemas.microsoft.com/office/drawing/2014/main" id="{A28D6600-0CAA-464A-B99A-9911D722EF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1" y="2536825"/>
                        <a:ext cx="1090613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2" name="Text Box 30">
            <a:extLst>
              <a:ext uri="{FF2B5EF4-FFF2-40B4-BE49-F238E27FC236}">
                <a16:creationId xmlns:a16="http://schemas.microsoft.com/office/drawing/2014/main" id="{FDE6894C-702C-0149-9672-15C399CD6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863" y="28003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id="{D4CFF6DB-9CED-654A-A45C-4FDE070D6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450" y="259080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上的表达式为</a:t>
            </a:r>
          </a:p>
        </p:txBody>
      </p:sp>
      <p:graphicFrame>
        <p:nvGraphicFramePr>
          <p:cNvPr id="74784" name="Object 32">
            <a:extLst>
              <a:ext uri="{FF2B5EF4-FFF2-40B4-BE49-F238E27FC236}">
                <a16:creationId xmlns:a16="http://schemas.microsoft.com/office/drawing/2014/main" id="{8446261E-62A4-9649-AC83-71CE5F2E34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26200" y="3340100"/>
          <a:ext cx="1409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8" name="Equation" r:id="rId27" imgW="32473900" imgH="13169900" progId="Equation.3">
                  <p:embed/>
                </p:oleObj>
              </mc:Choice>
              <mc:Fallback>
                <p:oleObj name="Equation" r:id="rId27" imgW="32473900" imgH="13169900" progId="Equation.3">
                  <p:embed/>
                  <p:pic>
                    <p:nvPicPr>
                      <p:cNvPr id="74784" name="Object 32">
                        <a:extLst>
                          <a:ext uri="{FF2B5EF4-FFF2-40B4-BE49-F238E27FC236}">
                            <a16:creationId xmlns:a16="http://schemas.microsoft.com/office/drawing/2014/main" id="{8446261E-62A4-9649-AC83-71CE5F2E34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6200" y="3340100"/>
                        <a:ext cx="1409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5" name="Object 33">
            <a:extLst>
              <a:ext uri="{FF2B5EF4-FFF2-40B4-BE49-F238E27FC236}">
                <a16:creationId xmlns:a16="http://schemas.microsoft.com/office/drawing/2014/main" id="{4C519565-60EB-144C-BE9E-45B2C546A2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35750" y="4013200"/>
          <a:ext cx="1282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19" name="Equation" r:id="rId29" imgW="29552900" imgH="13169900" progId="Equation.3">
                  <p:embed/>
                </p:oleObj>
              </mc:Choice>
              <mc:Fallback>
                <p:oleObj name="Equation" r:id="rId29" imgW="29552900" imgH="13169900" progId="Equation.3">
                  <p:embed/>
                  <p:pic>
                    <p:nvPicPr>
                      <p:cNvPr id="74785" name="Object 33">
                        <a:extLst>
                          <a:ext uri="{FF2B5EF4-FFF2-40B4-BE49-F238E27FC236}">
                            <a16:creationId xmlns:a16="http://schemas.microsoft.com/office/drawing/2014/main" id="{4C519565-60EB-144C-BE9E-45B2C546A2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0" y="4013200"/>
                        <a:ext cx="1282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6" name="Object 34">
            <a:extLst>
              <a:ext uri="{FF2B5EF4-FFF2-40B4-BE49-F238E27FC236}">
                <a16:creationId xmlns:a16="http://schemas.microsoft.com/office/drawing/2014/main" id="{7576B52F-E9D3-C142-935A-95E1AECDB00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0450" y="5511800"/>
          <a:ext cx="749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20" name="Equation" r:id="rId31" imgW="17259300" imgH="13169900" progId="Equation.3">
                  <p:embed/>
                </p:oleObj>
              </mc:Choice>
              <mc:Fallback>
                <p:oleObj name="Equation" r:id="rId31" imgW="17259300" imgH="13169900" progId="Equation.3">
                  <p:embed/>
                  <p:pic>
                    <p:nvPicPr>
                      <p:cNvPr id="74786" name="Object 34">
                        <a:extLst>
                          <a:ext uri="{FF2B5EF4-FFF2-40B4-BE49-F238E27FC236}">
                            <a16:creationId xmlns:a16="http://schemas.microsoft.com/office/drawing/2014/main" id="{7576B52F-E9D3-C142-935A-95E1AECDB0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5511800"/>
                        <a:ext cx="7493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7" name="Text Box 35">
            <a:extLst>
              <a:ext uri="{FF2B5EF4-FFF2-40B4-BE49-F238E27FC236}">
                <a16:creationId xmlns:a16="http://schemas.microsoft.com/office/drawing/2014/main" id="{8493A902-7EE6-124A-8699-AF0A37CAD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26050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的周期是</a:t>
            </a:r>
          </a:p>
        </p:txBody>
      </p:sp>
      <p:sp>
        <p:nvSpPr>
          <p:cNvPr id="74788" name="AutoShape 36">
            <a:extLst>
              <a:ext uri="{FF2B5EF4-FFF2-40B4-BE49-F238E27FC236}">
                <a16:creationId xmlns:a16="http://schemas.microsoft.com/office/drawing/2014/main" id="{A3A7A22B-641F-2842-A0A5-ED6EC576DD20}"/>
              </a:ext>
            </a:extLst>
          </p:cNvPr>
          <p:cNvSpPr>
            <a:spLocks/>
          </p:cNvSpPr>
          <p:nvPr/>
        </p:nvSpPr>
        <p:spPr bwMode="auto">
          <a:xfrm>
            <a:off x="4495800" y="3505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4814" name="Object 62">
            <a:extLst>
              <a:ext uri="{FF2B5EF4-FFF2-40B4-BE49-F238E27FC236}">
                <a16:creationId xmlns:a16="http://schemas.microsoft.com/office/drawing/2014/main" id="{B3D3D63A-4DBD-A64C-95EC-53FD0F684F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70325" y="4592638"/>
          <a:ext cx="344488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21" name="Equation" r:id="rId33" imgW="6146800" imgH="13169900" progId="Equation.3">
                  <p:embed/>
                </p:oleObj>
              </mc:Choice>
              <mc:Fallback>
                <p:oleObj name="Equation" r:id="rId33" imgW="6146800" imgH="13169900" progId="Equation.3">
                  <p:embed/>
                  <p:pic>
                    <p:nvPicPr>
                      <p:cNvPr id="74814" name="Object 62">
                        <a:extLst>
                          <a:ext uri="{FF2B5EF4-FFF2-40B4-BE49-F238E27FC236}">
                            <a16:creationId xmlns:a16="http://schemas.microsoft.com/office/drawing/2014/main" id="{B3D3D63A-4DBD-A64C-95EC-53FD0F684F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325" y="4592638"/>
                        <a:ext cx="344488" cy="741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815" name="Group 63">
            <a:extLst>
              <a:ext uri="{FF2B5EF4-FFF2-40B4-BE49-F238E27FC236}">
                <a16:creationId xmlns:a16="http://schemas.microsoft.com/office/drawing/2014/main" id="{9E2791FA-9DA5-D641-B442-2F19B7AD09CE}"/>
              </a:ext>
            </a:extLst>
          </p:cNvPr>
          <p:cNvGrpSpPr>
            <a:grpSpLocks/>
          </p:cNvGrpSpPr>
          <p:nvPr/>
        </p:nvGrpSpPr>
        <p:grpSpPr bwMode="auto">
          <a:xfrm>
            <a:off x="6256338" y="1712913"/>
            <a:ext cx="4030662" cy="493712"/>
            <a:chOff x="2981" y="1074"/>
            <a:chExt cx="2539" cy="311"/>
          </a:xfrm>
        </p:grpSpPr>
        <p:sp>
          <p:nvSpPr>
            <p:cNvPr id="74816" name="Line 64">
              <a:extLst>
                <a:ext uri="{FF2B5EF4-FFF2-40B4-BE49-F238E27FC236}">
                  <a16:creationId xmlns:a16="http://schemas.microsoft.com/office/drawing/2014/main" id="{91EC4B28-A252-A84B-B7B0-801536AC1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1" y="1078"/>
              <a:ext cx="183" cy="0"/>
            </a:xfrm>
            <a:prstGeom prst="line">
              <a:avLst/>
            </a:prstGeom>
            <a:noFill/>
            <a:ln w="38100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817" name="Line 65">
              <a:extLst>
                <a:ext uri="{FF2B5EF4-FFF2-40B4-BE49-F238E27FC236}">
                  <a16:creationId xmlns:a16="http://schemas.microsoft.com/office/drawing/2014/main" id="{957B628B-667C-5641-BF13-84133247E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4" y="1078"/>
              <a:ext cx="166" cy="0"/>
            </a:xfrm>
            <a:prstGeom prst="line">
              <a:avLst/>
            </a:prstGeom>
            <a:noFill/>
            <a:ln w="38100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818" name="Freeform 66">
              <a:extLst>
                <a:ext uri="{FF2B5EF4-FFF2-40B4-BE49-F238E27FC236}">
                  <a16:creationId xmlns:a16="http://schemas.microsoft.com/office/drawing/2014/main" id="{7A4A8273-99AC-E644-A029-446A2FF570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576" y="1074"/>
              <a:ext cx="453" cy="281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solidFill>
              <a:schemeClr val="tx1"/>
            </a:solidFill>
            <a:ln w="25400" cmpd="sng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819" name="Line 67">
              <a:extLst>
                <a:ext uri="{FF2B5EF4-FFF2-40B4-BE49-F238E27FC236}">
                  <a16:creationId xmlns:a16="http://schemas.microsoft.com/office/drawing/2014/main" id="{54CEF73B-EA2C-424B-AE30-2F54D3F489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1078"/>
              <a:ext cx="456" cy="0"/>
            </a:xfrm>
            <a:prstGeom prst="line">
              <a:avLst/>
            </a:prstGeom>
            <a:noFill/>
            <a:ln w="38100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820" name="Line 68">
              <a:extLst>
                <a:ext uri="{FF2B5EF4-FFF2-40B4-BE49-F238E27FC236}">
                  <a16:creationId xmlns:a16="http://schemas.microsoft.com/office/drawing/2014/main" id="{6781A51C-0E6A-CF4A-9561-F5D024E2C0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0" y="1078"/>
              <a:ext cx="453" cy="0"/>
            </a:xfrm>
            <a:prstGeom prst="line">
              <a:avLst/>
            </a:prstGeom>
            <a:noFill/>
            <a:ln w="38100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821" name="Freeform 69">
              <a:extLst>
                <a:ext uri="{FF2B5EF4-FFF2-40B4-BE49-F238E27FC236}">
                  <a16:creationId xmlns:a16="http://schemas.microsoft.com/office/drawing/2014/main" id="{3A17F67A-A2A8-9241-9594-4869BCCB9A3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491" y="1104"/>
              <a:ext cx="453" cy="281"/>
            </a:xfrm>
            <a:custGeom>
              <a:avLst/>
              <a:gdLst>
                <a:gd name="T0" fmla="*/ 0 w 384"/>
                <a:gd name="T1" fmla="*/ 240 h 240"/>
                <a:gd name="T2" fmla="*/ 192 w 384"/>
                <a:gd name="T3" fmla="*/ 0 h 240"/>
                <a:gd name="T4" fmla="*/ 384 w 384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cubicBezTo>
                    <a:pt x="64" y="120"/>
                    <a:pt x="128" y="0"/>
                    <a:pt x="192" y="0"/>
                  </a:cubicBezTo>
                  <a:cubicBezTo>
                    <a:pt x="256" y="0"/>
                    <a:pt x="352" y="200"/>
                    <a:pt x="384" y="240"/>
                  </a:cubicBezTo>
                </a:path>
              </a:pathLst>
            </a:custGeom>
            <a:solidFill>
              <a:schemeClr val="tx1"/>
            </a:solidFill>
            <a:ln w="25400" cmpd="sng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4796" name="Group 44">
            <a:extLst>
              <a:ext uri="{FF2B5EF4-FFF2-40B4-BE49-F238E27FC236}">
                <a16:creationId xmlns:a16="http://schemas.microsoft.com/office/drawing/2014/main" id="{A33C6ED0-62E5-6747-8684-9919250BDF82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712914"/>
            <a:ext cx="3303588" cy="549275"/>
            <a:chOff x="2976" y="1094"/>
            <a:chExt cx="2081" cy="346"/>
          </a:xfrm>
        </p:grpSpPr>
        <p:graphicFrame>
          <p:nvGraphicFramePr>
            <p:cNvPr id="74797" name="Object 45">
              <a:extLst>
                <a:ext uri="{FF2B5EF4-FFF2-40B4-BE49-F238E27FC236}">
                  <a16:creationId xmlns:a16="http://schemas.microsoft.com/office/drawing/2014/main" id="{697BD661-18EE-6749-9479-4579E7C72D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81" y="1094"/>
            <a:ext cx="153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22" name="公式" r:id="rId35" imgW="2921000" imgH="3797300" progId="Equation.3">
                    <p:embed/>
                  </p:oleObj>
                </mc:Choice>
                <mc:Fallback>
                  <p:oleObj name="公式" r:id="rId35" imgW="2921000" imgH="3797300" progId="Equation.3">
                    <p:embed/>
                    <p:pic>
                      <p:nvPicPr>
                        <p:cNvPr id="74797" name="Object 45">
                          <a:extLst>
                            <a:ext uri="{FF2B5EF4-FFF2-40B4-BE49-F238E27FC236}">
                              <a16:creationId xmlns:a16="http://schemas.microsoft.com/office/drawing/2014/main" id="{697BD661-18EE-6749-9479-4579E7C72D4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1" y="1094"/>
                          <a:ext cx="153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98" name="Object 46">
              <a:extLst>
                <a:ext uri="{FF2B5EF4-FFF2-40B4-BE49-F238E27FC236}">
                  <a16:creationId xmlns:a16="http://schemas.microsoft.com/office/drawing/2014/main" id="{9FACB3B3-DA8C-2140-9CBB-55469EEACB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96" y="1094"/>
            <a:ext cx="153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23" name="公式" r:id="rId37" imgW="2921000" imgH="3797300" progId="Equation.3">
                    <p:embed/>
                  </p:oleObj>
                </mc:Choice>
                <mc:Fallback>
                  <p:oleObj name="公式" r:id="rId37" imgW="2921000" imgH="3797300" progId="Equation.3">
                    <p:embed/>
                    <p:pic>
                      <p:nvPicPr>
                        <p:cNvPr id="74798" name="Object 46">
                          <a:extLst>
                            <a:ext uri="{FF2B5EF4-FFF2-40B4-BE49-F238E27FC236}">
                              <a16:creationId xmlns:a16="http://schemas.microsoft.com/office/drawing/2014/main" id="{9FACB3B3-DA8C-2140-9CBB-55469EEACB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6" y="1094"/>
                          <a:ext cx="153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4799" name="Group 47">
              <a:extLst>
                <a:ext uri="{FF2B5EF4-FFF2-40B4-BE49-F238E27FC236}">
                  <a16:creationId xmlns:a16="http://schemas.microsoft.com/office/drawing/2014/main" id="{36D554A1-6F5A-6143-AAF3-7318FC5180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1128"/>
              <a:ext cx="2081" cy="312"/>
              <a:chOff x="2976" y="1128"/>
              <a:chExt cx="2081" cy="312"/>
            </a:xfrm>
          </p:grpSpPr>
          <p:graphicFrame>
            <p:nvGraphicFramePr>
              <p:cNvPr id="74800" name="Object 48">
                <a:extLst>
                  <a:ext uri="{FF2B5EF4-FFF2-40B4-BE49-F238E27FC236}">
                    <a16:creationId xmlns:a16="http://schemas.microsoft.com/office/drawing/2014/main" id="{AC589064-F392-4B42-87FC-77C22F79CAF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05" y="1128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4" name="Equation" r:id="rId38" imgW="5562600" imgH="5562600" progId="Equation.3">
                      <p:embed/>
                    </p:oleObj>
                  </mc:Choice>
                  <mc:Fallback>
                    <p:oleObj name="Equation" r:id="rId38" imgW="5562600" imgH="5562600" progId="Equation.3">
                      <p:embed/>
                      <p:pic>
                        <p:nvPicPr>
                          <p:cNvPr id="74800" name="Object 48">
                            <a:extLst>
                              <a:ext uri="{FF2B5EF4-FFF2-40B4-BE49-F238E27FC236}">
                                <a16:creationId xmlns:a16="http://schemas.microsoft.com/office/drawing/2014/main" id="{AC589064-F392-4B42-87FC-77C22F79CAF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05" y="1128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01" name="Object 49">
                <a:extLst>
                  <a:ext uri="{FF2B5EF4-FFF2-40B4-BE49-F238E27FC236}">
                    <a16:creationId xmlns:a16="http://schemas.microsoft.com/office/drawing/2014/main" id="{9CE85B89-62CD-DA4E-BE5D-34449543BF8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7" y="1288"/>
              <a:ext cx="1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5" name="Equation" r:id="rId40" imgW="6731000" imgH="5562600" progId="Equation.3">
                      <p:embed/>
                    </p:oleObj>
                  </mc:Choice>
                  <mc:Fallback>
                    <p:oleObj name="Equation" r:id="rId40" imgW="6731000" imgH="5562600" progId="Equation.3">
                      <p:embed/>
                      <p:pic>
                        <p:nvPicPr>
                          <p:cNvPr id="74801" name="Object 49">
                            <a:extLst>
                              <a:ext uri="{FF2B5EF4-FFF2-40B4-BE49-F238E27FC236}">
                                <a16:creationId xmlns:a16="http://schemas.microsoft.com/office/drawing/2014/main" id="{9CE85B89-62CD-DA4E-BE5D-34449543BF8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7" y="1288"/>
                            <a:ext cx="1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02" name="Line 50">
                <a:extLst>
                  <a:ext uri="{FF2B5EF4-FFF2-40B4-BE49-F238E27FC236}">
                    <a16:creationId xmlns:a16="http://schemas.microsoft.com/office/drawing/2014/main" id="{B8593C65-71AA-9742-9123-09D5E94F8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1" y="1274"/>
                <a:ext cx="2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803" name="Object 51">
                <a:extLst>
                  <a:ext uri="{FF2B5EF4-FFF2-40B4-BE49-F238E27FC236}">
                    <a16:creationId xmlns:a16="http://schemas.microsoft.com/office/drawing/2014/main" id="{3A518DF2-B517-7448-BAE9-A9FEEA218DD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216" y="1128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6" name="Equation" r:id="rId42" imgW="5562600" imgH="5562600" progId="Equation.3">
                      <p:embed/>
                    </p:oleObj>
                  </mc:Choice>
                  <mc:Fallback>
                    <p:oleObj name="Equation" r:id="rId42" imgW="5562600" imgH="5562600" progId="Equation.3">
                      <p:embed/>
                      <p:pic>
                        <p:nvPicPr>
                          <p:cNvPr id="74803" name="Object 51">
                            <a:extLst>
                              <a:ext uri="{FF2B5EF4-FFF2-40B4-BE49-F238E27FC236}">
                                <a16:creationId xmlns:a16="http://schemas.microsoft.com/office/drawing/2014/main" id="{3A518DF2-B517-7448-BAE9-A9FEEA218DD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16" y="1128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04" name="Object 52">
                <a:extLst>
                  <a:ext uri="{FF2B5EF4-FFF2-40B4-BE49-F238E27FC236}">
                    <a16:creationId xmlns:a16="http://schemas.microsoft.com/office/drawing/2014/main" id="{91AB736C-2503-2841-BE80-DA0BA49EE1C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76" y="1157"/>
              <a:ext cx="182" cy="1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7" name="公式" r:id="rId44" imgW="2921000" imgH="1752600" progId="Equation.3">
                      <p:embed/>
                    </p:oleObj>
                  </mc:Choice>
                  <mc:Fallback>
                    <p:oleObj name="公式" r:id="rId44" imgW="2921000" imgH="1752600" progId="Equation.3">
                      <p:embed/>
                      <p:pic>
                        <p:nvPicPr>
                          <p:cNvPr id="74804" name="Object 52">
                            <a:extLst>
                              <a:ext uri="{FF2B5EF4-FFF2-40B4-BE49-F238E27FC236}">
                                <a16:creationId xmlns:a16="http://schemas.microsoft.com/office/drawing/2014/main" id="{91AB736C-2503-2841-BE80-DA0BA49EE1C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6" y="1157"/>
                            <a:ext cx="182" cy="1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05" name="Object 53">
                <a:extLst>
                  <a:ext uri="{FF2B5EF4-FFF2-40B4-BE49-F238E27FC236}">
                    <a16:creationId xmlns:a16="http://schemas.microsoft.com/office/drawing/2014/main" id="{7EE5259F-7BC9-B347-ACD3-320EC5E5FE5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01" y="1288"/>
              <a:ext cx="1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8" name="Equation" r:id="rId46" imgW="6731000" imgH="5562600" progId="Equation.3">
                      <p:embed/>
                    </p:oleObj>
                  </mc:Choice>
                  <mc:Fallback>
                    <p:oleObj name="Equation" r:id="rId46" imgW="6731000" imgH="5562600" progId="Equation.3">
                      <p:embed/>
                      <p:pic>
                        <p:nvPicPr>
                          <p:cNvPr id="74805" name="Object 53">
                            <a:extLst>
                              <a:ext uri="{FF2B5EF4-FFF2-40B4-BE49-F238E27FC236}">
                                <a16:creationId xmlns:a16="http://schemas.microsoft.com/office/drawing/2014/main" id="{7EE5259F-7BC9-B347-ACD3-320EC5E5FE5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01" y="1288"/>
                            <a:ext cx="1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06" name="Line 54">
                <a:extLst>
                  <a:ext uri="{FF2B5EF4-FFF2-40B4-BE49-F238E27FC236}">
                    <a16:creationId xmlns:a16="http://schemas.microsoft.com/office/drawing/2014/main" id="{2780F249-A60B-CC48-9276-72010BD7E2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6" y="1274"/>
                <a:ext cx="411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807" name="Object 55">
                <a:extLst>
                  <a:ext uri="{FF2B5EF4-FFF2-40B4-BE49-F238E27FC236}">
                    <a16:creationId xmlns:a16="http://schemas.microsoft.com/office/drawing/2014/main" id="{4F622E99-5AC6-F24A-A347-5A6FAEAB8C6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00" y="1128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29" name="Equation" r:id="rId48" imgW="5562600" imgH="5562600" progId="Equation.3">
                      <p:embed/>
                    </p:oleObj>
                  </mc:Choice>
                  <mc:Fallback>
                    <p:oleObj name="Equation" r:id="rId48" imgW="5562600" imgH="5562600" progId="Equation.3">
                      <p:embed/>
                      <p:pic>
                        <p:nvPicPr>
                          <p:cNvPr id="74807" name="Object 55">
                            <a:extLst>
                              <a:ext uri="{FF2B5EF4-FFF2-40B4-BE49-F238E27FC236}">
                                <a16:creationId xmlns:a16="http://schemas.microsoft.com/office/drawing/2014/main" id="{4F622E99-5AC6-F24A-A347-5A6FAEAB8C6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0" y="1128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08" name="Object 56">
                <a:extLst>
                  <a:ext uri="{FF2B5EF4-FFF2-40B4-BE49-F238E27FC236}">
                    <a16:creationId xmlns:a16="http://schemas.microsoft.com/office/drawing/2014/main" id="{87689BB0-FAB6-844F-A543-6E4DDAC6328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3" y="1288"/>
              <a:ext cx="1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30" name="Equation" r:id="rId49" imgW="6731000" imgH="5562600" progId="Equation.3">
                      <p:embed/>
                    </p:oleObj>
                  </mc:Choice>
                  <mc:Fallback>
                    <p:oleObj name="Equation" r:id="rId49" imgW="6731000" imgH="5562600" progId="Equation.3">
                      <p:embed/>
                      <p:pic>
                        <p:nvPicPr>
                          <p:cNvPr id="74808" name="Object 56">
                            <a:extLst>
                              <a:ext uri="{FF2B5EF4-FFF2-40B4-BE49-F238E27FC236}">
                                <a16:creationId xmlns:a16="http://schemas.microsoft.com/office/drawing/2014/main" id="{87689BB0-FAB6-844F-A543-6E4DDAC6328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3" y="1288"/>
                            <a:ext cx="1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09" name="Line 57">
                <a:extLst>
                  <a:ext uri="{FF2B5EF4-FFF2-40B4-BE49-F238E27FC236}">
                    <a16:creationId xmlns:a16="http://schemas.microsoft.com/office/drawing/2014/main" id="{3A84E9FF-F3D5-0A4F-A86C-5E25BBED2A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5" y="1274"/>
                <a:ext cx="2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810" name="Object 58">
                <a:extLst>
                  <a:ext uri="{FF2B5EF4-FFF2-40B4-BE49-F238E27FC236}">
                    <a16:creationId xmlns:a16="http://schemas.microsoft.com/office/drawing/2014/main" id="{53C77771-C597-3C48-AE43-39686CC9915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78" y="1149"/>
              <a:ext cx="182" cy="1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31" name="公式" r:id="rId51" imgW="2921000" imgH="1752600" progId="Equation.3">
                      <p:embed/>
                    </p:oleObj>
                  </mc:Choice>
                  <mc:Fallback>
                    <p:oleObj name="公式" r:id="rId51" imgW="2921000" imgH="1752600" progId="Equation.3">
                      <p:embed/>
                      <p:pic>
                        <p:nvPicPr>
                          <p:cNvPr id="74810" name="Object 58">
                            <a:extLst>
                              <a:ext uri="{FF2B5EF4-FFF2-40B4-BE49-F238E27FC236}">
                                <a16:creationId xmlns:a16="http://schemas.microsoft.com/office/drawing/2014/main" id="{53C77771-C597-3C48-AE43-39686CC9915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8" y="1149"/>
                            <a:ext cx="182" cy="1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11" name="Object 59">
                <a:extLst>
                  <a:ext uri="{FF2B5EF4-FFF2-40B4-BE49-F238E27FC236}">
                    <a16:creationId xmlns:a16="http://schemas.microsoft.com/office/drawing/2014/main" id="{4CB3BDF0-71D2-AE40-B56C-ABA4FD613B8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601" y="1128"/>
              <a:ext cx="15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32" name="Equation" r:id="rId52" imgW="5562600" imgH="5562600" progId="Equation.3">
                      <p:embed/>
                    </p:oleObj>
                  </mc:Choice>
                  <mc:Fallback>
                    <p:oleObj name="Equation" r:id="rId52" imgW="5562600" imgH="5562600" progId="Equation.3">
                      <p:embed/>
                      <p:pic>
                        <p:nvPicPr>
                          <p:cNvPr id="74811" name="Object 59">
                            <a:extLst>
                              <a:ext uri="{FF2B5EF4-FFF2-40B4-BE49-F238E27FC236}">
                                <a16:creationId xmlns:a16="http://schemas.microsoft.com/office/drawing/2014/main" id="{4CB3BDF0-71D2-AE40-B56C-ABA4FD613B8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01" y="1128"/>
                            <a:ext cx="15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12" name="Object 60">
                <a:extLst>
                  <a:ext uri="{FF2B5EF4-FFF2-40B4-BE49-F238E27FC236}">
                    <a16:creationId xmlns:a16="http://schemas.microsoft.com/office/drawing/2014/main" id="{451D390A-1A9D-4646-AEEC-CD08D68FC4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513" y="1288"/>
              <a:ext cx="1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33" name="Equation" r:id="rId53" imgW="6731000" imgH="5562600" progId="Equation.3">
                      <p:embed/>
                    </p:oleObj>
                  </mc:Choice>
                  <mc:Fallback>
                    <p:oleObj name="Equation" r:id="rId53" imgW="6731000" imgH="5562600" progId="Equation.3">
                      <p:embed/>
                      <p:pic>
                        <p:nvPicPr>
                          <p:cNvPr id="74812" name="Object 60">
                            <a:extLst>
                              <a:ext uri="{FF2B5EF4-FFF2-40B4-BE49-F238E27FC236}">
                                <a16:creationId xmlns:a16="http://schemas.microsoft.com/office/drawing/2014/main" id="{451D390A-1A9D-4646-AEEC-CD08D68FC47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13" y="1288"/>
                            <a:ext cx="1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13" name="Line 61">
                <a:extLst>
                  <a:ext uri="{FF2B5EF4-FFF2-40B4-BE49-F238E27FC236}">
                    <a16:creationId xmlns:a16="http://schemas.microsoft.com/office/drawing/2014/main" id="{9975AA05-C3F9-D146-92B7-72ACBA7476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8" y="1274"/>
                <a:ext cx="2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7904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4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4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4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0" grpId="0" build="p" autoUpdateAnimBg="0"/>
      <p:bldP spid="74771" grpId="0" build="p" autoUpdateAnimBg="0" advAuto="0"/>
      <p:bldP spid="74772" grpId="0" autoUpdateAnimBg="0"/>
      <p:bldP spid="74774" grpId="0" build="p" autoUpdateAnimBg="0"/>
      <p:bldP spid="74780" grpId="0" build="p" autoUpdateAnimBg="0" advAuto="0"/>
      <p:bldP spid="74783" grpId="0" build="p" autoUpdateAnimBg="0" advAuto="0"/>
      <p:bldP spid="74787" grpId="0" build="p" autoUpdateAnimBg="0" advAuto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Object 2">
            <a:extLst>
              <a:ext uri="{FF2B5EF4-FFF2-40B4-BE49-F238E27FC236}">
                <a16:creationId xmlns:a16="http://schemas.microsoft.com/office/drawing/2014/main" id="{9F009DA1-33B7-A34B-B759-1AF4AA3D5B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5400" y="76200"/>
          <a:ext cx="29845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2" name="Equation" r:id="rId3" imgW="7607300" imgH="30721300" progId="Equation.3">
                  <p:embed/>
                </p:oleObj>
              </mc:Choice>
              <mc:Fallback>
                <p:oleObj name="Equation" r:id="rId3" imgW="7607300" imgH="30721300" progId="Equation.3">
                  <p:embed/>
                  <p:pic>
                    <p:nvPicPr>
                      <p:cNvPr id="75778" name="Object 2">
                        <a:extLst>
                          <a:ext uri="{FF2B5EF4-FFF2-40B4-BE49-F238E27FC236}">
                            <a16:creationId xmlns:a16="http://schemas.microsoft.com/office/drawing/2014/main" id="{9F009DA1-33B7-A34B-B759-1AF4AA3D5B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76200"/>
                        <a:ext cx="29845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>
            <a:extLst>
              <a:ext uri="{FF2B5EF4-FFF2-40B4-BE49-F238E27FC236}">
                <a16:creationId xmlns:a16="http://schemas.microsoft.com/office/drawing/2014/main" id="{7D986AED-7D1F-8247-A131-35B7A584C6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72600" y="5334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3" name="Equation" r:id="rId5" imgW="11404600" imgH="7315200" progId="Equation.3">
                  <p:embed/>
                </p:oleObj>
              </mc:Choice>
              <mc:Fallback>
                <p:oleObj name="Equation" r:id="rId5" imgW="11404600" imgH="7315200" progId="Equation.3">
                  <p:embed/>
                  <p:pic>
                    <p:nvPicPr>
                      <p:cNvPr id="75779" name="Object 3">
                        <a:extLst>
                          <a:ext uri="{FF2B5EF4-FFF2-40B4-BE49-F238E27FC236}">
                            <a16:creationId xmlns:a16="http://schemas.microsoft.com/office/drawing/2014/main" id="{7D986AED-7D1F-8247-A131-35B7A584C6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0" y="5334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>
            <a:extLst>
              <a:ext uri="{FF2B5EF4-FFF2-40B4-BE49-F238E27FC236}">
                <a16:creationId xmlns:a16="http://schemas.microsoft.com/office/drawing/2014/main" id="{440B19F5-6D15-244E-A29B-351394FE71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317500"/>
          <a:ext cx="1993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4" name="Equation" r:id="rId7" imgW="45935900" imgH="19011900" progId="Equation.3">
                  <p:embed/>
                </p:oleObj>
              </mc:Choice>
              <mc:Fallback>
                <p:oleObj name="Equation" r:id="rId7" imgW="45935900" imgH="19011900" progId="Equation.3">
                  <p:embed/>
                  <p:pic>
                    <p:nvPicPr>
                      <p:cNvPr id="75780" name="Object 4">
                        <a:extLst>
                          <a:ext uri="{FF2B5EF4-FFF2-40B4-BE49-F238E27FC236}">
                            <a16:creationId xmlns:a16="http://schemas.microsoft.com/office/drawing/2014/main" id="{440B19F5-6D15-244E-A29B-351394FE71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17500"/>
                        <a:ext cx="1993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1" name="Object 5">
            <a:extLst>
              <a:ext uri="{FF2B5EF4-FFF2-40B4-BE49-F238E27FC236}">
                <a16:creationId xmlns:a16="http://schemas.microsoft.com/office/drawing/2014/main" id="{0DF7348E-6719-6C43-8C2B-06A4580B82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298450"/>
          <a:ext cx="1244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5" name="Equation" r:id="rId9" imgW="28676600" imgH="20777200" progId="Equation.3">
                  <p:embed/>
                </p:oleObj>
              </mc:Choice>
              <mc:Fallback>
                <p:oleObj name="Equation" r:id="rId9" imgW="28676600" imgH="20777200" progId="Equation.3">
                  <p:embed/>
                  <p:pic>
                    <p:nvPicPr>
                      <p:cNvPr id="75781" name="Object 5">
                        <a:extLst>
                          <a:ext uri="{FF2B5EF4-FFF2-40B4-BE49-F238E27FC236}">
                            <a16:creationId xmlns:a16="http://schemas.microsoft.com/office/drawing/2014/main" id="{0DF7348E-6719-6C43-8C2B-06A4580B82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98450"/>
                        <a:ext cx="12446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>
            <a:extLst>
              <a:ext uri="{FF2B5EF4-FFF2-40B4-BE49-F238E27FC236}">
                <a16:creationId xmlns:a16="http://schemas.microsoft.com/office/drawing/2014/main" id="{E95EA736-A0D8-024F-9B8E-C7ADA9E2AD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79400"/>
          <a:ext cx="3302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6" name="Equation" r:id="rId11" imgW="76073000" imgH="22237700" progId="Equation.3">
                  <p:embed/>
                </p:oleObj>
              </mc:Choice>
              <mc:Fallback>
                <p:oleObj name="Equation" r:id="rId11" imgW="76073000" imgH="22237700" progId="Equation.3">
                  <p:embed/>
                  <p:pic>
                    <p:nvPicPr>
                      <p:cNvPr id="75782" name="Object 6">
                        <a:extLst>
                          <a:ext uri="{FF2B5EF4-FFF2-40B4-BE49-F238E27FC236}">
                            <a16:creationId xmlns:a16="http://schemas.microsoft.com/office/drawing/2014/main" id="{E95EA736-A0D8-024F-9B8E-C7ADA9E2AD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79400"/>
                        <a:ext cx="3302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>
            <a:extLst>
              <a:ext uri="{FF2B5EF4-FFF2-40B4-BE49-F238E27FC236}">
                <a16:creationId xmlns:a16="http://schemas.microsoft.com/office/drawing/2014/main" id="{70F998D2-504C-7A47-9EFD-99BAE5EFC9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1" y="1311276"/>
          <a:ext cx="10826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7" name="Equation" r:id="rId13" imgW="24866600" imgH="10236200" progId="Equation.3">
                  <p:embed/>
                </p:oleObj>
              </mc:Choice>
              <mc:Fallback>
                <p:oleObj name="Equation" r:id="rId13" imgW="24866600" imgH="10236200" progId="Equation.3">
                  <p:embed/>
                  <p:pic>
                    <p:nvPicPr>
                      <p:cNvPr id="75783" name="Object 7">
                        <a:extLst>
                          <a:ext uri="{FF2B5EF4-FFF2-40B4-BE49-F238E27FC236}">
                            <a16:creationId xmlns:a16="http://schemas.microsoft.com/office/drawing/2014/main" id="{70F998D2-504C-7A47-9EFD-99BAE5EFC9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1311276"/>
                        <a:ext cx="108267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798" name="Group 22">
            <a:extLst>
              <a:ext uri="{FF2B5EF4-FFF2-40B4-BE49-F238E27FC236}">
                <a16:creationId xmlns:a16="http://schemas.microsoft.com/office/drawing/2014/main" id="{554E3EDD-1553-504D-9BE7-3BB069ADFF39}"/>
              </a:ext>
            </a:extLst>
          </p:cNvPr>
          <p:cNvGrpSpPr>
            <a:grpSpLocks/>
          </p:cNvGrpSpPr>
          <p:nvPr/>
        </p:nvGrpSpPr>
        <p:grpSpPr bwMode="auto">
          <a:xfrm>
            <a:off x="2127251" y="1816100"/>
            <a:ext cx="6410325" cy="876300"/>
            <a:chOff x="380" y="1144"/>
            <a:chExt cx="4038" cy="552"/>
          </a:xfrm>
        </p:grpSpPr>
        <p:graphicFrame>
          <p:nvGraphicFramePr>
            <p:cNvPr id="75784" name="Object 8">
              <a:extLst>
                <a:ext uri="{FF2B5EF4-FFF2-40B4-BE49-F238E27FC236}">
                  <a16:creationId xmlns:a16="http://schemas.microsoft.com/office/drawing/2014/main" id="{DFC9B388-B926-2E47-8B3D-A964EBCB9A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4" y="1144"/>
            <a:ext cx="3174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718" name="Equation" r:id="rId15" imgW="116154200" imgH="20193000" progId="Equation.3">
                    <p:embed/>
                  </p:oleObj>
                </mc:Choice>
                <mc:Fallback>
                  <p:oleObj name="Equation" r:id="rId15" imgW="116154200" imgH="20193000" progId="Equation.3">
                    <p:embed/>
                    <p:pic>
                      <p:nvPicPr>
                        <p:cNvPr id="75784" name="Object 8">
                          <a:extLst>
                            <a:ext uri="{FF2B5EF4-FFF2-40B4-BE49-F238E27FC236}">
                              <a16:creationId xmlns:a16="http://schemas.microsoft.com/office/drawing/2014/main" id="{DFC9B388-B926-2E47-8B3D-A964EBCB9A7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4" y="1144"/>
                          <a:ext cx="3174" cy="5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785" name="Object 9">
              <a:extLst>
                <a:ext uri="{FF2B5EF4-FFF2-40B4-BE49-F238E27FC236}">
                  <a16:creationId xmlns:a16="http://schemas.microsoft.com/office/drawing/2014/main" id="{7D789CCE-B57D-EB43-8BE6-E073AFBC4C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0" y="1144"/>
            <a:ext cx="84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719" name="Equation" r:id="rId17" imgW="30721300" imgH="19596100" progId="Equation.3">
                    <p:embed/>
                  </p:oleObj>
                </mc:Choice>
                <mc:Fallback>
                  <p:oleObj name="Equation" r:id="rId17" imgW="30721300" imgH="19596100" progId="Equation.3">
                    <p:embed/>
                    <p:pic>
                      <p:nvPicPr>
                        <p:cNvPr id="75785" name="Object 9">
                          <a:extLst>
                            <a:ext uri="{FF2B5EF4-FFF2-40B4-BE49-F238E27FC236}">
                              <a16:creationId xmlns:a16="http://schemas.microsoft.com/office/drawing/2014/main" id="{7D789CCE-B57D-EB43-8BE6-E073AFBC4C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" y="1144"/>
                          <a:ext cx="840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5786" name="Object 10">
            <a:extLst>
              <a:ext uri="{FF2B5EF4-FFF2-40B4-BE49-F238E27FC236}">
                <a16:creationId xmlns:a16="http://schemas.microsoft.com/office/drawing/2014/main" id="{9F2EAF6B-DCE6-0E49-B0D6-33C81F87CF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56438" y="2819400"/>
          <a:ext cx="300196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0" name="Equation" r:id="rId19" imgW="72847200" imgH="20777200" progId="Equation.3">
                  <p:embed/>
                </p:oleObj>
              </mc:Choice>
              <mc:Fallback>
                <p:oleObj name="Equation" r:id="rId19" imgW="72847200" imgH="20777200" progId="Equation.3">
                  <p:embed/>
                  <p:pic>
                    <p:nvPicPr>
                      <p:cNvPr id="75786" name="Object 10">
                        <a:extLst>
                          <a:ext uri="{FF2B5EF4-FFF2-40B4-BE49-F238E27FC236}">
                            <a16:creationId xmlns:a16="http://schemas.microsoft.com/office/drawing/2014/main" id="{9F2EAF6B-DCE6-0E49-B0D6-33C81F87CF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438" y="2819400"/>
                        <a:ext cx="3001962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7" name="Object 11">
            <a:extLst>
              <a:ext uri="{FF2B5EF4-FFF2-40B4-BE49-F238E27FC236}">
                <a16:creationId xmlns:a16="http://schemas.microsoft.com/office/drawing/2014/main" id="{892E194C-1701-5B46-8D01-3018F6EFDE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2864" y="2865438"/>
          <a:ext cx="1036637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1" name="Equation" r:id="rId21" imgW="25158700" imgH="20777200" progId="Equation.3">
                  <p:embed/>
                </p:oleObj>
              </mc:Choice>
              <mc:Fallback>
                <p:oleObj name="Equation" r:id="rId21" imgW="25158700" imgH="20777200" progId="Equation.3">
                  <p:embed/>
                  <p:pic>
                    <p:nvPicPr>
                      <p:cNvPr id="75787" name="Object 11">
                        <a:extLst>
                          <a:ext uri="{FF2B5EF4-FFF2-40B4-BE49-F238E27FC236}">
                            <a16:creationId xmlns:a16="http://schemas.microsoft.com/office/drawing/2014/main" id="{892E194C-1701-5B46-8D01-3018F6EFDE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864" y="2865438"/>
                        <a:ext cx="1036637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8" name="Object 12">
            <a:extLst>
              <a:ext uri="{FF2B5EF4-FFF2-40B4-BE49-F238E27FC236}">
                <a16:creationId xmlns:a16="http://schemas.microsoft.com/office/drawing/2014/main" id="{A4F5E412-94DD-2844-8433-09328B5DA7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40950" y="2622550"/>
          <a:ext cx="298450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2" name="Equation" r:id="rId23" imgW="7607300" imgH="31013400" progId="Equation.3">
                  <p:embed/>
                </p:oleObj>
              </mc:Choice>
              <mc:Fallback>
                <p:oleObj name="Equation" r:id="rId23" imgW="7607300" imgH="31013400" progId="Equation.3">
                  <p:embed/>
                  <p:pic>
                    <p:nvPicPr>
                      <p:cNvPr id="75788" name="Object 12">
                        <a:extLst>
                          <a:ext uri="{FF2B5EF4-FFF2-40B4-BE49-F238E27FC236}">
                            <a16:creationId xmlns:a16="http://schemas.microsoft.com/office/drawing/2014/main" id="{A4F5E412-94DD-2844-8433-09328B5DA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0950" y="2622550"/>
                        <a:ext cx="298450" cy="122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9" name="Object 13">
            <a:extLst>
              <a:ext uri="{FF2B5EF4-FFF2-40B4-BE49-F238E27FC236}">
                <a16:creationId xmlns:a16="http://schemas.microsoft.com/office/drawing/2014/main" id="{813EFD6D-C176-5A47-9714-68F1C5F335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3314" y="2876550"/>
          <a:ext cx="329088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3" name="Equation" r:id="rId25" imgW="79870300" imgH="20777200" progId="Equation.3">
                  <p:embed/>
                </p:oleObj>
              </mc:Choice>
              <mc:Fallback>
                <p:oleObj name="Equation" r:id="rId25" imgW="79870300" imgH="20777200" progId="Equation.3">
                  <p:embed/>
                  <p:pic>
                    <p:nvPicPr>
                      <p:cNvPr id="75789" name="Object 13">
                        <a:extLst>
                          <a:ext uri="{FF2B5EF4-FFF2-40B4-BE49-F238E27FC236}">
                            <a16:creationId xmlns:a16="http://schemas.microsoft.com/office/drawing/2014/main" id="{813EFD6D-C176-5A47-9714-68F1C5F335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14" y="2876550"/>
                        <a:ext cx="3290887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0" name="Object 14">
            <a:extLst>
              <a:ext uri="{FF2B5EF4-FFF2-40B4-BE49-F238E27FC236}">
                <a16:creationId xmlns:a16="http://schemas.microsoft.com/office/drawing/2014/main" id="{7474BFAA-DEC4-4547-BB08-8873719696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2864" y="3924300"/>
          <a:ext cx="511333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4" name="Equation" r:id="rId27" imgW="124053600" imgH="22237700" progId="Equation.3">
                  <p:embed/>
                </p:oleObj>
              </mc:Choice>
              <mc:Fallback>
                <p:oleObj name="Equation" r:id="rId27" imgW="124053600" imgH="22237700" progId="Equation.3">
                  <p:embed/>
                  <p:pic>
                    <p:nvPicPr>
                      <p:cNvPr id="75790" name="Object 14">
                        <a:extLst>
                          <a:ext uri="{FF2B5EF4-FFF2-40B4-BE49-F238E27FC236}">
                            <a16:creationId xmlns:a16="http://schemas.microsoft.com/office/drawing/2014/main" id="{7474BFAA-DEC4-4547-BB08-8873719696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864" y="3924300"/>
                        <a:ext cx="5113337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1" name="Object 15">
            <a:extLst>
              <a:ext uri="{FF2B5EF4-FFF2-40B4-BE49-F238E27FC236}">
                <a16:creationId xmlns:a16="http://schemas.microsoft.com/office/drawing/2014/main" id="{7945F631-7641-1F4F-8B8C-F4BEB16553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2863" y="5164139"/>
          <a:ext cx="227806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5" name="Equation" r:id="rId29" imgW="55295800" imgH="24282400" progId="Equation.3">
                  <p:embed/>
                </p:oleObj>
              </mc:Choice>
              <mc:Fallback>
                <p:oleObj name="Equation" r:id="rId29" imgW="55295800" imgH="24282400" progId="Equation.3">
                  <p:embed/>
                  <p:pic>
                    <p:nvPicPr>
                      <p:cNvPr id="75791" name="Object 15">
                        <a:extLst>
                          <a:ext uri="{FF2B5EF4-FFF2-40B4-BE49-F238E27FC236}">
                            <a16:creationId xmlns:a16="http://schemas.microsoft.com/office/drawing/2014/main" id="{7945F631-7641-1F4F-8B8C-F4BEB16553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863" y="5164139"/>
                        <a:ext cx="227806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2" name="Object 16">
            <a:extLst>
              <a:ext uri="{FF2B5EF4-FFF2-40B4-BE49-F238E27FC236}">
                <a16:creationId xmlns:a16="http://schemas.microsoft.com/office/drawing/2014/main" id="{1A9AE5E3-64B5-3448-8C3B-44C467D02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5649914"/>
          <a:ext cx="241300" cy="14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6" name="Equation" r:id="rId31" imgW="5562600" imgH="3213100" progId="Equation.3">
                  <p:embed/>
                </p:oleObj>
              </mc:Choice>
              <mc:Fallback>
                <p:oleObj name="Equation" r:id="rId31" imgW="5562600" imgH="3213100" progId="Equation.3">
                  <p:embed/>
                  <p:pic>
                    <p:nvPicPr>
                      <p:cNvPr id="75792" name="Object 16">
                        <a:extLst>
                          <a:ext uri="{FF2B5EF4-FFF2-40B4-BE49-F238E27FC236}">
                            <a16:creationId xmlns:a16="http://schemas.microsoft.com/office/drawing/2014/main" id="{1A9AE5E3-64B5-3448-8C3B-44C467D023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649914"/>
                        <a:ext cx="241300" cy="141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3" name="Object 17">
            <a:extLst>
              <a:ext uri="{FF2B5EF4-FFF2-40B4-BE49-F238E27FC236}">
                <a16:creationId xmlns:a16="http://schemas.microsoft.com/office/drawing/2014/main" id="{36ED6E65-2CA0-9D43-9B92-BC59F0D799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9300" y="5092700"/>
          <a:ext cx="2705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7" name="Equation" r:id="rId33" imgW="62318900" imgH="9067800" progId="Equation.3">
                  <p:embed/>
                </p:oleObj>
              </mc:Choice>
              <mc:Fallback>
                <p:oleObj name="Equation" r:id="rId33" imgW="62318900" imgH="9067800" progId="Equation.3">
                  <p:embed/>
                  <p:pic>
                    <p:nvPicPr>
                      <p:cNvPr id="75793" name="Object 17">
                        <a:extLst>
                          <a:ext uri="{FF2B5EF4-FFF2-40B4-BE49-F238E27FC236}">
                            <a16:creationId xmlns:a16="http://schemas.microsoft.com/office/drawing/2014/main" id="{36ED6E65-2CA0-9D43-9B92-BC59F0D799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300" y="5092700"/>
                        <a:ext cx="2705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4" name="Object 18">
            <a:extLst>
              <a:ext uri="{FF2B5EF4-FFF2-40B4-BE49-F238E27FC236}">
                <a16:creationId xmlns:a16="http://schemas.microsoft.com/office/drawing/2014/main" id="{5B8012FB-F514-194C-B330-8029C62119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76888" y="5541963"/>
          <a:ext cx="1676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8" name="Equation" r:id="rId35" imgW="38620700" imgH="21945600" progId="Equation.3">
                  <p:embed/>
                </p:oleObj>
              </mc:Choice>
              <mc:Fallback>
                <p:oleObj name="Equation" r:id="rId35" imgW="38620700" imgH="21945600" progId="Equation.3">
                  <p:embed/>
                  <p:pic>
                    <p:nvPicPr>
                      <p:cNvPr id="75794" name="Object 18">
                        <a:extLst>
                          <a:ext uri="{FF2B5EF4-FFF2-40B4-BE49-F238E27FC236}">
                            <a16:creationId xmlns:a16="http://schemas.microsoft.com/office/drawing/2014/main" id="{5B8012FB-F514-194C-B330-8029C62119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6888" y="5541963"/>
                        <a:ext cx="1676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5" name="Object 19">
            <a:extLst>
              <a:ext uri="{FF2B5EF4-FFF2-40B4-BE49-F238E27FC236}">
                <a16:creationId xmlns:a16="http://schemas.microsoft.com/office/drawing/2014/main" id="{9DFC2D69-02EF-6D41-B1E8-31D21CE3EF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61400" y="5473700"/>
          <a:ext cx="185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9" name="Equation" r:id="rId37" imgW="42710100" imgH="9067800" progId="Equation.3">
                  <p:embed/>
                </p:oleObj>
              </mc:Choice>
              <mc:Fallback>
                <p:oleObj name="Equation" r:id="rId37" imgW="42710100" imgH="9067800" progId="Equation.3">
                  <p:embed/>
                  <p:pic>
                    <p:nvPicPr>
                      <p:cNvPr id="75795" name="Object 19">
                        <a:extLst>
                          <a:ext uri="{FF2B5EF4-FFF2-40B4-BE49-F238E27FC236}">
                            <a16:creationId xmlns:a16="http://schemas.microsoft.com/office/drawing/2014/main" id="{9DFC2D69-02EF-6D41-B1E8-31D21CE3EF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1400" y="5473700"/>
                        <a:ext cx="185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6" name="AutoShape 20">
            <a:extLst>
              <a:ext uri="{FF2B5EF4-FFF2-40B4-BE49-F238E27FC236}">
                <a16:creationId xmlns:a16="http://schemas.microsoft.com/office/drawing/2014/main" id="{EB1A3903-62FF-6F48-B10C-99021F63EC4F}"/>
              </a:ext>
            </a:extLst>
          </p:cNvPr>
          <p:cNvSpPr>
            <a:spLocks/>
          </p:cNvSpPr>
          <p:nvPr/>
        </p:nvSpPr>
        <p:spPr bwMode="auto">
          <a:xfrm>
            <a:off x="5257801" y="5016500"/>
            <a:ext cx="193675" cy="1295400"/>
          </a:xfrm>
          <a:prstGeom prst="leftBrace">
            <a:avLst>
              <a:gd name="adj1" fmla="val 5573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75797" name="Object 21">
            <a:extLst>
              <a:ext uri="{FF2B5EF4-FFF2-40B4-BE49-F238E27FC236}">
                <a16:creationId xmlns:a16="http://schemas.microsoft.com/office/drawing/2014/main" id="{6C0DEFB4-30D5-CA4A-A3EE-D53C6BC6BB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37438" y="5776914"/>
          <a:ext cx="944562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30" name="Equation" r:id="rId39" imgW="21653500" imgH="7315200" progId="Equation.3">
                  <p:embed/>
                </p:oleObj>
              </mc:Choice>
              <mc:Fallback>
                <p:oleObj name="Equation" r:id="rId39" imgW="21653500" imgH="7315200" progId="Equation.3">
                  <p:embed/>
                  <p:pic>
                    <p:nvPicPr>
                      <p:cNvPr id="75797" name="Object 21">
                        <a:extLst>
                          <a:ext uri="{FF2B5EF4-FFF2-40B4-BE49-F238E27FC236}">
                            <a16:creationId xmlns:a16="http://schemas.microsoft.com/office/drawing/2014/main" id="{6C0DEFB4-30D5-CA4A-A3EE-D53C6BC6BB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7438" y="5776914"/>
                        <a:ext cx="944562" cy="31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8328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Object 2">
            <a:extLst>
              <a:ext uri="{FF2B5EF4-FFF2-40B4-BE49-F238E27FC236}">
                <a16:creationId xmlns:a16="http://schemas.microsoft.com/office/drawing/2014/main" id="{66CABC28-A78A-544F-B1B2-FC3F9C11B4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87600" y="2197100"/>
          <a:ext cx="4013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4" name="Equation" r:id="rId3" imgW="92456000" imgH="19304000" progId="Equation.3">
                  <p:embed/>
                </p:oleObj>
              </mc:Choice>
              <mc:Fallback>
                <p:oleObj name="Equation" r:id="rId3" imgW="92456000" imgH="19304000" progId="Equation.3">
                  <p:embed/>
                  <p:pic>
                    <p:nvPicPr>
                      <p:cNvPr id="76802" name="Object 2">
                        <a:extLst>
                          <a:ext uri="{FF2B5EF4-FFF2-40B4-BE49-F238E27FC236}">
                            <a16:creationId xmlns:a16="http://schemas.microsoft.com/office/drawing/2014/main" id="{66CABC28-A78A-544F-B1B2-FC3F9C11B4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2197100"/>
                        <a:ext cx="4013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3" name="Object 3">
            <a:extLst>
              <a:ext uri="{FF2B5EF4-FFF2-40B4-BE49-F238E27FC236}">
                <a16:creationId xmlns:a16="http://schemas.microsoft.com/office/drawing/2014/main" id="{B0C131A3-821D-7746-9B66-62641A7FB3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1225550"/>
          <a:ext cx="57610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5" name="Equation" r:id="rId5" imgW="132829300" imgH="19304000" progId="Equation.3">
                  <p:embed/>
                </p:oleObj>
              </mc:Choice>
              <mc:Fallback>
                <p:oleObj name="Equation" r:id="rId5" imgW="132829300" imgH="19304000" progId="Equation.3">
                  <p:embed/>
                  <p:pic>
                    <p:nvPicPr>
                      <p:cNvPr id="76803" name="Object 3">
                        <a:extLst>
                          <a:ext uri="{FF2B5EF4-FFF2-40B4-BE49-F238E27FC236}">
                            <a16:creationId xmlns:a16="http://schemas.microsoft.com/office/drawing/2014/main" id="{B0C131A3-821D-7746-9B66-62641A7FB3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225550"/>
                        <a:ext cx="57610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4" name="Object 4">
            <a:extLst>
              <a:ext uri="{FF2B5EF4-FFF2-40B4-BE49-F238E27FC236}">
                <a16:creationId xmlns:a16="http://schemas.microsoft.com/office/drawing/2014/main" id="{1A48356E-D8DC-6648-891C-5EA36785F5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87600" y="4902200"/>
          <a:ext cx="3276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6" name="Equation" r:id="rId7" imgW="75488800" imgH="23698200" progId="Equation.3">
                  <p:embed/>
                </p:oleObj>
              </mc:Choice>
              <mc:Fallback>
                <p:oleObj name="Equation" r:id="rId7" imgW="75488800" imgH="23698200" progId="Equation.3">
                  <p:embed/>
                  <p:pic>
                    <p:nvPicPr>
                      <p:cNvPr id="76804" name="Object 4">
                        <a:extLst>
                          <a:ext uri="{FF2B5EF4-FFF2-40B4-BE49-F238E27FC236}">
                            <a16:creationId xmlns:a16="http://schemas.microsoft.com/office/drawing/2014/main" id="{1A48356E-D8DC-6648-891C-5EA36785F5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4902200"/>
                        <a:ext cx="3276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5" name="Object 5">
            <a:extLst>
              <a:ext uri="{FF2B5EF4-FFF2-40B4-BE49-F238E27FC236}">
                <a16:creationId xmlns:a16="http://schemas.microsoft.com/office/drawing/2014/main" id="{D79D5082-1E59-364F-9D71-B7009A796A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40400" y="4762500"/>
          <a:ext cx="30988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7" name="Equation" r:id="rId9" imgW="71386700" imgH="29260800" progId="Equation.3">
                  <p:embed/>
                </p:oleObj>
              </mc:Choice>
              <mc:Fallback>
                <p:oleObj name="Equation" r:id="rId9" imgW="71386700" imgH="29260800" progId="Equation.3">
                  <p:embed/>
                  <p:pic>
                    <p:nvPicPr>
                      <p:cNvPr id="76805" name="Object 5">
                        <a:extLst>
                          <a:ext uri="{FF2B5EF4-FFF2-40B4-BE49-F238E27FC236}">
                            <a16:creationId xmlns:a16="http://schemas.microsoft.com/office/drawing/2014/main" id="{D79D5082-1E59-364F-9D71-B7009A796A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4762500"/>
                        <a:ext cx="30988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6" name="Object 6">
            <a:extLst>
              <a:ext uri="{FF2B5EF4-FFF2-40B4-BE49-F238E27FC236}">
                <a16:creationId xmlns:a16="http://schemas.microsoft.com/office/drawing/2014/main" id="{D06DBDD1-89C2-4845-8ED9-519719982B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06651" y="298450"/>
          <a:ext cx="42259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8" name="Equation" r:id="rId11" imgW="97421700" imgH="19304000" progId="Equation.3">
                  <p:embed/>
                </p:oleObj>
              </mc:Choice>
              <mc:Fallback>
                <p:oleObj name="Equation" r:id="rId11" imgW="97421700" imgH="19304000" progId="Equation.3">
                  <p:embed/>
                  <p:pic>
                    <p:nvPicPr>
                      <p:cNvPr id="76806" name="Object 6">
                        <a:extLst>
                          <a:ext uri="{FF2B5EF4-FFF2-40B4-BE49-F238E27FC236}">
                            <a16:creationId xmlns:a16="http://schemas.microsoft.com/office/drawing/2014/main" id="{D06DBDD1-89C2-4845-8ED9-519719982B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1" y="298450"/>
                        <a:ext cx="42259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7">
            <a:extLst>
              <a:ext uri="{FF2B5EF4-FFF2-40B4-BE49-F238E27FC236}">
                <a16:creationId xmlns:a16="http://schemas.microsoft.com/office/drawing/2014/main" id="{6C932AA3-D7BD-EF41-ABB1-0F1144CC51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7651" y="3130550"/>
          <a:ext cx="3489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19" name="Equation" r:id="rId13" imgW="80454500" imgH="19304000" progId="Equation.3">
                  <p:embed/>
                </p:oleObj>
              </mc:Choice>
              <mc:Fallback>
                <p:oleObj name="Equation" r:id="rId13" imgW="80454500" imgH="19304000" progId="Equation.3">
                  <p:embed/>
                  <p:pic>
                    <p:nvPicPr>
                      <p:cNvPr id="76807" name="Object 7">
                        <a:extLst>
                          <a:ext uri="{FF2B5EF4-FFF2-40B4-BE49-F238E27FC236}">
                            <a16:creationId xmlns:a16="http://schemas.microsoft.com/office/drawing/2014/main" id="{6C932AA3-D7BD-EF41-ABB1-0F1144CC5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651" y="3130550"/>
                        <a:ext cx="34893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8" name="Object 8">
            <a:extLst>
              <a:ext uri="{FF2B5EF4-FFF2-40B4-BE49-F238E27FC236}">
                <a16:creationId xmlns:a16="http://schemas.microsoft.com/office/drawing/2014/main" id="{37902763-EF8F-374D-BB41-02C24FC910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75400" y="2927350"/>
          <a:ext cx="29972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20" name="Equation" r:id="rId15" imgW="69049900" imgH="29260800" progId="Equation.3">
                  <p:embed/>
                </p:oleObj>
              </mc:Choice>
              <mc:Fallback>
                <p:oleObj name="Equation" r:id="rId15" imgW="69049900" imgH="29260800" progId="Equation.3">
                  <p:embed/>
                  <p:pic>
                    <p:nvPicPr>
                      <p:cNvPr id="76808" name="Object 8">
                        <a:extLst>
                          <a:ext uri="{FF2B5EF4-FFF2-40B4-BE49-F238E27FC236}">
                            <a16:creationId xmlns:a16="http://schemas.microsoft.com/office/drawing/2014/main" id="{37902763-EF8F-374D-BB41-02C24FC910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2927350"/>
                        <a:ext cx="29972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9" name="Object 9">
            <a:extLst>
              <a:ext uri="{FF2B5EF4-FFF2-40B4-BE49-F238E27FC236}">
                <a16:creationId xmlns:a16="http://schemas.microsoft.com/office/drawing/2014/main" id="{03CC68AD-A0AB-7343-B467-31666F9B67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48800" y="3124200"/>
          <a:ext cx="609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21" name="Equation" r:id="rId17" imgW="14046200" imgH="19596100" progId="Equation.3">
                  <p:embed/>
                </p:oleObj>
              </mc:Choice>
              <mc:Fallback>
                <p:oleObj name="Equation" r:id="rId17" imgW="14046200" imgH="19596100" progId="Equation.3">
                  <p:embed/>
                  <p:pic>
                    <p:nvPicPr>
                      <p:cNvPr id="76809" name="Object 9">
                        <a:extLst>
                          <a:ext uri="{FF2B5EF4-FFF2-40B4-BE49-F238E27FC236}">
                            <a16:creationId xmlns:a16="http://schemas.microsoft.com/office/drawing/2014/main" id="{03CC68AD-A0AB-7343-B467-31666F9B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3124200"/>
                        <a:ext cx="609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0" name="Text Box 10">
            <a:extLst>
              <a:ext uri="{FF2B5EF4-FFF2-40B4-BE49-F238E27FC236}">
                <a16:creationId xmlns:a16="http://schemas.microsoft.com/office/drawing/2014/main" id="{749381AD-CFE3-5C45-856A-53BDE64FD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144964"/>
            <a:ext cx="1447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ea typeface="仿宋_GB2312" pitchFamily="49" charset="-122"/>
              </a:rPr>
              <a:t>n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&gt; 1</a:t>
            </a:r>
            <a:r>
              <a:rPr lang="en-US" altLang="zh-CN" sz="3200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zh-CN" altLang="zh-CN">
                <a:solidFill>
                  <a:srgbClr val="000000"/>
                </a:solidFill>
              </a:rPr>
              <a:t>时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69225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>
            <a:extLst>
              <a:ext uri="{FF2B5EF4-FFF2-40B4-BE49-F238E27FC236}">
                <a16:creationId xmlns:a16="http://schemas.microsoft.com/office/drawing/2014/main" id="{ABD3C06E-DB55-8F45-A62E-60CC2FDE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86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由于半波整流函数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t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7827" name="Object 3">
            <a:extLst>
              <a:ext uri="{FF2B5EF4-FFF2-40B4-BE49-F238E27FC236}">
                <a16:creationId xmlns:a16="http://schemas.microsoft.com/office/drawing/2014/main" id="{13A08BE6-5CEF-9543-B1E1-FDFD0F12C1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66900" y="838200"/>
          <a:ext cx="3238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4" name="Equation" r:id="rId3" imgW="74599800" imgH="10528300" progId="Equation.3">
                  <p:embed/>
                </p:oleObj>
              </mc:Choice>
              <mc:Fallback>
                <p:oleObj name="Equation" r:id="rId3" imgW="74599800" imgH="10528300" progId="Equation.3">
                  <p:embed/>
                  <p:pic>
                    <p:nvPicPr>
                      <p:cNvPr id="77827" name="Object 3">
                        <a:extLst>
                          <a:ext uri="{FF2B5EF4-FFF2-40B4-BE49-F238E27FC236}">
                            <a16:creationId xmlns:a16="http://schemas.microsoft.com/office/drawing/2014/main" id="{13A08BE6-5CEF-9543-B1E1-FDFD0F12C1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838200"/>
                        <a:ext cx="3238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8" name="Object 4">
            <a:extLst>
              <a:ext uri="{FF2B5EF4-FFF2-40B4-BE49-F238E27FC236}">
                <a16:creationId xmlns:a16="http://schemas.microsoft.com/office/drawing/2014/main" id="{87AC51A0-CA07-AB4A-9A08-9B734A70DC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73338" y="2105025"/>
          <a:ext cx="1600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5" name="Equation" r:id="rId5" imgW="36868100" imgH="19596100" progId="Equation.3">
                  <p:embed/>
                </p:oleObj>
              </mc:Choice>
              <mc:Fallback>
                <p:oleObj name="Equation" r:id="rId5" imgW="36868100" imgH="19596100" progId="Equation.3">
                  <p:embed/>
                  <p:pic>
                    <p:nvPicPr>
                      <p:cNvPr id="77828" name="Object 4">
                        <a:extLst>
                          <a:ext uri="{FF2B5EF4-FFF2-40B4-BE49-F238E27FC236}">
                            <a16:creationId xmlns:a16="http://schemas.microsoft.com/office/drawing/2014/main" id="{87AC51A0-CA07-AB4A-9A08-9B734A70D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338" y="2105025"/>
                        <a:ext cx="1600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>
            <a:extLst>
              <a:ext uri="{FF2B5EF4-FFF2-40B4-BE49-F238E27FC236}">
                <a16:creationId xmlns:a16="http://schemas.microsoft.com/office/drawing/2014/main" id="{241E96C3-DCF7-9143-A721-293AB507F4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2105025"/>
          <a:ext cx="153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6" name="Equation" r:id="rId7" imgW="35394900" imgH="19596100" progId="Equation.3">
                  <p:embed/>
                </p:oleObj>
              </mc:Choice>
              <mc:Fallback>
                <p:oleObj name="Equation" r:id="rId7" imgW="35394900" imgH="19596100" progId="Equation.3">
                  <p:embed/>
                  <p:pic>
                    <p:nvPicPr>
                      <p:cNvPr id="77829" name="Object 5">
                        <a:extLst>
                          <a:ext uri="{FF2B5EF4-FFF2-40B4-BE49-F238E27FC236}">
                            <a16:creationId xmlns:a16="http://schemas.microsoft.com/office/drawing/2014/main" id="{241E96C3-DCF7-9143-A721-293AB507F4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105025"/>
                        <a:ext cx="153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>
            <a:extLst>
              <a:ext uri="{FF2B5EF4-FFF2-40B4-BE49-F238E27FC236}">
                <a16:creationId xmlns:a16="http://schemas.microsoft.com/office/drawing/2014/main" id="{99676873-C97D-3243-9A2A-135B523FFB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48350" y="1993900"/>
          <a:ext cx="34417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7" name="Equation" r:id="rId9" imgW="79286100" imgH="25158700" progId="Equation.3">
                  <p:embed/>
                </p:oleObj>
              </mc:Choice>
              <mc:Fallback>
                <p:oleObj name="Equation" r:id="rId9" imgW="79286100" imgH="25158700" progId="Equation.3">
                  <p:embed/>
                  <p:pic>
                    <p:nvPicPr>
                      <p:cNvPr id="77830" name="Object 6">
                        <a:extLst>
                          <a:ext uri="{FF2B5EF4-FFF2-40B4-BE49-F238E27FC236}">
                            <a16:creationId xmlns:a16="http://schemas.microsoft.com/office/drawing/2014/main" id="{99676873-C97D-3243-9A2A-135B523FFB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350" y="1993900"/>
                        <a:ext cx="34417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>
            <a:extLst>
              <a:ext uri="{FF2B5EF4-FFF2-40B4-BE49-F238E27FC236}">
                <a16:creationId xmlns:a16="http://schemas.microsoft.com/office/drawing/2014/main" id="{515AF37A-A27C-C642-9E48-5C2C63C8602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69300" y="3200400"/>
          <a:ext cx="2070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8" name="Equation" r:id="rId11" imgW="47688500" imgH="9359900" progId="Equation.3">
                  <p:embed/>
                </p:oleObj>
              </mc:Choice>
              <mc:Fallback>
                <p:oleObj name="Equation" r:id="rId11" imgW="47688500" imgH="9359900" progId="Equation.3">
                  <p:embed/>
                  <p:pic>
                    <p:nvPicPr>
                      <p:cNvPr id="77831" name="Object 7">
                        <a:extLst>
                          <a:ext uri="{FF2B5EF4-FFF2-40B4-BE49-F238E27FC236}">
                            <a16:creationId xmlns:a16="http://schemas.microsoft.com/office/drawing/2014/main" id="{515AF37A-A27C-C642-9E48-5C2C63C860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9300" y="3200400"/>
                        <a:ext cx="2070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2" name="Line 8">
            <a:extLst>
              <a:ext uri="{FF2B5EF4-FFF2-40B4-BE49-F238E27FC236}">
                <a16:creationId xmlns:a16="http://schemas.microsoft.com/office/drawing/2014/main" id="{526A9A50-2EF1-6E46-B1CF-9B2BDE2E972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21100" y="2971800"/>
            <a:ext cx="12700" cy="45720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33" name="Text Box 9">
            <a:extLst>
              <a:ext uri="{FF2B5EF4-FFF2-40B4-BE49-F238E27FC236}">
                <a16:creationId xmlns:a16="http://schemas.microsoft.com/office/drawing/2014/main" id="{9CAD4EA0-6B9A-8A40-83AF-72AF1A9F0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3528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直流部分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77834" name="Text Box 10">
            <a:extLst>
              <a:ext uri="{FF2B5EF4-FFF2-40B4-BE49-F238E27FC236}">
                <a16:creationId xmlns:a16="http://schemas.microsoft.com/office/drawing/2014/main" id="{84C134B5-FD93-C54B-BE6B-10AC710E5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290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  <a:ea typeface="仿宋_GB2312" pitchFamily="49" charset="-122"/>
              </a:rPr>
              <a:t>:</a:t>
            </a:r>
            <a:endParaRPr lang="en-US" altLang="zh-CN" dirty="0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77835" name="Line 11">
            <a:extLst>
              <a:ext uri="{FF2B5EF4-FFF2-40B4-BE49-F238E27FC236}">
                <a16:creationId xmlns:a16="http://schemas.microsoft.com/office/drawing/2014/main" id="{4D32AEA5-EB79-6B44-A577-5EE584459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124200"/>
            <a:ext cx="5257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36" name="Line 12">
            <a:extLst>
              <a:ext uri="{FF2B5EF4-FFF2-40B4-BE49-F238E27FC236}">
                <a16:creationId xmlns:a16="http://schemas.microsoft.com/office/drawing/2014/main" id="{29E863AE-8754-D446-9765-02B68CCA71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3124200"/>
            <a:ext cx="0" cy="3048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37" name="Text Box 13">
            <a:extLst>
              <a:ext uri="{FF2B5EF4-FFF2-40B4-BE49-F238E27FC236}">
                <a16:creationId xmlns:a16="http://schemas.microsoft.com/office/drawing/2014/main" id="{D498343B-975A-0849-8637-50B001DEF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400" y="3290888"/>
            <a:ext cx="170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交流部分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77838" name="Text Box 14">
            <a:extLst>
              <a:ext uri="{FF2B5EF4-FFF2-40B4-BE49-F238E27FC236}">
                <a16:creationId xmlns:a16="http://schemas.microsoft.com/office/drawing/2014/main" id="{D5302C27-B30E-7440-8590-9D1000BE4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7762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由收</a:t>
            </a:r>
          </a:p>
        </p:txBody>
      </p:sp>
      <p:sp>
        <p:nvSpPr>
          <p:cNvPr id="77839" name="Text Box 15">
            <a:extLst>
              <a:ext uri="{FF2B5EF4-FFF2-40B4-BE49-F238E27FC236}">
                <a16:creationId xmlns:a16="http://schemas.microsoft.com/office/drawing/2014/main" id="{BB4D67B9-536D-C444-8B5C-0BA6FCFC1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858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收敛定理可得</a:t>
            </a:r>
          </a:p>
        </p:txBody>
      </p:sp>
      <p:sp>
        <p:nvSpPr>
          <p:cNvPr id="77840" name="Text Box 16">
            <a:extLst>
              <a:ext uri="{FF2B5EF4-FFF2-40B4-BE49-F238E27FC236}">
                <a16:creationId xmlns:a16="http://schemas.microsoft.com/office/drawing/2014/main" id="{9AFA594B-2B53-C448-8DA1-336ED474B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8148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次谐波的振幅为</a:t>
            </a:r>
          </a:p>
        </p:txBody>
      </p:sp>
      <p:graphicFrame>
        <p:nvGraphicFramePr>
          <p:cNvPr id="77841" name="Object 17">
            <a:extLst>
              <a:ext uri="{FF2B5EF4-FFF2-40B4-BE49-F238E27FC236}">
                <a16:creationId xmlns:a16="http://schemas.microsoft.com/office/drawing/2014/main" id="{8EEBBB42-FF56-9547-9F98-94E4D03994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4686300"/>
          <a:ext cx="2451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69" name="Equation" r:id="rId13" imgW="56464200" imgH="20193000" progId="Equation.3">
                  <p:embed/>
                </p:oleObj>
              </mc:Choice>
              <mc:Fallback>
                <p:oleObj name="Equation" r:id="rId13" imgW="56464200" imgH="20193000" progId="Equation.3">
                  <p:embed/>
                  <p:pic>
                    <p:nvPicPr>
                      <p:cNvPr id="77841" name="Object 17">
                        <a:extLst>
                          <a:ext uri="{FF2B5EF4-FFF2-40B4-BE49-F238E27FC236}">
                            <a16:creationId xmlns:a16="http://schemas.microsoft.com/office/drawing/2014/main" id="{8EEBBB42-FF56-9547-9F98-94E4D03994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686300"/>
                        <a:ext cx="2451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2" name="Text Box 18">
            <a:extLst>
              <a:ext uri="{FF2B5EF4-FFF2-40B4-BE49-F238E27FC236}">
                <a16:creationId xmlns:a16="http://schemas.microsoft.com/office/drawing/2014/main" id="{B2D5FB40-CFF9-504C-89F6-B33522AD2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48148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k </a:t>
            </a:r>
            <a:r>
              <a:rPr lang="zh-CN" altLang="en-US">
                <a:solidFill>
                  <a:srgbClr val="000000"/>
                </a:solidFill>
              </a:rPr>
              <a:t>越大振幅越小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7843" name="Text Box 19">
            <a:extLst>
              <a:ext uri="{FF2B5EF4-FFF2-40B4-BE49-F238E27FC236}">
                <a16:creationId xmlns:a16="http://schemas.microsoft.com/office/drawing/2014/main" id="{7418E282-3ED4-1A48-9D0A-6132C1A39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53088"/>
            <a:ext cx="861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因此在实际应用中展开式取前几项就足以逼近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了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7844" name="Text Box 20">
            <a:extLst>
              <a:ext uri="{FF2B5EF4-FFF2-40B4-BE49-F238E27FC236}">
                <a16:creationId xmlns:a16="http://schemas.microsoft.com/office/drawing/2014/main" id="{BB8632F9-B48D-CD45-B1A6-F9EAC1ABA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114801"/>
            <a:ext cx="7118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上述级数可分解为直流部分与交流部分的和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. </a:t>
            </a:r>
          </a:p>
        </p:txBody>
      </p:sp>
      <p:grpSp>
        <p:nvGrpSpPr>
          <p:cNvPr id="77961" name="Group 137">
            <a:extLst>
              <a:ext uri="{FF2B5EF4-FFF2-40B4-BE49-F238E27FC236}">
                <a16:creationId xmlns:a16="http://schemas.microsoft.com/office/drawing/2014/main" id="{15FA456A-8385-9144-A76D-13E21ECAACCD}"/>
              </a:ext>
            </a:extLst>
          </p:cNvPr>
          <p:cNvGrpSpPr>
            <a:grpSpLocks/>
          </p:cNvGrpSpPr>
          <p:nvPr/>
        </p:nvGrpSpPr>
        <p:grpSpPr bwMode="auto">
          <a:xfrm>
            <a:off x="6248401" y="481014"/>
            <a:ext cx="4056063" cy="1271587"/>
            <a:chOff x="2976" y="624"/>
            <a:chExt cx="2555" cy="801"/>
          </a:xfrm>
        </p:grpSpPr>
        <p:graphicFrame>
          <p:nvGraphicFramePr>
            <p:cNvPr id="77923" name="Object 99">
              <a:extLst>
                <a:ext uri="{FF2B5EF4-FFF2-40B4-BE49-F238E27FC236}">
                  <a16:creationId xmlns:a16="http://schemas.microsoft.com/office/drawing/2014/main" id="{3FD67FAD-F651-D147-8DA1-56B981AEC4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0" y="624"/>
            <a:ext cx="420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770" name="公式" r:id="rId15" imgW="7023100" imgH="4686300" progId="Equation.3">
                    <p:embed/>
                  </p:oleObj>
                </mc:Choice>
                <mc:Fallback>
                  <p:oleObj name="公式" r:id="rId15" imgW="7023100" imgH="4686300" progId="Equation.3">
                    <p:embed/>
                    <p:pic>
                      <p:nvPicPr>
                        <p:cNvPr id="77923" name="Object 99">
                          <a:extLst>
                            <a:ext uri="{FF2B5EF4-FFF2-40B4-BE49-F238E27FC236}">
                              <a16:creationId xmlns:a16="http://schemas.microsoft.com/office/drawing/2014/main" id="{3FD67FAD-F651-D147-8DA1-56B981AEC4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624"/>
                          <a:ext cx="420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7924" name="Group 100">
              <a:extLst>
                <a:ext uri="{FF2B5EF4-FFF2-40B4-BE49-F238E27FC236}">
                  <a16:creationId xmlns:a16="http://schemas.microsoft.com/office/drawing/2014/main" id="{CDF2A6FD-80FA-EA48-BCC1-07F70EBABD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2" y="649"/>
              <a:ext cx="2519" cy="725"/>
              <a:chOff x="3012" y="649"/>
              <a:chExt cx="2519" cy="725"/>
            </a:xfrm>
          </p:grpSpPr>
          <p:graphicFrame>
            <p:nvGraphicFramePr>
              <p:cNvPr id="77925" name="Object 101">
                <a:extLst>
                  <a:ext uri="{FF2B5EF4-FFF2-40B4-BE49-F238E27FC236}">
                    <a16:creationId xmlns:a16="http://schemas.microsoft.com/office/drawing/2014/main" id="{4E92271C-9004-8F48-BE47-AD9D4BA84C5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31" y="1142"/>
              <a:ext cx="88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771" name="Equation" r:id="rId17" imgW="3213100" imgH="6146800" progId="Equation.3">
                      <p:embed/>
                    </p:oleObj>
                  </mc:Choice>
                  <mc:Fallback>
                    <p:oleObj name="Equation" r:id="rId17" imgW="3213100" imgH="6146800" progId="Equation.3">
                      <p:embed/>
                      <p:pic>
                        <p:nvPicPr>
                          <p:cNvPr id="77925" name="Object 101">
                            <a:extLst>
                              <a:ext uri="{FF2B5EF4-FFF2-40B4-BE49-F238E27FC236}">
                                <a16:creationId xmlns:a16="http://schemas.microsoft.com/office/drawing/2014/main" id="{4E92271C-9004-8F48-BE47-AD9D4BA84C5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31" y="1142"/>
                            <a:ext cx="88" cy="1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926" name="Object 102">
                <a:extLst>
                  <a:ext uri="{FF2B5EF4-FFF2-40B4-BE49-F238E27FC236}">
                    <a16:creationId xmlns:a16="http://schemas.microsoft.com/office/drawing/2014/main" id="{A0E9B976-95D6-C74F-B371-48C49E6C62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62" y="1092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772" name="Equation" r:id="rId19" imgW="7023100" imgH="7315200" progId="Equation.3">
                      <p:embed/>
                    </p:oleObj>
                  </mc:Choice>
                  <mc:Fallback>
                    <p:oleObj name="Equation" r:id="rId19" imgW="7023100" imgH="7315200" progId="Equation.3">
                      <p:embed/>
                      <p:pic>
                        <p:nvPicPr>
                          <p:cNvPr id="77926" name="Object 102">
                            <a:extLst>
                              <a:ext uri="{FF2B5EF4-FFF2-40B4-BE49-F238E27FC236}">
                                <a16:creationId xmlns:a16="http://schemas.microsoft.com/office/drawing/2014/main" id="{A0E9B976-95D6-C74F-B371-48C49E6C62C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62" y="1092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7927" name="Group 103">
                <a:extLst>
                  <a:ext uri="{FF2B5EF4-FFF2-40B4-BE49-F238E27FC236}">
                    <a16:creationId xmlns:a16="http://schemas.microsoft.com/office/drawing/2014/main" id="{6EAC9B46-3DBD-2A42-9968-4B40247CD1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12" y="649"/>
                <a:ext cx="2519" cy="725"/>
                <a:chOff x="3012" y="649"/>
                <a:chExt cx="2519" cy="725"/>
              </a:xfrm>
            </p:grpSpPr>
            <p:grpSp>
              <p:nvGrpSpPr>
                <p:cNvPr id="77928" name="Group 104">
                  <a:extLst>
                    <a:ext uri="{FF2B5EF4-FFF2-40B4-BE49-F238E27FC236}">
                      <a16:creationId xmlns:a16="http://schemas.microsoft.com/office/drawing/2014/main" id="{4EDD3220-A031-3F40-93A7-AAD940DF8AD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87" y="1083"/>
                  <a:ext cx="1332" cy="273"/>
                  <a:chOff x="3619" y="979"/>
                  <a:chExt cx="1401" cy="288"/>
                </a:xfrm>
              </p:grpSpPr>
              <p:sp>
                <p:nvSpPr>
                  <p:cNvPr id="77929" name="Freeform 105">
                    <a:extLst>
                      <a:ext uri="{FF2B5EF4-FFF2-40B4-BE49-F238E27FC236}">
                        <a16:creationId xmlns:a16="http://schemas.microsoft.com/office/drawing/2014/main" id="{A4B75263-4D74-804A-B45D-EAE485C23A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0800000">
                    <a:off x="3619" y="979"/>
                    <a:ext cx="461" cy="288"/>
                  </a:xfrm>
                  <a:custGeom>
                    <a:avLst/>
                    <a:gdLst>
                      <a:gd name="T0" fmla="*/ 0 w 384"/>
                      <a:gd name="T1" fmla="*/ 240 h 240"/>
                      <a:gd name="T2" fmla="*/ 192 w 384"/>
                      <a:gd name="T3" fmla="*/ 0 h 240"/>
                      <a:gd name="T4" fmla="*/ 384 w 384"/>
                      <a:gd name="T5" fmla="*/ 240 h 2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84" h="240">
                        <a:moveTo>
                          <a:pt x="0" y="240"/>
                        </a:moveTo>
                        <a:cubicBezTo>
                          <a:pt x="64" y="120"/>
                          <a:pt x="128" y="0"/>
                          <a:pt x="192" y="0"/>
                        </a:cubicBezTo>
                        <a:cubicBezTo>
                          <a:pt x="256" y="0"/>
                          <a:pt x="352" y="200"/>
                          <a:pt x="384" y="24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7930" name="Freeform 106">
                    <a:extLst>
                      <a:ext uri="{FF2B5EF4-FFF2-40B4-BE49-F238E27FC236}">
                        <a16:creationId xmlns:a16="http://schemas.microsoft.com/office/drawing/2014/main" id="{91765AC8-E704-2046-90BF-1F2BA187ED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0800000">
                    <a:off x="4560" y="979"/>
                    <a:ext cx="460" cy="288"/>
                  </a:xfrm>
                  <a:custGeom>
                    <a:avLst/>
                    <a:gdLst>
                      <a:gd name="T0" fmla="*/ 0 w 384"/>
                      <a:gd name="T1" fmla="*/ 240 h 240"/>
                      <a:gd name="T2" fmla="*/ 192 w 384"/>
                      <a:gd name="T3" fmla="*/ 0 h 240"/>
                      <a:gd name="T4" fmla="*/ 384 w 384"/>
                      <a:gd name="T5" fmla="*/ 240 h 2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84" h="240">
                        <a:moveTo>
                          <a:pt x="0" y="240"/>
                        </a:moveTo>
                        <a:cubicBezTo>
                          <a:pt x="64" y="120"/>
                          <a:pt x="128" y="0"/>
                          <a:pt x="192" y="0"/>
                        </a:cubicBezTo>
                        <a:cubicBezTo>
                          <a:pt x="256" y="0"/>
                          <a:pt x="352" y="200"/>
                          <a:pt x="384" y="24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77931" name="Line 107">
                  <a:extLst>
                    <a:ext uri="{FF2B5EF4-FFF2-40B4-BE49-F238E27FC236}">
                      <a16:creationId xmlns:a16="http://schemas.microsoft.com/office/drawing/2014/main" id="{18D55CB3-93D5-6C4A-96CE-D98D84B9F0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35" y="649"/>
                  <a:ext cx="0" cy="725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932" name="Freeform 108">
                  <a:extLst>
                    <a:ext uri="{FF2B5EF4-FFF2-40B4-BE49-F238E27FC236}">
                      <a16:creationId xmlns:a16="http://schemas.microsoft.com/office/drawing/2014/main" id="{97D003B4-C330-8F45-9ABE-13055CFDD0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35" y="813"/>
                  <a:ext cx="438" cy="274"/>
                </a:xfrm>
                <a:custGeom>
                  <a:avLst/>
                  <a:gdLst>
                    <a:gd name="T0" fmla="*/ 0 w 384"/>
                    <a:gd name="T1" fmla="*/ 240 h 240"/>
                    <a:gd name="T2" fmla="*/ 192 w 384"/>
                    <a:gd name="T3" fmla="*/ 0 h 240"/>
                    <a:gd name="T4" fmla="*/ 384 w 384"/>
                    <a:gd name="T5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4" h="240">
                      <a:moveTo>
                        <a:pt x="0" y="240"/>
                      </a:moveTo>
                      <a:cubicBezTo>
                        <a:pt x="64" y="120"/>
                        <a:pt x="128" y="0"/>
                        <a:pt x="192" y="0"/>
                      </a:cubicBezTo>
                      <a:cubicBezTo>
                        <a:pt x="256" y="0"/>
                        <a:pt x="352" y="200"/>
                        <a:pt x="384" y="240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933" name="Freeform 109">
                  <a:extLst>
                    <a:ext uri="{FF2B5EF4-FFF2-40B4-BE49-F238E27FC236}">
                      <a16:creationId xmlns:a16="http://schemas.microsoft.com/office/drawing/2014/main" id="{FC7E0B20-3D44-984F-8804-8A5C634B04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8" y="813"/>
                  <a:ext cx="439" cy="274"/>
                </a:xfrm>
                <a:custGeom>
                  <a:avLst/>
                  <a:gdLst>
                    <a:gd name="T0" fmla="*/ 0 w 384"/>
                    <a:gd name="T1" fmla="*/ 240 h 240"/>
                    <a:gd name="T2" fmla="*/ 192 w 384"/>
                    <a:gd name="T3" fmla="*/ 0 h 240"/>
                    <a:gd name="T4" fmla="*/ 384 w 384"/>
                    <a:gd name="T5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4" h="240">
                      <a:moveTo>
                        <a:pt x="0" y="240"/>
                      </a:moveTo>
                      <a:cubicBezTo>
                        <a:pt x="64" y="120"/>
                        <a:pt x="128" y="0"/>
                        <a:pt x="192" y="0"/>
                      </a:cubicBezTo>
                      <a:cubicBezTo>
                        <a:pt x="256" y="0"/>
                        <a:pt x="352" y="200"/>
                        <a:pt x="384" y="240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934" name="Freeform 110">
                  <a:extLst>
                    <a:ext uri="{FF2B5EF4-FFF2-40B4-BE49-F238E27FC236}">
                      <a16:creationId xmlns:a16="http://schemas.microsoft.com/office/drawing/2014/main" id="{68E19EA7-23E3-DE4B-8A3C-307C895A59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1" y="813"/>
                  <a:ext cx="437" cy="274"/>
                </a:xfrm>
                <a:custGeom>
                  <a:avLst/>
                  <a:gdLst>
                    <a:gd name="T0" fmla="*/ 0 w 384"/>
                    <a:gd name="T1" fmla="*/ 240 h 240"/>
                    <a:gd name="T2" fmla="*/ 192 w 384"/>
                    <a:gd name="T3" fmla="*/ 0 h 240"/>
                    <a:gd name="T4" fmla="*/ 384 w 384"/>
                    <a:gd name="T5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4" h="240">
                      <a:moveTo>
                        <a:pt x="0" y="240"/>
                      </a:moveTo>
                      <a:cubicBezTo>
                        <a:pt x="64" y="120"/>
                        <a:pt x="128" y="0"/>
                        <a:pt x="192" y="0"/>
                      </a:cubicBezTo>
                      <a:cubicBezTo>
                        <a:pt x="256" y="0"/>
                        <a:pt x="352" y="200"/>
                        <a:pt x="384" y="240"/>
                      </a:cubicBezTo>
                    </a:path>
                  </a:pathLst>
                </a:custGeom>
                <a:noFill/>
                <a:ln w="28575" cmpd="sng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935" name="Line 111">
                  <a:extLst>
                    <a:ext uri="{FF2B5EF4-FFF2-40B4-BE49-F238E27FC236}">
                      <a16:creationId xmlns:a16="http://schemas.microsoft.com/office/drawing/2014/main" id="{182C8AF1-197A-E340-8E39-B295466AA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12" y="1087"/>
                  <a:ext cx="2519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77936" name="Group 112">
              <a:extLst>
                <a:ext uri="{FF2B5EF4-FFF2-40B4-BE49-F238E27FC236}">
                  <a16:creationId xmlns:a16="http://schemas.microsoft.com/office/drawing/2014/main" id="{EA1627A5-E061-4E46-B78E-313C2AE33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1" y="1079"/>
              <a:ext cx="2539" cy="311"/>
              <a:chOff x="2981" y="1074"/>
              <a:chExt cx="2539" cy="311"/>
            </a:xfrm>
          </p:grpSpPr>
          <p:sp>
            <p:nvSpPr>
              <p:cNvPr id="77937" name="Line 113">
                <a:extLst>
                  <a:ext uri="{FF2B5EF4-FFF2-40B4-BE49-F238E27FC236}">
                    <a16:creationId xmlns:a16="http://schemas.microsoft.com/office/drawing/2014/main" id="{8B7D2E83-0D2C-F346-9E39-449752869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81" y="1078"/>
                <a:ext cx="183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938" name="Line 114">
                <a:extLst>
                  <a:ext uri="{FF2B5EF4-FFF2-40B4-BE49-F238E27FC236}">
                    <a16:creationId xmlns:a16="http://schemas.microsoft.com/office/drawing/2014/main" id="{BFE894E2-389D-CA41-9436-28A048B0AF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54" y="1078"/>
                <a:ext cx="166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939" name="Freeform 115">
                <a:extLst>
                  <a:ext uri="{FF2B5EF4-FFF2-40B4-BE49-F238E27FC236}">
                    <a16:creationId xmlns:a16="http://schemas.microsoft.com/office/drawing/2014/main" id="{A11F3ACD-0739-9A49-A9D1-8CCC1A3729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3576" y="1074"/>
                <a:ext cx="453" cy="281"/>
              </a:xfrm>
              <a:custGeom>
                <a:avLst/>
                <a:gdLst>
                  <a:gd name="T0" fmla="*/ 0 w 384"/>
                  <a:gd name="T1" fmla="*/ 240 h 240"/>
                  <a:gd name="T2" fmla="*/ 192 w 384"/>
                  <a:gd name="T3" fmla="*/ 0 h 240"/>
                  <a:gd name="T4" fmla="*/ 384 w 384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40">
                    <a:moveTo>
                      <a:pt x="0" y="240"/>
                    </a:moveTo>
                    <a:cubicBezTo>
                      <a:pt x="64" y="120"/>
                      <a:pt x="128" y="0"/>
                      <a:pt x="192" y="0"/>
                    </a:cubicBezTo>
                    <a:cubicBezTo>
                      <a:pt x="256" y="0"/>
                      <a:pt x="352" y="200"/>
                      <a:pt x="384" y="240"/>
                    </a:cubicBezTo>
                  </a:path>
                </a:pathLst>
              </a:custGeom>
              <a:solidFill>
                <a:schemeClr val="tx1"/>
              </a:solidFill>
              <a:ln w="254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940" name="Line 116">
                <a:extLst>
                  <a:ext uri="{FF2B5EF4-FFF2-40B4-BE49-F238E27FC236}">
                    <a16:creationId xmlns:a16="http://schemas.microsoft.com/office/drawing/2014/main" id="{F5AAED55-E4A8-B941-85F5-A87711000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70" y="1078"/>
                <a:ext cx="456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941" name="Line 117">
                <a:extLst>
                  <a:ext uri="{FF2B5EF4-FFF2-40B4-BE49-F238E27FC236}">
                    <a16:creationId xmlns:a16="http://schemas.microsoft.com/office/drawing/2014/main" id="{F7E02F29-3443-8849-9D28-9F1D8244D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0" y="1078"/>
                <a:ext cx="453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942" name="Freeform 118">
                <a:extLst>
                  <a:ext uri="{FF2B5EF4-FFF2-40B4-BE49-F238E27FC236}">
                    <a16:creationId xmlns:a16="http://schemas.microsoft.com/office/drawing/2014/main" id="{74D90A94-6C6D-B64E-A00F-3CA1FB7750B8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4491" y="1104"/>
                <a:ext cx="453" cy="281"/>
              </a:xfrm>
              <a:custGeom>
                <a:avLst/>
                <a:gdLst>
                  <a:gd name="T0" fmla="*/ 0 w 384"/>
                  <a:gd name="T1" fmla="*/ 240 h 240"/>
                  <a:gd name="T2" fmla="*/ 192 w 384"/>
                  <a:gd name="T3" fmla="*/ 0 h 240"/>
                  <a:gd name="T4" fmla="*/ 384 w 384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40">
                    <a:moveTo>
                      <a:pt x="0" y="240"/>
                    </a:moveTo>
                    <a:cubicBezTo>
                      <a:pt x="64" y="120"/>
                      <a:pt x="128" y="0"/>
                      <a:pt x="192" y="0"/>
                    </a:cubicBezTo>
                    <a:cubicBezTo>
                      <a:pt x="256" y="0"/>
                      <a:pt x="352" y="200"/>
                      <a:pt x="384" y="240"/>
                    </a:cubicBezTo>
                  </a:path>
                </a:pathLst>
              </a:custGeom>
              <a:solidFill>
                <a:schemeClr val="tx1"/>
              </a:solidFill>
              <a:ln w="254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7943" name="Group 119">
              <a:extLst>
                <a:ext uri="{FF2B5EF4-FFF2-40B4-BE49-F238E27FC236}">
                  <a16:creationId xmlns:a16="http://schemas.microsoft.com/office/drawing/2014/main" id="{235ACE8F-901A-D747-A206-91FE176DC5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1079"/>
              <a:ext cx="2081" cy="346"/>
              <a:chOff x="2976" y="1094"/>
              <a:chExt cx="2081" cy="346"/>
            </a:xfrm>
          </p:grpSpPr>
          <p:graphicFrame>
            <p:nvGraphicFramePr>
              <p:cNvPr id="77944" name="Object 120">
                <a:extLst>
                  <a:ext uri="{FF2B5EF4-FFF2-40B4-BE49-F238E27FC236}">
                    <a16:creationId xmlns:a16="http://schemas.microsoft.com/office/drawing/2014/main" id="{C7086069-7E88-BF42-8B9E-F1612067BB9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81" y="1094"/>
              <a:ext cx="153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773" name="公式" r:id="rId21" imgW="2921000" imgH="3797300" progId="Equation.3">
                      <p:embed/>
                    </p:oleObj>
                  </mc:Choice>
                  <mc:Fallback>
                    <p:oleObj name="公式" r:id="rId21" imgW="2921000" imgH="3797300" progId="Equation.3">
                      <p:embed/>
                      <p:pic>
                        <p:nvPicPr>
                          <p:cNvPr id="77944" name="Object 120">
                            <a:extLst>
                              <a:ext uri="{FF2B5EF4-FFF2-40B4-BE49-F238E27FC236}">
                                <a16:creationId xmlns:a16="http://schemas.microsoft.com/office/drawing/2014/main" id="{C7086069-7E88-BF42-8B9E-F1612067BB9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81" y="1094"/>
                            <a:ext cx="153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945" name="Object 121">
                <a:extLst>
                  <a:ext uri="{FF2B5EF4-FFF2-40B4-BE49-F238E27FC236}">
                    <a16:creationId xmlns:a16="http://schemas.microsoft.com/office/drawing/2014/main" id="{9AD2ADE4-27F3-A141-B049-AFC231CF04C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96" y="1094"/>
              <a:ext cx="153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774" name="公式" r:id="rId23" imgW="2921000" imgH="3797300" progId="Equation.3">
                      <p:embed/>
                    </p:oleObj>
                  </mc:Choice>
                  <mc:Fallback>
                    <p:oleObj name="公式" r:id="rId23" imgW="2921000" imgH="3797300" progId="Equation.3">
                      <p:embed/>
                      <p:pic>
                        <p:nvPicPr>
                          <p:cNvPr id="77945" name="Object 121">
                            <a:extLst>
                              <a:ext uri="{FF2B5EF4-FFF2-40B4-BE49-F238E27FC236}">
                                <a16:creationId xmlns:a16="http://schemas.microsoft.com/office/drawing/2014/main" id="{9AD2ADE4-27F3-A141-B049-AFC231CF04C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96" y="1094"/>
                            <a:ext cx="153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7946" name="Group 122">
                <a:extLst>
                  <a:ext uri="{FF2B5EF4-FFF2-40B4-BE49-F238E27FC236}">
                    <a16:creationId xmlns:a16="http://schemas.microsoft.com/office/drawing/2014/main" id="{E8079F9F-2E3A-3345-A676-15B08C3347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28"/>
                <a:ext cx="2081" cy="312"/>
                <a:chOff x="2976" y="1128"/>
                <a:chExt cx="2081" cy="312"/>
              </a:xfrm>
            </p:grpSpPr>
            <p:graphicFrame>
              <p:nvGraphicFramePr>
                <p:cNvPr id="77947" name="Object 123">
                  <a:extLst>
                    <a:ext uri="{FF2B5EF4-FFF2-40B4-BE49-F238E27FC236}">
                      <a16:creationId xmlns:a16="http://schemas.microsoft.com/office/drawing/2014/main" id="{D5392E12-222E-D34F-B46C-7B4EBFD98C6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905" y="1128"/>
                <a:ext cx="15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75" name="Equation" r:id="rId24" imgW="5562600" imgH="5562600" progId="Equation.3">
                        <p:embed/>
                      </p:oleObj>
                    </mc:Choice>
                    <mc:Fallback>
                      <p:oleObj name="Equation" r:id="rId24" imgW="5562600" imgH="5562600" progId="Equation.3">
                        <p:embed/>
                        <p:pic>
                          <p:nvPicPr>
                            <p:cNvPr id="77947" name="Object 123">
                              <a:extLst>
                                <a:ext uri="{FF2B5EF4-FFF2-40B4-BE49-F238E27FC236}">
                                  <a16:creationId xmlns:a16="http://schemas.microsoft.com/office/drawing/2014/main" id="{D5392E12-222E-D34F-B46C-7B4EBFD98C6C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905" y="1128"/>
                              <a:ext cx="15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48" name="Object 124">
                  <a:extLst>
                    <a:ext uri="{FF2B5EF4-FFF2-40B4-BE49-F238E27FC236}">
                      <a16:creationId xmlns:a16="http://schemas.microsoft.com/office/drawing/2014/main" id="{4536D407-A6AB-D542-AC0E-0C6A722FD52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07" y="1288"/>
                <a:ext cx="18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76" name="Equation" r:id="rId26" imgW="6731000" imgH="5562600" progId="Equation.3">
                        <p:embed/>
                      </p:oleObj>
                    </mc:Choice>
                    <mc:Fallback>
                      <p:oleObj name="Equation" r:id="rId26" imgW="6731000" imgH="5562600" progId="Equation.3">
                        <p:embed/>
                        <p:pic>
                          <p:nvPicPr>
                            <p:cNvPr id="77948" name="Object 124">
                              <a:extLst>
                                <a:ext uri="{FF2B5EF4-FFF2-40B4-BE49-F238E27FC236}">
                                  <a16:creationId xmlns:a16="http://schemas.microsoft.com/office/drawing/2014/main" id="{4536D407-A6AB-D542-AC0E-0C6A722FD527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07" y="1288"/>
                              <a:ext cx="18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7949" name="Line 125">
                  <a:extLst>
                    <a:ext uri="{FF2B5EF4-FFF2-40B4-BE49-F238E27FC236}">
                      <a16:creationId xmlns:a16="http://schemas.microsoft.com/office/drawing/2014/main" id="{45A95DD1-5045-D742-B9E9-6E7ADC5C85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1" y="1274"/>
                  <a:ext cx="228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77950" name="Object 126">
                  <a:extLst>
                    <a:ext uri="{FF2B5EF4-FFF2-40B4-BE49-F238E27FC236}">
                      <a16:creationId xmlns:a16="http://schemas.microsoft.com/office/drawing/2014/main" id="{6D15EA83-DC17-E943-8C27-4F51E0EAFA6B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216" y="1128"/>
                <a:ext cx="15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77" name="Equation" r:id="rId28" imgW="5562600" imgH="5562600" progId="Equation.3">
                        <p:embed/>
                      </p:oleObj>
                    </mc:Choice>
                    <mc:Fallback>
                      <p:oleObj name="Equation" r:id="rId28" imgW="5562600" imgH="5562600" progId="Equation.3">
                        <p:embed/>
                        <p:pic>
                          <p:nvPicPr>
                            <p:cNvPr id="77950" name="Object 126">
                              <a:extLst>
                                <a:ext uri="{FF2B5EF4-FFF2-40B4-BE49-F238E27FC236}">
                                  <a16:creationId xmlns:a16="http://schemas.microsoft.com/office/drawing/2014/main" id="{6D15EA83-DC17-E943-8C27-4F51E0EAFA6B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16" y="1128"/>
                              <a:ext cx="15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51" name="Object 127">
                  <a:extLst>
                    <a:ext uri="{FF2B5EF4-FFF2-40B4-BE49-F238E27FC236}">
                      <a16:creationId xmlns:a16="http://schemas.microsoft.com/office/drawing/2014/main" id="{C342349F-2710-CB42-B9E0-9A540FC000B0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976" y="1157"/>
                <a:ext cx="182" cy="1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78" name="公式" r:id="rId30" imgW="2921000" imgH="1752600" progId="Equation.3">
                        <p:embed/>
                      </p:oleObj>
                    </mc:Choice>
                    <mc:Fallback>
                      <p:oleObj name="公式" r:id="rId30" imgW="2921000" imgH="1752600" progId="Equation.3">
                        <p:embed/>
                        <p:pic>
                          <p:nvPicPr>
                            <p:cNvPr id="77951" name="Object 127">
                              <a:extLst>
                                <a:ext uri="{FF2B5EF4-FFF2-40B4-BE49-F238E27FC236}">
                                  <a16:creationId xmlns:a16="http://schemas.microsoft.com/office/drawing/2014/main" id="{C342349F-2710-CB42-B9E0-9A540FC000B0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76" y="1157"/>
                              <a:ext cx="182" cy="1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52" name="Object 128">
                  <a:extLst>
                    <a:ext uri="{FF2B5EF4-FFF2-40B4-BE49-F238E27FC236}">
                      <a16:creationId xmlns:a16="http://schemas.microsoft.com/office/drawing/2014/main" id="{6C8A7742-3B27-C140-B4B2-CA7C08D35D3B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101" y="1288"/>
                <a:ext cx="18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79" name="Equation" r:id="rId32" imgW="6731000" imgH="5562600" progId="Equation.3">
                        <p:embed/>
                      </p:oleObj>
                    </mc:Choice>
                    <mc:Fallback>
                      <p:oleObj name="Equation" r:id="rId32" imgW="6731000" imgH="5562600" progId="Equation.3">
                        <p:embed/>
                        <p:pic>
                          <p:nvPicPr>
                            <p:cNvPr id="77952" name="Object 128">
                              <a:extLst>
                                <a:ext uri="{FF2B5EF4-FFF2-40B4-BE49-F238E27FC236}">
                                  <a16:creationId xmlns:a16="http://schemas.microsoft.com/office/drawing/2014/main" id="{6C8A7742-3B27-C140-B4B2-CA7C08D35D3B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01" y="1288"/>
                              <a:ext cx="18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7953" name="Line 129">
                  <a:extLst>
                    <a:ext uri="{FF2B5EF4-FFF2-40B4-BE49-F238E27FC236}">
                      <a16:creationId xmlns:a16="http://schemas.microsoft.com/office/drawing/2014/main" id="{B1CA0AC6-7B13-F44D-8E6A-5F4EC84AD1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76" y="1274"/>
                  <a:ext cx="41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77954" name="Object 130">
                  <a:extLst>
                    <a:ext uri="{FF2B5EF4-FFF2-40B4-BE49-F238E27FC236}">
                      <a16:creationId xmlns:a16="http://schemas.microsoft.com/office/drawing/2014/main" id="{3D5D95AF-5F99-8849-85E5-1D4B4203764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400" y="1128"/>
                <a:ext cx="15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80" name="Equation" r:id="rId34" imgW="5562600" imgH="5562600" progId="Equation.3">
                        <p:embed/>
                      </p:oleObj>
                    </mc:Choice>
                    <mc:Fallback>
                      <p:oleObj name="Equation" r:id="rId34" imgW="5562600" imgH="5562600" progId="Equation.3">
                        <p:embed/>
                        <p:pic>
                          <p:nvPicPr>
                            <p:cNvPr id="77954" name="Object 130">
                              <a:extLst>
                                <a:ext uri="{FF2B5EF4-FFF2-40B4-BE49-F238E27FC236}">
                                  <a16:creationId xmlns:a16="http://schemas.microsoft.com/office/drawing/2014/main" id="{3D5D95AF-5F99-8849-85E5-1D4B42037641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00" y="1128"/>
                              <a:ext cx="15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55" name="Object 131">
                  <a:extLst>
                    <a:ext uri="{FF2B5EF4-FFF2-40B4-BE49-F238E27FC236}">
                      <a16:creationId xmlns:a16="http://schemas.microsoft.com/office/drawing/2014/main" id="{2481E2FD-C471-B14F-8FE2-B53EDF3076B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363" y="1288"/>
                <a:ext cx="18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81" name="Equation" r:id="rId35" imgW="6731000" imgH="5562600" progId="Equation.3">
                        <p:embed/>
                      </p:oleObj>
                    </mc:Choice>
                    <mc:Fallback>
                      <p:oleObj name="Equation" r:id="rId35" imgW="6731000" imgH="5562600" progId="Equation.3">
                        <p:embed/>
                        <p:pic>
                          <p:nvPicPr>
                            <p:cNvPr id="77955" name="Object 131">
                              <a:extLst>
                                <a:ext uri="{FF2B5EF4-FFF2-40B4-BE49-F238E27FC236}">
                                  <a16:creationId xmlns:a16="http://schemas.microsoft.com/office/drawing/2014/main" id="{2481E2FD-C471-B14F-8FE2-B53EDF3076BA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63" y="1288"/>
                              <a:ext cx="18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7956" name="Line 132">
                  <a:extLst>
                    <a:ext uri="{FF2B5EF4-FFF2-40B4-BE49-F238E27FC236}">
                      <a16:creationId xmlns:a16="http://schemas.microsoft.com/office/drawing/2014/main" id="{90C85BB8-0660-814B-9534-885092133F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45" y="1274"/>
                  <a:ext cx="228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77957" name="Object 133">
                  <a:extLst>
                    <a:ext uri="{FF2B5EF4-FFF2-40B4-BE49-F238E27FC236}">
                      <a16:creationId xmlns:a16="http://schemas.microsoft.com/office/drawing/2014/main" id="{668D5F80-4645-4F43-9FD2-9DD1981C048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478" y="1149"/>
                <a:ext cx="182" cy="1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82" name="公式" r:id="rId37" imgW="2921000" imgH="1752600" progId="Equation.3">
                        <p:embed/>
                      </p:oleObj>
                    </mc:Choice>
                    <mc:Fallback>
                      <p:oleObj name="公式" r:id="rId37" imgW="2921000" imgH="1752600" progId="Equation.3">
                        <p:embed/>
                        <p:pic>
                          <p:nvPicPr>
                            <p:cNvPr id="77957" name="Object 133">
                              <a:extLst>
                                <a:ext uri="{FF2B5EF4-FFF2-40B4-BE49-F238E27FC236}">
                                  <a16:creationId xmlns:a16="http://schemas.microsoft.com/office/drawing/2014/main" id="{668D5F80-4645-4F43-9FD2-9DD1981C0482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8" y="1149"/>
                              <a:ext cx="182" cy="1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58" name="Object 134">
                  <a:extLst>
                    <a:ext uri="{FF2B5EF4-FFF2-40B4-BE49-F238E27FC236}">
                      <a16:creationId xmlns:a16="http://schemas.microsoft.com/office/drawing/2014/main" id="{EEA94512-6DEC-3A4F-BB91-6D9E3D89F0C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601" y="1128"/>
                <a:ext cx="15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83" name="Equation" r:id="rId38" imgW="5562600" imgH="5562600" progId="Equation.3">
                        <p:embed/>
                      </p:oleObj>
                    </mc:Choice>
                    <mc:Fallback>
                      <p:oleObj name="Equation" r:id="rId38" imgW="5562600" imgH="5562600" progId="Equation.3">
                        <p:embed/>
                        <p:pic>
                          <p:nvPicPr>
                            <p:cNvPr id="77958" name="Object 134">
                              <a:extLst>
                                <a:ext uri="{FF2B5EF4-FFF2-40B4-BE49-F238E27FC236}">
                                  <a16:creationId xmlns:a16="http://schemas.microsoft.com/office/drawing/2014/main" id="{EEA94512-6DEC-3A4F-BB91-6D9E3D89F0CA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01" y="1128"/>
                              <a:ext cx="15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959" name="Object 135">
                  <a:extLst>
                    <a:ext uri="{FF2B5EF4-FFF2-40B4-BE49-F238E27FC236}">
                      <a16:creationId xmlns:a16="http://schemas.microsoft.com/office/drawing/2014/main" id="{4F02D92A-17D4-3E4B-8E2A-C1A87F25D828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3513" y="1288"/>
                <a:ext cx="18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784" name="Equation" r:id="rId39" imgW="6731000" imgH="5562600" progId="Equation.3">
                        <p:embed/>
                      </p:oleObj>
                    </mc:Choice>
                    <mc:Fallback>
                      <p:oleObj name="Equation" r:id="rId39" imgW="6731000" imgH="5562600" progId="Equation.3">
                        <p:embed/>
                        <p:pic>
                          <p:nvPicPr>
                            <p:cNvPr id="77959" name="Object 135">
                              <a:extLst>
                                <a:ext uri="{FF2B5EF4-FFF2-40B4-BE49-F238E27FC236}">
                                  <a16:creationId xmlns:a16="http://schemas.microsoft.com/office/drawing/2014/main" id="{4F02D92A-17D4-3E4B-8E2A-C1A87F25D828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13" y="1288"/>
                              <a:ext cx="18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7960" name="Line 136">
                  <a:extLst>
                    <a:ext uri="{FF2B5EF4-FFF2-40B4-BE49-F238E27FC236}">
                      <a16:creationId xmlns:a16="http://schemas.microsoft.com/office/drawing/2014/main" id="{E10E84DC-34BB-C14B-8AFF-D10F52048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88" y="1274"/>
                  <a:ext cx="228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877366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7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7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33" grpId="0" build="p" autoUpdateAnimBg="0" advAuto="0"/>
      <p:bldP spid="77834" grpId="0" autoUpdateAnimBg="0"/>
      <p:bldP spid="77837" grpId="0" build="p" autoUpdateAnimBg="0" advAuto="0"/>
      <p:bldP spid="77838" grpId="0" autoUpdateAnimBg="0"/>
      <p:bldP spid="77839" grpId="0" autoUpdateAnimBg="0"/>
      <p:bldP spid="77840" grpId="0" autoUpdateAnimBg="0"/>
      <p:bldP spid="77842" grpId="0" autoUpdateAnimBg="0"/>
      <p:bldP spid="77843" grpId="0" autoUpdateAnimBg="0"/>
      <p:bldP spid="77844" grpId="0" build="p" autoUpdateAnimBg="0" advAuto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>
            <a:extLst>
              <a:ext uri="{FF2B5EF4-FFF2-40B4-BE49-F238E27FC236}">
                <a16:creationId xmlns:a16="http://schemas.microsoft.com/office/drawing/2014/main" id="{15EAB499-1EDA-434D-97CD-5943F081DD7E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1752601"/>
            <a:ext cx="3479800" cy="1452563"/>
            <a:chOff x="3360" y="1104"/>
            <a:chExt cx="2192" cy="915"/>
          </a:xfrm>
        </p:grpSpPr>
        <p:grpSp>
          <p:nvGrpSpPr>
            <p:cNvPr id="78851" name="Group 3">
              <a:extLst>
                <a:ext uri="{FF2B5EF4-FFF2-40B4-BE49-F238E27FC236}">
                  <a16:creationId xmlns:a16="http://schemas.microsoft.com/office/drawing/2014/main" id="{C156640C-EFE0-F34E-B3F3-C641BA6D48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1104"/>
              <a:ext cx="2192" cy="915"/>
              <a:chOff x="3360" y="1104"/>
              <a:chExt cx="2192" cy="915"/>
            </a:xfrm>
          </p:grpSpPr>
          <p:graphicFrame>
            <p:nvGraphicFramePr>
              <p:cNvPr id="78852" name="Object 4">
                <a:extLst>
                  <a:ext uri="{FF2B5EF4-FFF2-40B4-BE49-F238E27FC236}">
                    <a16:creationId xmlns:a16="http://schemas.microsoft.com/office/drawing/2014/main" id="{1D8AD88C-06A6-8243-B19F-1238A3DEEA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93" y="1593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5774" name="Equation" r:id="rId3" imgW="7023100" imgH="7315200" progId="Equation.3">
                      <p:embed/>
                    </p:oleObj>
                  </mc:Choice>
                  <mc:Fallback>
                    <p:oleObj name="Equation" r:id="rId3" imgW="7023100" imgH="7315200" progId="Equation.3">
                      <p:embed/>
                      <p:pic>
                        <p:nvPicPr>
                          <p:cNvPr id="78852" name="Object 4">
                            <a:extLst>
                              <a:ext uri="{FF2B5EF4-FFF2-40B4-BE49-F238E27FC236}">
                                <a16:creationId xmlns:a16="http://schemas.microsoft.com/office/drawing/2014/main" id="{1D8AD88C-06A6-8243-B19F-1238A3DEEA2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3" y="1593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8853" name="Group 5">
                <a:extLst>
                  <a:ext uri="{FF2B5EF4-FFF2-40B4-BE49-F238E27FC236}">
                    <a16:creationId xmlns:a16="http://schemas.microsoft.com/office/drawing/2014/main" id="{8E6CD85E-AED2-5B47-922B-30351C7AE5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0" y="1104"/>
                <a:ext cx="2192" cy="915"/>
                <a:chOff x="3360" y="1104"/>
                <a:chExt cx="2192" cy="915"/>
              </a:xfrm>
            </p:grpSpPr>
            <p:sp>
              <p:nvSpPr>
                <p:cNvPr id="78854" name="Line 6">
                  <a:extLst>
                    <a:ext uri="{FF2B5EF4-FFF2-40B4-BE49-F238E27FC236}">
                      <a16:creationId xmlns:a16="http://schemas.microsoft.com/office/drawing/2014/main" id="{64818BEE-650A-614A-B520-459716FF1F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76" y="1209"/>
                  <a:ext cx="384" cy="384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855" name="Line 7">
                  <a:extLst>
                    <a:ext uri="{FF2B5EF4-FFF2-40B4-BE49-F238E27FC236}">
                      <a16:creationId xmlns:a16="http://schemas.microsoft.com/office/drawing/2014/main" id="{8407D798-7902-AE46-BCBA-457614F19D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60" y="1208"/>
                  <a:ext cx="0" cy="386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856" name="Line 8">
                  <a:extLst>
                    <a:ext uri="{FF2B5EF4-FFF2-40B4-BE49-F238E27FC236}">
                      <a16:creationId xmlns:a16="http://schemas.microsoft.com/office/drawing/2014/main" id="{73BBF3DE-D44F-384D-821D-75B9FE325C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60" y="1593"/>
                  <a:ext cx="2160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857" name="Line 9">
                  <a:extLst>
                    <a:ext uri="{FF2B5EF4-FFF2-40B4-BE49-F238E27FC236}">
                      <a16:creationId xmlns:a16="http://schemas.microsoft.com/office/drawing/2014/main" id="{9ECB9935-65F7-3942-B9AF-BE3B1CA9CE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76" y="1112"/>
                  <a:ext cx="0" cy="90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78858" name="Object 10">
                  <a:extLst>
                    <a:ext uri="{FF2B5EF4-FFF2-40B4-BE49-F238E27FC236}">
                      <a16:creationId xmlns:a16="http://schemas.microsoft.com/office/drawing/2014/main" id="{F5548CDF-8AC2-AE4B-A749-476C2A6208F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216" y="1104"/>
                <a:ext cx="152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5775" name="Equation" r:id="rId5" imgW="5562600" imgH="7315200" progId="Equation.3">
                        <p:embed/>
                      </p:oleObj>
                    </mc:Choice>
                    <mc:Fallback>
                      <p:oleObj name="Equation" r:id="rId5" imgW="5562600" imgH="7315200" progId="Equation.3">
                        <p:embed/>
                        <p:pic>
                          <p:nvPicPr>
                            <p:cNvPr id="78858" name="Object 10">
                              <a:extLst>
                                <a:ext uri="{FF2B5EF4-FFF2-40B4-BE49-F238E27FC236}">
                                  <a16:creationId xmlns:a16="http://schemas.microsoft.com/office/drawing/2014/main" id="{F5548CDF-8AC2-AE4B-A749-476C2A6208F1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216" y="1104"/>
                              <a:ext cx="152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8859" name="Object 11">
                  <a:extLst>
                    <a:ext uri="{FF2B5EF4-FFF2-40B4-BE49-F238E27FC236}">
                      <a16:creationId xmlns:a16="http://schemas.microsoft.com/office/drawing/2014/main" id="{E9D178E5-22A5-5E48-A5DB-5857B6E52598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408" y="1640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5776" name="Equation" r:id="rId7" imgW="5270500" imgH="5562600" progId="Equation.3">
                        <p:embed/>
                      </p:oleObj>
                    </mc:Choice>
                    <mc:Fallback>
                      <p:oleObj name="Equation" r:id="rId7" imgW="5270500" imgH="5562600" progId="Equation.3">
                        <p:embed/>
                        <p:pic>
                          <p:nvPicPr>
                            <p:cNvPr id="78859" name="Object 11">
                              <a:extLst>
                                <a:ext uri="{FF2B5EF4-FFF2-40B4-BE49-F238E27FC236}">
                                  <a16:creationId xmlns:a16="http://schemas.microsoft.com/office/drawing/2014/main" id="{E9D178E5-22A5-5E48-A5DB-5857B6E52598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08" y="1640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8860" name="Object 12">
                  <a:extLst>
                    <a:ext uri="{FF2B5EF4-FFF2-40B4-BE49-F238E27FC236}">
                      <a16:creationId xmlns:a16="http://schemas.microsoft.com/office/drawing/2014/main" id="{A7A7D5BF-C9C6-7946-A4F4-77F66EECE40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508" y="1617"/>
                <a:ext cx="136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5777" name="Equation" r:id="rId9" imgW="4978400" imgH="7023100" progId="Equation.3">
                        <p:embed/>
                      </p:oleObj>
                    </mc:Choice>
                    <mc:Fallback>
                      <p:oleObj name="Equation" r:id="rId9" imgW="4978400" imgH="7023100" progId="Equation.3">
                        <p:embed/>
                        <p:pic>
                          <p:nvPicPr>
                            <p:cNvPr id="78860" name="Object 12">
                              <a:extLst>
                                <a:ext uri="{FF2B5EF4-FFF2-40B4-BE49-F238E27FC236}">
                                  <a16:creationId xmlns:a16="http://schemas.microsoft.com/office/drawing/2014/main" id="{A7A7D5BF-C9C6-7946-A4F4-77F66EECE40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08" y="1617"/>
                              <a:ext cx="136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8861" name="Oval 13">
                  <a:extLst>
                    <a:ext uri="{FF2B5EF4-FFF2-40B4-BE49-F238E27FC236}">
                      <a16:creationId xmlns:a16="http://schemas.microsoft.com/office/drawing/2014/main" id="{A93D800D-FF0E-884D-8657-ED93F47AF3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37" y="1204"/>
                  <a:ext cx="41" cy="41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78862" name="Oval 14">
              <a:extLst>
                <a:ext uri="{FF2B5EF4-FFF2-40B4-BE49-F238E27FC236}">
                  <a16:creationId xmlns:a16="http://schemas.microsoft.com/office/drawing/2014/main" id="{660C0AA0-946B-B740-924B-19772CE2D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6" y="1572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8863" name="Group 15">
            <a:extLst>
              <a:ext uri="{FF2B5EF4-FFF2-40B4-BE49-F238E27FC236}">
                <a16:creationId xmlns:a16="http://schemas.microsoft.com/office/drawing/2014/main" id="{4286602D-C052-DB47-906D-A3ED5B0E473C}"/>
              </a:ext>
            </a:extLst>
          </p:cNvPr>
          <p:cNvGrpSpPr>
            <a:grpSpLocks/>
          </p:cNvGrpSpPr>
          <p:nvPr/>
        </p:nvGrpSpPr>
        <p:grpSpPr bwMode="auto">
          <a:xfrm>
            <a:off x="8723314" y="1905000"/>
            <a:ext cx="1252537" cy="1219200"/>
            <a:chOff x="4583" y="1201"/>
            <a:chExt cx="789" cy="768"/>
          </a:xfrm>
        </p:grpSpPr>
        <p:sp>
          <p:nvSpPr>
            <p:cNvPr id="78864" name="Line 16">
              <a:extLst>
                <a:ext uri="{FF2B5EF4-FFF2-40B4-BE49-F238E27FC236}">
                  <a16:creationId xmlns:a16="http://schemas.microsoft.com/office/drawing/2014/main" id="{DD8CDA60-0F20-D344-974B-68AD179815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0" y="1201"/>
              <a:ext cx="0" cy="7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65" name="Line 17">
              <a:extLst>
                <a:ext uri="{FF2B5EF4-FFF2-40B4-BE49-F238E27FC236}">
                  <a16:creationId xmlns:a16="http://schemas.microsoft.com/office/drawing/2014/main" id="{23DF9BB9-E798-614C-8EB6-E63D504DA2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11" y="1224"/>
              <a:ext cx="725" cy="72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66" name="Line 18">
              <a:extLst>
                <a:ext uri="{FF2B5EF4-FFF2-40B4-BE49-F238E27FC236}">
                  <a16:creationId xmlns:a16="http://schemas.microsoft.com/office/drawing/2014/main" id="{17208872-2F61-0C41-919C-DB12BB347D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1" y="1584"/>
              <a:ext cx="0" cy="38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67" name="Oval 19">
              <a:extLst>
                <a:ext uri="{FF2B5EF4-FFF2-40B4-BE49-F238E27FC236}">
                  <a16:creationId xmlns:a16="http://schemas.microsoft.com/office/drawing/2014/main" id="{E4B482FC-DC8E-BE40-BBB3-11F75B6BB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7" y="1201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68" name="Oval 20">
              <a:extLst>
                <a:ext uri="{FF2B5EF4-FFF2-40B4-BE49-F238E27FC236}">
                  <a16:creationId xmlns:a16="http://schemas.microsoft.com/office/drawing/2014/main" id="{BC800D83-9AB5-4445-B970-C742BC530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0" y="1926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69" name="Oval 21">
              <a:extLst>
                <a:ext uri="{FF2B5EF4-FFF2-40B4-BE49-F238E27FC236}">
                  <a16:creationId xmlns:a16="http://schemas.microsoft.com/office/drawing/2014/main" id="{CC3F9DE3-9552-6A47-8EB3-4FD650587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3" y="155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0" name="Oval 22">
              <a:extLst>
                <a:ext uri="{FF2B5EF4-FFF2-40B4-BE49-F238E27FC236}">
                  <a16:creationId xmlns:a16="http://schemas.microsoft.com/office/drawing/2014/main" id="{D6CACC18-D5C2-C04C-87F4-3A5E97046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" y="155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1" name="Oval 23">
              <a:extLst>
                <a:ext uri="{FF2B5EF4-FFF2-40B4-BE49-F238E27FC236}">
                  <a16:creationId xmlns:a16="http://schemas.microsoft.com/office/drawing/2014/main" id="{84B21CC9-3D54-7449-9523-65652E07D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1" y="155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8872" name="Group 24">
            <a:extLst>
              <a:ext uri="{FF2B5EF4-FFF2-40B4-BE49-F238E27FC236}">
                <a16:creationId xmlns:a16="http://schemas.microsoft.com/office/drawing/2014/main" id="{38D232AE-E0EF-0B46-9BF0-908961CE33D1}"/>
              </a:ext>
            </a:extLst>
          </p:cNvPr>
          <p:cNvGrpSpPr>
            <a:grpSpLocks/>
          </p:cNvGrpSpPr>
          <p:nvPr/>
        </p:nvGrpSpPr>
        <p:grpSpPr bwMode="auto">
          <a:xfrm>
            <a:off x="6924676" y="1905001"/>
            <a:ext cx="1198563" cy="1216025"/>
            <a:chOff x="3450" y="1201"/>
            <a:chExt cx="755" cy="766"/>
          </a:xfrm>
        </p:grpSpPr>
        <p:sp>
          <p:nvSpPr>
            <p:cNvPr id="78873" name="Line 25">
              <a:extLst>
                <a:ext uri="{FF2B5EF4-FFF2-40B4-BE49-F238E27FC236}">
                  <a16:creationId xmlns:a16="http://schemas.microsoft.com/office/drawing/2014/main" id="{A312B81F-AD8D-4B41-A9A1-E66F45D285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3" y="1212"/>
              <a:ext cx="0" cy="74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4" name="Line 26">
              <a:extLst>
                <a:ext uri="{FF2B5EF4-FFF2-40B4-BE49-F238E27FC236}">
                  <a16:creationId xmlns:a16="http://schemas.microsoft.com/office/drawing/2014/main" id="{234CD65E-E0CC-E64D-86B9-730517CF10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60" y="1591"/>
              <a:ext cx="345" cy="345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5" name="Line 27">
              <a:extLst>
                <a:ext uri="{FF2B5EF4-FFF2-40B4-BE49-F238E27FC236}">
                  <a16:creationId xmlns:a16="http://schemas.microsoft.com/office/drawing/2014/main" id="{8F253E83-AD81-B849-AFBE-D8443C4A67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2" y="1224"/>
              <a:ext cx="349" cy="349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6" name="Oval 28">
              <a:extLst>
                <a:ext uri="{FF2B5EF4-FFF2-40B4-BE49-F238E27FC236}">
                  <a16:creationId xmlns:a16="http://schemas.microsoft.com/office/drawing/2014/main" id="{D6F8DA98-7585-C948-9BF4-6EEF429D5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201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7" name="Oval 29">
              <a:extLst>
                <a:ext uri="{FF2B5EF4-FFF2-40B4-BE49-F238E27FC236}">
                  <a16:creationId xmlns:a16="http://schemas.microsoft.com/office/drawing/2014/main" id="{904787CA-D368-1547-924A-AE15DACFB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2" y="1926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8" name="Oval 30">
              <a:extLst>
                <a:ext uri="{FF2B5EF4-FFF2-40B4-BE49-F238E27FC236}">
                  <a16:creationId xmlns:a16="http://schemas.microsoft.com/office/drawing/2014/main" id="{52DFC097-6761-6E42-BB4C-2AA7A88CF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" y="1559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79" name="Oval 31">
              <a:extLst>
                <a:ext uri="{FF2B5EF4-FFF2-40B4-BE49-F238E27FC236}">
                  <a16:creationId xmlns:a16="http://schemas.microsoft.com/office/drawing/2014/main" id="{262F6D80-A016-DA47-A66A-BB0AC1AEE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0" y="1564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8880" name="Rectangle 32">
            <a:extLst>
              <a:ext uri="{FF2B5EF4-FFF2-40B4-BE49-F238E27FC236}">
                <a16:creationId xmlns:a16="http://schemas.microsoft.com/office/drawing/2014/main" id="{E00BE1AD-451F-C547-BF41-11601D5EF3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03200"/>
            <a:ext cx="1371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仿宋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仿宋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把</a:t>
            </a:r>
          </a:p>
        </p:txBody>
      </p:sp>
      <p:sp>
        <p:nvSpPr>
          <p:cNvPr id="78881" name="Text Box 33">
            <a:extLst>
              <a:ext uri="{FF2B5EF4-FFF2-40B4-BE49-F238E27FC236}">
                <a16:creationId xmlns:a16="http://schemas.microsoft.com/office/drawing/2014/main" id="{33765176-911F-A641-B5ED-061893FB2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174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</a:t>
            </a:r>
          </a:p>
        </p:txBody>
      </p:sp>
      <p:graphicFrame>
        <p:nvGraphicFramePr>
          <p:cNvPr id="78882" name="Object 34">
            <a:extLst>
              <a:ext uri="{FF2B5EF4-FFF2-40B4-BE49-F238E27FC236}">
                <a16:creationId xmlns:a16="http://schemas.microsoft.com/office/drawing/2014/main" id="{45B29CB2-3677-E144-A699-2CBBD8B7350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6300" y="304800"/>
          <a:ext cx="3060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78" name="Equation" r:id="rId11" imgW="70510400" imgH="9359900" progId="Equation.3">
                  <p:embed/>
                </p:oleObj>
              </mc:Choice>
              <mc:Fallback>
                <p:oleObj name="Equation" r:id="rId11" imgW="70510400" imgH="9359900" progId="Equation.3">
                  <p:embed/>
                  <p:pic>
                    <p:nvPicPr>
                      <p:cNvPr id="78882" name="Object 34">
                        <a:extLst>
                          <a:ext uri="{FF2B5EF4-FFF2-40B4-BE49-F238E27FC236}">
                            <a16:creationId xmlns:a16="http://schemas.microsoft.com/office/drawing/2014/main" id="{45B29CB2-3677-E144-A699-2CBBD8B735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304800"/>
                        <a:ext cx="3060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83" name="Text Box 35">
            <a:extLst>
              <a:ext uri="{FF2B5EF4-FFF2-40B4-BE49-F238E27FC236}">
                <a16:creationId xmlns:a16="http://schemas.microsoft.com/office/drawing/2014/main" id="{CEB255C1-6B0E-8440-B1D3-B947AD222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7366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 </a:t>
            </a:r>
            <a:r>
              <a:rPr lang="zh-CN" altLang="en-US">
                <a:solidFill>
                  <a:srgbClr val="000000"/>
                </a:solidFill>
              </a:rPr>
              <a:t>正弦级数</a:t>
            </a:r>
            <a:r>
              <a:rPr lang="en-US" altLang="zh-CN">
                <a:solidFill>
                  <a:srgbClr val="000000"/>
                </a:solidFill>
              </a:rPr>
              <a:t>;        (2)  </a:t>
            </a:r>
            <a:r>
              <a:rPr lang="zh-CN" altLang="en-US">
                <a:solidFill>
                  <a:srgbClr val="000000"/>
                </a:solidFill>
              </a:rPr>
              <a:t>余弦级数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8884" name="Text Box 36">
            <a:extLst>
              <a:ext uri="{FF2B5EF4-FFF2-40B4-BE49-F238E27FC236}">
                <a16:creationId xmlns:a16="http://schemas.microsoft.com/office/drawing/2014/main" id="{597DE319-0695-6B49-931B-366970D74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09688"/>
            <a:ext cx="548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(1) </a:t>
            </a:r>
            <a:r>
              <a:rPr lang="zh-CN" altLang="en-US">
                <a:solidFill>
                  <a:srgbClr val="000000"/>
                </a:solidFill>
              </a:rPr>
              <a:t>将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作奇周期延拓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78885" name="Object 37">
            <a:extLst>
              <a:ext uri="{FF2B5EF4-FFF2-40B4-BE49-F238E27FC236}">
                <a16:creationId xmlns:a16="http://schemas.microsoft.com/office/drawing/2014/main" id="{EA5F6D47-59D4-6140-B742-66EB7749E5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44800" y="1912938"/>
          <a:ext cx="355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79" name="Equation" r:id="rId13" imgW="81915000" imgH="10236200" progId="Equation.3">
                  <p:embed/>
                </p:oleObj>
              </mc:Choice>
              <mc:Fallback>
                <p:oleObj name="Equation" r:id="rId13" imgW="81915000" imgH="10236200" progId="Equation.3">
                  <p:embed/>
                  <p:pic>
                    <p:nvPicPr>
                      <p:cNvPr id="78885" name="Object 37">
                        <a:extLst>
                          <a:ext uri="{FF2B5EF4-FFF2-40B4-BE49-F238E27FC236}">
                            <a16:creationId xmlns:a16="http://schemas.microsoft.com/office/drawing/2014/main" id="{EA5F6D47-59D4-6140-B742-66EB7749E5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1912938"/>
                        <a:ext cx="355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86" name="Object 38">
            <a:extLst>
              <a:ext uri="{FF2B5EF4-FFF2-40B4-BE49-F238E27FC236}">
                <a16:creationId xmlns:a16="http://schemas.microsoft.com/office/drawing/2014/main" id="{A696937E-87F7-3A45-B949-ED663B977AF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1150" y="2387600"/>
          <a:ext cx="199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0" name="Equation" r:id="rId15" imgW="45935900" imgH="19596100" progId="Equation.3">
                  <p:embed/>
                </p:oleObj>
              </mc:Choice>
              <mc:Fallback>
                <p:oleObj name="Equation" r:id="rId15" imgW="45935900" imgH="19596100" progId="Equation.3">
                  <p:embed/>
                  <p:pic>
                    <p:nvPicPr>
                      <p:cNvPr id="78886" name="Object 38">
                        <a:extLst>
                          <a:ext uri="{FF2B5EF4-FFF2-40B4-BE49-F238E27FC236}">
                            <a16:creationId xmlns:a16="http://schemas.microsoft.com/office/drawing/2014/main" id="{A696937E-87F7-3A45-B949-ED663B977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2387600"/>
                        <a:ext cx="199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87" name="Object 39">
            <a:extLst>
              <a:ext uri="{FF2B5EF4-FFF2-40B4-BE49-F238E27FC236}">
                <a16:creationId xmlns:a16="http://schemas.microsoft.com/office/drawing/2014/main" id="{FBD33D69-82FA-DC43-9D53-30ECC24662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8350" y="23622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1" name="Equation" r:id="rId17" imgW="37452300" imgH="19596100" progId="Equation.3">
                  <p:embed/>
                </p:oleObj>
              </mc:Choice>
              <mc:Fallback>
                <p:oleObj name="Equation" r:id="rId17" imgW="37452300" imgH="19596100" progId="Equation.3">
                  <p:embed/>
                  <p:pic>
                    <p:nvPicPr>
                      <p:cNvPr id="78887" name="Object 39">
                        <a:extLst>
                          <a:ext uri="{FF2B5EF4-FFF2-40B4-BE49-F238E27FC236}">
                            <a16:creationId xmlns:a16="http://schemas.microsoft.com/office/drawing/2014/main" id="{FBD33D69-82FA-DC43-9D53-30ECC24662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3622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88" name="Object 40">
            <a:extLst>
              <a:ext uri="{FF2B5EF4-FFF2-40B4-BE49-F238E27FC236}">
                <a16:creationId xmlns:a16="http://schemas.microsoft.com/office/drawing/2014/main" id="{E2FF2699-EB6D-5443-807C-546AC7EC28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67076" y="3228975"/>
          <a:ext cx="59150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2" name="Equation" r:id="rId19" imgW="136334500" imgH="23406100" progId="Equation.3">
                  <p:embed/>
                </p:oleObj>
              </mc:Choice>
              <mc:Fallback>
                <p:oleObj name="Equation" r:id="rId19" imgW="136334500" imgH="23406100" progId="Equation.3">
                  <p:embed/>
                  <p:pic>
                    <p:nvPicPr>
                      <p:cNvPr id="78888" name="Object 40">
                        <a:extLst>
                          <a:ext uri="{FF2B5EF4-FFF2-40B4-BE49-F238E27FC236}">
                            <a16:creationId xmlns:a16="http://schemas.microsoft.com/office/drawing/2014/main" id="{E2FF2699-EB6D-5443-807C-546AC7EC28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6" y="3228975"/>
                        <a:ext cx="591502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89" name="Object 41">
            <a:extLst>
              <a:ext uri="{FF2B5EF4-FFF2-40B4-BE49-F238E27FC236}">
                <a16:creationId xmlns:a16="http://schemas.microsoft.com/office/drawing/2014/main" id="{9E5D5904-9E21-D649-8DB2-7724578DB8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63900" y="4194175"/>
          <a:ext cx="204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3" name="Equation" r:id="rId21" imgW="47104300" imgH="21361400" progId="Equation.3">
                  <p:embed/>
                </p:oleObj>
              </mc:Choice>
              <mc:Fallback>
                <p:oleObj name="Equation" r:id="rId21" imgW="47104300" imgH="21361400" progId="Equation.3">
                  <p:embed/>
                  <p:pic>
                    <p:nvPicPr>
                      <p:cNvPr id="78889" name="Object 41">
                        <a:extLst>
                          <a:ext uri="{FF2B5EF4-FFF2-40B4-BE49-F238E27FC236}">
                            <a16:creationId xmlns:a16="http://schemas.microsoft.com/office/drawing/2014/main" id="{9E5D5904-9E21-D649-8DB2-7724578DB8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194175"/>
                        <a:ext cx="204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0" name="Object 42">
            <a:extLst>
              <a:ext uri="{FF2B5EF4-FFF2-40B4-BE49-F238E27FC236}">
                <a16:creationId xmlns:a16="http://schemas.microsoft.com/office/drawing/2014/main" id="{498DC036-9B19-6C41-AB31-B696AEFC75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22900" y="4206875"/>
          <a:ext cx="4178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4" name="Equation" r:id="rId23" imgW="96253300" imgH="21361400" progId="Equation.3">
                  <p:embed/>
                </p:oleObj>
              </mc:Choice>
              <mc:Fallback>
                <p:oleObj name="Equation" r:id="rId23" imgW="96253300" imgH="21361400" progId="Equation.3">
                  <p:embed/>
                  <p:pic>
                    <p:nvPicPr>
                      <p:cNvPr id="78890" name="Object 42">
                        <a:extLst>
                          <a:ext uri="{FF2B5EF4-FFF2-40B4-BE49-F238E27FC236}">
                            <a16:creationId xmlns:a16="http://schemas.microsoft.com/office/drawing/2014/main" id="{498DC036-9B19-6C41-AB31-B696AEFC75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4206875"/>
                        <a:ext cx="4178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1" name="Object 43">
            <a:extLst>
              <a:ext uri="{FF2B5EF4-FFF2-40B4-BE49-F238E27FC236}">
                <a16:creationId xmlns:a16="http://schemas.microsoft.com/office/drawing/2014/main" id="{7FD1EFF0-CF41-A448-9B5C-6FFEF413D7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33600" y="5105400"/>
          <a:ext cx="27432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5" name="Equation" r:id="rId25" imgW="63195200" imgH="25158700" progId="Equation.3">
                  <p:embed/>
                </p:oleObj>
              </mc:Choice>
              <mc:Fallback>
                <p:oleObj name="Equation" r:id="rId25" imgW="63195200" imgH="25158700" progId="Equation.3">
                  <p:embed/>
                  <p:pic>
                    <p:nvPicPr>
                      <p:cNvPr id="78891" name="Object 43">
                        <a:extLst>
                          <a:ext uri="{FF2B5EF4-FFF2-40B4-BE49-F238E27FC236}">
                            <a16:creationId xmlns:a16="http://schemas.microsoft.com/office/drawing/2014/main" id="{7FD1EFF0-CF41-A448-9B5C-6FFEF413D7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105400"/>
                        <a:ext cx="27432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2" name="Object 44">
            <a:extLst>
              <a:ext uri="{FF2B5EF4-FFF2-40B4-BE49-F238E27FC236}">
                <a16:creationId xmlns:a16="http://schemas.microsoft.com/office/drawing/2014/main" id="{CF9E0D1A-AFE2-6F47-BB32-2346E6327FF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95800" y="5133975"/>
          <a:ext cx="2362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6" name="Equation" r:id="rId27" imgW="54419500" imgH="21945600" progId="Equation.3">
                  <p:embed/>
                </p:oleObj>
              </mc:Choice>
              <mc:Fallback>
                <p:oleObj name="Equation" r:id="rId27" imgW="54419500" imgH="21945600" progId="Equation.3">
                  <p:embed/>
                  <p:pic>
                    <p:nvPicPr>
                      <p:cNvPr id="78892" name="Object 44">
                        <a:extLst>
                          <a:ext uri="{FF2B5EF4-FFF2-40B4-BE49-F238E27FC236}">
                            <a16:creationId xmlns:a16="http://schemas.microsoft.com/office/drawing/2014/main" id="{CF9E0D1A-AFE2-6F47-BB32-2346E6327F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133975"/>
                        <a:ext cx="2362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3" name="Object 45">
            <a:extLst>
              <a:ext uri="{FF2B5EF4-FFF2-40B4-BE49-F238E27FC236}">
                <a16:creationId xmlns:a16="http://schemas.microsoft.com/office/drawing/2014/main" id="{DC2F85C1-781A-2C4D-87B2-F6DA337BBF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21600" y="5400675"/>
          <a:ext cx="157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87" name="Equation" r:id="rId29" imgW="36283900" imgH="9359900" progId="Equation.3">
                  <p:embed/>
                </p:oleObj>
              </mc:Choice>
              <mc:Fallback>
                <p:oleObj name="Equation" r:id="rId29" imgW="36283900" imgH="9359900" progId="Equation.3">
                  <p:embed/>
                  <p:pic>
                    <p:nvPicPr>
                      <p:cNvPr id="78893" name="Object 45">
                        <a:extLst>
                          <a:ext uri="{FF2B5EF4-FFF2-40B4-BE49-F238E27FC236}">
                            <a16:creationId xmlns:a16="http://schemas.microsoft.com/office/drawing/2014/main" id="{DC2F85C1-781A-2C4D-87B2-F6DA337BBF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5400675"/>
                        <a:ext cx="157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894" name="Group 46">
            <a:extLst>
              <a:ext uri="{FF2B5EF4-FFF2-40B4-BE49-F238E27FC236}">
                <a16:creationId xmlns:a16="http://schemas.microsoft.com/office/drawing/2014/main" id="{CF60299B-0982-AE44-A3E4-AFA66CAD7FD7}"/>
              </a:ext>
            </a:extLst>
          </p:cNvPr>
          <p:cNvGrpSpPr>
            <a:grpSpLocks/>
          </p:cNvGrpSpPr>
          <p:nvPr/>
        </p:nvGrpSpPr>
        <p:grpSpPr bwMode="auto">
          <a:xfrm>
            <a:off x="7924800" y="533400"/>
            <a:ext cx="2668764" cy="1066800"/>
            <a:chOff x="3888" y="2784"/>
            <a:chExt cx="1780" cy="672"/>
          </a:xfrm>
        </p:grpSpPr>
        <p:sp>
          <p:nvSpPr>
            <p:cNvPr id="78895" name="Rectangle 47">
              <a:extLst>
                <a:ext uri="{FF2B5EF4-FFF2-40B4-BE49-F238E27FC236}">
                  <a16:creationId xmlns:a16="http://schemas.microsoft.com/office/drawing/2014/main" id="{27E9790C-C6D8-0F43-A611-1FEFEE28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784"/>
              <a:ext cx="1728" cy="67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96" name="Text Box 48">
              <a:extLst>
                <a:ext uri="{FF2B5EF4-FFF2-40B4-BE49-F238E27FC236}">
                  <a16:creationId xmlns:a16="http://schemas.microsoft.com/office/drawing/2014/main" id="{9D02C874-9239-5647-AB23-8683F01EA1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8" y="2788"/>
              <a:ext cx="1680" cy="59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在 </a:t>
              </a:r>
              <a:r>
                <a:rPr lang="en-US" altLang="zh-CN" i="1" dirty="0">
                  <a:solidFill>
                    <a:srgbClr val="000000"/>
                  </a:solidFill>
                </a:rPr>
                <a:t>x</a:t>
              </a:r>
              <a:r>
                <a:rPr lang="en-US" altLang="zh-CN" dirty="0">
                  <a:solidFill>
                    <a:srgbClr val="000000"/>
                  </a:solidFill>
                </a:rPr>
                <a:t> = 2</a:t>
              </a:r>
              <a:r>
                <a:rPr lang="en-US" altLang="zh-CN" i="1" dirty="0">
                  <a:solidFill>
                    <a:srgbClr val="000000"/>
                  </a:solidFill>
                </a:rPr>
                <a:t> k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处级数收敛于何值</a:t>
              </a:r>
              <a:r>
                <a:rPr lang="en-US" altLang="zh-CN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78897" name="Group 49">
            <a:extLst>
              <a:ext uri="{FF2B5EF4-FFF2-40B4-BE49-F238E27FC236}">
                <a16:creationId xmlns:a16="http://schemas.microsoft.com/office/drawing/2014/main" id="{22C11AEC-A478-4A46-81E7-C28692EE2ECB}"/>
              </a:ext>
            </a:extLst>
          </p:cNvPr>
          <p:cNvGrpSpPr>
            <a:grpSpLocks/>
          </p:cNvGrpSpPr>
          <p:nvPr/>
        </p:nvGrpSpPr>
        <p:grpSpPr bwMode="auto">
          <a:xfrm>
            <a:off x="6921500" y="2476500"/>
            <a:ext cx="3055938" cy="65088"/>
            <a:chOff x="3400" y="1614"/>
            <a:chExt cx="1925" cy="41"/>
          </a:xfrm>
        </p:grpSpPr>
        <p:sp>
          <p:nvSpPr>
            <p:cNvPr id="78898" name="Oval 50">
              <a:extLst>
                <a:ext uri="{FF2B5EF4-FFF2-40B4-BE49-F238E27FC236}">
                  <a16:creationId xmlns:a16="http://schemas.microsoft.com/office/drawing/2014/main" id="{E7C3338A-7CA5-BF47-8F80-C90CD942D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6" y="1614"/>
              <a:ext cx="41" cy="4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99" name="Oval 51">
              <a:extLst>
                <a:ext uri="{FF2B5EF4-FFF2-40B4-BE49-F238E27FC236}">
                  <a16:creationId xmlns:a16="http://schemas.microsoft.com/office/drawing/2014/main" id="{8AFE036A-3EB8-4844-8857-C8D1B3B7B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4" y="1614"/>
              <a:ext cx="41" cy="4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900" name="Oval 52">
              <a:extLst>
                <a:ext uri="{FF2B5EF4-FFF2-40B4-BE49-F238E27FC236}">
                  <a16:creationId xmlns:a16="http://schemas.microsoft.com/office/drawing/2014/main" id="{952DF824-7C78-0E41-9D10-635281C00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1614"/>
              <a:ext cx="41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901" name="Oval 53">
              <a:extLst>
                <a:ext uri="{FF2B5EF4-FFF2-40B4-BE49-F238E27FC236}">
                  <a16:creationId xmlns:a16="http://schemas.microsoft.com/office/drawing/2014/main" id="{A804E6D8-E7F2-D74C-B21D-E4047667F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4" y="1614"/>
              <a:ext cx="41" cy="4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902" name="Oval 54">
              <a:extLst>
                <a:ext uri="{FF2B5EF4-FFF2-40B4-BE49-F238E27FC236}">
                  <a16:creationId xmlns:a16="http://schemas.microsoft.com/office/drawing/2014/main" id="{2D17A526-8317-7C4B-9ACD-1E561DE90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2" y="1614"/>
              <a:ext cx="41" cy="41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903" name="Oval 55">
              <a:extLst>
                <a:ext uri="{FF2B5EF4-FFF2-40B4-BE49-F238E27FC236}">
                  <a16:creationId xmlns:a16="http://schemas.microsoft.com/office/drawing/2014/main" id="{AF8447F6-A71F-3447-A4C9-DB3AD2697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" y="1614"/>
              <a:ext cx="41" cy="41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70296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8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8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8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8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8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84" grpId="0" build="p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>
            <a:extLst>
              <a:ext uri="{FF2B5EF4-FFF2-40B4-BE49-F238E27FC236}">
                <a16:creationId xmlns:a16="http://schemas.microsoft.com/office/drawing/2014/main" id="{2129E779-A7FC-BF4E-9510-30528D9C88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24850" y="1208088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0" name="Equation" r:id="rId3" imgW="7023100" imgH="7315200" progId="Equation.3">
                  <p:embed/>
                </p:oleObj>
              </mc:Choice>
              <mc:Fallback>
                <p:oleObj name="Equation" r:id="rId3" imgW="7023100" imgH="7315200" progId="Equation.3">
                  <p:embed/>
                  <p:pic>
                    <p:nvPicPr>
                      <p:cNvPr id="79874" name="Object 2">
                        <a:extLst>
                          <a:ext uri="{FF2B5EF4-FFF2-40B4-BE49-F238E27FC236}">
                            <a16:creationId xmlns:a16="http://schemas.microsoft.com/office/drawing/2014/main" id="{2129E779-A7FC-BF4E-9510-30528D9C88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4850" y="1208088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875" name="Group 3">
            <a:extLst>
              <a:ext uri="{FF2B5EF4-FFF2-40B4-BE49-F238E27FC236}">
                <a16:creationId xmlns:a16="http://schemas.microsoft.com/office/drawing/2014/main" id="{13C57278-8295-464A-B935-0571DE4D3ABD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31800"/>
            <a:ext cx="3479800" cy="1092200"/>
            <a:chOff x="3456" y="272"/>
            <a:chExt cx="2192" cy="688"/>
          </a:xfrm>
        </p:grpSpPr>
        <p:sp>
          <p:nvSpPr>
            <p:cNvPr id="79876" name="Line 4">
              <a:extLst>
                <a:ext uri="{FF2B5EF4-FFF2-40B4-BE49-F238E27FC236}">
                  <a16:creationId xmlns:a16="http://schemas.microsoft.com/office/drawing/2014/main" id="{01C77960-D77C-3C44-A2DA-0F5C7DF004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2" y="280"/>
              <a:ext cx="0" cy="6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877" name="Line 5">
              <a:extLst>
                <a:ext uri="{FF2B5EF4-FFF2-40B4-BE49-F238E27FC236}">
                  <a16:creationId xmlns:a16="http://schemas.microsoft.com/office/drawing/2014/main" id="{3E314136-55AE-C447-8D36-5EBE9D48C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377"/>
              <a:ext cx="0" cy="38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878" name="Object 6">
              <a:extLst>
                <a:ext uri="{FF2B5EF4-FFF2-40B4-BE49-F238E27FC236}">
                  <a16:creationId xmlns:a16="http://schemas.microsoft.com/office/drawing/2014/main" id="{CACE7901-F7CF-6041-9A73-F874769D01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760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11" name="Equation" r:id="rId5" imgW="4978400" imgH="7023100" progId="Equation.3">
                    <p:embed/>
                  </p:oleObj>
                </mc:Choice>
                <mc:Fallback>
                  <p:oleObj name="Equation" r:id="rId5" imgW="4978400" imgH="7023100" progId="Equation.3">
                    <p:embed/>
                    <p:pic>
                      <p:nvPicPr>
                        <p:cNvPr id="79878" name="Object 6">
                          <a:extLst>
                            <a:ext uri="{FF2B5EF4-FFF2-40B4-BE49-F238E27FC236}">
                              <a16:creationId xmlns:a16="http://schemas.microsoft.com/office/drawing/2014/main" id="{CACE7901-F7CF-6041-9A73-F874769D018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760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879" name="Line 7">
              <a:extLst>
                <a:ext uri="{FF2B5EF4-FFF2-40B4-BE49-F238E27FC236}">
                  <a16:creationId xmlns:a16="http://schemas.microsoft.com/office/drawing/2014/main" id="{67085FB3-D381-544C-8A4A-432E257DC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761"/>
              <a:ext cx="216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880" name="Line 8">
              <a:extLst>
                <a:ext uri="{FF2B5EF4-FFF2-40B4-BE49-F238E27FC236}">
                  <a16:creationId xmlns:a16="http://schemas.microsoft.com/office/drawing/2014/main" id="{CFF0988E-0FCC-AA44-82D3-55B20FB67F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2" y="377"/>
              <a:ext cx="384" cy="38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881" name="Object 9">
              <a:extLst>
                <a:ext uri="{FF2B5EF4-FFF2-40B4-BE49-F238E27FC236}">
                  <a16:creationId xmlns:a16="http://schemas.microsoft.com/office/drawing/2014/main" id="{34DBD929-5152-C14E-918F-F95C7F1200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12" y="27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12" name="Equation" r:id="rId7" imgW="5562600" imgH="7315200" progId="Equation.3">
                    <p:embed/>
                  </p:oleObj>
                </mc:Choice>
                <mc:Fallback>
                  <p:oleObj name="Equation" r:id="rId7" imgW="5562600" imgH="7315200" progId="Equation.3">
                    <p:embed/>
                    <p:pic>
                      <p:nvPicPr>
                        <p:cNvPr id="79881" name="Object 9">
                          <a:extLst>
                            <a:ext uri="{FF2B5EF4-FFF2-40B4-BE49-F238E27FC236}">
                              <a16:creationId xmlns:a16="http://schemas.microsoft.com/office/drawing/2014/main" id="{34DBD929-5152-C14E-918F-F95C7F1200A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27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882" name="Object 10">
              <a:extLst>
                <a:ext uri="{FF2B5EF4-FFF2-40B4-BE49-F238E27FC236}">
                  <a16:creationId xmlns:a16="http://schemas.microsoft.com/office/drawing/2014/main" id="{49197761-53AA-9A4B-9CFE-E45B40BFFF9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04" y="8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13" name="Equation" r:id="rId9" imgW="5270500" imgH="5562600" progId="Equation.3">
                    <p:embed/>
                  </p:oleObj>
                </mc:Choice>
                <mc:Fallback>
                  <p:oleObj name="Equation" r:id="rId9" imgW="5270500" imgH="5562600" progId="Equation.3">
                    <p:embed/>
                    <p:pic>
                      <p:nvPicPr>
                        <p:cNvPr id="79882" name="Object 10">
                          <a:extLst>
                            <a:ext uri="{FF2B5EF4-FFF2-40B4-BE49-F238E27FC236}">
                              <a16:creationId xmlns:a16="http://schemas.microsoft.com/office/drawing/2014/main" id="{49197761-53AA-9A4B-9CFE-E45B40BFFF9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4" y="8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883" name="Oval 11">
              <a:extLst>
                <a:ext uri="{FF2B5EF4-FFF2-40B4-BE49-F238E27FC236}">
                  <a16:creationId xmlns:a16="http://schemas.microsoft.com/office/drawing/2014/main" id="{46DE47EA-8C5A-3749-8E44-D5AB4AF71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3" y="354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884" name="Oval 12">
              <a:extLst>
                <a:ext uri="{FF2B5EF4-FFF2-40B4-BE49-F238E27FC236}">
                  <a16:creationId xmlns:a16="http://schemas.microsoft.com/office/drawing/2014/main" id="{58A23C42-4236-1448-8D66-29DA4824A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740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9885" name="Rectangle 13">
            <a:extLst>
              <a:ext uri="{FF2B5EF4-FFF2-40B4-BE49-F238E27FC236}">
                <a16:creationId xmlns:a16="http://schemas.microsoft.com/office/drawing/2014/main" id="{9B20643C-99A9-D840-9969-77A2AE1CB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1219200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仿宋_GB2312" pitchFamily="49" charset="-122"/>
              </a:rPr>
              <a:t>(2) </a:t>
            </a:r>
            <a:r>
              <a:rPr lang="zh-CN" altLang="en-US" sz="2800">
                <a:solidFill>
                  <a:schemeClr val="bg2"/>
                </a:solidFill>
                <a:ea typeface="仿宋_GB2312" pitchFamily="49" charset="-122"/>
              </a:rPr>
              <a:t>将 </a:t>
            </a:r>
          </a:p>
        </p:txBody>
      </p:sp>
      <p:sp>
        <p:nvSpPr>
          <p:cNvPr id="79886" name="Text Box 14">
            <a:extLst>
              <a:ext uri="{FF2B5EF4-FFF2-40B4-BE49-F238E27FC236}">
                <a16:creationId xmlns:a16="http://schemas.microsoft.com/office/drawing/2014/main" id="{A39AF75F-C0EA-9F43-880C-BA426DE33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428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作偶周期延拓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9887" name="Object 15">
            <a:extLst>
              <a:ext uri="{FF2B5EF4-FFF2-40B4-BE49-F238E27FC236}">
                <a16:creationId xmlns:a16="http://schemas.microsoft.com/office/drawing/2014/main" id="{8B79DA60-DA7C-EF4D-9A3D-9BEC13B5322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3556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4" name="Equation" r:id="rId11" imgW="16967200" imgH="9359900" progId="Equation.3">
                  <p:embed/>
                </p:oleObj>
              </mc:Choice>
              <mc:Fallback>
                <p:oleObj name="Equation" r:id="rId11" imgW="16967200" imgH="9359900" progId="Equation.3">
                  <p:embed/>
                  <p:pic>
                    <p:nvPicPr>
                      <p:cNvPr id="79887" name="Object 15">
                        <a:extLst>
                          <a:ext uri="{FF2B5EF4-FFF2-40B4-BE49-F238E27FC236}">
                            <a16:creationId xmlns:a16="http://schemas.microsoft.com/office/drawing/2014/main" id="{8B79DA60-DA7C-EF4D-9A3D-9BEC13B532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56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16">
            <a:extLst>
              <a:ext uri="{FF2B5EF4-FFF2-40B4-BE49-F238E27FC236}">
                <a16:creationId xmlns:a16="http://schemas.microsoft.com/office/drawing/2014/main" id="{922782ED-C3C3-3944-89E7-A545EEFB09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39000" y="1600200"/>
          <a:ext cx="313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5" name="Equation" r:id="rId13" imgW="72263000" imgH="10236200" progId="Equation.3">
                  <p:embed/>
                </p:oleObj>
              </mc:Choice>
              <mc:Fallback>
                <p:oleObj name="Equation" r:id="rId13" imgW="72263000" imgH="10236200" progId="Equation.3">
                  <p:embed/>
                  <p:pic>
                    <p:nvPicPr>
                      <p:cNvPr id="79888" name="Object 16">
                        <a:extLst>
                          <a:ext uri="{FF2B5EF4-FFF2-40B4-BE49-F238E27FC236}">
                            <a16:creationId xmlns:a16="http://schemas.microsoft.com/office/drawing/2014/main" id="{922782ED-C3C3-3944-89E7-A545EEFB09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1600200"/>
                        <a:ext cx="313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9" name="Object 17">
            <a:extLst>
              <a:ext uri="{FF2B5EF4-FFF2-40B4-BE49-F238E27FC236}">
                <a16:creationId xmlns:a16="http://schemas.microsoft.com/office/drawing/2014/main" id="{AAD32296-DEA0-FF4C-BA86-F6FAD75D82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49500" y="1689100"/>
          <a:ext cx="1625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6" name="Equation" r:id="rId15" imgW="37452300" imgH="19011900" progId="Equation.3">
                  <p:embed/>
                </p:oleObj>
              </mc:Choice>
              <mc:Fallback>
                <p:oleObj name="Equation" r:id="rId15" imgW="37452300" imgH="19011900" progId="Equation.3">
                  <p:embed/>
                  <p:pic>
                    <p:nvPicPr>
                      <p:cNvPr id="79889" name="Object 17">
                        <a:extLst>
                          <a:ext uri="{FF2B5EF4-FFF2-40B4-BE49-F238E27FC236}">
                            <a16:creationId xmlns:a16="http://schemas.microsoft.com/office/drawing/2014/main" id="{AAD32296-DEA0-FF4C-BA86-F6FAD75D82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1689100"/>
                        <a:ext cx="1625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0" name="Object 18">
            <a:extLst>
              <a:ext uri="{FF2B5EF4-FFF2-40B4-BE49-F238E27FC236}">
                <a16:creationId xmlns:a16="http://schemas.microsoft.com/office/drawing/2014/main" id="{DCCA1182-CB8D-AF4D-9E84-C450D286D24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08438" y="1681164"/>
          <a:ext cx="1655762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7" name="Equation" r:id="rId17" imgW="16967200" imgH="9067800" progId="Equation.DSMT4">
                  <p:embed/>
                </p:oleObj>
              </mc:Choice>
              <mc:Fallback>
                <p:oleObj name="Equation" r:id="rId17" imgW="16967200" imgH="9067800" progId="Equation.DSMT4">
                  <p:embed/>
                  <p:pic>
                    <p:nvPicPr>
                      <p:cNvPr id="79890" name="Object 18">
                        <a:extLst>
                          <a:ext uri="{FF2B5EF4-FFF2-40B4-BE49-F238E27FC236}">
                            <a16:creationId xmlns:a16="http://schemas.microsoft.com/office/drawing/2014/main" id="{DCCA1182-CB8D-AF4D-9E84-C450D286D2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1681164"/>
                        <a:ext cx="1655762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1" name="Object 19">
            <a:extLst>
              <a:ext uri="{FF2B5EF4-FFF2-40B4-BE49-F238E27FC236}">
                <a16:creationId xmlns:a16="http://schemas.microsoft.com/office/drawing/2014/main" id="{2E33295E-7EDA-6A4E-8B42-540D6A58D09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2889" y="2544763"/>
          <a:ext cx="540067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8" name="Equation" r:id="rId19" imgW="55295800" imgH="10528300" progId="Equation.DSMT4">
                  <p:embed/>
                </p:oleObj>
              </mc:Choice>
              <mc:Fallback>
                <p:oleObj name="Equation" r:id="rId19" imgW="55295800" imgH="10528300" progId="Equation.DSMT4">
                  <p:embed/>
                  <p:pic>
                    <p:nvPicPr>
                      <p:cNvPr id="79891" name="Object 19">
                        <a:extLst>
                          <a:ext uri="{FF2B5EF4-FFF2-40B4-BE49-F238E27FC236}">
                            <a16:creationId xmlns:a16="http://schemas.microsoft.com/office/drawing/2014/main" id="{2E33295E-7EDA-6A4E-8B42-540D6A58D0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2544763"/>
                        <a:ext cx="540067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2" name="Object 20">
            <a:extLst>
              <a:ext uri="{FF2B5EF4-FFF2-40B4-BE49-F238E27FC236}">
                <a16:creationId xmlns:a16="http://schemas.microsoft.com/office/drawing/2014/main" id="{8FC16939-F728-AD42-831A-73F2485C0C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4476" y="3743326"/>
          <a:ext cx="295116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19" name="Equation" r:id="rId21" imgW="29552900" imgH="9067800" progId="Equation.DSMT4">
                  <p:embed/>
                </p:oleObj>
              </mc:Choice>
              <mc:Fallback>
                <p:oleObj name="Equation" r:id="rId21" imgW="29552900" imgH="9067800" progId="Equation.DSMT4">
                  <p:embed/>
                  <p:pic>
                    <p:nvPicPr>
                      <p:cNvPr id="79892" name="Object 20">
                        <a:extLst>
                          <a:ext uri="{FF2B5EF4-FFF2-40B4-BE49-F238E27FC236}">
                            <a16:creationId xmlns:a16="http://schemas.microsoft.com/office/drawing/2014/main" id="{8FC16939-F728-AD42-831A-73F2485C0C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6" y="3743326"/>
                        <a:ext cx="2951163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3" name="Object 21">
            <a:extLst>
              <a:ext uri="{FF2B5EF4-FFF2-40B4-BE49-F238E27FC236}">
                <a16:creationId xmlns:a16="http://schemas.microsoft.com/office/drawing/2014/main" id="{B29B3DF9-97FC-0549-BF3A-348E8BE3D5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54700" y="4229100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0" name="Equation" r:id="rId23" imgW="5562600" imgH="3213100" progId="Equation.3">
                  <p:embed/>
                </p:oleObj>
              </mc:Choice>
              <mc:Fallback>
                <p:oleObj name="Equation" r:id="rId23" imgW="5562600" imgH="3213100" progId="Equation.3">
                  <p:embed/>
                  <p:pic>
                    <p:nvPicPr>
                      <p:cNvPr id="79893" name="Object 21">
                        <a:extLst>
                          <a:ext uri="{FF2B5EF4-FFF2-40B4-BE49-F238E27FC236}">
                            <a16:creationId xmlns:a16="http://schemas.microsoft.com/office/drawing/2014/main" id="{B29B3DF9-97FC-0549-BF3A-348E8BE3D5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4229100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4" name="Object 22">
            <a:extLst>
              <a:ext uri="{FF2B5EF4-FFF2-40B4-BE49-F238E27FC236}">
                <a16:creationId xmlns:a16="http://schemas.microsoft.com/office/drawing/2014/main" id="{E4A386B2-5D72-7349-B5C5-87750EACD7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60600" y="5473700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1" name="Equation" r:id="rId25" imgW="39204900" imgH="9359900" progId="Equation.3">
                  <p:embed/>
                </p:oleObj>
              </mc:Choice>
              <mc:Fallback>
                <p:oleObj name="Equation" r:id="rId25" imgW="39204900" imgH="9359900" progId="Equation.3">
                  <p:embed/>
                  <p:pic>
                    <p:nvPicPr>
                      <p:cNvPr id="79894" name="Object 22">
                        <a:extLst>
                          <a:ext uri="{FF2B5EF4-FFF2-40B4-BE49-F238E27FC236}">
                            <a16:creationId xmlns:a16="http://schemas.microsoft.com/office/drawing/2014/main" id="{E4A386B2-5D72-7349-B5C5-87750EACD7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5473700"/>
                        <a:ext cx="1701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5" name="Object 23">
            <a:extLst>
              <a:ext uri="{FF2B5EF4-FFF2-40B4-BE49-F238E27FC236}">
                <a16:creationId xmlns:a16="http://schemas.microsoft.com/office/drawing/2014/main" id="{9D2566E9-756A-384F-9EC5-9F7AF04762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17750" y="774700"/>
          <a:ext cx="1930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2" name="Equation" r:id="rId27" imgW="44475400" imgH="19011900" progId="Equation.3">
                  <p:embed/>
                </p:oleObj>
              </mc:Choice>
              <mc:Fallback>
                <p:oleObj name="Equation" r:id="rId27" imgW="44475400" imgH="19011900" progId="Equation.3">
                  <p:embed/>
                  <p:pic>
                    <p:nvPicPr>
                      <p:cNvPr id="79895" name="Object 23">
                        <a:extLst>
                          <a:ext uri="{FF2B5EF4-FFF2-40B4-BE49-F238E27FC236}">
                            <a16:creationId xmlns:a16="http://schemas.microsoft.com/office/drawing/2014/main" id="{9D2566E9-756A-384F-9EC5-9F7AF04762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774700"/>
                        <a:ext cx="1930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6" name="Object 24">
            <a:extLst>
              <a:ext uri="{FF2B5EF4-FFF2-40B4-BE49-F238E27FC236}">
                <a16:creationId xmlns:a16="http://schemas.microsoft.com/office/drawing/2014/main" id="{7B556C06-FEFA-8D4D-AAEB-CDDF2FC189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87850" y="1003300"/>
          <a:ext cx="495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3" name="Equation" r:id="rId29" imgW="11404600" imgH="7023100" progId="Equation.3">
                  <p:embed/>
                </p:oleObj>
              </mc:Choice>
              <mc:Fallback>
                <p:oleObj name="Equation" r:id="rId29" imgW="11404600" imgH="7023100" progId="Equation.3">
                  <p:embed/>
                  <p:pic>
                    <p:nvPicPr>
                      <p:cNvPr id="79896" name="Object 24">
                        <a:extLst>
                          <a:ext uri="{FF2B5EF4-FFF2-40B4-BE49-F238E27FC236}">
                            <a16:creationId xmlns:a16="http://schemas.microsoft.com/office/drawing/2014/main" id="{7B556C06-FEFA-8D4D-AAEB-CDDF2FC189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1003300"/>
                        <a:ext cx="495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7" name="Object 25">
            <a:extLst>
              <a:ext uri="{FF2B5EF4-FFF2-40B4-BE49-F238E27FC236}">
                <a16:creationId xmlns:a16="http://schemas.microsoft.com/office/drawing/2014/main" id="{22161B13-21C3-6B4E-A258-DEA3D597A3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65900" y="3644900"/>
          <a:ext cx="2679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4" name="Equation" r:id="rId31" imgW="61734700" imgH="9067800" progId="Equation.3">
                  <p:embed/>
                </p:oleObj>
              </mc:Choice>
              <mc:Fallback>
                <p:oleObj name="Equation" r:id="rId31" imgW="61734700" imgH="9067800" progId="Equation.3">
                  <p:embed/>
                  <p:pic>
                    <p:nvPicPr>
                      <p:cNvPr id="79897" name="Object 25">
                        <a:extLst>
                          <a:ext uri="{FF2B5EF4-FFF2-40B4-BE49-F238E27FC236}">
                            <a16:creationId xmlns:a16="http://schemas.microsoft.com/office/drawing/2014/main" id="{22161B13-21C3-6B4E-A258-DEA3D597A3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3644900"/>
                        <a:ext cx="2679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8" name="Object 26">
            <a:extLst>
              <a:ext uri="{FF2B5EF4-FFF2-40B4-BE49-F238E27FC236}">
                <a16:creationId xmlns:a16="http://schemas.microsoft.com/office/drawing/2014/main" id="{FF2507B1-B01B-1F4F-A0E1-EEFE0CE561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83339" y="4149726"/>
          <a:ext cx="15843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5" name="Equation" r:id="rId33" imgW="18135600" imgH="9652000" progId="Equation.DSMT4">
                  <p:embed/>
                </p:oleObj>
              </mc:Choice>
              <mc:Fallback>
                <p:oleObj name="Equation" r:id="rId33" imgW="18135600" imgH="9652000" progId="Equation.DSMT4">
                  <p:embed/>
                  <p:pic>
                    <p:nvPicPr>
                      <p:cNvPr id="79898" name="Object 26">
                        <a:extLst>
                          <a:ext uri="{FF2B5EF4-FFF2-40B4-BE49-F238E27FC236}">
                            <a16:creationId xmlns:a16="http://schemas.microsoft.com/office/drawing/2014/main" id="{FF2507B1-B01B-1F4F-A0E1-EEFE0CE561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9" y="4149726"/>
                        <a:ext cx="158432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9" name="Object 27">
            <a:extLst>
              <a:ext uri="{FF2B5EF4-FFF2-40B4-BE49-F238E27FC236}">
                <a16:creationId xmlns:a16="http://schemas.microsoft.com/office/drawing/2014/main" id="{2D801891-4D2B-904B-8C05-5C1C36C8EA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75700" y="4787900"/>
          <a:ext cx="1816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6" name="Equation" r:id="rId35" imgW="41833800" imgH="9067800" progId="Equation.3">
                  <p:embed/>
                </p:oleObj>
              </mc:Choice>
              <mc:Fallback>
                <p:oleObj name="Equation" r:id="rId35" imgW="41833800" imgH="9067800" progId="Equation.3">
                  <p:embed/>
                  <p:pic>
                    <p:nvPicPr>
                      <p:cNvPr id="79899" name="Object 27">
                        <a:extLst>
                          <a:ext uri="{FF2B5EF4-FFF2-40B4-BE49-F238E27FC236}">
                            <a16:creationId xmlns:a16="http://schemas.microsoft.com/office/drawing/2014/main" id="{2D801891-4D2B-904B-8C05-5C1C36C8EA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5700" y="4787900"/>
                        <a:ext cx="1816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0" name="Text Box 28">
            <a:extLst>
              <a:ext uri="{FF2B5EF4-FFF2-40B4-BE49-F238E27FC236}">
                <a16:creationId xmlns:a16="http://schemas.microsoft.com/office/drawing/2014/main" id="{0191A822-EE18-D143-9073-07097572A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28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79901" name="Object 29">
            <a:extLst>
              <a:ext uri="{FF2B5EF4-FFF2-40B4-BE49-F238E27FC236}">
                <a16:creationId xmlns:a16="http://schemas.microsoft.com/office/drawing/2014/main" id="{1920E41B-5703-9C43-9524-81FD7D0D79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9876" y="5157788"/>
          <a:ext cx="5040313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7" name="Equation" r:id="rId37" imgW="49149000" imgH="9944100" progId="Equation.DSMT4">
                  <p:embed/>
                </p:oleObj>
              </mc:Choice>
              <mc:Fallback>
                <p:oleObj name="Equation" r:id="rId37" imgW="49149000" imgH="9944100" progId="Equation.DSMT4">
                  <p:embed/>
                  <p:pic>
                    <p:nvPicPr>
                      <p:cNvPr id="79901" name="Object 29">
                        <a:extLst>
                          <a:ext uri="{FF2B5EF4-FFF2-40B4-BE49-F238E27FC236}">
                            <a16:creationId xmlns:a16="http://schemas.microsoft.com/office/drawing/2014/main" id="{1920E41B-5703-9C43-9524-81FD7D0D79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6" y="5157788"/>
                        <a:ext cx="5040313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2" name="Object 30">
            <a:extLst>
              <a:ext uri="{FF2B5EF4-FFF2-40B4-BE49-F238E27FC236}">
                <a16:creationId xmlns:a16="http://schemas.microsoft.com/office/drawing/2014/main" id="{5BB9C1A0-5C61-2041-8321-CF9426E13A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0450" y="5930900"/>
          <a:ext cx="1651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8" name="Equation" r:id="rId39" imgW="38036500" imgH="9067800" progId="Equation.3">
                  <p:embed/>
                </p:oleObj>
              </mc:Choice>
              <mc:Fallback>
                <p:oleObj name="Equation" r:id="rId39" imgW="38036500" imgH="9067800" progId="Equation.3">
                  <p:embed/>
                  <p:pic>
                    <p:nvPicPr>
                      <p:cNvPr id="79902" name="Object 30">
                        <a:extLst>
                          <a:ext uri="{FF2B5EF4-FFF2-40B4-BE49-F238E27FC236}">
                            <a16:creationId xmlns:a16="http://schemas.microsoft.com/office/drawing/2014/main" id="{5BB9C1A0-5C61-2041-8321-CF9426E13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0450" y="5930900"/>
                        <a:ext cx="1651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3" name="AutoShape 31">
            <a:extLst>
              <a:ext uri="{FF2B5EF4-FFF2-40B4-BE49-F238E27FC236}">
                <a16:creationId xmlns:a16="http://schemas.microsoft.com/office/drawing/2014/main" id="{2B68113F-6709-5544-AC54-8B96BDFCD244}"/>
              </a:ext>
            </a:extLst>
          </p:cNvPr>
          <p:cNvSpPr>
            <a:spLocks/>
          </p:cNvSpPr>
          <p:nvPr/>
        </p:nvSpPr>
        <p:spPr bwMode="auto">
          <a:xfrm>
            <a:off x="6172200" y="3733800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9904" name="Object 32">
            <a:extLst>
              <a:ext uri="{FF2B5EF4-FFF2-40B4-BE49-F238E27FC236}">
                <a16:creationId xmlns:a16="http://schemas.microsoft.com/office/drawing/2014/main" id="{664C6BB1-52DF-7643-A638-09533B7DAC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31200" y="4311650"/>
          <a:ext cx="1371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29" name="Equation" r:id="rId41" imgW="31597600" imgH="7315200" progId="Equation.3">
                  <p:embed/>
                </p:oleObj>
              </mc:Choice>
              <mc:Fallback>
                <p:oleObj name="Equation" r:id="rId41" imgW="31597600" imgH="7315200" progId="Equation.3">
                  <p:embed/>
                  <p:pic>
                    <p:nvPicPr>
                      <p:cNvPr id="79904" name="Object 32">
                        <a:extLst>
                          <a:ext uri="{FF2B5EF4-FFF2-40B4-BE49-F238E27FC236}">
                            <a16:creationId xmlns:a16="http://schemas.microsoft.com/office/drawing/2014/main" id="{664C6BB1-52DF-7643-A638-09533B7DAC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1200" y="4311650"/>
                        <a:ext cx="1371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05" name="Group 33">
            <a:extLst>
              <a:ext uri="{FF2B5EF4-FFF2-40B4-BE49-F238E27FC236}">
                <a16:creationId xmlns:a16="http://schemas.microsoft.com/office/drawing/2014/main" id="{BFEF0017-2CC8-B04B-BD5B-6BBEB596EB78}"/>
              </a:ext>
            </a:extLst>
          </p:cNvPr>
          <p:cNvGrpSpPr>
            <a:grpSpLocks/>
          </p:cNvGrpSpPr>
          <p:nvPr/>
        </p:nvGrpSpPr>
        <p:grpSpPr bwMode="auto">
          <a:xfrm>
            <a:off x="7065964" y="590550"/>
            <a:ext cx="3087687" cy="649288"/>
            <a:chOff x="3491" y="372"/>
            <a:chExt cx="1945" cy="409"/>
          </a:xfrm>
        </p:grpSpPr>
        <p:grpSp>
          <p:nvGrpSpPr>
            <p:cNvPr id="79906" name="Group 34">
              <a:extLst>
                <a:ext uri="{FF2B5EF4-FFF2-40B4-BE49-F238E27FC236}">
                  <a16:creationId xmlns:a16="http://schemas.microsoft.com/office/drawing/2014/main" id="{2F633322-FD3C-E549-8566-41D59A9394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91" y="376"/>
              <a:ext cx="1933" cy="404"/>
              <a:chOff x="3491" y="376"/>
              <a:chExt cx="1933" cy="404"/>
            </a:xfrm>
          </p:grpSpPr>
          <p:sp>
            <p:nvSpPr>
              <p:cNvPr id="79907" name="Line 35">
                <a:extLst>
                  <a:ext uri="{FF2B5EF4-FFF2-40B4-BE49-F238E27FC236}">
                    <a16:creationId xmlns:a16="http://schemas.microsoft.com/office/drawing/2014/main" id="{5218D42E-1414-D24C-A969-AD5E52725A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3" y="394"/>
                <a:ext cx="354" cy="354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08" name="Line 36">
                <a:extLst>
                  <a:ext uri="{FF2B5EF4-FFF2-40B4-BE49-F238E27FC236}">
                    <a16:creationId xmlns:a16="http://schemas.microsoft.com/office/drawing/2014/main" id="{77BC4BC8-AC71-6948-BF0F-4328B43338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0" y="382"/>
                <a:ext cx="384" cy="384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09" name="Line 37">
                <a:extLst>
                  <a:ext uri="{FF2B5EF4-FFF2-40B4-BE49-F238E27FC236}">
                    <a16:creationId xmlns:a16="http://schemas.microsoft.com/office/drawing/2014/main" id="{92CC5A89-778C-B841-832F-A7A7EC841B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5" y="389"/>
                <a:ext cx="363" cy="363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10" name="Line 38">
                <a:extLst>
                  <a:ext uri="{FF2B5EF4-FFF2-40B4-BE49-F238E27FC236}">
                    <a16:creationId xmlns:a16="http://schemas.microsoft.com/office/drawing/2014/main" id="{8C113462-0FBE-1142-875D-08F1DED94A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88" y="382"/>
                <a:ext cx="370" cy="37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11" name="Line 39">
                <a:extLst>
                  <a:ext uri="{FF2B5EF4-FFF2-40B4-BE49-F238E27FC236}">
                    <a16:creationId xmlns:a16="http://schemas.microsoft.com/office/drawing/2014/main" id="{A41BF90D-7A2B-534C-8C58-8FF69E5B0B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4" y="382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12" name="Line 40">
                <a:extLst>
                  <a:ext uri="{FF2B5EF4-FFF2-40B4-BE49-F238E27FC236}">
                    <a16:creationId xmlns:a16="http://schemas.microsoft.com/office/drawing/2014/main" id="{BFBE75AB-A7A0-6844-8E3B-BEA907EC7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88" y="382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13" name="Oval 41">
                <a:extLst>
                  <a:ext uri="{FF2B5EF4-FFF2-40B4-BE49-F238E27FC236}">
                    <a16:creationId xmlns:a16="http://schemas.microsoft.com/office/drawing/2014/main" id="{27044B90-5A15-6E40-B9D5-7312A055F7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1" y="739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914" name="Oval 42">
                <a:extLst>
                  <a:ext uri="{FF2B5EF4-FFF2-40B4-BE49-F238E27FC236}">
                    <a16:creationId xmlns:a16="http://schemas.microsoft.com/office/drawing/2014/main" id="{4BC9439D-65F0-0245-B8CC-4E0191D163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7" y="376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9915" name="Oval 43">
              <a:extLst>
                <a:ext uri="{FF2B5EF4-FFF2-40B4-BE49-F238E27FC236}">
                  <a16:creationId xmlns:a16="http://schemas.microsoft.com/office/drawing/2014/main" id="{11E41BDA-4A4D-D84F-BF9F-E0DC8ADB1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" y="372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9916" name="Oval 44">
              <a:extLst>
                <a:ext uri="{FF2B5EF4-FFF2-40B4-BE49-F238E27FC236}">
                  <a16:creationId xmlns:a16="http://schemas.microsoft.com/office/drawing/2014/main" id="{B3BC11B9-3F9A-AF41-967A-B1F36DB2D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9" y="740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06266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9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9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9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9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00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>
            <a:extLst>
              <a:ext uri="{FF2B5EF4-FFF2-40B4-BE49-F238E27FC236}">
                <a16:creationId xmlns:a16="http://schemas.microsoft.com/office/drawing/2014/main" id="{0A195781-1614-FC40-8E4E-5E0DBDFED302}"/>
              </a:ext>
            </a:extLst>
          </p:cNvPr>
          <p:cNvGrpSpPr>
            <a:grpSpLocks/>
          </p:cNvGrpSpPr>
          <p:nvPr/>
        </p:nvGrpSpPr>
        <p:grpSpPr bwMode="auto">
          <a:xfrm>
            <a:off x="6883400" y="1497014"/>
            <a:ext cx="3479800" cy="1093787"/>
            <a:chOff x="3456" y="272"/>
            <a:chExt cx="2192" cy="689"/>
          </a:xfrm>
        </p:grpSpPr>
        <p:graphicFrame>
          <p:nvGraphicFramePr>
            <p:cNvPr id="80899" name="Object 3">
              <a:extLst>
                <a:ext uri="{FF2B5EF4-FFF2-40B4-BE49-F238E27FC236}">
                  <a16:creationId xmlns:a16="http://schemas.microsoft.com/office/drawing/2014/main" id="{05B37D0C-E8CA-D542-846E-E2763A23FA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84" y="761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22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80899" name="Object 3">
                          <a:extLst>
                            <a:ext uri="{FF2B5EF4-FFF2-40B4-BE49-F238E27FC236}">
                              <a16:creationId xmlns:a16="http://schemas.microsoft.com/office/drawing/2014/main" id="{05B37D0C-E8CA-D542-846E-E2763A23FA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4" y="761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0900" name="Group 4">
              <a:extLst>
                <a:ext uri="{FF2B5EF4-FFF2-40B4-BE49-F238E27FC236}">
                  <a16:creationId xmlns:a16="http://schemas.microsoft.com/office/drawing/2014/main" id="{6BD6DB0E-862B-4942-A41E-8BFD94C33E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272"/>
              <a:ext cx="2192" cy="688"/>
              <a:chOff x="3456" y="272"/>
              <a:chExt cx="2192" cy="688"/>
            </a:xfrm>
          </p:grpSpPr>
          <p:sp>
            <p:nvSpPr>
              <p:cNvPr id="80901" name="Line 5">
                <a:extLst>
                  <a:ext uri="{FF2B5EF4-FFF2-40B4-BE49-F238E27FC236}">
                    <a16:creationId xmlns:a16="http://schemas.microsoft.com/office/drawing/2014/main" id="{18C5AF21-43C4-CB42-B801-BFB30309CE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280"/>
                <a:ext cx="0" cy="68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02" name="Line 6">
                <a:extLst>
                  <a:ext uri="{FF2B5EF4-FFF2-40B4-BE49-F238E27FC236}">
                    <a16:creationId xmlns:a16="http://schemas.microsoft.com/office/drawing/2014/main" id="{82B03D52-A4A2-9B40-AA58-6BCB0A50D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6" y="377"/>
                <a:ext cx="0" cy="38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03" name="Object 7">
                <a:extLst>
                  <a:ext uri="{FF2B5EF4-FFF2-40B4-BE49-F238E27FC236}">
                    <a16:creationId xmlns:a16="http://schemas.microsoft.com/office/drawing/2014/main" id="{8908A1D3-EACA-AD44-918C-FCA9B8153FD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08" y="760"/>
              <a:ext cx="13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7823" name="Equation" r:id="rId5" imgW="4978400" imgH="7023100" progId="Equation.3">
                      <p:embed/>
                    </p:oleObj>
                  </mc:Choice>
                  <mc:Fallback>
                    <p:oleObj name="Equation" r:id="rId5" imgW="4978400" imgH="7023100" progId="Equation.3">
                      <p:embed/>
                      <p:pic>
                        <p:nvPicPr>
                          <p:cNvPr id="80903" name="Object 7">
                            <a:extLst>
                              <a:ext uri="{FF2B5EF4-FFF2-40B4-BE49-F238E27FC236}">
                                <a16:creationId xmlns:a16="http://schemas.microsoft.com/office/drawing/2014/main" id="{8908A1D3-EACA-AD44-918C-FCA9B8153FD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760"/>
                            <a:ext cx="13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904" name="Line 8">
                <a:extLst>
                  <a:ext uri="{FF2B5EF4-FFF2-40B4-BE49-F238E27FC236}">
                    <a16:creationId xmlns:a16="http://schemas.microsoft.com/office/drawing/2014/main" id="{3B148F49-6CE3-B749-93D3-BE3A59E96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761"/>
                <a:ext cx="21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05" name="Line 9">
                <a:extLst>
                  <a:ext uri="{FF2B5EF4-FFF2-40B4-BE49-F238E27FC236}">
                    <a16:creationId xmlns:a16="http://schemas.microsoft.com/office/drawing/2014/main" id="{3E9D7FC8-6394-194A-BA54-61B806EEB9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377"/>
                <a:ext cx="384" cy="384"/>
              </a:xfrm>
              <a:prstGeom prst="line">
                <a:avLst/>
              </a:prstGeom>
              <a:noFill/>
              <a:ln w="28575">
                <a:solidFill>
                  <a:srgbClr val="FF99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06" name="Object 10">
                <a:extLst>
                  <a:ext uri="{FF2B5EF4-FFF2-40B4-BE49-F238E27FC236}">
                    <a16:creationId xmlns:a16="http://schemas.microsoft.com/office/drawing/2014/main" id="{14596970-03B2-0349-87B9-9CFA3B79FBE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12" y="2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7824" name="Equation" r:id="rId7" imgW="5562600" imgH="7315200" progId="Equation.3">
                      <p:embed/>
                    </p:oleObj>
                  </mc:Choice>
                  <mc:Fallback>
                    <p:oleObj name="Equation" r:id="rId7" imgW="5562600" imgH="7315200" progId="Equation.3">
                      <p:embed/>
                      <p:pic>
                        <p:nvPicPr>
                          <p:cNvPr id="80906" name="Object 10">
                            <a:extLst>
                              <a:ext uri="{FF2B5EF4-FFF2-40B4-BE49-F238E27FC236}">
                                <a16:creationId xmlns:a16="http://schemas.microsoft.com/office/drawing/2014/main" id="{14596970-03B2-0349-87B9-9CFA3B79FBE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12" y="2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907" name="Object 11">
                <a:extLst>
                  <a:ext uri="{FF2B5EF4-FFF2-40B4-BE49-F238E27FC236}">
                    <a16:creationId xmlns:a16="http://schemas.microsoft.com/office/drawing/2014/main" id="{57748093-D93D-A345-8899-245F4A1BD91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504" y="80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7825" name="Equation" r:id="rId9" imgW="5270500" imgH="5562600" progId="Equation.3">
                      <p:embed/>
                    </p:oleObj>
                  </mc:Choice>
                  <mc:Fallback>
                    <p:oleObj name="Equation" r:id="rId9" imgW="5270500" imgH="5562600" progId="Equation.3">
                      <p:embed/>
                      <p:pic>
                        <p:nvPicPr>
                          <p:cNvPr id="80907" name="Object 11">
                            <a:extLst>
                              <a:ext uri="{FF2B5EF4-FFF2-40B4-BE49-F238E27FC236}">
                                <a16:creationId xmlns:a16="http://schemas.microsoft.com/office/drawing/2014/main" id="{57748093-D93D-A345-8899-245F4A1BD91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04" y="80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908" name="Oval 12">
                <a:extLst>
                  <a:ext uri="{FF2B5EF4-FFF2-40B4-BE49-F238E27FC236}">
                    <a16:creationId xmlns:a16="http://schemas.microsoft.com/office/drawing/2014/main" id="{5332CECD-14FA-E941-B70C-3D24294934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3" y="354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09" name="Oval 13">
                <a:extLst>
                  <a:ext uri="{FF2B5EF4-FFF2-40B4-BE49-F238E27FC236}">
                    <a16:creationId xmlns:a16="http://schemas.microsoft.com/office/drawing/2014/main" id="{9A91B5DB-CC37-E945-9795-AFA19CBC8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0" y="740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910" name="Group 14">
              <a:extLst>
                <a:ext uri="{FF2B5EF4-FFF2-40B4-BE49-F238E27FC236}">
                  <a16:creationId xmlns:a16="http://schemas.microsoft.com/office/drawing/2014/main" id="{7DFFF1BA-DF0B-1442-81FD-D88122A2CF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91" y="372"/>
              <a:ext cx="1945" cy="409"/>
              <a:chOff x="3491" y="372"/>
              <a:chExt cx="1945" cy="409"/>
            </a:xfrm>
          </p:grpSpPr>
          <p:grpSp>
            <p:nvGrpSpPr>
              <p:cNvPr id="80911" name="Group 15">
                <a:extLst>
                  <a:ext uri="{FF2B5EF4-FFF2-40B4-BE49-F238E27FC236}">
                    <a16:creationId xmlns:a16="http://schemas.microsoft.com/office/drawing/2014/main" id="{FA420A3C-7878-CD43-9B40-47A5937AA2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91" y="376"/>
                <a:ext cx="1933" cy="404"/>
                <a:chOff x="3491" y="376"/>
                <a:chExt cx="1933" cy="404"/>
              </a:xfrm>
            </p:grpSpPr>
            <p:sp>
              <p:nvSpPr>
                <p:cNvPr id="80912" name="Line 16">
                  <a:extLst>
                    <a:ext uri="{FF2B5EF4-FFF2-40B4-BE49-F238E27FC236}">
                      <a16:creationId xmlns:a16="http://schemas.microsoft.com/office/drawing/2014/main" id="{477CAD9A-BCB3-6C48-8A84-0DF9165F13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13" y="394"/>
                  <a:ext cx="354" cy="354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3" name="Line 17">
                  <a:extLst>
                    <a:ext uri="{FF2B5EF4-FFF2-40B4-BE49-F238E27FC236}">
                      <a16:creationId xmlns:a16="http://schemas.microsoft.com/office/drawing/2014/main" id="{F6D75F89-BF20-194B-BDFE-AF2DBDE6F4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040" y="382"/>
                  <a:ext cx="384" cy="384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4" name="Line 18">
                  <a:extLst>
                    <a:ext uri="{FF2B5EF4-FFF2-40B4-BE49-F238E27FC236}">
                      <a16:creationId xmlns:a16="http://schemas.microsoft.com/office/drawing/2014/main" id="{D0A8A524-89CB-6646-8272-177DBD7C92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65" y="389"/>
                  <a:ext cx="363" cy="363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5" name="Line 19">
                  <a:extLst>
                    <a:ext uri="{FF2B5EF4-FFF2-40B4-BE49-F238E27FC236}">
                      <a16:creationId xmlns:a16="http://schemas.microsoft.com/office/drawing/2014/main" id="{AC40EEBB-C521-934A-9B60-47F002B364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88" y="382"/>
                  <a:ext cx="370" cy="370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6" name="Line 20">
                  <a:extLst>
                    <a:ext uri="{FF2B5EF4-FFF2-40B4-BE49-F238E27FC236}">
                      <a16:creationId xmlns:a16="http://schemas.microsoft.com/office/drawing/2014/main" id="{FD8B75C5-D7C9-1740-892A-673693A402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24" y="382"/>
                  <a:ext cx="0" cy="38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7" name="Line 21">
                  <a:extLst>
                    <a:ext uri="{FF2B5EF4-FFF2-40B4-BE49-F238E27FC236}">
                      <a16:creationId xmlns:a16="http://schemas.microsoft.com/office/drawing/2014/main" id="{207A0608-6A37-3F4D-9F7C-63C9E4E494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88" y="382"/>
                  <a:ext cx="0" cy="38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8" name="Oval 22">
                  <a:extLst>
                    <a:ext uri="{FF2B5EF4-FFF2-40B4-BE49-F238E27FC236}">
                      <a16:creationId xmlns:a16="http://schemas.microsoft.com/office/drawing/2014/main" id="{68563D81-D4CF-7844-A9DD-91924ED6C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1" y="739"/>
                  <a:ext cx="41" cy="41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919" name="Oval 23">
                  <a:extLst>
                    <a:ext uri="{FF2B5EF4-FFF2-40B4-BE49-F238E27FC236}">
                      <a16:creationId xmlns:a16="http://schemas.microsoft.com/office/drawing/2014/main" id="{CFBB5FB6-0F83-CF4E-8C9A-5E8410B1A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7" y="376"/>
                  <a:ext cx="41" cy="41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80920" name="Oval 24">
                <a:extLst>
                  <a:ext uri="{FF2B5EF4-FFF2-40B4-BE49-F238E27FC236}">
                    <a16:creationId xmlns:a16="http://schemas.microsoft.com/office/drawing/2014/main" id="{4DAAD5EF-607B-4F4B-9E90-EE36E5335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5" y="372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921" name="Oval 25">
                <a:extLst>
                  <a:ext uri="{FF2B5EF4-FFF2-40B4-BE49-F238E27FC236}">
                    <a16:creationId xmlns:a16="http://schemas.microsoft.com/office/drawing/2014/main" id="{4E9E2CFD-C384-954E-A56E-546A225BF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9" y="740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0922" name="Text Box 26">
            <a:extLst>
              <a:ext uri="{FF2B5EF4-FFF2-40B4-BE49-F238E27FC236}">
                <a16:creationId xmlns:a16="http://schemas.microsoft.com/office/drawing/2014/main" id="{37811BA5-49CE-444C-AC39-7E8BD6582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503363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此式对</a:t>
            </a:r>
          </a:p>
        </p:txBody>
      </p:sp>
      <p:graphicFrame>
        <p:nvGraphicFramePr>
          <p:cNvPr id="80923" name="Object 27">
            <a:extLst>
              <a:ext uri="{FF2B5EF4-FFF2-40B4-BE49-F238E27FC236}">
                <a16:creationId xmlns:a16="http://schemas.microsoft.com/office/drawing/2014/main" id="{85D24A14-9A23-1346-B32E-83B3BA758F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6238" y="1614488"/>
          <a:ext cx="766762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26" name="Equation" r:id="rId11" imgW="17843500" imgH="7315200" progId="Equation.3">
                  <p:embed/>
                </p:oleObj>
              </mc:Choice>
              <mc:Fallback>
                <p:oleObj name="Equation" r:id="rId11" imgW="17843500" imgH="7315200" progId="Equation.3">
                  <p:embed/>
                  <p:pic>
                    <p:nvPicPr>
                      <p:cNvPr id="80923" name="Object 27">
                        <a:extLst>
                          <a:ext uri="{FF2B5EF4-FFF2-40B4-BE49-F238E27FC236}">
                            <a16:creationId xmlns:a16="http://schemas.microsoft.com/office/drawing/2014/main" id="{85D24A14-9A23-1346-B32E-83B3BA758F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6238" y="1614488"/>
                        <a:ext cx="766762" cy="31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4" name="Text Box 28">
            <a:extLst>
              <a:ext uri="{FF2B5EF4-FFF2-40B4-BE49-F238E27FC236}">
                <a16:creationId xmlns:a16="http://schemas.microsoft.com/office/drawing/2014/main" id="{806C4447-5C69-E74C-AE66-87EED0389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4732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也成立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0925" name="Object 29">
            <a:extLst>
              <a:ext uri="{FF2B5EF4-FFF2-40B4-BE49-F238E27FC236}">
                <a16:creationId xmlns:a16="http://schemas.microsoft.com/office/drawing/2014/main" id="{E46E82E4-D331-7746-97CD-D2A3AEF7DC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3614" y="2133601"/>
          <a:ext cx="2232025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27" name="Equation" r:id="rId13" imgW="24866600" imgH="10236200" progId="Equation.DSMT4">
                  <p:embed/>
                </p:oleObj>
              </mc:Choice>
              <mc:Fallback>
                <p:oleObj name="Equation" r:id="rId13" imgW="24866600" imgH="10236200" progId="Equation.DSMT4">
                  <p:embed/>
                  <p:pic>
                    <p:nvPicPr>
                      <p:cNvPr id="80925" name="Object 29">
                        <a:extLst>
                          <a:ext uri="{FF2B5EF4-FFF2-40B4-BE49-F238E27FC236}">
                            <a16:creationId xmlns:a16="http://schemas.microsoft.com/office/drawing/2014/main" id="{E46E82E4-D331-7746-97CD-D2A3AEF7DC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4" y="2133601"/>
                        <a:ext cx="2232025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6" name="Text Box 30">
            <a:extLst>
              <a:ext uri="{FF2B5EF4-FFF2-40B4-BE49-F238E27FC236}">
                <a16:creationId xmlns:a16="http://schemas.microsoft.com/office/drawing/2014/main" id="{08136728-5CD3-084C-A7F2-01F4076A8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9888" y="33020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由此还可导出</a:t>
            </a:r>
          </a:p>
        </p:txBody>
      </p:sp>
      <p:graphicFrame>
        <p:nvGraphicFramePr>
          <p:cNvPr id="80927" name="Object 31">
            <a:extLst>
              <a:ext uri="{FF2B5EF4-FFF2-40B4-BE49-F238E27FC236}">
                <a16:creationId xmlns:a16="http://schemas.microsoft.com/office/drawing/2014/main" id="{C1D8BA15-BEA6-FB4A-9231-63A9E3E874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87700" y="3967163"/>
          <a:ext cx="850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28" name="Equation" r:id="rId15" imgW="19596100" imgH="23990300" progId="Equation.3">
                  <p:embed/>
                </p:oleObj>
              </mc:Choice>
              <mc:Fallback>
                <p:oleObj name="Equation" r:id="rId15" imgW="19596100" imgH="23990300" progId="Equation.3">
                  <p:embed/>
                  <p:pic>
                    <p:nvPicPr>
                      <p:cNvPr id="80927" name="Object 31">
                        <a:extLst>
                          <a:ext uri="{FF2B5EF4-FFF2-40B4-BE49-F238E27FC236}">
                            <a16:creationId xmlns:a16="http://schemas.microsoft.com/office/drawing/2014/main" id="{C1D8BA15-BEA6-FB4A-9231-63A9E3E874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3967163"/>
                        <a:ext cx="850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8" name="Object 32">
            <a:extLst>
              <a:ext uri="{FF2B5EF4-FFF2-40B4-BE49-F238E27FC236}">
                <a16:creationId xmlns:a16="http://schemas.microsoft.com/office/drawing/2014/main" id="{3937DD98-628D-1B4D-83CF-97285B215C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12088" y="4005263"/>
          <a:ext cx="792162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29" name="Equation" r:id="rId17" imgW="7607300" imgH="9652000" progId="Equation.DSMT4">
                  <p:embed/>
                </p:oleObj>
              </mc:Choice>
              <mc:Fallback>
                <p:oleObj name="Equation" r:id="rId17" imgW="7607300" imgH="9652000" progId="Equation.DSMT4">
                  <p:embed/>
                  <p:pic>
                    <p:nvPicPr>
                      <p:cNvPr id="80928" name="Object 32">
                        <a:extLst>
                          <a:ext uri="{FF2B5EF4-FFF2-40B4-BE49-F238E27FC236}">
                            <a16:creationId xmlns:a16="http://schemas.microsoft.com/office/drawing/2014/main" id="{3937DD98-628D-1B4D-83CF-97285B215C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4005263"/>
                        <a:ext cx="792162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9" name="Object 33">
            <a:extLst>
              <a:ext uri="{FF2B5EF4-FFF2-40B4-BE49-F238E27FC236}">
                <a16:creationId xmlns:a16="http://schemas.microsoft.com/office/drawing/2014/main" id="{8499D291-BEE2-C144-B263-EBC1F1DE2E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3976688"/>
          <a:ext cx="1358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0" name="Equation" r:id="rId19" imgW="31305500" imgH="23990300" progId="Equation.3">
                  <p:embed/>
                </p:oleObj>
              </mc:Choice>
              <mc:Fallback>
                <p:oleObj name="Equation" r:id="rId19" imgW="31305500" imgH="23990300" progId="Equation.3">
                  <p:embed/>
                  <p:pic>
                    <p:nvPicPr>
                      <p:cNvPr id="80929" name="Object 33">
                        <a:extLst>
                          <a:ext uri="{FF2B5EF4-FFF2-40B4-BE49-F238E27FC236}">
                            <a16:creationId xmlns:a16="http://schemas.microsoft.com/office/drawing/2014/main" id="{8499D291-BEE2-C144-B263-EBC1F1DE2E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3976688"/>
                        <a:ext cx="1358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0" name="Object 34">
            <a:extLst>
              <a:ext uri="{FF2B5EF4-FFF2-40B4-BE49-F238E27FC236}">
                <a16:creationId xmlns:a16="http://schemas.microsoft.com/office/drawing/2014/main" id="{65FF971C-D31C-0341-9C14-00E3CE2D36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82888" y="5270501"/>
          <a:ext cx="208915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1" name="Equation" r:id="rId21" imgW="21653500" imgH="10236200" progId="Equation.DSMT4">
                  <p:embed/>
                </p:oleObj>
              </mc:Choice>
              <mc:Fallback>
                <p:oleObj name="Equation" r:id="rId21" imgW="21653500" imgH="10236200" progId="Equation.DSMT4">
                  <p:embed/>
                  <p:pic>
                    <p:nvPicPr>
                      <p:cNvPr id="80930" name="Object 34">
                        <a:extLst>
                          <a:ext uri="{FF2B5EF4-FFF2-40B4-BE49-F238E27FC236}">
                            <a16:creationId xmlns:a16="http://schemas.microsoft.com/office/drawing/2014/main" id="{65FF971C-D31C-0341-9C14-00E3CE2D36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5270501"/>
                        <a:ext cx="2089150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1" name="Object 35">
            <a:extLst>
              <a:ext uri="{FF2B5EF4-FFF2-40B4-BE49-F238E27FC236}">
                <a16:creationId xmlns:a16="http://schemas.microsoft.com/office/drawing/2014/main" id="{85622F01-69BB-A440-A550-EE6DF87583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3971925"/>
          <a:ext cx="1282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2" name="Equation" r:id="rId23" imgW="29552900" imgH="23990300" progId="Equation.3">
                  <p:embed/>
                </p:oleObj>
              </mc:Choice>
              <mc:Fallback>
                <p:oleObj name="Equation" r:id="rId23" imgW="29552900" imgH="23990300" progId="Equation.3">
                  <p:embed/>
                  <p:pic>
                    <p:nvPicPr>
                      <p:cNvPr id="80931" name="Object 35">
                        <a:extLst>
                          <a:ext uri="{FF2B5EF4-FFF2-40B4-BE49-F238E27FC236}">
                            <a16:creationId xmlns:a16="http://schemas.microsoft.com/office/drawing/2014/main" id="{85622F01-69BB-A440-A550-EE6DF87583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971925"/>
                        <a:ext cx="1282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2" name="Object 36">
            <a:extLst>
              <a:ext uri="{FF2B5EF4-FFF2-40B4-BE49-F238E27FC236}">
                <a16:creationId xmlns:a16="http://schemas.microsoft.com/office/drawing/2014/main" id="{E0E40A47-1C89-AF4A-A9B9-84A7145218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8213" y="188914"/>
          <a:ext cx="6335712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3" name="Equation" r:id="rId25" imgW="62026800" imgH="9944100" progId="Equation.DSMT4">
                  <p:embed/>
                </p:oleObj>
              </mc:Choice>
              <mc:Fallback>
                <p:oleObj name="Equation" r:id="rId25" imgW="62026800" imgH="9944100" progId="Equation.DSMT4">
                  <p:embed/>
                  <p:pic>
                    <p:nvPicPr>
                      <p:cNvPr id="80932" name="Object 36">
                        <a:extLst>
                          <a:ext uri="{FF2B5EF4-FFF2-40B4-BE49-F238E27FC236}">
                            <a16:creationId xmlns:a16="http://schemas.microsoft.com/office/drawing/2014/main" id="{E0E40A47-1C89-AF4A-A9B9-84A7145218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188914"/>
                        <a:ext cx="6335712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3" name="Object 37">
            <a:extLst>
              <a:ext uri="{FF2B5EF4-FFF2-40B4-BE49-F238E27FC236}">
                <a16:creationId xmlns:a16="http://schemas.microsoft.com/office/drawing/2014/main" id="{4CEEDC26-5A7A-F940-AF6B-C0F7EDC6C4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520700"/>
          <a:ext cx="1651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4" name="Equation" r:id="rId27" imgW="38036500" imgH="9067800" progId="Equation.3">
                  <p:embed/>
                </p:oleObj>
              </mc:Choice>
              <mc:Fallback>
                <p:oleObj name="Equation" r:id="rId27" imgW="38036500" imgH="9067800" progId="Equation.3">
                  <p:embed/>
                  <p:pic>
                    <p:nvPicPr>
                      <p:cNvPr id="80933" name="Object 37">
                        <a:extLst>
                          <a:ext uri="{FF2B5EF4-FFF2-40B4-BE49-F238E27FC236}">
                            <a16:creationId xmlns:a16="http://schemas.microsoft.com/office/drawing/2014/main" id="{4CEEDC26-5A7A-F940-AF6B-C0F7EDC6C4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520700"/>
                        <a:ext cx="1651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34" name="Object 38">
            <a:extLst>
              <a:ext uri="{FF2B5EF4-FFF2-40B4-BE49-F238E27FC236}">
                <a16:creationId xmlns:a16="http://schemas.microsoft.com/office/drawing/2014/main" id="{6048ECA5-E316-6C47-A540-4B8612D2CC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35438" y="3971925"/>
          <a:ext cx="2247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35" name="Equation" r:id="rId29" imgW="51790600" imgH="23990300" progId="Equation.3">
                  <p:embed/>
                </p:oleObj>
              </mc:Choice>
              <mc:Fallback>
                <p:oleObj name="Equation" r:id="rId29" imgW="51790600" imgH="23990300" progId="Equation.3">
                  <p:embed/>
                  <p:pic>
                    <p:nvPicPr>
                      <p:cNvPr id="80934" name="Object 38">
                        <a:extLst>
                          <a:ext uri="{FF2B5EF4-FFF2-40B4-BE49-F238E27FC236}">
                            <a16:creationId xmlns:a16="http://schemas.microsoft.com/office/drawing/2014/main" id="{6048ECA5-E316-6C47-A540-4B8612D2CC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438" y="3971925"/>
                        <a:ext cx="2247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35" name="Text Box 39">
            <a:extLst>
              <a:ext uri="{FF2B5EF4-FFF2-40B4-BE49-F238E27FC236}">
                <a16:creationId xmlns:a16="http://schemas.microsoft.com/office/drawing/2014/main" id="{88F4E19D-FF65-2443-BF7D-40C3D5942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38" y="23876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据此有</a:t>
            </a:r>
          </a:p>
        </p:txBody>
      </p:sp>
      <p:sp>
        <p:nvSpPr>
          <p:cNvPr id="80936" name="Line 40">
            <a:extLst>
              <a:ext uri="{FF2B5EF4-FFF2-40B4-BE49-F238E27FC236}">
                <a16:creationId xmlns:a16="http://schemas.microsoft.com/office/drawing/2014/main" id="{9DBA85D2-3000-F042-9C49-A5006058C5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1320800"/>
            <a:ext cx="9144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0937" name="Oval 41">
            <a:extLst>
              <a:ext uri="{FF2B5EF4-FFF2-40B4-BE49-F238E27FC236}">
                <a16:creationId xmlns:a16="http://schemas.microsoft.com/office/drawing/2014/main" id="{30FB5B66-BC89-D24F-9D1D-4501ACCDB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350" y="2244725"/>
            <a:ext cx="71438" cy="714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6821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0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0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22" grpId="0" build="p" autoUpdateAnimBg="0"/>
      <p:bldP spid="80924" grpId="0" build="p" autoUpdateAnimBg="0" advAuto="0"/>
      <p:bldP spid="80926" grpId="0" build="p" autoUpdateAnimBg="0"/>
      <p:bldP spid="80935" grpId="0" build="p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3036A3D8-39AE-4546-B9E9-4AE276B11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5410200" cy="6096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当函数定义在任意有限区间上时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81923" name="Text Box 3">
            <a:extLst>
              <a:ext uri="{FF2B5EF4-FFF2-40B4-BE49-F238E27FC236}">
                <a16:creationId xmlns:a16="http://schemas.microsoft.com/office/drawing/2014/main" id="{DEB7C4D6-77A0-8B44-9101-7D0EC5D75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144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</a:p>
        </p:txBody>
      </p:sp>
      <p:graphicFrame>
        <p:nvGraphicFramePr>
          <p:cNvPr id="81924" name="Object 4">
            <a:extLst>
              <a:ext uri="{FF2B5EF4-FFF2-40B4-BE49-F238E27FC236}">
                <a16:creationId xmlns:a16="http://schemas.microsoft.com/office/drawing/2014/main" id="{E6C59050-AFC4-2841-81A4-17B62EF619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4225" y="1014413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6" name="Equation" r:id="rId3" imgW="53251100" imgH="9359900" progId="Equation.3">
                  <p:embed/>
                </p:oleObj>
              </mc:Choice>
              <mc:Fallback>
                <p:oleObj name="Equation" r:id="rId3" imgW="53251100" imgH="9359900" progId="Equation.3">
                  <p:embed/>
                  <p:pic>
                    <p:nvPicPr>
                      <p:cNvPr id="81924" name="Object 4">
                        <a:extLst>
                          <a:ext uri="{FF2B5EF4-FFF2-40B4-BE49-F238E27FC236}">
                            <a16:creationId xmlns:a16="http://schemas.microsoft.com/office/drawing/2014/main" id="{E6C59050-AFC4-2841-81A4-17B62EF619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5" y="1014413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5" name="Line 5">
            <a:extLst>
              <a:ext uri="{FF2B5EF4-FFF2-40B4-BE49-F238E27FC236}">
                <a16:creationId xmlns:a16="http://schemas.microsoft.com/office/drawing/2014/main" id="{9D6786B8-36A9-C94A-90BA-EC9C2DB922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600200"/>
            <a:ext cx="0" cy="9144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26" name="Text Box 6">
            <a:extLst>
              <a:ext uri="{FF2B5EF4-FFF2-40B4-BE49-F238E27FC236}">
                <a16:creationId xmlns:a16="http://schemas.microsoft.com/office/drawing/2014/main" id="{760F3939-4E47-C04F-A7AC-C297464D5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6906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1927" name="Object 7">
            <a:extLst>
              <a:ext uri="{FF2B5EF4-FFF2-40B4-BE49-F238E27FC236}">
                <a16:creationId xmlns:a16="http://schemas.microsoft.com/office/drawing/2014/main" id="{0B1B9847-B17D-A14A-AA0E-E0D836035C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60963" y="1600200"/>
          <a:ext cx="1968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7" name="Equation" r:id="rId5" imgW="45351700" imgH="19011900" progId="Equation.3">
                  <p:embed/>
                </p:oleObj>
              </mc:Choice>
              <mc:Fallback>
                <p:oleObj name="Equation" r:id="rId5" imgW="45351700" imgH="19011900" progId="Equation.3">
                  <p:embed/>
                  <p:pic>
                    <p:nvPicPr>
                      <p:cNvPr id="81927" name="Object 7">
                        <a:extLst>
                          <a:ext uri="{FF2B5EF4-FFF2-40B4-BE49-F238E27FC236}">
                            <a16:creationId xmlns:a16="http://schemas.microsoft.com/office/drawing/2014/main" id="{0B1B9847-B17D-A14A-AA0E-E0D836035C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0963" y="1600200"/>
                        <a:ext cx="1968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8" name="Text Box 8">
            <a:extLst>
              <a:ext uri="{FF2B5EF4-FFF2-40B4-BE49-F238E27FC236}">
                <a16:creationId xmlns:a16="http://schemas.microsoft.com/office/drawing/2014/main" id="{7CFAB9C5-D99F-2A4B-8190-B6BE1C90D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7526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81929" name="Object 9">
            <a:extLst>
              <a:ext uri="{FF2B5EF4-FFF2-40B4-BE49-F238E27FC236}">
                <a16:creationId xmlns:a16="http://schemas.microsoft.com/office/drawing/2014/main" id="{F853F224-404B-C34E-844B-10C95895E7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83513" y="1600200"/>
          <a:ext cx="1803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8" name="Equation" r:id="rId7" imgW="41541700" imgH="19011900" progId="Equation.3">
                  <p:embed/>
                </p:oleObj>
              </mc:Choice>
              <mc:Fallback>
                <p:oleObj name="Equation" r:id="rId7" imgW="41541700" imgH="19011900" progId="Equation.3">
                  <p:embed/>
                  <p:pic>
                    <p:nvPicPr>
                      <p:cNvPr id="81929" name="Object 9">
                        <a:extLst>
                          <a:ext uri="{FF2B5EF4-FFF2-40B4-BE49-F238E27FC236}">
                            <a16:creationId xmlns:a16="http://schemas.microsoft.com/office/drawing/2014/main" id="{F853F224-404B-C34E-844B-10C95895E7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1600200"/>
                        <a:ext cx="1803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0" name="Object 10">
            <a:extLst>
              <a:ext uri="{FF2B5EF4-FFF2-40B4-BE49-F238E27FC236}">
                <a16:creationId xmlns:a16="http://schemas.microsoft.com/office/drawing/2014/main" id="{6343F144-EDB7-0248-97AC-7EA6B5AB4F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87664" y="2486025"/>
          <a:ext cx="47323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9" name="Equation" r:id="rId9" imgW="109131100" imgH="19596100" progId="Equation.3">
                  <p:embed/>
                </p:oleObj>
              </mc:Choice>
              <mc:Fallback>
                <p:oleObj name="Equation" r:id="rId9" imgW="109131100" imgH="19596100" progId="Equation.3">
                  <p:embed/>
                  <p:pic>
                    <p:nvPicPr>
                      <p:cNvPr id="81930" name="Object 10">
                        <a:extLst>
                          <a:ext uri="{FF2B5EF4-FFF2-40B4-BE49-F238E27FC236}">
                            <a16:creationId xmlns:a16="http://schemas.microsoft.com/office/drawing/2014/main" id="{6343F144-EDB7-0248-97AC-7EA6B5AB4F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4" y="2486025"/>
                        <a:ext cx="47323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1" name="Object 11">
            <a:extLst>
              <a:ext uri="{FF2B5EF4-FFF2-40B4-BE49-F238E27FC236}">
                <a16:creationId xmlns:a16="http://schemas.microsoft.com/office/drawing/2014/main" id="{DA25D021-BE21-044E-91BF-7C56FACD45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83500" y="2514600"/>
          <a:ext cx="2374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0" name="Equation" r:id="rId11" imgW="54711600" imgH="19011900" progId="Equation.3">
                  <p:embed/>
                </p:oleObj>
              </mc:Choice>
              <mc:Fallback>
                <p:oleObj name="Equation" r:id="rId11" imgW="54711600" imgH="19011900" progId="Equation.3">
                  <p:embed/>
                  <p:pic>
                    <p:nvPicPr>
                      <p:cNvPr id="81931" name="Object 11">
                        <a:extLst>
                          <a:ext uri="{FF2B5EF4-FFF2-40B4-BE49-F238E27FC236}">
                            <a16:creationId xmlns:a16="http://schemas.microsoft.com/office/drawing/2014/main" id="{DA25D021-BE21-044E-91BF-7C56FACD45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2514600"/>
                        <a:ext cx="2374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2" name="Text Box 12">
            <a:extLst>
              <a:ext uri="{FF2B5EF4-FFF2-40B4-BE49-F238E27FC236}">
                <a16:creationId xmlns:a16="http://schemas.microsoft.com/office/drawing/2014/main" id="{4BC58F59-39D0-EE46-A54A-56E85AAD6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1148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81933" name="Object 13">
            <a:extLst>
              <a:ext uri="{FF2B5EF4-FFF2-40B4-BE49-F238E27FC236}">
                <a16:creationId xmlns:a16="http://schemas.microsoft.com/office/drawing/2014/main" id="{CC5F288B-714D-CF4D-B426-A600150BF03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3949700"/>
          <a:ext cx="243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1" name="Equation" r:id="rId13" imgW="56172100" imgH="19596100" progId="Equation.3">
                  <p:embed/>
                </p:oleObj>
              </mc:Choice>
              <mc:Fallback>
                <p:oleObj name="Equation" r:id="rId13" imgW="56172100" imgH="19596100" progId="Equation.3">
                  <p:embed/>
                  <p:pic>
                    <p:nvPicPr>
                      <p:cNvPr id="81933" name="Object 13">
                        <a:extLst>
                          <a:ext uri="{FF2B5EF4-FFF2-40B4-BE49-F238E27FC236}">
                            <a16:creationId xmlns:a16="http://schemas.microsoft.com/office/drawing/2014/main" id="{CC5F288B-714D-CF4D-B426-A600150BF0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949700"/>
                        <a:ext cx="243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4" name="Text Box 14">
            <a:extLst>
              <a:ext uri="{FF2B5EF4-FFF2-40B4-BE49-F238E27FC236}">
                <a16:creationId xmlns:a16="http://schemas.microsoft.com/office/drawing/2014/main" id="{348C84FD-49C1-D043-A126-908013278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0767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上展成傅里叶级数</a:t>
            </a:r>
          </a:p>
        </p:txBody>
      </p:sp>
      <p:graphicFrame>
        <p:nvGraphicFramePr>
          <p:cNvPr id="81935" name="Object 15">
            <a:extLst>
              <a:ext uri="{FF2B5EF4-FFF2-40B4-BE49-F238E27FC236}">
                <a16:creationId xmlns:a16="http://schemas.microsoft.com/office/drawing/2014/main" id="{62B9ADFD-7D45-C94D-A929-28B7D53C42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4211638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2" name="Equation" r:id="rId15" imgW="17259300" imgH="9359900" progId="Equation.3">
                  <p:embed/>
                </p:oleObj>
              </mc:Choice>
              <mc:Fallback>
                <p:oleObj name="Equation" r:id="rId15" imgW="17259300" imgH="9359900" progId="Equation.3">
                  <p:embed/>
                  <p:pic>
                    <p:nvPicPr>
                      <p:cNvPr id="81935" name="Object 15">
                        <a:extLst>
                          <a:ext uri="{FF2B5EF4-FFF2-40B4-BE49-F238E27FC236}">
                            <a16:creationId xmlns:a16="http://schemas.microsoft.com/office/drawing/2014/main" id="{62B9ADFD-7D45-C94D-A929-28B7D53C42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211638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6" name="Text Box 16">
            <a:extLst>
              <a:ext uri="{FF2B5EF4-FFF2-40B4-BE49-F238E27FC236}">
                <a16:creationId xmlns:a16="http://schemas.microsoft.com/office/drawing/2014/main" id="{3CB019AF-F685-4F41-9CAD-0B0C683ED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2908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周期延拓</a:t>
            </a:r>
          </a:p>
        </p:txBody>
      </p:sp>
      <p:sp>
        <p:nvSpPr>
          <p:cNvPr id="81937" name="Line 17">
            <a:extLst>
              <a:ext uri="{FF2B5EF4-FFF2-40B4-BE49-F238E27FC236}">
                <a16:creationId xmlns:a16="http://schemas.microsoft.com/office/drawing/2014/main" id="{785E42F6-F788-EA4F-8718-707ABBCEF8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200400"/>
            <a:ext cx="0" cy="685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38" name="Line 18">
            <a:extLst>
              <a:ext uri="{FF2B5EF4-FFF2-40B4-BE49-F238E27FC236}">
                <a16:creationId xmlns:a16="http://schemas.microsoft.com/office/drawing/2014/main" id="{BDB2179C-1A4C-3349-9E43-16C4C55204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876800"/>
            <a:ext cx="0" cy="685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39" name="Text Box 19">
            <a:extLst>
              <a:ext uri="{FF2B5EF4-FFF2-40B4-BE49-F238E27FC236}">
                <a16:creationId xmlns:a16="http://schemas.microsoft.com/office/drawing/2014/main" id="{38EBE9E4-C3C5-DD40-AA9A-ECF7D241B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92442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</a:t>
            </a:r>
          </a:p>
        </p:txBody>
      </p:sp>
      <p:graphicFrame>
        <p:nvGraphicFramePr>
          <p:cNvPr id="81940" name="Object 20">
            <a:extLst>
              <a:ext uri="{FF2B5EF4-FFF2-40B4-BE49-F238E27FC236}">
                <a16:creationId xmlns:a16="http://schemas.microsoft.com/office/drawing/2014/main" id="{58ED9BD0-413F-5F45-A3CE-AFF9840818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81600" y="4787900"/>
          <a:ext cx="1841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3" name="Equation" r:id="rId17" imgW="42418000" imgH="19596100" progId="Equation.3">
                  <p:embed/>
                </p:oleObj>
              </mc:Choice>
              <mc:Fallback>
                <p:oleObj name="Equation" r:id="rId17" imgW="42418000" imgH="19596100" progId="Equation.3">
                  <p:embed/>
                  <p:pic>
                    <p:nvPicPr>
                      <p:cNvPr id="81940" name="Object 20">
                        <a:extLst>
                          <a:ext uri="{FF2B5EF4-FFF2-40B4-BE49-F238E27FC236}">
                            <a16:creationId xmlns:a16="http://schemas.microsoft.com/office/drawing/2014/main" id="{58ED9BD0-413F-5F45-A3CE-AFF9840818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787900"/>
                        <a:ext cx="1841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1" name="Object 21">
            <a:extLst>
              <a:ext uri="{FF2B5EF4-FFF2-40B4-BE49-F238E27FC236}">
                <a16:creationId xmlns:a16="http://schemas.microsoft.com/office/drawing/2014/main" id="{5F3111C4-1659-8F4F-95F8-81F34BF726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89263" y="573405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4" name="Equation" r:id="rId19" imgW="16967200" imgH="9359900" progId="Equation.3">
                  <p:embed/>
                </p:oleObj>
              </mc:Choice>
              <mc:Fallback>
                <p:oleObj name="Equation" r:id="rId19" imgW="16967200" imgH="9359900" progId="Equation.3">
                  <p:embed/>
                  <p:pic>
                    <p:nvPicPr>
                      <p:cNvPr id="81941" name="Object 21">
                        <a:extLst>
                          <a:ext uri="{FF2B5EF4-FFF2-40B4-BE49-F238E27FC236}">
                            <a16:creationId xmlns:a16="http://schemas.microsoft.com/office/drawing/2014/main" id="{5F3111C4-1659-8F4F-95F8-81F34BF726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573405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2" name="Text Box 22">
            <a:extLst>
              <a:ext uri="{FF2B5EF4-FFF2-40B4-BE49-F238E27FC236}">
                <a16:creationId xmlns:a16="http://schemas.microsoft.com/office/drawing/2014/main" id="{5186283D-48DB-5646-9598-178529C92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60705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81943" name="Object 23">
            <a:extLst>
              <a:ext uri="{FF2B5EF4-FFF2-40B4-BE49-F238E27FC236}">
                <a16:creationId xmlns:a16="http://schemas.microsoft.com/office/drawing/2014/main" id="{6BC6C19E-0225-4240-9573-E85E5DEB81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78313" y="57404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55" name="Equation" r:id="rId21" imgW="17259300" imgH="9067800" progId="Equation.3">
                  <p:embed/>
                </p:oleObj>
              </mc:Choice>
              <mc:Fallback>
                <p:oleObj name="Equation" r:id="rId21" imgW="17259300" imgH="9067800" progId="Equation.3">
                  <p:embed/>
                  <p:pic>
                    <p:nvPicPr>
                      <p:cNvPr id="81943" name="Object 23">
                        <a:extLst>
                          <a:ext uri="{FF2B5EF4-FFF2-40B4-BE49-F238E27FC236}">
                            <a16:creationId xmlns:a16="http://schemas.microsoft.com/office/drawing/2014/main" id="{6BC6C19E-0225-4240-9573-E85E5DEB81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8313" y="57404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4" name="Text Box 24">
            <a:extLst>
              <a:ext uri="{FF2B5EF4-FFF2-40B4-BE49-F238E27FC236}">
                <a16:creationId xmlns:a16="http://schemas.microsoft.com/office/drawing/2014/main" id="{632E11D3-4F45-D744-8251-23A946613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300" y="4924426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代入展开式</a:t>
            </a:r>
          </a:p>
        </p:txBody>
      </p:sp>
      <p:sp>
        <p:nvSpPr>
          <p:cNvPr id="81945" name="Text Box 25">
            <a:extLst>
              <a:ext uri="{FF2B5EF4-FFF2-40B4-BE49-F238E27FC236}">
                <a16:creationId xmlns:a16="http://schemas.microsoft.com/office/drawing/2014/main" id="{CE751848-01E5-3C4F-9789-A57BE286E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69753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上的傅里叶级数 </a:t>
            </a:r>
          </a:p>
        </p:txBody>
      </p:sp>
      <p:sp>
        <p:nvSpPr>
          <p:cNvPr id="81946" name="Text Box 26">
            <a:extLst>
              <a:ext uri="{FF2B5EF4-FFF2-40B4-BE49-F238E27FC236}">
                <a16:creationId xmlns:a16="http://schemas.microsoft.com/office/drawing/2014/main" id="{210D04B1-6B00-8B44-8D73-A0AAF5137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357188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其展开方法为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81947" name="Group 27">
            <a:extLst>
              <a:ext uri="{FF2B5EF4-FFF2-40B4-BE49-F238E27FC236}">
                <a16:creationId xmlns:a16="http://schemas.microsoft.com/office/drawing/2014/main" id="{28E405C9-D299-114D-92B5-80BB6AB9752C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990600"/>
            <a:ext cx="3276600" cy="457200"/>
            <a:chOff x="3360" y="624"/>
            <a:chExt cx="2064" cy="288"/>
          </a:xfrm>
        </p:grpSpPr>
        <p:sp>
          <p:nvSpPr>
            <p:cNvPr id="81948" name="Line 28">
              <a:extLst>
                <a:ext uri="{FF2B5EF4-FFF2-40B4-BE49-F238E27FC236}">
                  <a16:creationId xmlns:a16="http://schemas.microsoft.com/office/drawing/2014/main" id="{BFB54041-F125-2146-83EC-27A290990D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692"/>
              <a:ext cx="18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1949" name="Object 29">
              <a:extLst>
                <a:ext uri="{FF2B5EF4-FFF2-40B4-BE49-F238E27FC236}">
                  <a16:creationId xmlns:a16="http://schemas.microsoft.com/office/drawing/2014/main" id="{EEE32E48-B29C-5E46-9C28-B3037654147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8" y="644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56" name="Equation" r:id="rId23" imgW="4978400" imgH="5270500" progId="Equation.3">
                    <p:embed/>
                  </p:oleObj>
                </mc:Choice>
                <mc:Fallback>
                  <p:oleObj name="Equation" r:id="rId23" imgW="4978400" imgH="5270500" progId="Equation.3">
                    <p:embed/>
                    <p:pic>
                      <p:nvPicPr>
                        <p:cNvPr id="81949" name="Object 29">
                          <a:extLst>
                            <a:ext uri="{FF2B5EF4-FFF2-40B4-BE49-F238E27FC236}">
                              <a16:creationId xmlns:a16="http://schemas.microsoft.com/office/drawing/2014/main" id="{EEE32E48-B29C-5E46-9C28-B3037654147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8" y="644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50" name="Line 30">
              <a:extLst>
                <a:ext uri="{FF2B5EF4-FFF2-40B4-BE49-F238E27FC236}">
                  <a16:creationId xmlns:a16="http://schemas.microsoft.com/office/drawing/2014/main" id="{B46DFE1B-8C9E-854B-9641-5F1DF2440D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1951" name="Line 31">
              <a:extLst>
                <a:ext uri="{FF2B5EF4-FFF2-40B4-BE49-F238E27FC236}">
                  <a16:creationId xmlns:a16="http://schemas.microsoft.com/office/drawing/2014/main" id="{A0791B5A-AFCC-5D48-AA2A-78DD88464D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1952" name="Object 32">
              <a:extLst>
                <a:ext uri="{FF2B5EF4-FFF2-40B4-BE49-F238E27FC236}">
                  <a16:creationId xmlns:a16="http://schemas.microsoft.com/office/drawing/2014/main" id="{696D917A-AE8D-7345-9DB4-2737863D3D2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0" y="740"/>
            <a:ext cx="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57" name="Equation" r:id="rId25" imgW="5270500" imgH="5270500" progId="Equation.3">
                    <p:embed/>
                  </p:oleObj>
                </mc:Choice>
                <mc:Fallback>
                  <p:oleObj name="Equation" r:id="rId25" imgW="5270500" imgH="5270500" progId="Equation.3">
                    <p:embed/>
                    <p:pic>
                      <p:nvPicPr>
                        <p:cNvPr id="81952" name="Object 32">
                          <a:extLst>
                            <a:ext uri="{FF2B5EF4-FFF2-40B4-BE49-F238E27FC236}">
                              <a16:creationId xmlns:a16="http://schemas.microsoft.com/office/drawing/2014/main" id="{696D917A-AE8D-7345-9DB4-2737863D3D2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0" y="740"/>
                          <a:ext cx="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53" name="Object 33">
              <a:extLst>
                <a:ext uri="{FF2B5EF4-FFF2-40B4-BE49-F238E27FC236}">
                  <a16:creationId xmlns:a16="http://schemas.microsoft.com/office/drawing/2014/main" id="{E0A61166-67B5-CF44-B837-927353A8FA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8" y="712"/>
            <a:ext cx="12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58" name="Equation" r:id="rId27" imgW="4686300" imgH="7315200" progId="Equation.3">
                    <p:embed/>
                  </p:oleObj>
                </mc:Choice>
                <mc:Fallback>
                  <p:oleObj name="Equation" r:id="rId27" imgW="4686300" imgH="7315200" progId="Equation.3">
                    <p:embed/>
                    <p:pic>
                      <p:nvPicPr>
                        <p:cNvPr id="81953" name="Object 33">
                          <a:extLst>
                            <a:ext uri="{FF2B5EF4-FFF2-40B4-BE49-F238E27FC236}">
                              <a16:creationId xmlns:a16="http://schemas.microsoft.com/office/drawing/2014/main" id="{E0A61166-67B5-CF44-B837-927353A8FA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8" y="712"/>
                          <a:ext cx="12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54" name="Line 34">
              <a:extLst>
                <a:ext uri="{FF2B5EF4-FFF2-40B4-BE49-F238E27FC236}">
                  <a16:creationId xmlns:a16="http://schemas.microsoft.com/office/drawing/2014/main" id="{FA3C2134-8879-D343-8DC8-F79D0E149E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92"/>
              <a:ext cx="100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1955" name="Line 35">
              <a:extLst>
                <a:ext uri="{FF2B5EF4-FFF2-40B4-BE49-F238E27FC236}">
                  <a16:creationId xmlns:a16="http://schemas.microsoft.com/office/drawing/2014/main" id="{DC6A00B8-F3EE-6B44-8D4C-703884B7D7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1956" name="Group 36">
            <a:extLst>
              <a:ext uri="{FF2B5EF4-FFF2-40B4-BE49-F238E27FC236}">
                <a16:creationId xmlns:a16="http://schemas.microsoft.com/office/drawing/2014/main" id="{19A8C42F-BF3E-E445-8D5A-BC6045F46B99}"/>
              </a:ext>
            </a:extLst>
          </p:cNvPr>
          <p:cNvGrpSpPr>
            <a:grpSpLocks/>
          </p:cNvGrpSpPr>
          <p:nvPr/>
        </p:nvGrpSpPr>
        <p:grpSpPr bwMode="auto">
          <a:xfrm>
            <a:off x="8115300" y="990600"/>
            <a:ext cx="571500" cy="673100"/>
            <a:chOff x="4152" y="624"/>
            <a:chExt cx="360" cy="424"/>
          </a:xfrm>
        </p:grpSpPr>
        <p:sp>
          <p:nvSpPr>
            <p:cNvPr id="81957" name="Line 37">
              <a:extLst>
                <a:ext uri="{FF2B5EF4-FFF2-40B4-BE49-F238E27FC236}">
                  <a16:creationId xmlns:a16="http://schemas.microsoft.com/office/drawing/2014/main" id="{0137C30F-1634-4E49-88DC-DE918137D3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1958" name="Object 38">
              <a:extLst>
                <a:ext uri="{FF2B5EF4-FFF2-40B4-BE49-F238E27FC236}">
                  <a16:creationId xmlns:a16="http://schemas.microsoft.com/office/drawing/2014/main" id="{5A609DC6-1EB2-BF4B-AEC6-34DB22A241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52" y="672"/>
            <a:ext cx="360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59" name="Equation" r:id="rId29" imgW="13169900" imgH="13754100" progId="Equation.3">
                    <p:embed/>
                  </p:oleObj>
                </mc:Choice>
                <mc:Fallback>
                  <p:oleObj name="Equation" r:id="rId29" imgW="13169900" imgH="13754100" progId="Equation.3">
                    <p:embed/>
                    <p:pic>
                      <p:nvPicPr>
                        <p:cNvPr id="81958" name="Object 38">
                          <a:extLst>
                            <a:ext uri="{FF2B5EF4-FFF2-40B4-BE49-F238E27FC236}">
                              <a16:creationId xmlns:a16="http://schemas.microsoft.com/office/drawing/2014/main" id="{5A609DC6-1EB2-BF4B-AEC6-34DB22A2415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2" y="672"/>
                          <a:ext cx="360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769736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utoUpdateAnimBg="0"/>
      <p:bldP spid="81926" grpId="0" autoUpdateAnimBg="0"/>
      <p:bldP spid="81928" grpId="0" autoUpdateAnimBg="0"/>
      <p:bldP spid="81932" grpId="0" autoUpdateAnimBg="0"/>
      <p:bldP spid="81934" grpId="0" autoUpdateAnimBg="0"/>
      <p:bldP spid="81936" grpId="0" autoUpdateAnimBg="0"/>
      <p:bldP spid="81939" grpId="0" autoUpdateAnimBg="0"/>
      <p:bldP spid="81942" grpId="0" autoUpdateAnimBg="0"/>
      <p:bldP spid="81944" grpId="0" build="p" autoUpdateAnimBg="0" advAuto="0"/>
      <p:bldP spid="81945" grpId="0" autoUpdateAnimBg="0"/>
      <p:bldP spid="81946" grpId="0" build="p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D4F8DECE-EF0E-1849-BB4A-3FBB682C7B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15240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方法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</a:p>
        </p:txBody>
      </p:sp>
      <p:graphicFrame>
        <p:nvGraphicFramePr>
          <p:cNvPr id="82947" name="Object 3">
            <a:extLst>
              <a:ext uri="{FF2B5EF4-FFF2-40B4-BE49-F238E27FC236}">
                <a16:creationId xmlns:a16="http://schemas.microsoft.com/office/drawing/2014/main" id="{82D6D2D4-D878-D04A-A376-BA564B73BA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3000" y="508000"/>
          <a:ext cx="241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8" name="Equation" r:id="rId3" imgW="55587900" imgH="9359900" progId="Equation.3">
                  <p:embed/>
                </p:oleObj>
              </mc:Choice>
              <mc:Fallback>
                <p:oleObj name="Equation" r:id="rId3" imgW="55587900" imgH="9359900" progId="Equation.3">
                  <p:embed/>
                  <p:pic>
                    <p:nvPicPr>
                      <p:cNvPr id="82947" name="Object 3">
                        <a:extLst>
                          <a:ext uri="{FF2B5EF4-FFF2-40B4-BE49-F238E27FC236}">
                            <a16:creationId xmlns:a16="http://schemas.microsoft.com/office/drawing/2014/main" id="{82D6D2D4-D878-D04A-A376-BA564B73BA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508000"/>
                        <a:ext cx="241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8" name="Line 4">
            <a:extLst>
              <a:ext uri="{FF2B5EF4-FFF2-40B4-BE49-F238E27FC236}">
                <a16:creationId xmlns:a16="http://schemas.microsoft.com/office/drawing/2014/main" id="{FC67A102-3B51-7F44-BA3A-6695BEED27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025525"/>
            <a:ext cx="0" cy="838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2949" name="Group 5">
            <a:extLst>
              <a:ext uri="{FF2B5EF4-FFF2-40B4-BE49-F238E27FC236}">
                <a16:creationId xmlns:a16="http://schemas.microsoft.com/office/drawing/2014/main" id="{62DDA4D8-0AE6-4848-A92B-CB4289550802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122363"/>
            <a:ext cx="1981200" cy="519112"/>
            <a:chOff x="1920" y="707"/>
            <a:chExt cx="1248" cy="327"/>
          </a:xfrm>
        </p:grpSpPr>
        <p:sp>
          <p:nvSpPr>
            <p:cNvPr id="82950" name="Text Box 6">
              <a:extLst>
                <a:ext uri="{FF2B5EF4-FFF2-40B4-BE49-F238E27FC236}">
                  <a16:creationId xmlns:a16="http://schemas.microsoft.com/office/drawing/2014/main" id="{D7C9FF52-EAEE-1C44-B918-1D8E43813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707"/>
              <a:ext cx="6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令</a:t>
              </a:r>
            </a:p>
          </p:txBody>
        </p:sp>
        <p:graphicFrame>
          <p:nvGraphicFramePr>
            <p:cNvPr id="82951" name="Object 7">
              <a:extLst>
                <a:ext uri="{FF2B5EF4-FFF2-40B4-BE49-F238E27FC236}">
                  <a16:creationId xmlns:a16="http://schemas.microsoft.com/office/drawing/2014/main" id="{8CEEBDC6-F651-E842-93FD-5E4E59D1942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40" y="816"/>
            <a:ext cx="92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69" name="Equation" r:id="rId5" imgW="33934400" imgH="7607300" progId="Equation.3">
                    <p:embed/>
                  </p:oleObj>
                </mc:Choice>
                <mc:Fallback>
                  <p:oleObj name="Equation" r:id="rId5" imgW="33934400" imgH="7607300" progId="Equation.3">
                    <p:embed/>
                    <p:pic>
                      <p:nvPicPr>
                        <p:cNvPr id="82951" name="Object 7">
                          <a:extLst>
                            <a:ext uri="{FF2B5EF4-FFF2-40B4-BE49-F238E27FC236}">
                              <a16:creationId xmlns:a16="http://schemas.microsoft.com/office/drawing/2014/main" id="{8CEEBDC6-F651-E842-93FD-5E4E59D1942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0" y="816"/>
                          <a:ext cx="92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52" name="Object 8">
            <a:extLst>
              <a:ext uri="{FF2B5EF4-FFF2-40B4-BE49-F238E27FC236}">
                <a16:creationId xmlns:a16="http://schemas.microsoft.com/office/drawing/2014/main" id="{F3267870-6DBE-8F47-9274-61D81E81C7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1905000"/>
          <a:ext cx="449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0" name="Equation" r:id="rId7" imgW="103568500" imgH="9359900" progId="Equation.3">
                  <p:embed/>
                </p:oleObj>
              </mc:Choice>
              <mc:Fallback>
                <p:oleObj name="Equation" r:id="rId7" imgW="103568500" imgH="9359900" progId="Equation.3">
                  <p:embed/>
                  <p:pic>
                    <p:nvPicPr>
                      <p:cNvPr id="82952" name="Object 8">
                        <a:extLst>
                          <a:ext uri="{FF2B5EF4-FFF2-40B4-BE49-F238E27FC236}">
                            <a16:creationId xmlns:a16="http://schemas.microsoft.com/office/drawing/2014/main" id="{F3267870-6DBE-8F47-9274-61D81E81C7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05000"/>
                        <a:ext cx="4495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3" name="Object 9">
            <a:extLst>
              <a:ext uri="{FF2B5EF4-FFF2-40B4-BE49-F238E27FC236}">
                <a16:creationId xmlns:a16="http://schemas.microsoft.com/office/drawing/2014/main" id="{9D442E26-34B2-7B48-8BD2-0C675821C2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1930400"/>
          <a:ext cx="1485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1" name="Equation" r:id="rId9" imgW="34226500" imgH="9944100" progId="Equation.3">
                  <p:embed/>
                </p:oleObj>
              </mc:Choice>
              <mc:Fallback>
                <p:oleObj name="Equation" r:id="rId9" imgW="34226500" imgH="9944100" progId="Equation.3">
                  <p:embed/>
                  <p:pic>
                    <p:nvPicPr>
                      <p:cNvPr id="82953" name="Object 9">
                        <a:extLst>
                          <a:ext uri="{FF2B5EF4-FFF2-40B4-BE49-F238E27FC236}">
                            <a16:creationId xmlns:a16="http://schemas.microsoft.com/office/drawing/2014/main" id="{9D442E26-34B2-7B48-8BD2-0C675821C2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1930400"/>
                        <a:ext cx="1485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4" name="Text Box 10">
            <a:extLst>
              <a:ext uri="{FF2B5EF4-FFF2-40B4-BE49-F238E27FC236}">
                <a16:creationId xmlns:a16="http://schemas.microsoft.com/office/drawing/2014/main" id="{07378B19-F8DF-364C-AB70-79BBD857D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4782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82955" name="Object 11">
            <a:extLst>
              <a:ext uri="{FF2B5EF4-FFF2-40B4-BE49-F238E27FC236}">
                <a16:creationId xmlns:a16="http://schemas.microsoft.com/office/drawing/2014/main" id="{2FC61F6E-D4DA-014D-820E-BB566E72DE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00500" y="3606800"/>
          <a:ext cx="1485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2" name="Equation" r:id="rId11" imgW="34226500" imgH="9944100" progId="Equation.3">
                  <p:embed/>
                </p:oleObj>
              </mc:Choice>
              <mc:Fallback>
                <p:oleObj name="Equation" r:id="rId11" imgW="34226500" imgH="9944100" progId="Equation.3">
                  <p:embed/>
                  <p:pic>
                    <p:nvPicPr>
                      <p:cNvPr id="82955" name="Object 11">
                        <a:extLst>
                          <a:ext uri="{FF2B5EF4-FFF2-40B4-BE49-F238E27FC236}">
                            <a16:creationId xmlns:a16="http://schemas.microsoft.com/office/drawing/2014/main" id="{2FC61F6E-D4DA-014D-820E-BB566E72DE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3606800"/>
                        <a:ext cx="1485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6" name="Text Box 12">
            <a:extLst>
              <a:ext uri="{FF2B5EF4-FFF2-40B4-BE49-F238E27FC236}">
                <a16:creationId xmlns:a16="http://schemas.microsoft.com/office/drawing/2014/main" id="{5AD4B4DC-67EF-4844-A445-D8AECAE5B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463926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上展成正弦或余弦级数</a:t>
            </a:r>
          </a:p>
        </p:txBody>
      </p:sp>
      <p:graphicFrame>
        <p:nvGraphicFramePr>
          <p:cNvPr id="82957" name="Object 13">
            <a:extLst>
              <a:ext uri="{FF2B5EF4-FFF2-40B4-BE49-F238E27FC236}">
                <a16:creationId xmlns:a16="http://schemas.microsoft.com/office/drawing/2014/main" id="{719BE531-6AFC-6740-BF60-70764621D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79700" y="3581400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3" name="Equation" r:id="rId13" imgW="17259300" imgH="9359900" progId="Equation.3">
                  <p:embed/>
                </p:oleObj>
              </mc:Choice>
              <mc:Fallback>
                <p:oleObj name="Equation" r:id="rId13" imgW="17259300" imgH="9359900" progId="Equation.3">
                  <p:embed/>
                  <p:pic>
                    <p:nvPicPr>
                      <p:cNvPr id="82957" name="Object 13">
                        <a:extLst>
                          <a:ext uri="{FF2B5EF4-FFF2-40B4-BE49-F238E27FC236}">
                            <a16:creationId xmlns:a16="http://schemas.microsoft.com/office/drawing/2014/main" id="{719BE531-6AFC-6740-BF60-70764621D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3581400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8" name="Text Box 14">
            <a:extLst>
              <a:ext uri="{FF2B5EF4-FFF2-40B4-BE49-F238E27FC236}">
                <a16:creationId xmlns:a16="http://schemas.microsoft.com/office/drawing/2014/main" id="{C88D8EDA-069E-0D4D-BD48-9896500A4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625726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奇或偶式周期延拓</a:t>
            </a:r>
          </a:p>
        </p:txBody>
      </p:sp>
      <p:sp>
        <p:nvSpPr>
          <p:cNvPr id="82959" name="Line 15">
            <a:extLst>
              <a:ext uri="{FF2B5EF4-FFF2-40B4-BE49-F238E27FC236}">
                <a16:creationId xmlns:a16="http://schemas.microsoft.com/office/drawing/2014/main" id="{A9438EF3-44B0-DF4C-82F5-E94801BD84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549525"/>
            <a:ext cx="0" cy="838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2960" name="Line 16">
            <a:extLst>
              <a:ext uri="{FF2B5EF4-FFF2-40B4-BE49-F238E27FC236}">
                <a16:creationId xmlns:a16="http://schemas.microsoft.com/office/drawing/2014/main" id="{6420FBA3-4DD9-1F4B-9A7E-68D789F36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149725"/>
            <a:ext cx="0" cy="9144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2961" name="Group 17">
            <a:extLst>
              <a:ext uri="{FF2B5EF4-FFF2-40B4-BE49-F238E27FC236}">
                <a16:creationId xmlns:a16="http://schemas.microsoft.com/office/drawing/2014/main" id="{BAC5DDD8-9EAC-1746-BF80-BA6189FAAAF0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4316413"/>
            <a:ext cx="4876800" cy="519112"/>
            <a:chOff x="1968" y="2719"/>
            <a:chExt cx="3072" cy="327"/>
          </a:xfrm>
        </p:grpSpPr>
        <p:sp>
          <p:nvSpPr>
            <p:cNvPr id="82962" name="Text Box 18">
              <a:extLst>
                <a:ext uri="{FF2B5EF4-FFF2-40B4-BE49-F238E27FC236}">
                  <a16:creationId xmlns:a16="http://schemas.microsoft.com/office/drawing/2014/main" id="{8ADFC764-9074-D349-B84D-6628258CF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2719"/>
              <a:ext cx="30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将                代入展开式</a:t>
              </a:r>
            </a:p>
          </p:txBody>
        </p:sp>
        <p:graphicFrame>
          <p:nvGraphicFramePr>
            <p:cNvPr id="82963" name="Object 19">
              <a:extLst>
                <a:ext uri="{FF2B5EF4-FFF2-40B4-BE49-F238E27FC236}">
                  <a16:creationId xmlns:a16="http://schemas.microsoft.com/office/drawing/2014/main" id="{1D5E2405-FA28-A64A-B521-AF0A78AC9A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6" y="2824"/>
            <a:ext cx="816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74" name="Equation" r:id="rId15" imgW="29845000" imgH="5562600" progId="Equation.3">
                    <p:embed/>
                  </p:oleObj>
                </mc:Choice>
                <mc:Fallback>
                  <p:oleObj name="Equation" r:id="rId15" imgW="29845000" imgH="5562600" progId="Equation.3">
                    <p:embed/>
                    <p:pic>
                      <p:nvPicPr>
                        <p:cNvPr id="82963" name="Object 19">
                          <a:extLst>
                            <a:ext uri="{FF2B5EF4-FFF2-40B4-BE49-F238E27FC236}">
                              <a16:creationId xmlns:a16="http://schemas.microsoft.com/office/drawing/2014/main" id="{1D5E2405-FA28-A64A-B521-AF0A78AC9A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824"/>
                          <a:ext cx="816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64" name="Object 20">
            <a:extLst>
              <a:ext uri="{FF2B5EF4-FFF2-40B4-BE49-F238E27FC236}">
                <a16:creationId xmlns:a16="http://schemas.microsoft.com/office/drawing/2014/main" id="{7654AAAE-E149-1243-BADD-48319B52F1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44800" y="53086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5" name="Equation" r:id="rId17" imgW="16967200" imgH="9359900" progId="Equation.3">
                  <p:embed/>
                </p:oleObj>
              </mc:Choice>
              <mc:Fallback>
                <p:oleObj name="Equation" r:id="rId17" imgW="16967200" imgH="9359900" progId="Equation.3">
                  <p:embed/>
                  <p:pic>
                    <p:nvPicPr>
                      <p:cNvPr id="82964" name="Object 20">
                        <a:extLst>
                          <a:ext uri="{FF2B5EF4-FFF2-40B4-BE49-F238E27FC236}">
                            <a16:creationId xmlns:a16="http://schemas.microsoft.com/office/drawing/2014/main" id="{7654AAAE-E149-1243-BADD-48319B52F1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53086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65" name="Text Box 21">
            <a:extLst>
              <a:ext uri="{FF2B5EF4-FFF2-40B4-BE49-F238E27FC236}">
                <a16:creationId xmlns:a16="http://schemas.microsoft.com/office/drawing/2014/main" id="{85B37B2C-33DA-104C-BB99-75083AC14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2054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82966" name="Object 22">
            <a:extLst>
              <a:ext uri="{FF2B5EF4-FFF2-40B4-BE49-F238E27FC236}">
                <a16:creationId xmlns:a16="http://schemas.microsoft.com/office/drawing/2014/main" id="{F2E822C3-72F6-3F44-92B8-5F2ED5A1D8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03700" y="53213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6" name="Equation" r:id="rId19" imgW="17259300" imgH="9067800" progId="Equation.3">
                  <p:embed/>
                </p:oleObj>
              </mc:Choice>
              <mc:Fallback>
                <p:oleObj name="Equation" r:id="rId19" imgW="17259300" imgH="9067800" progId="Equation.3">
                  <p:embed/>
                  <p:pic>
                    <p:nvPicPr>
                      <p:cNvPr id="82966" name="Object 22">
                        <a:extLst>
                          <a:ext uri="{FF2B5EF4-FFF2-40B4-BE49-F238E27FC236}">
                            <a16:creationId xmlns:a16="http://schemas.microsoft.com/office/drawing/2014/main" id="{F2E822C3-72F6-3F44-92B8-5F2ED5A1D8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53213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967" name="Group 23">
            <a:extLst>
              <a:ext uri="{FF2B5EF4-FFF2-40B4-BE49-F238E27FC236}">
                <a16:creationId xmlns:a16="http://schemas.microsoft.com/office/drawing/2014/main" id="{02CF0C04-27D3-374D-AA8F-369416E37B2F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1173163"/>
            <a:ext cx="1828800" cy="519112"/>
            <a:chOff x="3216" y="739"/>
            <a:chExt cx="1152" cy="327"/>
          </a:xfrm>
        </p:grpSpPr>
        <p:sp>
          <p:nvSpPr>
            <p:cNvPr id="82968" name="Text Box 24">
              <a:extLst>
                <a:ext uri="{FF2B5EF4-FFF2-40B4-BE49-F238E27FC236}">
                  <a16:creationId xmlns:a16="http://schemas.microsoft.com/office/drawing/2014/main" id="{054FB365-171A-4044-B33E-EBF993B818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739"/>
              <a:ext cx="6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即</a:t>
              </a:r>
            </a:p>
          </p:txBody>
        </p:sp>
        <p:graphicFrame>
          <p:nvGraphicFramePr>
            <p:cNvPr id="82969" name="Object 25">
              <a:extLst>
                <a:ext uri="{FF2B5EF4-FFF2-40B4-BE49-F238E27FC236}">
                  <a16:creationId xmlns:a16="http://schemas.microsoft.com/office/drawing/2014/main" id="{526AF49C-9461-FF4F-BD49-BB84AB4D76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52" y="816"/>
            <a:ext cx="816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77" name="Equation" r:id="rId21" imgW="29845000" imgH="5562600" progId="Equation.3">
                    <p:embed/>
                  </p:oleObj>
                </mc:Choice>
                <mc:Fallback>
                  <p:oleObj name="Equation" r:id="rId21" imgW="29845000" imgH="5562600" progId="Equation.3">
                    <p:embed/>
                    <p:pic>
                      <p:nvPicPr>
                        <p:cNvPr id="82969" name="Object 25">
                          <a:extLst>
                            <a:ext uri="{FF2B5EF4-FFF2-40B4-BE49-F238E27FC236}">
                              <a16:creationId xmlns:a16="http://schemas.microsoft.com/office/drawing/2014/main" id="{526AF49C-9461-FF4F-BD49-BB84AB4D768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816"/>
                          <a:ext cx="816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970" name="Text Box 26">
            <a:extLst>
              <a:ext uri="{FF2B5EF4-FFF2-40B4-BE49-F238E27FC236}">
                <a16:creationId xmlns:a16="http://schemas.microsoft.com/office/drawing/2014/main" id="{B53DC0EA-AF53-B24E-BE70-85F8098B2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205413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上的正弦或余弦级数 </a:t>
            </a:r>
          </a:p>
        </p:txBody>
      </p:sp>
      <p:grpSp>
        <p:nvGrpSpPr>
          <p:cNvPr id="82971" name="Group 27">
            <a:extLst>
              <a:ext uri="{FF2B5EF4-FFF2-40B4-BE49-F238E27FC236}">
                <a16:creationId xmlns:a16="http://schemas.microsoft.com/office/drawing/2014/main" id="{E2E1CEED-82DD-8E44-AC5F-4932E9363681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609600"/>
            <a:ext cx="3276600" cy="457200"/>
            <a:chOff x="3360" y="624"/>
            <a:chExt cx="2064" cy="288"/>
          </a:xfrm>
        </p:grpSpPr>
        <p:sp>
          <p:nvSpPr>
            <p:cNvPr id="82972" name="Line 28">
              <a:extLst>
                <a:ext uri="{FF2B5EF4-FFF2-40B4-BE49-F238E27FC236}">
                  <a16:creationId xmlns:a16="http://schemas.microsoft.com/office/drawing/2014/main" id="{D5611F1B-717E-B240-9208-D356B921E2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692"/>
              <a:ext cx="18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2973" name="Object 29">
              <a:extLst>
                <a:ext uri="{FF2B5EF4-FFF2-40B4-BE49-F238E27FC236}">
                  <a16:creationId xmlns:a16="http://schemas.microsoft.com/office/drawing/2014/main" id="{45EC4A01-CDB3-A149-B086-4C1D333D15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8" y="644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78" name="Equation" r:id="rId23" imgW="4978400" imgH="5270500" progId="Equation.3">
                    <p:embed/>
                  </p:oleObj>
                </mc:Choice>
                <mc:Fallback>
                  <p:oleObj name="Equation" r:id="rId23" imgW="4978400" imgH="5270500" progId="Equation.3">
                    <p:embed/>
                    <p:pic>
                      <p:nvPicPr>
                        <p:cNvPr id="82973" name="Object 29">
                          <a:extLst>
                            <a:ext uri="{FF2B5EF4-FFF2-40B4-BE49-F238E27FC236}">
                              <a16:creationId xmlns:a16="http://schemas.microsoft.com/office/drawing/2014/main" id="{45EC4A01-CDB3-A149-B086-4C1D333D15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8" y="644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974" name="Line 30">
              <a:extLst>
                <a:ext uri="{FF2B5EF4-FFF2-40B4-BE49-F238E27FC236}">
                  <a16:creationId xmlns:a16="http://schemas.microsoft.com/office/drawing/2014/main" id="{04D9842B-ED8A-8F40-87D9-0A74E4F2F2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975" name="Line 31">
              <a:extLst>
                <a:ext uri="{FF2B5EF4-FFF2-40B4-BE49-F238E27FC236}">
                  <a16:creationId xmlns:a16="http://schemas.microsoft.com/office/drawing/2014/main" id="{F8C9370A-0A3A-A544-9617-69A1A6D37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2976" name="Object 32">
              <a:extLst>
                <a:ext uri="{FF2B5EF4-FFF2-40B4-BE49-F238E27FC236}">
                  <a16:creationId xmlns:a16="http://schemas.microsoft.com/office/drawing/2014/main" id="{1D261ED4-FB25-9E40-8693-3BA1EF115FC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0" y="740"/>
            <a:ext cx="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79" name="Equation" r:id="rId25" imgW="5270500" imgH="5270500" progId="Equation.3">
                    <p:embed/>
                  </p:oleObj>
                </mc:Choice>
                <mc:Fallback>
                  <p:oleObj name="Equation" r:id="rId25" imgW="5270500" imgH="5270500" progId="Equation.3">
                    <p:embed/>
                    <p:pic>
                      <p:nvPicPr>
                        <p:cNvPr id="82976" name="Object 32">
                          <a:extLst>
                            <a:ext uri="{FF2B5EF4-FFF2-40B4-BE49-F238E27FC236}">
                              <a16:creationId xmlns:a16="http://schemas.microsoft.com/office/drawing/2014/main" id="{1D261ED4-FB25-9E40-8693-3BA1EF115F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0" y="740"/>
                          <a:ext cx="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977" name="Object 33">
              <a:extLst>
                <a:ext uri="{FF2B5EF4-FFF2-40B4-BE49-F238E27FC236}">
                  <a16:creationId xmlns:a16="http://schemas.microsoft.com/office/drawing/2014/main" id="{519E6C0F-5206-944D-9160-74C8ECD5F8C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8" y="712"/>
            <a:ext cx="12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80" name="Equation" r:id="rId27" imgW="4686300" imgH="7315200" progId="Equation.3">
                    <p:embed/>
                  </p:oleObj>
                </mc:Choice>
                <mc:Fallback>
                  <p:oleObj name="Equation" r:id="rId27" imgW="4686300" imgH="7315200" progId="Equation.3">
                    <p:embed/>
                    <p:pic>
                      <p:nvPicPr>
                        <p:cNvPr id="82977" name="Object 33">
                          <a:extLst>
                            <a:ext uri="{FF2B5EF4-FFF2-40B4-BE49-F238E27FC236}">
                              <a16:creationId xmlns:a16="http://schemas.microsoft.com/office/drawing/2014/main" id="{519E6C0F-5206-944D-9160-74C8ECD5F8C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8" y="712"/>
                          <a:ext cx="12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978" name="Line 34">
              <a:extLst>
                <a:ext uri="{FF2B5EF4-FFF2-40B4-BE49-F238E27FC236}">
                  <a16:creationId xmlns:a16="http://schemas.microsoft.com/office/drawing/2014/main" id="{6B5C5E3B-8504-B341-903F-0953BEA38C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92"/>
              <a:ext cx="100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979" name="Line 35">
              <a:extLst>
                <a:ext uri="{FF2B5EF4-FFF2-40B4-BE49-F238E27FC236}">
                  <a16:creationId xmlns:a16="http://schemas.microsoft.com/office/drawing/2014/main" id="{2ED74AE3-7397-7F4E-932F-0B9151A7A5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624"/>
              <a:ext cx="0" cy="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33673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 autoUpdateAnimBg="0"/>
      <p:bldP spid="82956" grpId="0" autoUpdateAnimBg="0"/>
      <p:bldP spid="82958" grpId="0" autoUpdateAnimBg="0"/>
      <p:bldP spid="82965" grpId="0" autoUpdateAnimBg="0"/>
      <p:bldP spid="82970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F42CAEB0-456B-994B-B49E-D38F456C3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2425700"/>
            <a:ext cx="2514600" cy="1676400"/>
          </a:xfrm>
          <a:prstGeom prst="rect">
            <a:avLst/>
          </a:prstGeom>
          <a:solidFill>
            <a:srgbClr val="0033CC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CB3844EC-5A89-DA4E-99A3-F6EBE1085E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92100"/>
            <a:ext cx="2514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83972" name="Object 4">
            <a:extLst>
              <a:ext uri="{FF2B5EF4-FFF2-40B4-BE49-F238E27FC236}">
                <a16:creationId xmlns:a16="http://schemas.microsoft.com/office/drawing/2014/main" id="{69E896A4-B0B2-6F4F-8146-E002F59C5FF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1" y="419100"/>
          <a:ext cx="361632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98" name="Equation" r:id="rId3" imgW="83388200" imgH="9067800" progId="Equation.3">
                  <p:embed/>
                </p:oleObj>
              </mc:Choice>
              <mc:Fallback>
                <p:oleObj name="Equation" r:id="rId3" imgW="83388200" imgH="9067800" progId="Equation.3">
                  <p:embed/>
                  <p:pic>
                    <p:nvPicPr>
                      <p:cNvPr id="83972" name="Object 4">
                        <a:extLst>
                          <a:ext uri="{FF2B5EF4-FFF2-40B4-BE49-F238E27FC236}">
                            <a16:creationId xmlns:a16="http://schemas.microsoft.com/office/drawing/2014/main" id="{69E896A4-B0B2-6F4F-8146-E002F59C5F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419100"/>
                        <a:ext cx="361632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3" name="Text Box 5">
            <a:extLst>
              <a:ext uri="{FF2B5EF4-FFF2-40B4-BE49-F238E27FC236}">
                <a16:creationId xmlns:a16="http://schemas.microsoft.com/office/drawing/2014/main" id="{9DD686A3-F353-204A-A59C-F8989CCAD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063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展成傅</a:t>
            </a:r>
            <a:r>
              <a:rPr lang="zh-CN" altLang="en-US" b="1">
                <a:solidFill>
                  <a:srgbClr val="000000"/>
                </a:solidFill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3974" name="Text Box 6">
            <a:extLst>
              <a:ext uri="{FF2B5EF4-FFF2-40B4-BE49-F238E27FC236}">
                <a16:creationId xmlns:a16="http://schemas.microsoft.com/office/drawing/2014/main" id="{CBAA74AD-B849-F64E-A03A-9CE2C1D89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8397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3975" name="Object 7">
            <a:extLst>
              <a:ext uri="{FF2B5EF4-FFF2-40B4-BE49-F238E27FC236}">
                <a16:creationId xmlns:a16="http://schemas.microsoft.com/office/drawing/2014/main" id="{6368ED6D-7D18-F049-AF6A-3111228435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930275"/>
          <a:ext cx="1524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99" name="Equation" r:id="rId5" imgW="35102800" imgH="9067800" progId="Equation.3">
                  <p:embed/>
                </p:oleObj>
              </mc:Choice>
              <mc:Fallback>
                <p:oleObj name="Equation" r:id="rId5" imgW="35102800" imgH="9067800" progId="Equation.3">
                  <p:embed/>
                  <p:pic>
                    <p:nvPicPr>
                      <p:cNvPr id="83975" name="Object 7">
                        <a:extLst>
                          <a:ext uri="{FF2B5EF4-FFF2-40B4-BE49-F238E27FC236}">
                            <a16:creationId xmlns:a16="http://schemas.microsoft.com/office/drawing/2014/main" id="{6368ED6D-7D18-F049-AF6A-3111228435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930275"/>
                        <a:ext cx="1524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6" name="Text Box 8">
            <a:extLst>
              <a:ext uri="{FF2B5EF4-FFF2-40B4-BE49-F238E27FC236}">
                <a16:creationId xmlns:a16="http://schemas.microsoft.com/office/drawing/2014/main" id="{64383657-A2D7-FB4B-A4CD-1C581E9E8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8255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83977" name="Object 9">
            <a:extLst>
              <a:ext uri="{FF2B5EF4-FFF2-40B4-BE49-F238E27FC236}">
                <a16:creationId xmlns:a16="http://schemas.microsoft.com/office/drawing/2014/main" id="{E28D6E0F-933B-D44B-AE86-222BC56039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1838" y="1441450"/>
          <a:ext cx="64246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0" name="Equation" r:id="rId7" imgW="148043900" imgH="9067800" progId="Equation.3">
                  <p:embed/>
                </p:oleObj>
              </mc:Choice>
              <mc:Fallback>
                <p:oleObj name="Equation" r:id="rId7" imgW="148043900" imgH="9067800" progId="Equation.3">
                  <p:embed/>
                  <p:pic>
                    <p:nvPicPr>
                      <p:cNvPr id="83977" name="Object 9">
                        <a:extLst>
                          <a:ext uri="{FF2B5EF4-FFF2-40B4-BE49-F238E27FC236}">
                            <a16:creationId xmlns:a16="http://schemas.microsoft.com/office/drawing/2014/main" id="{E28D6E0F-933B-D44B-AE86-222BC56039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1441450"/>
                        <a:ext cx="64246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8" name="Text Box 10">
            <a:extLst>
              <a:ext uri="{FF2B5EF4-FFF2-40B4-BE49-F238E27FC236}">
                <a16:creationId xmlns:a16="http://schemas.microsoft.com/office/drawing/2014/main" id="{963B39EE-4D9B-524A-9C1C-D74E6D74B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92301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zh-CN">
                <a:solidFill>
                  <a:srgbClr val="000000"/>
                </a:solidFill>
              </a:rPr>
              <a:t>延拓成周期为 10 的周期函数, 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3979" name="Text Box 11">
            <a:extLst>
              <a:ext uri="{FF2B5EF4-FFF2-40B4-BE49-F238E27FC236}">
                <a16:creationId xmlns:a16="http://schemas.microsoft.com/office/drawing/2014/main" id="{044F839E-31FF-8647-AFAD-B6CFA3E5C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4399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理</a:t>
            </a:r>
            <a:r>
              <a:rPr lang="zh-CN" altLang="en-US">
                <a:solidFill>
                  <a:srgbClr val="000000"/>
                </a:solidFill>
              </a:rPr>
              <a:t>条件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3980" name="Text Box 12">
            <a:extLst>
              <a:ext uri="{FF2B5EF4-FFF2-40B4-BE49-F238E27FC236}">
                <a16:creationId xmlns:a16="http://schemas.microsoft.com/office/drawing/2014/main" id="{EED2ED1E-BE62-6A4C-A774-F90ED598B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4399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是奇函数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83981" name="Object 13">
            <a:extLst>
              <a:ext uri="{FF2B5EF4-FFF2-40B4-BE49-F238E27FC236}">
                <a16:creationId xmlns:a16="http://schemas.microsoft.com/office/drawing/2014/main" id="{8698A981-4043-994B-B571-BA7EEF3D03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7150" y="3041650"/>
          <a:ext cx="3390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1" name="Equation" r:id="rId9" imgW="78117700" imgH="9944100" progId="Equation.3">
                  <p:embed/>
                </p:oleObj>
              </mc:Choice>
              <mc:Fallback>
                <p:oleObj name="Equation" r:id="rId9" imgW="78117700" imgH="9944100" progId="Equation.3">
                  <p:embed/>
                  <p:pic>
                    <p:nvPicPr>
                      <p:cNvPr id="83981" name="Object 13">
                        <a:extLst>
                          <a:ext uri="{FF2B5EF4-FFF2-40B4-BE49-F238E27FC236}">
                            <a16:creationId xmlns:a16="http://schemas.microsoft.com/office/drawing/2014/main" id="{8698A981-4043-994B-B571-BA7EEF3D03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150" y="3041650"/>
                        <a:ext cx="3390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2" name="Object 14">
            <a:extLst>
              <a:ext uri="{FF2B5EF4-FFF2-40B4-BE49-F238E27FC236}">
                <a16:creationId xmlns:a16="http://schemas.microsoft.com/office/drawing/2014/main" id="{BD2F46B2-71AE-EA4A-9C83-E4DE08E44F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71750" y="3505200"/>
          <a:ext cx="1714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2" name="Equation" r:id="rId11" imgW="39497000" imgH="19011900" progId="Equation.3">
                  <p:embed/>
                </p:oleObj>
              </mc:Choice>
              <mc:Fallback>
                <p:oleObj name="Equation" r:id="rId11" imgW="39497000" imgH="19011900" progId="Equation.3">
                  <p:embed/>
                  <p:pic>
                    <p:nvPicPr>
                      <p:cNvPr id="83982" name="Object 14">
                        <a:extLst>
                          <a:ext uri="{FF2B5EF4-FFF2-40B4-BE49-F238E27FC236}">
                            <a16:creationId xmlns:a16="http://schemas.microsoft.com/office/drawing/2014/main" id="{BD2F46B2-71AE-EA4A-9C83-E4DE08E44F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3505200"/>
                        <a:ext cx="1714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3" name="Object 15">
            <a:extLst>
              <a:ext uri="{FF2B5EF4-FFF2-40B4-BE49-F238E27FC236}">
                <a16:creationId xmlns:a16="http://schemas.microsoft.com/office/drawing/2014/main" id="{2D7634A9-1EDF-D641-83DC-6078BA9130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5776" y="3446464"/>
          <a:ext cx="1584325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3" name="Equation" r:id="rId13" imgW="15798800" imgH="9067800" progId="Equation.DSMT4">
                  <p:embed/>
                </p:oleObj>
              </mc:Choice>
              <mc:Fallback>
                <p:oleObj name="Equation" r:id="rId13" imgW="15798800" imgH="9067800" progId="Equation.DSMT4">
                  <p:embed/>
                  <p:pic>
                    <p:nvPicPr>
                      <p:cNvPr id="83983" name="Object 15">
                        <a:extLst>
                          <a:ext uri="{FF2B5EF4-FFF2-40B4-BE49-F238E27FC236}">
                            <a16:creationId xmlns:a16="http://schemas.microsoft.com/office/drawing/2014/main" id="{2D7634A9-1EDF-D641-83DC-6078BA9130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76" y="3446464"/>
                        <a:ext cx="1584325" cy="909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4" name="Object 16">
            <a:extLst>
              <a:ext uri="{FF2B5EF4-FFF2-40B4-BE49-F238E27FC236}">
                <a16:creationId xmlns:a16="http://schemas.microsoft.com/office/drawing/2014/main" id="{06CA1B9A-CEA6-914F-8CA8-3FEDFE27F1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3505200"/>
          <a:ext cx="1600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4" name="Equation" r:id="rId15" imgW="36868100" imgH="20777200" progId="Equation.3">
                  <p:embed/>
                </p:oleObj>
              </mc:Choice>
              <mc:Fallback>
                <p:oleObj name="Equation" r:id="rId15" imgW="36868100" imgH="20777200" progId="Equation.3">
                  <p:embed/>
                  <p:pic>
                    <p:nvPicPr>
                      <p:cNvPr id="83984" name="Object 16">
                        <a:extLst>
                          <a:ext uri="{FF2B5EF4-FFF2-40B4-BE49-F238E27FC236}">
                            <a16:creationId xmlns:a16="http://schemas.microsoft.com/office/drawing/2014/main" id="{06CA1B9A-CEA6-914F-8CA8-3FEDFE27F1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505200"/>
                        <a:ext cx="1600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5" name="Object 17">
            <a:extLst>
              <a:ext uri="{FF2B5EF4-FFF2-40B4-BE49-F238E27FC236}">
                <a16:creationId xmlns:a16="http://schemas.microsoft.com/office/drawing/2014/main" id="{FC611783-4BAD-1F4B-A515-07840C1D19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72400" y="4184650"/>
          <a:ext cx="1892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5" name="Equation" r:id="rId17" imgW="43599100" imgH="9067800" progId="Equation.3">
                  <p:embed/>
                </p:oleObj>
              </mc:Choice>
              <mc:Fallback>
                <p:oleObj name="Equation" r:id="rId17" imgW="43599100" imgH="9067800" progId="Equation.3">
                  <p:embed/>
                  <p:pic>
                    <p:nvPicPr>
                      <p:cNvPr id="83985" name="Object 17">
                        <a:extLst>
                          <a:ext uri="{FF2B5EF4-FFF2-40B4-BE49-F238E27FC236}">
                            <a16:creationId xmlns:a16="http://schemas.microsoft.com/office/drawing/2014/main" id="{FC611783-4BAD-1F4B-A515-07840C1D19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4184650"/>
                        <a:ext cx="1892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3986" name="Group 18">
            <a:extLst>
              <a:ext uri="{FF2B5EF4-FFF2-40B4-BE49-F238E27FC236}">
                <a16:creationId xmlns:a16="http://schemas.microsoft.com/office/drawing/2014/main" id="{ABB1694F-3431-9643-8AF2-CB91616E5090}"/>
              </a:ext>
            </a:extLst>
          </p:cNvPr>
          <p:cNvGrpSpPr>
            <a:grpSpLocks/>
          </p:cNvGrpSpPr>
          <p:nvPr/>
        </p:nvGrpSpPr>
        <p:grpSpPr bwMode="auto">
          <a:xfrm>
            <a:off x="8285164" y="2801939"/>
            <a:ext cx="1819275" cy="1235075"/>
            <a:chOff x="4307" y="1725"/>
            <a:chExt cx="1146" cy="778"/>
          </a:xfrm>
        </p:grpSpPr>
        <p:sp>
          <p:nvSpPr>
            <p:cNvPr id="83987" name="Line 19">
              <a:extLst>
                <a:ext uri="{FF2B5EF4-FFF2-40B4-BE49-F238E27FC236}">
                  <a16:creationId xmlns:a16="http://schemas.microsoft.com/office/drawing/2014/main" id="{5231BDF7-C953-F345-8ABE-ABB4FD06E8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07" y="2285"/>
              <a:ext cx="184" cy="184"/>
            </a:xfrm>
            <a:prstGeom prst="line">
              <a:avLst/>
            </a:prstGeom>
            <a:noFill/>
            <a:ln w="28575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988" name="Line 20">
              <a:extLst>
                <a:ext uri="{FF2B5EF4-FFF2-40B4-BE49-F238E27FC236}">
                  <a16:creationId xmlns:a16="http://schemas.microsoft.com/office/drawing/2014/main" id="{636C58DE-CE12-8547-ABB7-6897D3646F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263" y="1741"/>
              <a:ext cx="190" cy="190"/>
            </a:xfrm>
            <a:prstGeom prst="line">
              <a:avLst/>
            </a:prstGeom>
            <a:noFill/>
            <a:ln w="28575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989" name="Line 21">
              <a:extLst>
                <a:ext uri="{FF2B5EF4-FFF2-40B4-BE49-F238E27FC236}">
                  <a16:creationId xmlns:a16="http://schemas.microsoft.com/office/drawing/2014/main" id="{0791E59A-52FA-A044-9E4A-5CC7043A4D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122"/>
              <a:ext cx="0" cy="3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990" name="Line 22">
              <a:extLst>
                <a:ext uri="{FF2B5EF4-FFF2-40B4-BE49-F238E27FC236}">
                  <a16:creationId xmlns:a16="http://schemas.microsoft.com/office/drawing/2014/main" id="{B963798D-4AEF-C34E-82E2-9625F483B1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1" y="1738"/>
              <a:ext cx="0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991" name="Oval 23">
              <a:extLst>
                <a:ext uri="{FF2B5EF4-FFF2-40B4-BE49-F238E27FC236}">
                  <a16:creationId xmlns:a16="http://schemas.microsoft.com/office/drawing/2014/main" id="{68C99E78-C88C-DF49-A486-1E2F3EAA6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1725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992" name="Oval 24">
              <a:extLst>
                <a:ext uri="{FF2B5EF4-FFF2-40B4-BE49-F238E27FC236}">
                  <a16:creationId xmlns:a16="http://schemas.microsoft.com/office/drawing/2014/main" id="{7D1E98E6-3FC7-444C-BAF0-F632788F2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3" y="2462"/>
              <a:ext cx="41" cy="4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83993" name="Text Box 25">
            <a:extLst>
              <a:ext uri="{FF2B5EF4-FFF2-40B4-BE49-F238E27FC236}">
                <a16:creationId xmlns:a16="http://schemas.microsoft.com/office/drawing/2014/main" id="{5758E585-785E-9547-86B1-FA6691072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892301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>
                <a:solidFill>
                  <a:srgbClr val="000000"/>
                </a:solidFill>
              </a:rPr>
              <a:t>则它满足收敛定</a:t>
            </a: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3994" name="Object 26">
            <a:extLst>
              <a:ext uri="{FF2B5EF4-FFF2-40B4-BE49-F238E27FC236}">
                <a16:creationId xmlns:a16="http://schemas.microsoft.com/office/drawing/2014/main" id="{1DCC8021-5D8E-7F48-8AF1-73902BCB6E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66988" y="4292600"/>
          <a:ext cx="381635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6" name="Equation" r:id="rId19" imgW="38912800" imgH="10236200" progId="Equation.DSMT4">
                  <p:embed/>
                </p:oleObj>
              </mc:Choice>
              <mc:Fallback>
                <p:oleObj name="Equation" r:id="rId19" imgW="38912800" imgH="10236200" progId="Equation.DSMT4">
                  <p:embed/>
                  <p:pic>
                    <p:nvPicPr>
                      <p:cNvPr id="83994" name="Object 26">
                        <a:extLst>
                          <a:ext uri="{FF2B5EF4-FFF2-40B4-BE49-F238E27FC236}">
                            <a16:creationId xmlns:a16="http://schemas.microsoft.com/office/drawing/2014/main" id="{1DCC8021-5D8E-7F48-8AF1-73902BCB6E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8" y="4292600"/>
                        <a:ext cx="3816350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5" name="Object 27">
            <a:extLst>
              <a:ext uri="{FF2B5EF4-FFF2-40B4-BE49-F238E27FC236}">
                <a16:creationId xmlns:a16="http://schemas.microsoft.com/office/drawing/2014/main" id="{5EA5684A-583E-0445-A835-98CA46AA2D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91300" y="4657725"/>
          <a:ext cx="170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7" name="Equation" r:id="rId21" imgW="39204900" imgH="9067800" progId="Equation.3">
                  <p:embed/>
                </p:oleObj>
              </mc:Choice>
              <mc:Fallback>
                <p:oleObj name="Equation" r:id="rId21" imgW="39204900" imgH="9067800" progId="Equation.3">
                  <p:embed/>
                  <p:pic>
                    <p:nvPicPr>
                      <p:cNvPr id="83995" name="Object 27">
                        <a:extLst>
                          <a:ext uri="{FF2B5EF4-FFF2-40B4-BE49-F238E27FC236}">
                            <a16:creationId xmlns:a16="http://schemas.microsoft.com/office/drawing/2014/main" id="{5EA5684A-583E-0445-A835-98CA46AA2D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4657725"/>
                        <a:ext cx="170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6" name="Object 28">
            <a:extLst>
              <a:ext uri="{FF2B5EF4-FFF2-40B4-BE49-F238E27FC236}">
                <a16:creationId xmlns:a16="http://schemas.microsoft.com/office/drawing/2014/main" id="{B8EC6F5B-5AEF-2A4E-8074-C3BBDDAEFF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5913" y="5356226"/>
          <a:ext cx="439261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8" name="Equation" r:id="rId23" imgW="43891200" imgH="10236200" progId="Equation.DSMT4">
                  <p:embed/>
                </p:oleObj>
              </mc:Choice>
              <mc:Fallback>
                <p:oleObj name="Equation" r:id="rId23" imgW="43891200" imgH="10236200" progId="Equation.DSMT4">
                  <p:embed/>
                  <p:pic>
                    <p:nvPicPr>
                      <p:cNvPr id="83996" name="Object 28">
                        <a:extLst>
                          <a:ext uri="{FF2B5EF4-FFF2-40B4-BE49-F238E27FC236}">
                            <a16:creationId xmlns:a16="http://schemas.microsoft.com/office/drawing/2014/main" id="{B8EC6F5B-5AEF-2A4E-8074-C3BBDDAEFF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5356226"/>
                        <a:ext cx="439261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7" name="Object 29">
            <a:extLst>
              <a:ext uri="{FF2B5EF4-FFF2-40B4-BE49-F238E27FC236}">
                <a16:creationId xmlns:a16="http://schemas.microsoft.com/office/drawing/2014/main" id="{ECB0DF73-DB10-DB48-9888-161900BA05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73975" y="5715000"/>
          <a:ext cx="168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09" name="Equation" r:id="rId25" imgW="38912800" imgH="9067800" progId="Equation.3">
                  <p:embed/>
                </p:oleObj>
              </mc:Choice>
              <mc:Fallback>
                <p:oleObj name="Equation" r:id="rId25" imgW="38912800" imgH="9067800" progId="Equation.3">
                  <p:embed/>
                  <p:pic>
                    <p:nvPicPr>
                      <p:cNvPr id="83997" name="Object 29">
                        <a:extLst>
                          <a:ext uri="{FF2B5EF4-FFF2-40B4-BE49-F238E27FC236}">
                            <a16:creationId xmlns:a16="http://schemas.microsoft.com/office/drawing/2014/main" id="{ECB0DF73-DB10-DB48-9888-161900BA05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3975" y="5715000"/>
                        <a:ext cx="168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3998" name="Group 30">
            <a:extLst>
              <a:ext uri="{FF2B5EF4-FFF2-40B4-BE49-F238E27FC236}">
                <a16:creationId xmlns:a16="http://schemas.microsoft.com/office/drawing/2014/main" id="{07563A4B-4AB7-884A-BD69-7D0EF8098D7E}"/>
              </a:ext>
            </a:extLst>
          </p:cNvPr>
          <p:cNvGrpSpPr>
            <a:grpSpLocks/>
          </p:cNvGrpSpPr>
          <p:nvPr/>
        </p:nvGrpSpPr>
        <p:grpSpPr bwMode="auto">
          <a:xfrm>
            <a:off x="8031164" y="2528889"/>
            <a:ext cx="2332037" cy="1508125"/>
            <a:chOff x="4099" y="1505"/>
            <a:chExt cx="1469" cy="950"/>
          </a:xfrm>
        </p:grpSpPr>
        <p:grpSp>
          <p:nvGrpSpPr>
            <p:cNvPr id="83999" name="Group 31">
              <a:extLst>
                <a:ext uri="{FF2B5EF4-FFF2-40B4-BE49-F238E27FC236}">
                  <a16:creationId xmlns:a16="http://schemas.microsoft.com/office/drawing/2014/main" id="{4C41C984-98FB-E74E-B594-E07A7BC776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99" y="1505"/>
              <a:ext cx="1469" cy="950"/>
              <a:chOff x="4147" y="1553"/>
              <a:chExt cx="1469" cy="950"/>
            </a:xfrm>
          </p:grpSpPr>
          <p:sp>
            <p:nvSpPr>
              <p:cNvPr id="84000" name="Line 32">
                <a:extLst>
                  <a:ext uri="{FF2B5EF4-FFF2-40B4-BE49-F238E27FC236}">
                    <a16:creationId xmlns:a16="http://schemas.microsoft.com/office/drawing/2014/main" id="{F485C03F-67D9-F24E-9E2D-703D52E38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43" y="2111"/>
                <a:ext cx="0" cy="3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4001" name="Object 33">
                <a:extLst>
                  <a:ext uri="{FF2B5EF4-FFF2-40B4-BE49-F238E27FC236}">
                    <a16:creationId xmlns:a16="http://schemas.microsoft.com/office/drawing/2014/main" id="{1CDEC44A-DE3D-8542-AB61-640093A20BB6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25" y="1553"/>
              <a:ext cx="376" cy="2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910" name="Equation" r:id="rId27" imgW="17259300" imgH="9359900" progId="Equation.3">
                      <p:embed/>
                    </p:oleObj>
                  </mc:Choice>
                  <mc:Fallback>
                    <p:oleObj name="Equation" r:id="rId27" imgW="17259300" imgH="9359900" progId="Equation.3">
                      <p:embed/>
                      <p:pic>
                        <p:nvPicPr>
                          <p:cNvPr id="84001" name="Object 33">
                            <a:extLst>
                              <a:ext uri="{FF2B5EF4-FFF2-40B4-BE49-F238E27FC236}">
                                <a16:creationId xmlns:a16="http://schemas.microsoft.com/office/drawing/2014/main" id="{1CDEC44A-DE3D-8542-AB61-640093A20BB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25" y="1553"/>
                            <a:ext cx="376" cy="20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4002" name="Line 34">
                <a:extLst>
                  <a:ext uri="{FF2B5EF4-FFF2-40B4-BE49-F238E27FC236}">
                    <a16:creationId xmlns:a16="http://schemas.microsoft.com/office/drawing/2014/main" id="{F954B258-4274-954E-B537-5722621C49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7" y="2111"/>
                <a:ext cx="146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003" name="Line 35">
                <a:extLst>
                  <a:ext uri="{FF2B5EF4-FFF2-40B4-BE49-F238E27FC236}">
                    <a16:creationId xmlns:a16="http://schemas.microsoft.com/office/drawing/2014/main" id="{F7CDBD98-3A41-124D-947D-9AF07C236E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96" y="1560"/>
                <a:ext cx="0" cy="91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004" name="Line 36">
                <a:extLst>
                  <a:ext uri="{FF2B5EF4-FFF2-40B4-BE49-F238E27FC236}">
                    <a16:creationId xmlns:a16="http://schemas.microsoft.com/office/drawing/2014/main" id="{6AEEF450-5506-6346-9149-3437F1D622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02" y="1728"/>
                <a:ext cx="735" cy="735"/>
              </a:xfrm>
              <a:prstGeom prst="line">
                <a:avLst/>
              </a:prstGeom>
              <a:noFill/>
              <a:ln w="28575">
                <a:solidFill>
                  <a:srgbClr val="FF99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005" name="Line 37">
                <a:extLst>
                  <a:ext uri="{FF2B5EF4-FFF2-40B4-BE49-F238E27FC236}">
                    <a16:creationId xmlns:a16="http://schemas.microsoft.com/office/drawing/2014/main" id="{70F6EA39-5B8E-3B47-A002-BE63EFEB37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1744"/>
                <a:ext cx="0" cy="36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4006" name="Object 38">
                <a:extLst>
                  <a:ext uri="{FF2B5EF4-FFF2-40B4-BE49-F238E27FC236}">
                    <a16:creationId xmlns:a16="http://schemas.microsoft.com/office/drawing/2014/main" id="{EE18E7EA-1E96-7844-A5D8-B0DDE10C7DED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88" y="2168"/>
              <a:ext cx="12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911" name="Equation" r:id="rId29" imgW="4686300" imgH="4978400" progId="Equation.3">
                      <p:embed/>
                    </p:oleObj>
                  </mc:Choice>
                  <mc:Fallback>
                    <p:oleObj name="Equation" r:id="rId29" imgW="4686300" imgH="4978400" progId="Equation.3">
                      <p:embed/>
                      <p:pic>
                        <p:nvPicPr>
                          <p:cNvPr id="84006" name="Object 38">
                            <a:extLst>
                              <a:ext uri="{FF2B5EF4-FFF2-40B4-BE49-F238E27FC236}">
                                <a16:creationId xmlns:a16="http://schemas.microsoft.com/office/drawing/2014/main" id="{EE18E7EA-1E96-7844-A5D8-B0DDE10C7DE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88" y="2168"/>
                            <a:ext cx="128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4007" name="Oval 39">
                <a:extLst>
                  <a:ext uri="{FF2B5EF4-FFF2-40B4-BE49-F238E27FC236}">
                    <a16:creationId xmlns:a16="http://schemas.microsoft.com/office/drawing/2014/main" id="{15B7D033-984C-4840-A55F-5044A5B9D2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8" y="1726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008" name="Oval 40">
                <a:extLst>
                  <a:ext uri="{FF2B5EF4-FFF2-40B4-BE49-F238E27FC236}">
                    <a16:creationId xmlns:a16="http://schemas.microsoft.com/office/drawing/2014/main" id="{AC05BA26-C3C1-EC4F-9EE7-92A087651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3" y="2462"/>
                <a:ext cx="41" cy="4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4009" name="Object 41">
                <a:extLst>
                  <a:ext uri="{FF2B5EF4-FFF2-40B4-BE49-F238E27FC236}">
                    <a16:creationId xmlns:a16="http://schemas.microsoft.com/office/drawing/2014/main" id="{A5F580FC-4532-274E-8E41-138603F47C92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35" y="2112"/>
              <a:ext cx="141" cy="2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912" name="公式" r:id="rId31" imgW="2628900" imgH="4102100" progId="Equation.3">
                      <p:embed/>
                    </p:oleObj>
                  </mc:Choice>
                  <mc:Fallback>
                    <p:oleObj name="公式" r:id="rId31" imgW="2628900" imgH="4102100" progId="Equation.3">
                      <p:embed/>
                      <p:pic>
                        <p:nvPicPr>
                          <p:cNvPr id="84009" name="Object 41">
                            <a:extLst>
                              <a:ext uri="{FF2B5EF4-FFF2-40B4-BE49-F238E27FC236}">
                                <a16:creationId xmlns:a16="http://schemas.microsoft.com/office/drawing/2014/main" id="{A5F580FC-4532-274E-8E41-138603F47C9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5" y="2112"/>
                            <a:ext cx="141" cy="21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010" name="Object 42">
                <a:extLst>
                  <a:ext uri="{FF2B5EF4-FFF2-40B4-BE49-F238E27FC236}">
                    <a16:creationId xmlns:a16="http://schemas.microsoft.com/office/drawing/2014/main" id="{3BED5FFE-A81E-4A4B-9CAE-3815E4D12E9C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76" y="2112"/>
              <a:ext cx="284" cy="2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913" name="公式" r:id="rId33" imgW="5270500" imgH="4102100" progId="Equation.3">
                      <p:embed/>
                    </p:oleObj>
                  </mc:Choice>
                  <mc:Fallback>
                    <p:oleObj name="公式" r:id="rId33" imgW="5270500" imgH="4102100" progId="Equation.3">
                      <p:embed/>
                      <p:pic>
                        <p:nvPicPr>
                          <p:cNvPr id="84010" name="Object 42">
                            <a:extLst>
                              <a:ext uri="{FF2B5EF4-FFF2-40B4-BE49-F238E27FC236}">
                                <a16:creationId xmlns:a16="http://schemas.microsoft.com/office/drawing/2014/main" id="{3BED5FFE-A81E-4A4B-9CAE-3815E4D12E9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6" y="2112"/>
                            <a:ext cx="284" cy="21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84011" name="Picture 43">
              <a:extLst>
                <a:ext uri="{FF2B5EF4-FFF2-40B4-BE49-F238E27FC236}">
                  <a16:creationId xmlns:a16="http://schemas.microsoft.com/office/drawing/2014/main" id="{D3FCF3A2-D8DC-6B41-836E-8D24D5644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0" y="2067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732986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3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4" grpId="0" autoUpdateAnimBg="0"/>
      <p:bldP spid="83976" grpId="0" autoUpdateAnimBg="0"/>
      <p:bldP spid="83978" grpId="0" autoUpdateAnimBg="0"/>
      <p:bldP spid="83979" grpId="0" autoUpdateAnimBg="0"/>
      <p:bldP spid="83980" grpId="0" autoUpdateAnimBg="0"/>
      <p:bldP spid="8399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BBCB69DB-E30B-744F-AB6F-F2A09F31B6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2362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将函数</a:t>
            </a:r>
          </a:p>
        </p:txBody>
      </p:sp>
      <p:graphicFrame>
        <p:nvGraphicFramePr>
          <p:cNvPr id="70659" name="Object 3">
            <a:extLst>
              <a:ext uri="{FF2B5EF4-FFF2-40B4-BE49-F238E27FC236}">
                <a16:creationId xmlns:a16="http://schemas.microsoft.com/office/drawing/2014/main" id="{198B1489-2BE0-4448-A5D6-08F76F14B5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51300" y="228600"/>
          <a:ext cx="1422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18" name="Equation" r:id="rId3" imgW="32766000" imgH="11696700" progId="Equation.3">
                  <p:embed/>
                </p:oleObj>
              </mc:Choice>
              <mc:Fallback>
                <p:oleObj name="Equation" r:id="rId3" imgW="32766000" imgH="11696700" progId="Equation.3">
                  <p:embed/>
                  <p:pic>
                    <p:nvPicPr>
                      <p:cNvPr id="70659" name="Object 3">
                        <a:extLst>
                          <a:ext uri="{FF2B5EF4-FFF2-40B4-BE49-F238E27FC236}">
                            <a16:creationId xmlns:a16="http://schemas.microsoft.com/office/drawing/2014/main" id="{198B1489-2BE0-4448-A5D6-08F76F14B5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228600"/>
                        <a:ext cx="1422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0" name="Text Box 4">
            <a:extLst>
              <a:ext uri="{FF2B5EF4-FFF2-40B4-BE49-F238E27FC236}">
                <a16:creationId xmlns:a16="http://schemas.microsoft.com/office/drawing/2014/main" id="{03097B00-631B-8643-9D4B-B2B74236A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428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70661" name="Text Box 5">
            <a:extLst>
              <a:ext uri="{FF2B5EF4-FFF2-40B4-BE49-F238E27FC236}">
                <a16:creationId xmlns:a16="http://schemas.microsoft.com/office/drawing/2014/main" id="{8ED9A3FD-7129-F44D-9D87-328F75F94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838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ea typeface="仿宋_GB2312" pitchFamily="49" charset="-122"/>
              </a:rPr>
              <a:t>解</a:t>
            </a:r>
            <a:r>
              <a:rPr lang="en-US" altLang="zh-CN" b="1">
                <a:solidFill>
                  <a:srgbClr val="000000"/>
                </a:solidFill>
                <a:ea typeface="仿宋_GB2312" pitchFamily="49" charset="-122"/>
              </a:rPr>
              <a:t>: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</a:t>
            </a:r>
          </a:p>
        </p:txBody>
      </p:sp>
      <p:graphicFrame>
        <p:nvGraphicFramePr>
          <p:cNvPr id="70662" name="Object 6">
            <a:extLst>
              <a:ext uri="{FF2B5EF4-FFF2-40B4-BE49-F238E27FC236}">
                <a16:creationId xmlns:a16="http://schemas.microsoft.com/office/drawing/2014/main" id="{BDB8857C-D0C2-F543-8603-667914CD7D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7500" y="838200"/>
          <a:ext cx="2235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19" name="Equation" r:id="rId5" imgW="51498500" imgH="11696700" progId="Equation.3">
                  <p:embed/>
                </p:oleObj>
              </mc:Choice>
              <mc:Fallback>
                <p:oleObj name="Equation" r:id="rId5" imgW="51498500" imgH="11696700" progId="Equation.3">
                  <p:embed/>
                  <p:pic>
                    <p:nvPicPr>
                      <p:cNvPr id="70662" name="Object 6">
                        <a:extLst>
                          <a:ext uri="{FF2B5EF4-FFF2-40B4-BE49-F238E27FC236}">
                            <a16:creationId xmlns:a16="http://schemas.microsoft.com/office/drawing/2014/main" id="{BDB8857C-D0C2-F543-8603-667914CD7D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838200"/>
                        <a:ext cx="2235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7">
            <a:extLst>
              <a:ext uri="{FF2B5EF4-FFF2-40B4-BE49-F238E27FC236}">
                <a16:creationId xmlns:a16="http://schemas.microsoft.com/office/drawing/2014/main" id="{FEBD56CF-6817-EA45-8845-4E659D94C5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07000" y="857250"/>
          <a:ext cx="363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0" name="Equation" r:id="rId7" imgW="83680300" imgH="11696700" progId="Equation.3">
                  <p:embed/>
                </p:oleObj>
              </mc:Choice>
              <mc:Fallback>
                <p:oleObj name="Equation" r:id="rId7" imgW="83680300" imgH="11696700" progId="Equation.3">
                  <p:embed/>
                  <p:pic>
                    <p:nvPicPr>
                      <p:cNvPr id="70663" name="Object 7">
                        <a:extLst>
                          <a:ext uri="{FF2B5EF4-FFF2-40B4-BE49-F238E27FC236}">
                            <a16:creationId xmlns:a16="http://schemas.microsoft.com/office/drawing/2014/main" id="{FEBD56CF-6817-EA45-8845-4E659D94C5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0" y="857250"/>
                        <a:ext cx="3632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>
            <a:extLst>
              <a:ext uri="{FF2B5EF4-FFF2-40B4-BE49-F238E27FC236}">
                <a16:creationId xmlns:a16="http://schemas.microsoft.com/office/drawing/2014/main" id="{0B76AA2B-55B5-0142-A482-78050896A0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2214" y="1600201"/>
          <a:ext cx="2301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1" name="公式" r:id="rId9" imgW="2044700" imgH="3797300" progId="Equation.3">
                  <p:embed/>
                </p:oleObj>
              </mc:Choice>
              <mc:Fallback>
                <p:oleObj name="公式" r:id="rId9" imgW="2044700" imgH="3797300" progId="Equation.3">
                  <p:embed/>
                  <p:pic>
                    <p:nvPicPr>
                      <p:cNvPr id="70664" name="Object 8">
                        <a:extLst>
                          <a:ext uri="{FF2B5EF4-FFF2-40B4-BE49-F238E27FC236}">
                            <a16:creationId xmlns:a16="http://schemas.microsoft.com/office/drawing/2014/main" id="{0B76AA2B-55B5-0142-A482-78050896A0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4" y="1600201"/>
                        <a:ext cx="2301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5" name="Text Box 9">
            <a:extLst>
              <a:ext uri="{FF2B5EF4-FFF2-40B4-BE49-F238E27FC236}">
                <a16:creationId xmlns:a16="http://schemas.microsoft.com/office/drawing/2014/main" id="{085B3769-47D2-2845-9F25-5CB438D10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24257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其收敛半径为 </a:t>
            </a:r>
          </a:p>
        </p:txBody>
      </p:sp>
      <p:graphicFrame>
        <p:nvGraphicFramePr>
          <p:cNvPr id="70666" name="Object 10">
            <a:extLst>
              <a:ext uri="{FF2B5EF4-FFF2-40B4-BE49-F238E27FC236}">
                <a16:creationId xmlns:a16="http://schemas.microsoft.com/office/drawing/2014/main" id="{2DDDADB1-D910-E148-83B4-ADA32978CE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77200" y="2527300"/>
          <a:ext cx="800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2" name="Equation" r:id="rId11" imgW="18427700" imgH="5562600" progId="Equation.3">
                  <p:embed/>
                </p:oleObj>
              </mc:Choice>
              <mc:Fallback>
                <p:oleObj name="Equation" r:id="rId11" imgW="18427700" imgH="5562600" progId="Equation.3">
                  <p:embed/>
                  <p:pic>
                    <p:nvPicPr>
                      <p:cNvPr id="70666" name="Object 10">
                        <a:extLst>
                          <a:ext uri="{FF2B5EF4-FFF2-40B4-BE49-F238E27FC236}">
                            <a16:creationId xmlns:a16="http://schemas.microsoft.com/office/drawing/2014/main" id="{2DDDADB1-D910-E148-83B4-ADA32978CE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527300"/>
                        <a:ext cx="8001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7" name="Text Box 11">
            <a:extLst>
              <a:ext uri="{FF2B5EF4-FFF2-40B4-BE49-F238E27FC236}">
                <a16:creationId xmlns:a16="http://schemas.microsoft.com/office/drawing/2014/main" id="{05D7BCFE-B54A-AA49-8673-BB27E7593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638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对任何有限数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其余项满足</a:t>
            </a:r>
          </a:p>
        </p:txBody>
      </p:sp>
      <p:graphicFrame>
        <p:nvGraphicFramePr>
          <p:cNvPr id="70668" name="Object 12">
            <a:extLst>
              <a:ext uri="{FF2B5EF4-FFF2-40B4-BE49-F238E27FC236}">
                <a16:creationId xmlns:a16="http://schemas.microsoft.com/office/drawing/2014/main" id="{F4A15F89-A23B-C84B-A859-8699BCBD34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03501" y="3711575"/>
          <a:ext cx="35909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3" name="Equation" r:id="rId13" imgW="82804000" imgH="23114000" progId="Equation.3">
                  <p:embed/>
                </p:oleObj>
              </mc:Choice>
              <mc:Fallback>
                <p:oleObj name="Equation" r:id="rId13" imgW="82804000" imgH="23114000" progId="Equation.3">
                  <p:embed/>
                  <p:pic>
                    <p:nvPicPr>
                      <p:cNvPr id="70668" name="Object 12">
                        <a:extLst>
                          <a:ext uri="{FF2B5EF4-FFF2-40B4-BE49-F238E27FC236}">
                            <a16:creationId xmlns:a16="http://schemas.microsoft.com/office/drawing/2014/main" id="{F4A15F89-A23B-C84B-A859-8699BCBD34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1" y="3711575"/>
                        <a:ext cx="35909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9" name="Object 13">
            <a:extLst>
              <a:ext uri="{FF2B5EF4-FFF2-40B4-BE49-F238E27FC236}">
                <a16:creationId xmlns:a16="http://schemas.microsoft.com/office/drawing/2014/main" id="{5A9095E7-3E9F-644C-B0A8-DE67BAEB69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59300" y="3733800"/>
          <a:ext cx="35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4" name="Equation" r:id="rId15" imgW="8191500" imgH="9944100" progId="Equation.3">
                  <p:embed/>
                </p:oleObj>
              </mc:Choice>
              <mc:Fallback>
                <p:oleObj name="Equation" r:id="rId15" imgW="8191500" imgH="9944100" progId="Equation.3">
                  <p:embed/>
                  <p:pic>
                    <p:nvPicPr>
                      <p:cNvPr id="70669" name="Object 13">
                        <a:extLst>
                          <a:ext uri="{FF2B5EF4-FFF2-40B4-BE49-F238E27FC236}">
                            <a16:creationId xmlns:a16="http://schemas.microsoft.com/office/drawing/2014/main" id="{5A9095E7-3E9F-644C-B0A8-DE67BAEB69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3733800"/>
                        <a:ext cx="355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0" name="Object 14">
            <a:extLst>
              <a:ext uri="{FF2B5EF4-FFF2-40B4-BE49-F238E27FC236}">
                <a16:creationId xmlns:a16="http://schemas.microsoft.com/office/drawing/2014/main" id="{C2DB2434-0B71-AE4D-8A5C-EE87252345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8625" y="43180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5" name="Equation" r:id="rId17" imgW="23698200" imgH="9359900" progId="Equation.3">
                  <p:embed/>
                </p:oleObj>
              </mc:Choice>
              <mc:Fallback>
                <p:oleObj name="Equation" r:id="rId17" imgW="23698200" imgH="9359900" progId="Equation.3">
                  <p:embed/>
                  <p:pic>
                    <p:nvPicPr>
                      <p:cNvPr id="70670" name="Object 14">
                        <a:extLst>
                          <a:ext uri="{FF2B5EF4-FFF2-40B4-BE49-F238E27FC236}">
                            <a16:creationId xmlns:a16="http://schemas.microsoft.com/office/drawing/2014/main" id="{C2DB2434-0B71-AE4D-8A5C-EE87252345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25" y="43180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1" name="Object 15">
            <a:extLst>
              <a:ext uri="{FF2B5EF4-FFF2-40B4-BE49-F238E27FC236}">
                <a16:creationId xmlns:a16="http://schemas.microsoft.com/office/drawing/2014/main" id="{1DFE94A8-E6B9-D045-AF95-D44BC06BA52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97500" y="3937000"/>
          <a:ext cx="62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6" name="Equation" r:id="rId19" imgW="14338300" imgH="9944100" progId="Equation.3">
                  <p:embed/>
                </p:oleObj>
              </mc:Choice>
              <mc:Fallback>
                <p:oleObj name="Equation" r:id="rId19" imgW="14338300" imgH="9944100" progId="Equation.3">
                  <p:embed/>
                  <p:pic>
                    <p:nvPicPr>
                      <p:cNvPr id="70671" name="Object 15">
                        <a:extLst>
                          <a:ext uri="{FF2B5EF4-FFF2-40B4-BE49-F238E27FC236}">
                            <a16:creationId xmlns:a16="http://schemas.microsoft.com/office/drawing/2014/main" id="{1DFE94A8-E6B9-D045-AF95-D44BC06BA5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3937000"/>
                        <a:ext cx="62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2" name="Object 16">
            <a:extLst>
              <a:ext uri="{FF2B5EF4-FFF2-40B4-BE49-F238E27FC236}">
                <a16:creationId xmlns:a16="http://schemas.microsoft.com/office/drawing/2014/main" id="{0753CD5E-8C31-8D4C-BCD5-76F95B55EF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70625" y="3938588"/>
          <a:ext cx="800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7" name="Equation" r:id="rId21" imgW="18427700" imgH="10528300" progId="Equation.3">
                  <p:embed/>
                </p:oleObj>
              </mc:Choice>
              <mc:Fallback>
                <p:oleObj name="Equation" r:id="rId21" imgW="18427700" imgH="10528300" progId="Equation.3">
                  <p:embed/>
                  <p:pic>
                    <p:nvPicPr>
                      <p:cNvPr id="70672" name="Object 16">
                        <a:extLst>
                          <a:ext uri="{FF2B5EF4-FFF2-40B4-BE49-F238E27FC236}">
                            <a16:creationId xmlns:a16="http://schemas.microsoft.com/office/drawing/2014/main" id="{0753CD5E-8C31-8D4C-BCD5-76F95B55EF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25" y="3938588"/>
                        <a:ext cx="800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3" name="Object 17">
            <a:extLst>
              <a:ext uri="{FF2B5EF4-FFF2-40B4-BE49-F238E27FC236}">
                <a16:creationId xmlns:a16="http://schemas.microsoft.com/office/drawing/2014/main" id="{1FF86216-9316-4E42-A824-BD95371E971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10425" y="3670300"/>
          <a:ext cx="1054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8" name="Equation" r:id="rId23" imgW="24282400" imgH="24282400" progId="Equation.3">
                  <p:embed/>
                </p:oleObj>
              </mc:Choice>
              <mc:Fallback>
                <p:oleObj name="Equation" r:id="rId23" imgW="24282400" imgH="24282400" progId="Equation.3">
                  <p:embed/>
                  <p:pic>
                    <p:nvPicPr>
                      <p:cNvPr id="70673" name="Object 17">
                        <a:extLst>
                          <a:ext uri="{FF2B5EF4-FFF2-40B4-BE49-F238E27FC236}">
                            <a16:creationId xmlns:a16="http://schemas.microsoft.com/office/drawing/2014/main" id="{1FF86216-9316-4E42-A824-BD95371E97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425" y="3670300"/>
                        <a:ext cx="1054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4" name="Text Box 18">
            <a:extLst>
              <a:ext uri="{FF2B5EF4-FFF2-40B4-BE49-F238E27FC236}">
                <a16:creationId xmlns:a16="http://schemas.microsoft.com/office/drawing/2014/main" id="{1B58DC28-5EBC-0F4B-8BD2-2BB4F6446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86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70675" name="Object 19">
            <a:extLst>
              <a:ext uri="{FF2B5EF4-FFF2-40B4-BE49-F238E27FC236}">
                <a16:creationId xmlns:a16="http://schemas.microsoft.com/office/drawing/2014/main" id="{00614D3E-75DF-2443-B904-B1BA91E37D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63800" y="5334000"/>
          <a:ext cx="59769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9" name="Equation" r:id="rId25" imgW="137795000" imgH="21361400" progId="Equation.3">
                  <p:embed/>
                </p:oleObj>
              </mc:Choice>
              <mc:Fallback>
                <p:oleObj name="Equation" r:id="rId25" imgW="137795000" imgH="21361400" progId="Equation.3">
                  <p:embed/>
                  <p:pic>
                    <p:nvPicPr>
                      <p:cNvPr id="70675" name="Object 19">
                        <a:extLst>
                          <a:ext uri="{FF2B5EF4-FFF2-40B4-BE49-F238E27FC236}">
                            <a16:creationId xmlns:a16="http://schemas.microsoft.com/office/drawing/2014/main" id="{00614D3E-75DF-2443-B904-B1BA91E37D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5334000"/>
                        <a:ext cx="59769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6" name="Object 20">
            <a:extLst>
              <a:ext uri="{FF2B5EF4-FFF2-40B4-BE49-F238E27FC236}">
                <a16:creationId xmlns:a16="http://schemas.microsoft.com/office/drawing/2014/main" id="{E7546B35-0C98-F64D-9E79-EDEB68FC7E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3000" y="2476500"/>
          <a:ext cx="13462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0" name="Equation" r:id="rId27" imgW="31013400" imgH="15214600" progId="Equation.3">
                  <p:embed/>
                </p:oleObj>
              </mc:Choice>
              <mc:Fallback>
                <p:oleObj name="Equation" r:id="rId27" imgW="31013400" imgH="15214600" progId="Equation.3">
                  <p:embed/>
                  <p:pic>
                    <p:nvPicPr>
                      <p:cNvPr id="70676" name="Object 20">
                        <a:extLst>
                          <a:ext uri="{FF2B5EF4-FFF2-40B4-BE49-F238E27FC236}">
                            <a16:creationId xmlns:a16="http://schemas.microsoft.com/office/drawing/2014/main" id="{E7546B35-0C98-F64D-9E79-EDEB68FC7E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476500"/>
                        <a:ext cx="13462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7" name="Object 21">
            <a:extLst>
              <a:ext uri="{FF2B5EF4-FFF2-40B4-BE49-F238E27FC236}">
                <a16:creationId xmlns:a16="http://schemas.microsoft.com/office/drawing/2014/main" id="{128BA3C9-8503-2E4B-AB52-38C5546F52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2209801"/>
          <a:ext cx="325438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1" name="Equation" r:id="rId29" imgW="7899400" imgH="21361400" progId="Equation.3">
                  <p:embed/>
                </p:oleObj>
              </mc:Choice>
              <mc:Fallback>
                <p:oleObj name="Equation" r:id="rId29" imgW="7899400" imgH="21361400" progId="Equation.3">
                  <p:embed/>
                  <p:pic>
                    <p:nvPicPr>
                      <p:cNvPr id="70677" name="Object 21">
                        <a:extLst>
                          <a:ext uri="{FF2B5EF4-FFF2-40B4-BE49-F238E27FC236}">
                            <a16:creationId xmlns:a16="http://schemas.microsoft.com/office/drawing/2014/main" id="{128BA3C9-8503-2E4B-AB52-38C5546F52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209801"/>
                        <a:ext cx="325438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8" name="Object 22">
            <a:extLst>
              <a:ext uri="{FF2B5EF4-FFF2-40B4-BE49-F238E27FC236}">
                <a16:creationId xmlns:a16="http://schemas.microsoft.com/office/drawing/2014/main" id="{BF690C9D-A7B9-3F45-A72C-106428200F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1" y="2268538"/>
          <a:ext cx="1001713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2" name="Equation" r:id="rId31" imgW="24282400" imgH="21361400" progId="Equation.3">
                  <p:embed/>
                </p:oleObj>
              </mc:Choice>
              <mc:Fallback>
                <p:oleObj name="Equation" r:id="rId31" imgW="24282400" imgH="21361400" progId="Equation.3">
                  <p:embed/>
                  <p:pic>
                    <p:nvPicPr>
                      <p:cNvPr id="70678" name="Object 22">
                        <a:extLst>
                          <a:ext uri="{FF2B5EF4-FFF2-40B4-BE49-F238E27FC236}">
                            <a16:creationId xmlns:a16="http://schemas.microsoft.com/office/drawing/2014/main" id="{BF690C9D-A7B9-3F45-A72C-106428200F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2268538"/>
                        <a:ext cx="1001713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9" name="Object 23">
            <a:extLst>
              <a:ext uri="{FF2B5EF4-FFF2-40B4-BE49-F238E27FC236}">
                <a16:creationId xmlns:a16="http://schemas.microsoft.com/office/drawing/2014/main" id="{0F2725CE-D2A5-4647-8A57-1D738DB198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53463" y="3929063"/>
          <a:ext cx="1003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3" name="Equation" r:id="rId33" imgW="23114000" imgH="5854700" progId="Equation.3">
                  <p:embed/>
                </p:oleObj>
              </mc:Choice>
              <mc:Fallback>
                <p:oleObj name="Equation" r:id="rId33" imgW="23114000" imgH="5854700" progId="Equation.3">
                  <p:embed/>
                  <p:pic>
                    <p:nvPicPr>
                      <p:cNvPr id="70679" name="Object 23">
                        <a:extLst>
                          <a:ext uri="{FF2B5EF4-FFF2-40B4-BE49-F238E27FC236}">
                            <a16:creationId xmlns:a16="http://schemas.microsoft.com/office/drawing/2014/main" id="{0F2725CE-D2A5-4647-8A57-1D738DB198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3463" y="3929063"/>
                        <a:ext cx="1003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0" name="Line 24">
            <a:extLst>
              <a:ext uri="{FF2B5EF4-FFF2-40B4-BE49-F238E27FC236}">
                <a16:creationId xmlns:a16="http://schemas.microsoft.com/office/drawing/2014/main" id="{35BE2CF8-B02F-C14F-B71A-7706680A8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0901" y="4249738"/>
            <a:ext cx="14462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0681" name="Object 25">
            <a:extLst>
              <a:ext uri="{FF2B5EF4-FFF2-40B4-BE49-F238E27FC236}">
                <a16:creationId xmlns:a16="http://schemas.microsoft.com/office/drawing/2014/main" id="{3B0CCD9A-5D35-204B-B093-6B34901CFD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071100" y="4068763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4" name="Equation" r:id="rId35" imgW="4978400" imgH="7315200" progId="Equation.3">
                  <p:embed/>
                </p:oleObj>
              </mc:Choice>
              <mc:Fallback>
                <p:oleObj name="Equation" r:id="rId35" imgW="4978400" imgH="7315200" progId="Equation.3">
                  <p:embed/>
                  <p:pic>
                    <p:nvPicPr>
                      <p:cNvPr id="70681" name="Object 25">
                        <a:extLst>
                          <a:ext uri="{FF2B5EF4-FFF2-40B4-BE49-F238E27FC236}">
                            <a16:creationId xmlns:a16="http://schemas.microsoft.com/office/drawing/2014/main" id="{3B0CCD9A-5D35-204B-B093-6B34901CFD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71100" y="4068763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2" name="Object 26">
            <a:extLst>
              <a:ext uri="{FF2B5EF4-FFF2-40B4-BE49-F238E27FC236}">
                <a16:creationId xmlns:a16="http://schemas.microsoft.com/office/drawing/2014/main" id="{A419C2B2-BDD9-3E4B-95AD-A7E9826651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6800" y="5562600"/>
          <a:ext cx="186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5" name="Equation" r:id="rId37" imgW="43002200" imgH="9359900" progId="Equation.3">
                  <p:embed/>
                </p:oleObj>
              </mc:Choice>
              <mc:Fallback>
                <p:oleObj name="Equation" r:id="rId37" imgW="43002200" imgH="9359900" progId="Equation.3">
                  <p:embed/>
                  <p:pic>
                    <p:nvPicPr>
                      <p:cNvPr id="70682" name="Object 26">
                        <a:extLst>
                          <a:ext uri="{FF2B5EF4-FFF2-40B4-BE49-F238E27FC236}">
                            <a16:creationId xmlns:a16="http://schemas.microsoft.com/office/drawing/2014/main" id="{A419C2B2-BDD9-3E4B-95AD-A7E9826651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5562600"/>
                        <a:ext cx="186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3" name="Text Box 27">
            <a:extLst>
              <a:ext uri="{FF2B5EF4-FFF2-40B4-BE49-F238E27FC236}">
                <a16:creationId xmlns:a16="http://schemas.microsoft.com/office/drawing/2014/main" id="{5EEE1827-3BB9-7548-9A76-B201D7916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7386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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在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0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与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x </a:t>
            </a:r>
            <a:r>
              <a:rPr lang="zh-CN" altLang="zh-CN">
                <a:solidFill>
                  <a:srgbClr val="000000"/>
                </a:solidFill>
                <a:sym typeface="Symbol" pitchFamily="2" charset="2"/>
              </a:rPr>
              <a:t>之间)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70684" name="Object 28">
            <a:extLst>
              <a:ext uri="{FF2B5EF4-FFF2-40B4-BE49-F238E27FC236}">
                <a16:creationId xmlns:a16="http://schemas.microsoft.com/office/drawing/2014/main" id="{883AEE34-4C32-A14A-A480-C9E76B3F6B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172720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6" name="Equation" r:id="rId39" imgW="11404600" imgH="5854700" progId="Equation.3">
                  <p:embed/>
                </p:oleObj>
              </mc:Choice>
              <mc:Fallback>
                <p:oleObj name="Equation" r:id="rId39" imgW="11404600" imgH="5854700" progId="Equation.3">
                  <p:embed/>
                  <p:pic>
                    <p:nvPicPr>
                      <p:cNvPr id="70684" name="Object 28">
                        <a:extLst>
                          <a:ext uri="{FF2B5EF4-FFF2-40B4-BE49-F238E27FC236}">
                            <a16:creationId xmlns:a16="http://schemas.microsoft.com/office/drawing/2014/main" id="{883AEE34-4C32-A14A-A480-C9E76B3F6B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72720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5" name="Object 29">
            <a:extLst>
              <a:ext uri="{FF2B5EF4-FFF2-40B4-BE49-F238E27FC236}">
                <a16:creationId xmlns:a16="http://schemas.microsoft.com/office/drawing/2014/main" id="{FDDDE1CE-D2C5-2046-80B5-E381EDA8B7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2000" y="1406525"/>
          <a:ext cx="1003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7" name="Equation" r:id="rId41" imgW="23114000" imgH="21361400" progId="Equation.3">
                  <p:embed/>
                </p:oleObj>
              </mc:Choice>
              <mc:Fallback>
                <p:oleObj name="Equation" r:id="rId41" imgW="23114000" imgH="21361400" progId="Equation.3">
                  <p:embed/>
                  <p:pic>
                    <p:nvPicPr>
                      <p:cNvPr id="70685" name="Object 29">
                        <a:extLst>
                          <a:ext uri="{FF2B5EF4-FFF2-40B4-BE49-F238E27FC236}">
                            <a16:creationId xmlns:a16="http://schemas.microsoft.com/office/drawing/2014/main" id="{FDDDE1CE-D2C5-2046-80B5-E381EDA8B7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406525"/>
                        <a:ext cx="1003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6" name="Object 30">
            <a:extLst>
              <a:ext uri="{FF2B5EF4-FFF2-40B4-BE49-F238E27FC236}">
                <a16:creationId xmlns:a16="http://schemas.microsoft.com/office/drawing/2014/main" id="{3B183438-FF93-4343-AEFB-50CC5572A4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1371600"/>
          <a:ext cx="952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8" name="Equation" r:id="rId43" imgW="21945600" imgH="21361400" progId="Equation.3">
                  <p:embed/>
                </p:oleObj>
              </mc:Choice>
              <mc:Fallback>
                <p:oleObj name="Equation" r:id="rId43" imgW="21945600" imgH="21361400" progId="Equation.3">
                  <p:embed/>
                  <p:pic>
                    <p:nvPicPr>
                      <p:cNvPr id="70686" name="Object 30">
                        <a:extLst>
                          <a:ext uri="{FF2B5EF4-FFF2-40B4-BE49-F238E27FC236}">
                            <a16:creationId xmlns:a16="http://schemas.microsoft.com/office/drawing/2014/main" id="{3B183438-FF93-4343-AEFB-50CC5572A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371600"/>
                        <a:ext cx="952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7" name="Object 31">
            <a:extLst>
              <a:ext uri="{FF2B5EF4-FFF2-40B4-BE49-F238E27FC236}">
                <a16:creationId xmlns:a16="http://schemas.microsoft.com/office/drawing/2014/main" id="{3DB72E33-C265-DF4D-A5EA-1671EE24E6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1385888"/>
          <a:ext cx="2349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39" name="Equation" r:id="rId45" imgW="54127400" imgH="21361400" progId="Equation.3">
                  <p:embed/>
                </p:oleObj>
              </mc:Choice>
              <mc:Fallback>
                <p:oleObj name="Equation" r:id="rId45" imgW="54127400" imgH="21361400" progId="Equation.3">
                  <p:embed/>
                  <p:pic>
                    <p:nvPicPr>
                      <p:cNvPr id="70687" name="Object 31">
                        <a:extLst>
                          <a:ext uri="{FF2B5EF4-FFF2-40B4-BE49-F238E27FC236}">
                            <a16:creationId xmlns:a16="http://schemas.microsoft.com/office/drawing/2014/main" id="{3DB72E33-C265-DF4D-A5EA-1671EE24E6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385888"/>
                        <a:ext cx="2349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8" name="Text Box 32">
            <a:extLst>
              <a:ext uri="{FF2B5EF4-FFF2-40B4-BE49-F238E27FC236}">
                <a16:creationId xmlns:a16="http://schemas.microsoft.com/office/drawing/2014/main" id="{05FF48E6-5253-A44A-AAF2-0D66EA76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874713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故得级数 </a:t>
            </a:r>
          </a:p>
        </p:txBody>
      </p:sp>
      <p:sp>
        <p:nvSpPr>
          <p:cNvPr id="70689" name="Line 33">
            <a:extLst>
              <a:ext uri="{FF2B5EF4-FFF2-40B4-BE49-F238E27FC236}">
                <a16:creationId xmlns:a16="http://schemas.microsoft.com/office/drawing/2014/main" id="{E750F1EC-FBAF-C642-B96E-DAE838E6C1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43700" y="2222500"/>
            <a:ext cx="304800" cy="914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3074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0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 autoUpdateAnimBg="0"/>
      <p:bldP spid="70665" grpId="0" autoUpdateAnimBg="0"/>
      <p:bldP spid="70667" grpId="0" autoUpdateAnimBg="0"/>
      <p:bldP spid="70674" grpId="0" autoUpdateAnimBg="0"/>
      <p:bldP spid="70683" grpId="0" autoUpdateAnimBg="0"/>
      <p:bldP spid="70688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C00407ED-2059-9844-8246-E3E1F179D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0861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5AB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</a:t>
            </a:r>
            <a:r>
              <a:rPr lang="zh-CN" altLang="en-US" b="1">
                <a:solidFill>
                  <a:srgbClr val="000000"/>
                </a:solidFill>
              </a:rPr>
              <a:t>欧拉公式</a:t>
            </a:r>
          </a:p>
        </p:txBody>
      </p:sp>
      <p:sp>
        <p:nvSpPr>
          <p:cNvPr id="84995" name="AutoShape 3">
            <a:extLst>
              <a:ext uri="{FF2B5EF4-FFF2-40B4-BE49-F238E27FC236}">
                <a16:creationId xmlns:a16="http://schemas.microsoft.com/office/drawing/2014/main" id="{51B2F449-884C-2E4F-A347-95D945C95C6B}"/>
              </a:ext>
            </a:extLst>
          </p:cNvPr>
          <p:cNvSpPr>
            <a:spLocks/>
          </p:cNvSpPr>
          <p:nvPr/>
        </p:nvSpPr>
        <p:spPr bwMode="auto">
          <a:xfrm>
            <a:off x="4724401" y="2792414"/>
            <a:ext cx="193675" cy="1258887"/>
          </a:xfrm>
          <a:prstGeom prst="leftBrace">
            <a:avLst>
              <a:gd name="adj1" fmla="val 541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4996" name="Rectangle 4">
            <a:extLst>
              <a:ext uri="{FF2B5EF4-FFF2-40B4-BE49-F238E27FC236}">
                <a16:creationId xmlns:a16="http://schemas.microsoft.com/office/drawing/2014/main" id="{8685A8D2-23BC-AB47-83D0-4AE35F070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47663"/>
            <a:ext cx="5546576" cy="5334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二、傅里叶级数的复数形式 </a:t>
            </a:r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*</a:t>
            </a:r>
            <a:endParaRPr lang="zh-CN" altLang="en-US" sz="32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id="{7B41C9CD-AD21-064A-9F3C-34E9748E3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57263"/>
            <a:ext cx="571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是周期为 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zh-CN" altLang="en-US">
                <a:solidFill>
                  <a:srgbClr val="000000"/>
                </a:solidFill>
              </a:rPr>
              <a:t>的周期函数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84998" name="Object 6">
            <a:extLst>
              <a:ext uri="{FF2B5EF4-FFF2-40B4-BE49-F238E27FC236}">
                <a16:creationId xmlns:a16="http://schemas.microsoft.com/office/drawing/2014/main" id="{3F37AED8-BC78-6046-AC43-84AE3FBCE0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3" y="1390651"/>
          <a:ext cx="59039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28" name="Equation" r:id="rId3" imgW="58801000" imgH="9944100" progId="Equation.DSMT4">
                  <p:embed/>
                </p:oleObj>
              </mc:Choice>
              <mc:Fallback>
                <p:oleObj name="Equation" r:id="rId3" imgW="58801000" imgH="9944100" progId="Equation.DSMT4">
                  <p:embed/>
                  <p:pic>
                    <p:nvPicPr>
                      <p:cNvPr id="84998" name="Object 6">
                        <a:extLst>
                          <a:ext uri="{FF2B5EF4-FFF2-40B4-BE49-F238E27FC236}">
                            <a16:creationId xmlns:a16="http://schemas.microsoft.com/office/drawing/2014/main" id="{3F37AED8-BC78-6046-AC43-84AE3FBCE0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1390651"/>
                        <a:ext cx="59039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9" name="Object 7">
            <a:extLst>
              <a:ext uri="{FF2B5EF4-FFF2-40B4-BE49-F238E27FC236}">
                <a16:creationId xmlns:a16="http://schemas.microsoft.com/office/drawing/2014/main" id="{6B6B1050-B9F1-0244-A3A2-7DBB3D02DB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16500" y="2492376"/>
          <a:ext cx="19431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29" name="Equation" r:id="rId5" imgW="20777200" imgH="9067800" progId="Equation.DSMT4">
                  <p:embed/>
                </p:oleObj>
              </mc:Choice>
              <mc:Fallback>
                <p:oleObj name="Equation" r:id="rId5" imgW="20777200" imgH="9067800" progId="Equation.DSMT4">
                  <p:embed/>
                  <p:pic>
                    <p:nvPicPr>
                      <p:cNvPr id="84999" name="Object 7">
                        <a:extLst>
                          <a:ext uri="{FF2B5EF4-FFF2-40B4-BE49-F238E27FC236}">
                            <a16:creationId xmlns:a16="http://schemas.microsoft.com/office/drawing/2014/main" id="{6B6B1050-B9F1-0244-A3A2-7DBB3D02DB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2492376"/>
                        <a:ext cx="19431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8">
            <a:extLst>
              <a:ext uri="{FF2B5EF4-FFF2-40B4-BE49-F238E27FC236}">
                <a16:creationId xmlns:a16="http://schemas.microsoft.com/office/drawing/2014/main" id="{3F673AAC-E507-0F43-A817-A4E5F00E7B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16725" y="2547938"/>
          <a:ext cx="1943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0" name="Equation" r:id="rId7" imgW="17843500" imgH="6731000" progId="Equation.DSMT4">
                  <p:embed/>
                </p:oleObj>
              </mc:Choice>
              <mc:Fallback>
                <p:oleObj name="Equation" r:id="rId7" imgW="17843500" imgH="6731000" progId="Equation.DSMT4">
                  <p:embed/>
                  <p:pic>
                    <p:nvPicPr>
                      <p:cNvPr id="85000" name="Object 8">
                        <a:extLst>
                          <a:ext uri="{FF2B5EF4-FFF2-40B4-BE49-F238E27FC236}">
                            <a16:creationId xmlns:a16="http://schemas.microsoft.com/office/drawing/2014/main" id="{3F673AAC-E507-0F43-A817-A4E5F00E7B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5" y="2547938"/>
                        <a:ext cx="19431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9">
            <a:extLst>
              <a:ext uri="{FF2B5EF4-FFF2-40B4-BE49-F238E27FC236}">
                <a16:creationId xmlns:a16="http://schemas.microsoft.com/office/drawing/2014/main" id="{C68666A8-C305-1C4C-9A6A-ECCCF57811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16501" y="3313113"/>
          <a:ext cx="2087563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1" name="Equation" r:id="rId9" imgW="21945600" imgH="9067800" progId="Equation.DSMT4">
                  <p:embed/>
                </p:oleObj>
              </mc:Choice>
              <mc:Fallback>
                <p:oleObj name="Equation" r:id="rId9" imgW="21945600" imgH="9067800" progId="Equation.DSMT4">
                  <p:embed/>
                  <p:pic>
                    <p:nvPicPr>
                      <p:cNvPr id="85001" name="Object 9">
                        <a:extLst>
                          <a:ext uri="{FF2B5EF4-FFF2-40B4-BE49-F238E27FC236}">
                            <a16:creationId xmlns:a16="http://schemas.microsoft.com/office/drawing/2014/main" id="{C68666A8-C305-1C4C-9A6A-ECCCF5781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1" y="3313113"/>
                        <a:ext cx="2087563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2" name="Object 10">
            <a:extLst>
              <a:ext uri="{FF2B5EF4-FFF2-40B4-BE49-F238E27FC236}">
                <a16:creationId xmlns:a16="http://schemas.microsoft.com/office/drawing/2014/main" id="{C7442F69-7B65-064E-8403-478B27FAA92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32625" y="3344864"/>
          <a:ext cx="1944688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2" name="Equation" r:id="rId11" imgW="17843500" imgH="6731000" progId="Equation.DSMT4">
                  <p:embed/>
                </p:oleObj>
              </mc:Choice>
              <mc:Fallback>
                <p:oleObj name="Equation" r:id="rId11" imgW="17843500" imgH="6731000" progId="Equation.DSMT4">
                  <p:embed/>
                  <p:pic>
                    <p:nvPicPr>
                      <p:cNvPr id="85002" name="Object 10">
                        <a:extLst>
                          <a:ext uri="{FF2B5EF4-FFF2-40B4-BE49-F238E27FC236}">
                            <a16:creationId xmlns:a16="http://schemas.microsoft.com/office/drawing/2014/main" id="{C7442F69-7B65-064E-8403-478B27FAA9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5" y="3344864"/>
                        <a:ext cx="1944688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3" name="Object 11">
            <a:extLst>
              <a:ext uri="{FF2B5EF4-FFF2-40B4-BE49-F238E27FC236}">
                <a16:creationId xmlns:a16="http://schemas.microsoft.com/office/drawing/2014/main" id="{B8AE2FE3-98E3-F844-B428-258E46CEC7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6588" y="4186239"/>
          <a:ext cx="28813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3" name="Equation" r:id="rId13" imgW="68465700" imgH="22821900" progId="Equation.3">
                  <p:embed/>
                </p:oleObj>
              </mc:Choice>
              <mc:Fallback>
                <p:oleObj name="Equation" r:id="rId13" imgW="68465700" imgH="22821900" progId="Equation.3">
                  <p:embed/>
                  <p:pic>
                    <p:nvPicPr>
                      <p:cNvPr id="85003" name="Object 11">
                        <a:extLst>
                          <a:ext uri="{FF2B5EF4-FFF2-40B4-BE49-F238E27FC236}">
                            <a16:creationId xmlns:a16="http://schemas.microsoft.com/office/drawing/2014/main" id="{B8AE2FE3-98E3-F844-B428-258E46CEC7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4186239"/>
                        <a:ext cx="28813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4" name="Object 12">
            <a:extLst>
              <a:ext uri="{FF2B5EF4-FFF2-40B4-BE49-F238E27FC236}">
                <a16:creationId xmlns:a16="http://schemas.microsoft.com/office/drawing/2014/main" id="{96669A88-BC0F-CE43-BA76-9494615BC5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2038" y="4210051"/>
          <a:ext cx="1871662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4" name="Equation" r:id="rId15" imgW="15798800" imgH="5562600" progId="Equation.DSMT4">
                  <p:embed/>
                </p:oleObj>
              </mc:Choice>
              <mc:Fallback>
                <p:oleObj name="Equation" r:id="rId15" imgW="15798800" imgH="5562600" progId="Equation.DSMT4">
                  <p:embed/>
                  <p:pic>
                    <p:nvPicPr>
                      <p:cNvPr id="85004" name="Object 12">
                        <a:extLst>
                          <a:ext uri="{FF2B5EF4-FFF2-40B4-BE49-F238E27FC236}">
                            <a16:creationId xmlns:a16="http://schemas.microsoft.com/office/drawing/2014/main" id="{96669A88-BC0F-CE43-BA76-9494615BC5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8" y="4210051"/>
                        <a:ext cx="1871662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5" name="Object 13">
            <a:extLst>
              <a:ext uri="{FF2B5EF4-FFF2-40B4-BE49-F238E27FC236}">
                <a16:creationId xmlns:a16="http://schemas.microsoft.com/office/drawing/2014/main" id="{4C38B4B6-A453-1D4D-A873-9C2E7F1E06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042526" y="4298951"/>
          <a:ext cx="46672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5" name="Equation" r:id="rId17" imgW="11112500" imgH="19900900" progId="Equation.3">
                  <p:embed/>
                </p:oleObj>
              </mc:Choice>
              <mc:Fallback>
                <p:oleObj name="Equation" r:id="rId17" imgW="11112500" imgH="19900900" progId="Equation.3">
                  <p:embed/>
                  <p:pic>
                    <p:nvPicPr>
                      <p:cNvPr id="85005" name="Object 13">
                        <a:extLst>
                          <a:ext uri="{FF2B5EF4-FFF2-40B4-BE49-F238E27FC236}">
                            <a16:creationId xmlns:a16="http://schemas.microsoft.com/office/drawing/2014/main" id="{4C38B4B6-A453-1D4D-A873-9C2E7F1E06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2526" y="4298951"/>
                        <a:ext cx="466725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6" name="Object 14">
            <a:extLst>
              <a:ext uri="{FF2B5EF4-FFF2-40B4-BE49-F238E27FC236}">
                <a16:creationId xmlns:a16="http://schemas.microsoft.com/office/drawing/2014/main" id="{70AF456D-04F7-324B-802C-DA6CDE4908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96088" y="4495800"/>
          <a:ext cx="246062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6" name="Equation" r:id="rId19" imgW="5854700" imgH="9652000" progId="Equation.3">
                  <p:embed/>
                </p:oleObj>
              </mc:Choice>
              <mc:Fallback>
                <p:oleObj name="Equation" r:id="rId19" imgW="5854700" imgH="9652000" progId="Equation.3">
                  <p:embed/>
                  <p:pic>
                    <p:nvPicPr>
                      <p:cNvPr id="85006" name="Object 14">
                        <a:extLst>
                          <a:ext uri="{FF2B5EF4-FFF2-40B4-BE49-F238E27FC236}">
                            <a16:creationId xmlns:a16="http://schemas.microsoft.com/office/drawing/2014/main" id="{70AF456D-04F7-324B-802C-DA6CDE4908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6088" y="4495800"/>
                        <a:ext cx="246062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7" name="Object 15">
            <a:extLst>
              <a:ext uri="{FF2B5EF4-FFF2-40B4-BE49-F238E27FC236}">
                <a16:creationId xmlns:a16="http://schemas.microsoft.com/office/drawing/2014/main" id="{935CB5EF-09AF-4040-9C77-4FC4EC0A53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86614" y="4314825"/>
          <a:ext cx="93503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7" name="Equation" r:id="rId21" imgW="22237700" imgH="19011900" progId="Equation.3">
                  <p:embed/>
                </p:oleObj>
              </mc:Choice>
              <mc:Fallback>
                <p:oleObj name="Equation" r:id="rId21" imgW="22237700" imgH="19011900" progId="Equation.3">
                  <p:embed/>
                  <p:pic>
                    <p:nvPicPr>
                      <p:cNvPr id="85007" name="Object 15">
                        <a:extLst>
                          <a:ext uri="{FF2B5EF4-FFF2-40B4-BE49-F238E27FC236}">
                            <a16:creationId xmlns:a16="http://schemas.microsoft.com/office/drawing/2014/main" id="{935CB5EF-09AF-4040-9C77-4FC4EC0A53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6614" y="4314825"/>
                        <a:ext cx="935037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8" name="Object 16">
            <a:extLst>
              <a:ext uri="{FF2B5EF4-FFF2-40B4-BE49-F238E27FC236}">
                <a16:creationId xmlns:a16="http://schemas.microsoft.com/office/drawing/2014/main" id="{BC903BF9-7D6A-3940-B751-52F82A22E4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83564" y="4238626"/>
          <a:ext cx="1944687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8" name="Equation" r:id="rId23" imgW="15798800" imgH="5562600" progId="Equation.DSMT4">
                  <p:embed/>
                </p:oleObj>
              </mc:Choice>
              <mc:Fallback>
                <p:oleObj name="Equation" r:id="rId23" imgW="15798800" imgH="5562600" progId="Equation.DSMT4">
                  <p:embed/>
                  <p:pic>
                    <p:nvPicPr>
                      <p:cNvPr id="85008" name="Object 16">
                        <a:extLst>
                          <a:ext uri="{FF2B5EF4-FFF2-40B4-BE49-F238E27FC236}">
                            <a16:creationId xmlns:a16="http://schemas.microsoft.com/office/drawing/2014/main" id="{BC903BF9-7D6A-3940-B751-52F82A22E4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4" y="4238626"/>
                        <a:ext cx="1944687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9" name="Object 17">
            <a:extLst>
              <a:ext uri="{FF2B5EF4-FFF2-40B4-BE49-F238E27FC236}">
                <a16:creationId xmlns:a16="http://schemas.microsoft.com/office/drawing/2014/main" id="{9D85E51F-B7E3-A54B-900E-9424C0B6983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0026" y="5283201"/>
          <a:ext cx="272732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39" name="Equation" r:id="rId25" imgW="64655700" imgH="22821900" progId="Equation.3">
                  <p:embed/>
                </p:oleObj>
              </mc:Choice>
              <mc:Fallback>
                <p:oleObj name="Equation" r:id="rId25" imgW="64655700" imgH="22821900" progId="Equation.3">
                  <p:embed/>
                  <p:pic>
                    <p:nvPicPr>
                      <p:cNvPr id="85009" name="Object 17">
                        <a:extLst>
                          <a:ext uri="{FF2B5EF4-FFF2-40B4-BE49-F238E27FC236}">
                            <a16:creationId xmlns:a16="http://schemas.microsoft.com/office/drawing/2014/main" id="{9D85E51F-B7E3-A54B-900E-9424C0B698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6" y="5283201"/>
                        <a:ext cx="2727325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10" name="Object 18">
            <a:extLst>
              <a:ext uri="{FF2B5EF4-FFF2-40B4-BE49-F238E27FC236}">
                <a16:creationId xmlns:a16="http://schemas.microsoft.com/office/drawing/2014/main" id="{51BBD000-1832-A148-8A26-5E68C518C8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65900" y="5295900"/>
          <a:ext cx="1392238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0" name="Equation" r:id="rId27" imgW="33058100" imgH="19011900" progId="Equation.3">
                  <p:embed/>
                </p:oleObj>
              </mc:Choice>
              <mc:Fallback>
                <p:oleObj name="Equation" r:id="rId27" imgW="33058100" imgH="19011900" progId="Equation.3">
                  <p:embed/>
                  <p:pic>
                    <p:nvPicPr>
                      <p:cNvPr id="85010" name="Object 18">
                        <a:extLst>
                          <a:ext uri="{FF2B5EF4-FFF2-40B4-BE49-F238E27FC236}">
                            <a16:creationId xmlns:a16="http://schemas.microsoft.com/office/drawing/2014/main" id="{51BBD000-1832-A148-8A26-5E68C518C8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5295900"/>
                        <a:ext cx="1392238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11" name="Object 19">
            <a:extLst>
              <a:ext uri="{FF2B5EF4-FFF2-40B4-BE49-F238E27FC236}">
                <a16:creationId xmlns:a16="http://schemas.microsoft.com/office/drawing/2014/main" id="{67E38D0F-574B-2C4A-8E7E-D0C7E5D589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09064" y="5257800"/>
          <a:ext cx="301625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1" name="Equation" r:id="rId29" imgW="7023100" imgH="19900900" progId="Equation.3">
                  <p:embed/>
                </p:oleObj>
              </mc:Choice>
              <mc:Fallback>
                <p:oleObj name="Equation" r:id="rId29" imgW="7023100" imgH="19900900" progId="Equation.3">
                  <p:embed/>
                  <p:pic>
                    <p:nvPicPr>
                      <p:cNvPr id="85011" name="Object 19">
                        <a:extLst>
                          <a:ext uri="{FF2B5EF4-FFF2-40B4-BE49-F238E27FC236}">
                            <a16:creationId xmlns:a16="http://schemas.microsoft.com/office/drawing/2014/main" id="{67E38D0F-574B-2C4A-8E7E-D0C7E5D589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9064" y="5257800"/>
                        <a:ext cx="301625" cy="85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12" name="Object 20">
            <a:extLst>
              <a:ext uri="{FF2B5EF4-FFF2-40B4-BE49-F238E27FC236}">
                <a16:creationId xmlns:a16="http://schemas.microsoft.com/office/drawing/2014/main" id="{709427A6-E1B0-014D-A830-A4AE6A5812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91175" y="5373689"/>
          <a:ext cx="6985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2" name="Equation" r:id="rId31" imgW="6438900" imgH="5562600" progId="Equation.DSMT4">
                  <p:embed/>
                </p:oleObj>
              </mc:Choice>
              <mc:Fallback>
                <p:oleObj name="Equation" r:id="rId31" imgW="6438900" imgH="5562600" progId="Equation.DSMT4">
                  <p:embed/>
                  <p:pic>
                    <p:nvPicPr>
                      <p:cNvPr id="85012" name="Object 20">
                        <a:extLst>
                          <a:ext uri="{FF2B5EF4-FFF2-40B4-BE49-F238E27FC236}">
                            <a16:creationId xmlns:a16="http://schemas.microsoft.com/office/drawing/2014/main" id="{709427A6-E1B0-014D-A830-A4AE6A5812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5" y="5373689"/>
                        <a:ext cx="6985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13" name="Object 21">
            <a:extLst>
              <a:ext uri="{FF2B5EF4-FFF2-40B4-BE49-F238E27FC236}">
                <a16:creationId xmlns:a16="http://schemas.microsoft.com/office/drawing/2014/main" id="{89D06725-B81D-1D47-B23B-6A4A1492A5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12125" y="5300664"/>
          <a:ext cx="935038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3" name="Equation" r:id="rId33" imgW="7607300" imgH="5562600" progId="Equation.DSMT4">
                  <p:embed/>
                </p:oleObj>
              </mc:Choice>
              <mc:Fallback>
                <p:oleObj name="Equation" r:id="rId33" imgW="7607300" imgH="5562600" progId="Equation.DSMT4">
                  <p:embed/>
                  <p:pic>
                    <p:nvPicPr>
                      <p:cNvPr id="85013" name="Object 21">
                        <a:extLst>
                          <a:ext uri="{FF2B5EF4-FFF2-40B4-BE49-F238E27FC236}">
                            <a16:creationId xmlns:a16="http://schemas.microsoft.com/office/drawing/2014/main" id="{89D06725-B81D-1D47-B23B-6A4A1492A5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5" y="5300664"/>
                        <a:ext cx="935038" cy="68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14" name="Group 22">
            <a:extLst>
              <a:ext uri="{FF2B5EF4-FFF2-40B4-BE49-F238E27FC236}">
                <a16:creationId xmlns:a16="http://schemas.microsoft.com/office/drawing/2014/main" id="{AD5C5558-6A2F-994A-A618-D7C6ABE046C9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6032500"/>
            <a:ext cx="990600" cy="152400"/>
            <a:chOff x="480" y="3792"/>
            <a:chExt cx="624" cy="96"/>
          </a:xfrm>
        </p:grpSpPr>
        <p:sp>
          <p:nvSpPr>
            <p:cNvPr id="85015" name="Line 23">
              <a:extLst>
                <a:ext uri="{FF2B5EF4-FFF2-40B4-BE49-F238E27FC236}">
                  <a16:creationId xmlns:a16="http://schemas.microsoft.com/office/drawing/2014/main" id="{E58657CE-9AC0-014A-9334-8A4B2FABFA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888"/>
              <a:ext cx="24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5016" name="Line 24">
              <a:extLst>
                <a:ext uri="{FF2B5EF4-FFF2-40B4-BE49-F238E27FC236}">
                  <a16:creationId xmlns:a16="http://schemas.microsoft.com/office/drawing/2014/main" id="{92472DD2-84E1-D140-919C-CC0223B994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0" y="3792"/>
              <a:ext cx="384" cy="9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85017" name="Object 25">
            <a:extLst>
              <a:ext uri="{FF2B5EF4-FFF2-40B4-BE49-F238E27FC236}">
                <a16:creationId xmlns:a16="http://schemas.microsoft.com/office/drawing/2014/main" id="{EF38C68C-2739-A445-ACB6-09F642094D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55800" y="57277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4" name="Equation" r:id="rId35" imgW="7607300" imgH="10236200" progId="Equation.3">
                  <p:embed/>
                </p:oleObj>
              </mc:Choice>
              <mc:Fallback>
                <p:oleObj name="Equation" r:id="rId35" imgW="7607300" imgH="10236200" progId="Equation.3">
                  <p:embed/>
                  <p:pic>
                    <p:nvPicPr>
                      <p:cNvPr id="85017" name="Object 25">
                        <a:extLst>
                          <a:ext uri="{FF2B5EF4-FFF2-40B4-BE49-F238E27FC236}">
                            <a16:creationId xmlns:a16="http://schemas.microsoft.com/office/drawing/2014/main" id="{EF38C68C-2739-A445-ACB6-09F642094D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57277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18" name="Group 26">
            <a:extLst>
              <a:ext uri="{FF2B5EF4-FFF2-40B4-BE49-F238E27FC236}">
                <a16:creationId xmlns:a16="http://schemas.microsoft.com/office/drawing/2014/main" id="{08D7344A-9A8E-BC41-91DF-A875F576000A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6184900"/>
            <a:ext cx="1066800" cy="228600"/>
            <a:chOff x="1872" y="3840"/>
            <a:chExt cx="672" cy="144"/>
          </a:xfrm>
        </p:grpSpPr>
        <p:sp>
          <p:nvSpPr>
            <p:cNvPr id="85019" name="Line 27">
              <a:extLst>
                <a:ext uri="{FF2B5EF4-FFF2-40B4-BE49-F238E27FC236}">
                  <a16:creationId xmlns:a16="http://schemas.microsoft.com/office/drawing/2014/main" id="{A29EFBB3-CF9B-7A4E-AA4C-AC323D5214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3840"/>
              <a:ext cx="528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5020" name="Line 28">
              <a:extLst>
                <a:ext uri="{FF2B5EF4-FFF2-40B4-BE49-F238E27FC236}">
                  <a16:creationId xmlns:a16="http://schemas.microsoft.com/office/drawing/2014/main" id="{022A4D18-78F7-A543-BA8B-DC1111AC7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840"/>
              <a:ext cx="144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85021" name="Object 29">
            <a:extLst>
              <a:ext uri="{FF2B5EF4-FFF2-40B4-BE49-F238E27FC236}">
                <a16:creationId xmlns:a16="http://schemas.microsoft.com/office/drawing/2014/main" id="{ABD1D501-7F1B-3C4F-9C79-844DB5B690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6108700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5" name="Equation" r:id="rId37" imgW="7899400" imgH="10236200" progId="Equation.3">
                  <p:embed/>
                </p:oleObj>
              </mc:Choice>
              <mc:Fallback>
                <p:oleObj name="Equation" r:id="rId37" imgW="7899400" imgH="10236200" progId="Equation.3">
                  <p:embed/>
                  <p:pic>
                    <p:nvPicPr>
                      <p:cNvPr id="85021" name="Object 29">
                        <a:extLst>
                          <a:ext uri="{FF2B5EF4-FFF2-40B4-BE49-F238E27FC236}">
                            <a16:creationId xmlns:a16="http://schemas.microsoft.com/office/drawing/2014/main" id="{ABD1D501-7F1B-3C4F-9C79-844DB5B690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6108700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22" name="Group 30">
            <a:extLst>
              <a:ext uri="{FF2B5EF4-FFF2-40B4-BE49-F238E27FC236}">
                <a16:creationId xmlns:a16="http://schemas.microsoft.com/office/drawing/2014/main" id="{A5BCAC60-0CE1-214F-BEC8-3A160769A3E8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6184900"/>
            <a:ext cx="1295400" cy="228600"/>
            <a:chOff x="3264" y="3840"/>
            <a:chExt cx="816" cy="144"/>
          </a:xfrm>
        </p:grpSpPr>
        <p:sp>
          <p:nvSpPr>
            <p:cNvPr id="85023" name="Line 31">
              <a:extLst>
                <a:ext uri="{FF2B5EF4-FFF2-40B4-BE49-F238E27FC236}">
                  <a16:creationId xmlns:a16="http://schemas.microsoft.com/office/drawing/2014/main" id="{5C7694D9-E8E9-D446-851E-58F2DAE935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3840"/>
              <a:ext cx="62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5024" name="Line 32">
              <a:extLst>
                <a:ext uri="{FF2B5EF4-FFF2-40B4-BE49-F238E27FC236}">
                  <a16:creationId xmlns:a16="http://schemas.microsoft.com/office/drawing/2014/main" id="{8D8946C1-BFC8-C545-8993-E59FFBFEC6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64" y="3840"/>
              <a:ext cx="192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85025" name="Object 33">
            <a:extLst>
              <a:ext uri="{FF2B5EF4-FFF2-40B4-BE49-F238E27FC236}">
                <a16:creationId xmlns:a16="http://schemas.microsoft.com/office/drawing/2014/main" id="{FB42DEFC-27E9-F649-8C10-3434CD5523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86500" y="6108700"/>
          <a:ext cx="495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46" name="Equation" r:id="rId39" imgW="11404600" imgH="10236200" progId="Equation.3">
                  <p:embed/>
                </p:oleObj>
              </mc:Choice>
              <mc:Fallback>
                <p:oleObj name="Equation" r:id="rId39" imgW="11404600" imgH="10236200" progId="Equation.3">
                  <p:embed/>
                  <p:pic>
                    <p:nvPicPr>
                      <p:cNvPr id="85025" name="Object 33">
                        <a:extLst>
                          <a:ext uri="{FF2B5EF4-FFF2-40B4-BE49-F238E27FC236}">
                            <a16:creationId xmlns:a16="http://schemas.microsoft.com/office/drawing/2014/main" id="{FB42DEFC-27E9-F649-8C10-3434CD5523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6108700"/>
                        <a:ext cx="495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65152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85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build="p" autoUpdateAnimBg="0"/>
      <p:bldP spid="84997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8" name="Object 2">
            <a:extLst>
              <a:ext uri="{FF2B5EF4-FFF2-40B4-BE49-F238E27FC236}">
                <a16:creationId xmlns:a16="http://schemas.microsoft.com/office/drawing/2014/main" id="{2D0E2E43-C398-4947-B8DD-D753893CA3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97450" y="5208588"/>
          <a:ext cx="1765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2" name="Equation" r:id="rId3" imgW="40665400" imgH="20777200" progId="Equation.3">
                  <p:embed/>
                </p:oleObj>
              </mc:Choice>
              <mc:Fallback>
                <p:oleObj name="Equation" r:id="rId3" imgW="40665400" imgH="20777200" progId="Equation.3">
                  <p:embed/>
                  <p:pic>
                    <p:nvPicPr>
                      <p:cNvPr id="86018" name="Object 2">
                        <a:extLst>
                          <a:ext uri="{FF2B5EF4-FFF2-40B4-BE49-F238E27FC236}">
                            <a16:creationId xmlns:a16="http://schemas.microsoft.com/office/drawing/2014/main" id="{2D0E2E43-C398-4947-B8DD-D753893CA3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5208588"/>
                        <a:ext cx="1765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19" name="Object 3">
            <a:extLst>
              <a:ext uri="{FF2B5EF4-FFF2-40B4-BE49-F238E27FC236}">
                <a16:creationId xmlns:a16="http://schemas.microsoft.com/office/drawing/2014/main" id="{A926C231-1951-2240-92C2-DFC49F5078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265113"/>
          <a:ext cx="2184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3" name="Equation" r:id="rId5" imgW="50317400" imgH="20777200" progId="Equation.3">
                  <p:embed/>
                </p:oleObj>
              </mc:Choice>
              <mc:Fallback>
                <p:oleObj name="Equation" r:id="rId5" imgW="50317400" imgH="20777200" progId="Equation.3">
                  <p:embed/>
                  <p:pic>
                    <p:nvPicPr>
                      <p:cNvPr id="86019" name="Object 3">
                        <a:extLst>
                          <a:ext uri="{FF2B5EF4-FFF2-40B4-BE49-F238E27FC236}">
                            <a16:creationId xmlns:a16="http://schemas.microsoft.com/office/drawing/2014/main" id="{A926C231-1951-2240-92C2-DFC49F5078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65113"/>
                        <a:ext cx="2184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0" name="Object 4">
            <a:extLst>
              <a:ext uri="{FF2B5EF4-FFF2-40B4-BE49-F238E27FC236}">
                <a16:creationId xmlns:a16="http://schemas.microsoft.com/office/drawing/2014/main" id="{3148E407-4C47-C64E-B8CE-EDDE7E00013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8800" y="254000"/>
          <a:ext cx="1066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4" name="Equation" r:id="rId7" imgW="24574500" imgH="19011900" progId="Equation.3">
                  <p:embed/>
                </p:oleObj>
              </mc:Choice>
              <mc:Fallback>
                <p:oleObj name="Equation" r:id="rId7" imgW="24574500" imgH="19011900" progId="Equation.3">
                  <p:embed/>
                  <p:pic>
                    <p:nvPicPr>
                      <p:cNvPr id="86020" name="Object 4">
                        <a:extLst>
                          <a:ext uri="{FF2B5EF4-FFF2-40B4-BE49-F238E27FC236}">
                            <a16:creationId xmlns:a16="http://schemas.microsoft.com/office/drawing/2014/main" id="{3148E407-4C47-C64E-B8CE-EDDE7E0001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254000"/>
                        <a:ext cx="1066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>
            <a:extLst>
              <a:ext uri="{FF2B5EF4-FFF2-40B4-BE49-F238E27FC236}">
                <a16:creationId xmlns:a16="http://schemas.microsoft.com/office/drawing/2014/main" id="{5C6E143F-F29D-6048-9770-9223A61CDA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87938" y="1212851"/>
          <a:ext cx="36004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5" name="Equation" r:id="rId9" imgW="37744400" imgH="9067800" progId="Equation.DSMT4">
                  <p:embed/>
                </p:oleObj>
              </mc:Choice>
              <mc:Fallback>
                <p:oleObj name="Equation" r:id="rId9" imgW="37744400" imgH="9067800" progId="Equation.DSMT4">
                  <p:embed/>
                  <p:pic>
                    <p:nvPicPr>
                      <p:cNvPr id="86021" name="Object 5">
                        <a:extLst>
                          <a:ext uri="{FF2B5EF4-FFF2-40B4-BE49-F238E27FC236}">
                            <a16:creationId xmlns:a16="http://schemas.microsoft.com/office/drawing/2014/main" id="{5C6E143F-F29D-6048-9770-9223A61CDA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1212851"/>
                        <a:ext cx="36004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2" name="Object 6">
            <a:extLst>
              <a:ext uri="{FF2B5EF4-FFF2-40B4-BE49-F238E27FC236}">
                <a16:creationId xmlns:a16="http://schemas.microsoft.com/office/drawing/2014/main" id="{27F82F49-1690-6441-A1B4-7151242229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3250" y="1225550"/>
          <a:ext cx="1841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6" name="Equation" r:id="rId11" imgW="42418000" imgH="19011900" progId="Equation.3">
                  <p:embed/>
                </p:oleObj>
              </mc:Choice>
              <mc:Fallback>
                <p:oleObj name="Equation" r:id="rId11" imgW="42418000" imgH="19011900" progId="Equation.3">
                  <p:embed/>
                  <p:pic>
                    <p:nvPicPr>
                      <p:cNvPr id="86022" name="Object 6">
                        <a:extLst>
                          <a:ext uri="{FF2B5EF4-FFF2-40B4-BE49-F238E27FC236}">
                            <a16:creationId xmlns:a16="http://schemas.microsoft.com/office/drawing/2014/main" id="{27F82F49-1690-6441-A1B4-7151242229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225550"/>
                        <a:ext cx="1841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3" name="Object 7">
            <a:extLst>
              <a:ext uri="{FF2B5EF4-FFF2-40B4-BE49-F238E27FC236}">
                <a16:creationId xmlns:a16="http://schemas.microsoft.com/office/drawing/2014/main" id="{3EBB77CD-46AC-6146-8E6F-098D219C74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11901" y="2052639"/>
          <a:ext cx="331311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7" name="Equation" r:id="rId13" imgW="34226500" imgH="9067800" progId="Equation.DSMT4">
                  <p:embed/>
                </p:oleObj>
              </mc:Choice>
              <mc:Fallback>
                <p:oleObj name="Equation" r:id="rId13" imgW="34226500" imgH="9067800" progId="Equation.DSMT4">
                  <p:embed/>
                  <p:pic>
                    <p:nvPicPr>
                      <p:cNvPr id="86023" name="Object 7">
                        <a:extLst>
                          <a:ext uri="{FF2B5EF4-FFF2-40B4-BE49-F238E27FC236}">
                            <a16:creationId xmlns:a16="http://schemas.microsoft.com/office/drawing/2014/main" id="{3EBB77CD-46AC-6146-8E6F-098D219C74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1" y="2052639"/>
                        <a:ext cx="331311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8">
            <a:extLst>
              <a:ext uri="{FF2B5EF4-FFF2-40B4-BE49-F238E27FC236}">
                <a16:creationId xmlns:a16="http://schemas.microsoft.com/office/drawing/2014/main" id="{41405793-05F6-0340-A1CA-E0E37A0C78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75050" y="2992439"/>
          <a:ext cx="56896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8" name="Equation" r:id="rId15" imgW="55880000" imgH="9944100" progId="Equation.DSMT4">
                  <p:embed/>
                </p:oleObj>
              </mc:Choice>
              <mc:Fallback>
                <p:oleObj name="Equation" r:id="rId15" imgW="55880000" imgH="9944100" progId="Equation.DSMT4">
                  <p:embed/>
                  <p:pic>
                    <p:nvPicPr>
                      <p:cNvPr id="86024" name="Object 8">
                        <a:extLst>
                          <a:ext uri="{FF2B5EF4-FFF2-40B4-BE49-F238E27FC236}">
                            <a16:creationId xmlns:a16="http://schemas.microsoft.com/office/drawing/2014/main" id="{41405793-05F6-0340-A1CA-E0E37A0C78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2992439"/>
                        <a:ext cx="56896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5" name="Object 9">
            <a:extLst>
              <a:ext uri="{FF2B5EF4-FFF2-40B4-BE49-F238E27FC236}">
                <a16:creationId xmlns:a16="http://schemas.microsoft.com/office/drawing/2014/main" id="{E4D918CA-416F-1F44-81E0-BD3B87BF5E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4900" y="4214813"/>
          <a:ext cx="1765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49" name="Equation" r:id="rId17" imgW="40665400" imgH="20777200" progId="Equation.3">
                  <p:embed/>
                </p:oleObj>
              </mc:Choice>
              <mc:Fallback>
                <p:oleObj name="Equation" r:id="rId17" imgW="40665400" imgH="20777200" progId="Equation.3">
                  <p:embed/>
                  <p:pic>
                    <p:nvPicPr>
                      <p:cNvPr id="86025" name="Object 9">
                        <a:extLst>
                          <a:ext uri="{FF2B5EF4-FFF2-40B4-BE49-F238E27FC236}">
                            <a16:creationId xmlns:a16="http://schemas.microsoft.com/office/drawing/2014/main" id="{E4D918CA-416F-1F44-81E0-BD3B87BF5E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214813"/>
                        <a:ext cx="1765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6" name="Object 10">
            <a:extLst>
              <a:ext uri="{FF2B5EF4-FFF2-40B4-BE49-F238E27FC236}">
                <a16:creationId xmlns:a16="http://schemas.microsoft.com/office/drawing/2014/main" id="{081CD203-FD26-1540-9488-F088B612D5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0650" y="4449763"/>
          <a:ext cx="2387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0" name="Equation" r:id="rId19" imgW="55003700" imgH="9067800" progId="Equation.3">
                  <p:embed/>
                </p:oleObj>
              </mc:Choice>
              <mc:Fallback>
                <p:oleObj name="Equation" r:id="rId19" imgW="55003700" imgH="9067800" progId="Equation.3">
                  <p:embed/>
                  <p:pic>
                    <p:nvPicPr>
                      <p:cNvPr id="86026" name="Object 10">
                        <a:extLst>
                          <a:ext uri="{FF2B5EF4-FFF2-40B4-BE49-F238E27FC236}">
                            <a16:creationId xmlns:a16="http://schemas.microsoft.com/office/drawing/2014/main" id="{081CD203-FD26-1540-9488-F088B612D5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650" y="4449763"/>
                        <a:ext cx="2387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7" name="Object 11">
            <a:extLst>
              <a:ext uri="{FF2B5EF4-FFF2-40B4-BE49-F238E27FC236}">
                <a16:creationId xmlns:a16="http://schemas.microsoft.com/office/drawing/2014/main" id="{F58C38CF-F554-744B-B6B0-8DCEE9A392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48300" y="4149726"/>
          <a:ext cx="8636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1" name="Equation" r:id="rId21" imgW="8483600" imgH="7023100" progId="Equation.DSMT4">
                  <p:embed/>
                </p:oleObj>
              </mc:Choice>
              <mc:Fallback>
                <p:oleObj name="Equation" r:id="rId21" imgW="8483600" imgH="7023100" progId="Equation.DSMT4">
                  <p:embed/>
                  <p:pic>
                    <p:nvPicPr>
                      <p:cNvPr id="86027" name="Object 11">
                        <a:extLst>
                          <a:ext uri="{FF2B5EF4-FFF2-40B4-BE49-F238E27FC236}">
                            <a16:creationId xmlns:a16="http://schemas.microsoft.com/office/drawing/2014/main" id="{F58C38CF-F554-744B-B6B0-8DCEE9A392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4149726"/>
                        <a:ext cx="86360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8" name="Line 12">
            <a:extLst>
              <a:ext uri="{FF2B5EF4-FFF2-40B4-BE49-F238E27FC236}">
                <a16:creationId xmlns:a16="http://schemas.microsoft.com/office/drawing/2014/main" id="{152DF2F8-40A7-FD4B-840A-532142820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1025" y="3897313"/>
            <a:ext cx="2971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6029" name="Text Box 13">
            <a:extLst>
              <a:ext uri="{FF2B5EF4-FFF2-40B4-BE49-F238E27FC236}">
                <a16:creationId xmlns:a16="http://schemas.microsoft.com/office/drawing/2014/main" id="{310D98EE-0FCA-BD48-85DB-B3F509E1A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注意到</a:t>
            </a:r>
          </a:p>
        </p:txBody>
      </p:sp>
      <p:graphicFrame>
        <p:nvGraphicFramePr>
          <p:cNvPr id="86030" name="Object 14">
            <a:extLst>
              <a:ext uri="{FF2B5EF4-FFF2-40B4-BE49-F238E27FC236}">
                <a16:creationId xmlns:a16="http://schemas.microsoft.com/office/drawing/2014/main" id="{CF0DB072-2FD7-8445-B421-7659602AD9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5219700"/>
          <a:ext cx="1993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2" name="Equation" r:id="rId23" imgW="45935900" imgH="19011900" progId="Equation.3">
                  <p:embed/>
                </p:oleObj>
              </mc:Choice>
              <mc:Fallback>
                <p:oleObj name="Equation" r:id="rId23" imgW="45935900" imgH="19011900" progId="Equation.3">
                  <p:embed/>
                  <p:pic>
                    <p:nvPicPr>
                      <p:cNvPr id="86030" name="Object 14">
                        <a:extLst>
                          <a:ext uri="{FF2B5EF4-FFF2-40B4-BE49-F238E27FC236}">
                            <a16:creationId xmlns:a16="http://schemas.microsoft.com/office/drawing/2014/main" id="{CF0DB072-2FD7-8445-B421-7659602AD9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219700"/>
                        <a:ext cx="1993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1" name="Object 15">
            <a:extLst>
              <a:ext uri="{FF2B5EF4-FFF2-40B4-BE49-F238E27FC236}">
                <a16:creationId xmlns:a16="http://schemas.microsoft.com/office/drawing/2014/main" id="{3FAB1F95-9F1D-2746-A701-CAA60B0038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13650" y="5421313"/>
          <a:ext cx="381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3" name="Equation" r:id="rId25" imgW="8775700" imgH="9067800" progId="Equation.3">
                  <p:embed/>
                </p:oleObj>
              </mc:Choice>
              <mc:Fallback>
                <p:oleObj name="Equation" r:id="rId25" imgW="8775700" imgH="9067800" progId="Equation.3">
                  <p:embed/>
                  <p:pic>
                    <p:nvPicPr>
                      <p:cNvPr id="86031" name="Object 15">
                        <a:extLst>
                          <a:ext uri="{FF2B5EF4-FFF2-40B4-BE49-F238E27FC236}">
                            <a16:creationId xmlns:a16="http://schemas.microsoft.com/office/drawing/2014/main" id="{3FAB1F95-9F1D-2746-A701-CAA60B0038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3650" y="5421313"/>
                        <a:ext cx="381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2" name="Text Box 16">
            <a:extLst>
              <a:ext uri="{FF2B5EF4-FFF2-40B4-BE49-F238E27FC236}">
                <a16:creationId xmlns:a16="http://schemas.microsoft.com/office/drawing/2014/main" id="{F43291AA-7A00-9142-9EA8-6BCE979FB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334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同理</a:t>
            </a:r>
          </a:p>
        </p:txBody>
      </p:sp>
      <p:graphicFrame>
        <p:nvGraphicFramePr>
          <p:cNvPr id="86033" name="Object 17">
            <a:extLst>
              <a:ext uri="{FF2B5EF4-FFF2-40B4-BE49-F238E27FC236}">
                <a16:creationId xmlns:a16="http://schemas.microsoft.com/office/drawing/2014/main" id="{F6D56B37-ABAD-6A4F-9692-45DCB2E4E9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20100" y="5421313"/>
          <a:ext cx="179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4" name="Equation" r:id="rId27" imgW="41249600" imgH="9067800" progId="Equation.3">
                  <p:embed/>
                </p:oleObj>
              </mc:Choice>
              <mc:Fallback>
                <p:oleObj name="Equation" r:id="rId27" imgW="41249600" imgH="9067800" progId="Equation.3">
                  <p:embed/>
                  <p:pic>
                    <p:nvPicPr>
                      <p:cNvPr id="86033" name="Object 17">
                        <a:extLst>
                          <a:ext uri="{FF2B5EF4-FFF2-40B4-BE49-F238E27FC236}">
                            <a16:creationId xmlns:a16="http://schemas.microsoft.com/office/drawing/2014/main" id="{F6D56B37-ABAD-6A4F-9692-45DCB2E4E9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0100" y="5421313"/>
                        <a:ext cx="179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4" name="Object 18">
            <a:extLst>
              <a:ext uri="{FF2B5EF4-FFF2-40B4-BE49-F238E27FC236}">
                <a16:creationId xmlns:a16="http://schemas.microsoft.com/office/drawing/2014/main" id="{70B61BDA-0CAB-E247-A195-C13DF55CDA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91325" y="5084764"/>
          <a:ext cx="744538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55" name="Equation" r:id="rId29" imgW="7023100" imgH="7023100" progId="Equation.DSMT4">
                  <p:embed/>
                </p:oleObj>
              </mc:Choice>
              <mc:Fallback>
                <p:oleObj name="Equation" r:id="rId29" imgW="7023100" imgH="7023100" progId="Equation.DSMT4">
                  <p:embed/>
                  <p:pic>
                    <p:nvPicPr>
                      <p:cNvPr id="86034" name="Object 18">
                        <a:extLst>
                          <a:ext uri="{FF2B5EF4-FFF2-40B4-BE49-F238E27FC236}">
                            <a16:creationId xmlns:a16="http://schemas.microsoft.com/office/drawing/2014/main" id="{70B61BDA-0CAB-E247-A195-C13DF55CDA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1325" y="5084764"/>
                        <a:ext cx="744538" cy="74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60007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2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849B5F61-46C4-C440-AA18-CA9559728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381000"/>
            <a:ext cx="4038600" cy="5334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傅里叶级数的复数形式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87043" name="Object 3">
            <a:extLst>
              <a:ext uri="{FF2B5EF4-FFF2-40B4-BE49-F238E27FC236}">
                <a16:creationId xmlns:a16="http://schemas.microsoft.com/office/drawing/2014/main" id="{D11CC21F-5CBA-354B-91A2-A02BAC7C1D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75050" y="2311400"/>
          <a:ext cx="38608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944" name="Equation" r:id="rId3" imgW="88938100" imgH="26035000" progId="Equation.3">
                  <p:embed/>
                </p:oleObj>
              </mc:Choice>
              <mc:Fallback>
                <p:oleObj name="Equation" r:id="rId3" imgW="88938100" imgH="26035000" progId="Equation.3">
                  <p:embed/>
                  <p:pic>
                    <p:nvPicPr>
                      <p:cNvPr id="87043" name="Object 3">
                        <a:extLst>
                          <a:ext uri="{FF2B5EF4-FFF2-40B4-BE49-F238E27FC236}">
                            <a16:creationId xmlns:a16="http://schemas.microsoft.com/office/drawing/2014/main" id="{D11CC21F-5CBA-354B-91A2-A02BAC7C1D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2311400"/>
                        <a:ext cx="38608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4" name="Object 4">
            <a:extLst>
              <a:ext uri="{FF2B5EF4-FFF2-40B4-BE49-F238E27FC236}">
                <a16:creationId xmlns:a16="http://schemas.microsoft.com/office/drawing/2014/main" id="{52A89A6D-A02A-104A-A3F9-6FCD0340AA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6750" y="1047750"/>
          <a:ext cx="29972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945" name="Equation" r:id="rId5" imgW="69049900" imgH="26911300" progId="Equation.3">
                  <p:embed/>
                </p:oleObj>
              </mc:Choice>
              <mc:Fallback>
                <p:oleObj name="Equation" r:id="rId5" imgW="69049900" imgH="26911300" progId="Equation.3">
                  <p:embed/>
                  <p:pic>
                    <p:nvPicPr>
                      <p:cNvPr id="87044" name="Object 4">
                        <a:extLst>
                          <a:ext uri="{FF2B5EF4-FFF2-40B4-BE49-F238E27FC236}">
                            <a16:creationId xmlns:a16="http://schemas.microsoft.com/office/drawing/2014/main" id="{52A89A6D-A02A-104A-A3F9-6FCD0340AA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0" y="1047750"/>
                        <a:ext cx="29972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5">
            <a:extLst>
              <a:ext uri="{FF2B5EF4-FFF2-40B4-BE49-F238E27FC236}">
                <a16:creationId xmlns:a16="http://schemas.microsoft.com/office/drawing/2014/main" id="{C9D7D1B1-C986-1B42-A818-73B62C0770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70800" y="2743200"/>
          <a:ext cx="2692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946" name="Equation" r:id="rId7" imgW="62026800" imgH="9359900" progId="Equation.3">
                  <p:embed/>
                </p:oleObj>
              </mc:Choice>
              <mc:Fallback>
                <p:oleObj name="Equation" r:id="rId7" imgW="62026800" imgH="9359900" progId="Equation.3">
                  <p:embed/>
                  <p:pic>
                    <p:nvPicPr>
                      <p:cNvPr id="87045" name="Object 5">
                        <a:extLst>
                          <a:ext uri="{FF2B5EF4-FFF2-40B4-BE49-F238E27FC236}">
                            <a16:creationId xmlns:a16="http://schemas.microsoft.com/office/drawing/2014/main" id="{C9D7D1B1-C986-1B42-A818-73B62C0770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2743200"/>
                        <a:ext cx="2692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6" name="AutoShape 6">
            <a:extLst>
              <a:ext uri="{FF2B5EF4-FFF2-40B4-BE49-F238E27FC236}">
                <a16:creationId xmlns:a16="http://schemas.microsoft.com/office/drawing/2014/main" id="{B9A7735B-CB3A-1D44-A6E8-F2C9167E407E}"/>
              </a:ext>
            </a:extLst>
          </p:cNvPr>
          <p:cNvSpPr>
            <a:spLocks/>
          </p:cNvSpPr>
          <p:nvPr/>
        </p:nvSpPr>
        <p:spPr bwMode="auto">
          <a:xfrm>
            <a:off x="2971800" y="1371600"/>
            <a:ext cx="215900" cy="1905000"/>
          </a:xfrm>
          <a:prstGeom prst="leftBrace">
            <a:avLst>
              <a:gd name="adj1" fmla="val 7352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047" name="Text Box 7">
            <a:extLst>
              <a:ext uri="{FF2B5EF4-FFF2-40B4-BE49-F238E27FC236}">
                <a16:creationId xmlns:a16="http://schemas.microsoft.com/office/drawing/2014/main" id="{A13B9613-34BB-6E4C-8915-51C4A61EF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因此得</a:t>
            </a:r>
          </a:p>
        </p:txBody>
      </p:sp>
    </p:spTree>
    <p:extLst>
      <p:ext uri="{BB962C8B-B14F-4D97-AF65-F5344CB8AC3E}">
        <p14:creationId xmlns:p14="http://schemas.microsoft.com/office/powerpoint/2010/main" val="13628496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>
            <a:extLst>
              <a:ext uri="{FF2B5EF4-FFF2-40B4-BE49-F238E27FC236}">
                <a16:creationId xmlns:a16="http://schemas.microsoft.com/office/drawing/2014/main" id="{248C3143-C2DF-144B-B159-9CF782056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8524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式</a:t>
            </a:r>
            <a:r>
              <a:rPr lang="zh-CN" altLang="en-US" dirty="0">
                <a:solidFill>
                  <a:srgbClr val="000000"/>
                </a:solidFill>
              </a:rPr>
              <a:t>的傅里叶级数 </a:t>
            </a:r>
            <a:r>
              <a:rPr lang="en-US" altLang="zh-CN" dirty="0">
                <a:solidFill>
                  <a:srgbClr val="000000"/>
                </a:solidFill>
              </a:rPr>
              <a:t>.  </a:t>
            </a:r>
            <a:endParaRPr lang="en-US" altLang="zh-CN" sz="2400" b="1" dirty="0">
              <a:solidFill>
                <a:srgbClr val="000000"/>
              </a:solidFill>
            </a:endParaRP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F4A85F7F-1185-4444-940D-7635A24B8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8305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把宽为 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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高为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h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,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周期为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T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的矩形波展成复数形</a:t>
            </a:r>
          </a:p>
        </p:txBody>
      </p:sp>
      <p:sp>
        <p:nvSpPr>
          <p:cNvPr id="88068" name="Text Box 4">
            <a:extLst>
              <a:ext uri="{FF2B5EF4-FFF2-40B4-BE49-F238E27FC236}">
                <a16:creationId xmlns:a16="http://schemas.microsoft.com/office/drawing/2014/main" id="{66145BCF-7ABD-BC40-A7AD-EED8273F1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14478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在一个周期</a:t>
            </a:r>
          </a:p>
        </p:txBody>
      </p:sp>
      <p:graphicFrame>
        <p:nvGraphicFramePr>
          <p:cNvPr id="88069" name="Object 5">
            <a:extLst>
              <a:ext uri="{FF2B5EF4-FFF2-40B4-BE49-F238E27FC236}">
                <a16:creationId xmlns:a16="http://schemas.microsoft.com/office/drawing/2014/main" id="{871C76AC-303F-9047-856A-535DD5C84C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22800" y="1447800"/>
          <a:ext cx="13081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0" name="Equation" r:id="rId3" imgW="30137100" imgH="15214600" progId="Equation.3">
                  <p:embed/>
                </p:oleObj>
              </mc:Choice>
              <mc:Fallback>
                <p:oleObj name="Equation" r:id="rId3" imgW="30137100" imgH="15214600" progId="Equation.3">
                  <p:embed/>
                  <p:pic>
                    <p:nvPicPr>
                      <p:cNvPr id="88069" name="Object 5">
                        <a:extLst>
                          <a:ext uri="{FF2B5EF4-FFF2-40B4-BE49-F238E27FC236}">
                            <a16:creationId xmlns:a16="http://schemas.microsoft.com/office/drawing/2014/main" id="{871C76AC-303F-9047-856A-535DD5C84C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1447800"/>
                        <a:ext cx="13081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0" name="Object 6">
            <a:extLst>
              <a:ext uri="{FF2B5EF4-FFF2-40B4-BE49-F238E27FC236}">
                <a16:creationId xmlns:a16="http://schemas.microsoft.com/office/drawing/2014/main" id="{76AD3AFE-6453-C44A-95A5-410E8D7900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27300" y="3279775"/>
          <a:ext cx="88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1" name="Equation" r:id="rId5" imgW="20485100" imgH="9359900" progId="Equation.3">
                  <p:embed/>
                </p:oleObj>
              </mc:Choice>
              <mc:Fallback>
                <p:oleObj name="Equation" r:id="rId5" imgW="20485100" imgH="9359900" progId="Equation.3">
                  <p:embed/>
                  <p:pic>
                    <p:nvPicPr>
                      <p:cNvPr id="88070" name="Object 6">
                        <a:extLst>
                          <a:ext uri="{FF2B5EF4-FFF2-40B4-BE49-F238E27FC236}">
                            <a16:creationId xmlns:a16="http://schemas.microsoft.com/office/drawing/2014/main" id="{76AD3AFE-6453-C44A-95A5-410E8D7900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3279775"/>
                        <a:ext cx="889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1" name="Text Box 7">
            <a:extLst>
              <a:ext uri="{FF2B5EF4-FFF2-40B4-BE49-F238E27FC236}">
                <a16:creationId xmlns:a16="http://schemas.microsoft.com/office/drawing/2014/main" id="{A0AAB739-62C4-4F47-8BC8-965C94795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281488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它的复数形式的傅</a:t>
            </a:r>
            <a:r>
              <a:rPr lang="zh-CN" altLang="en-US" b="1">
                <a:solidFill>
                  <a:srgbClr val="000000"/>
                </a:solidFill>
              </a:rPr>
              <a:t>里</a:t>
            </a:r>
            <a:r>
              <a:rPr lang="zh-CN" altLang="en-US">
                <a:solidFill>
                  <a:srgbClr val="000000"/>
                </a:solidFill>
              </a:rPr>
              <a:t>叶系数为</a:t>
            </a:r>
          </a:p>
        </p:txBody>
      </p:sp>
      <p:graphicFrame>
        <p:nvGraphicFramePr>
          <p:cNvPr id="88072" name="Object 8">
            <a:extLst>
              <a:ext uri="{FF2B5EF4-FFF2-40B4-BE49-F238E27FC236}">
                <a16:creationId xmlns:a16="http://schemas.microsoft.com/office/drawing/2014/main" id="{CE90AE92-5F4D-BA4B-98BB-687FA7B1F31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84850" y="4876800"/>
          <a:ext cx="1828800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2" name="Equation" r:id="rId7" imgW="42125900" imgH="28384500" progId="Equation.3">
                  <p:embed/>
                </p:oleObj>
              </mc:Choice>
              <mc:Fallback>
                <p:oleObj name="Equation" r:id="rId7" imgW="42125900" imgH="28384500" progId="Equation.3">
                  <p:embed/>
                  <p:pic>
                    <p:nvPicPr>
                      <p:cNvPr id="88072" name="Object 8">
                        <a:extLst>
                          <a:ext uri="{FF2B5EF4-FFF2-40B4-BE49-F238E27FC236}">
                            <a16:creationId xmlns:a16="http://schemas.microsoft.com/office/drawing/2014/main" id="{CE90AE92-5F4D-BA4B-98BB-687FA7B1F3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4876800"/>
                        <a:ext cx="1828800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3" name="Object 9">
            <a:extLst>
              <a:ext uri="{FF2B5EF4-FFF2-40B4-BE49-F238E27FC236}">
                <a16:creationId xmlns:a16="http://schemas.microsoft.com/office/drawing/2014/main" id="{20C48EB8-2915-0048-94D8-31D288A502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5029200"/>
          <a:ext cx="749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3" name="Equation" r:id="rId9" imgW="17259300" imgH="19596100" progId="Equation.3">
                  <p:embed/>
                </p:oleObj>
              </mc:Choice>
              <mc:Fallback>
                <p:oleObj name="Equation" r:id="rId9" imgW="17259300" imgH="19596100" progId="Equation.3">
                  <p:embed/>
                  <p:pic>
                    <p:nvPicPr>
                      <p:cNvPr id="88073" name="Object 9">
                        <a:extLst>
                          <a:ext uri="{FF2B5EF4-FFF2-40B4-BE49-F238E27FC236}">
                            <a16:creationId xmlns:a16="http://schemas.microsoft.com/office/drawing/2014/main" id="{20C48EB8-2915-0048-94D8-31D288A502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029200"/>
                        <a:ext cx="749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4" name="Text Box 10">
            <a:extLst>
              <a:ext uri="{FF2B5EF4-FFF2-40B4-BE49-F238E27FC236}">
                <a16:creationId xmlns:a16="http://schemas.microsoft.com/office/drawing/2014/main" id="{DB7DC7BB-3AFA-4847-9C35-CBABAEF15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07168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内矩形波的函数表达式为</a:t>
            </a:r>
          </a:p>
        </p:txBody>
      </p:sp>
      <p:graphicFrame>
        <p:nvGraphicFramePr>
          <p:cNvPr id="88075" name="Object 11">
            <a:extLst>
              <a:ext uri="{FF2B5EF4-FFF2-40B4-BE49-F238E27FC236}">
                <a16:creationId xmlns:a16="http://schemas.microsoft.com/office/drawing/2014/main" id="{3B6DEEC9-5385-9848-B5B3-0B454F9E2C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17850" y="4927600"/>
          <a:ext cx="2603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4" name="Equation" r:id="rId11" imgW="59982100" imgH="24866600" progId="Equation.3">
                  <p:embed/>
                </p:oleObj>
              </mc:Choice>
              <mc:Fallback>
                <p:oleObj name="Equation" r:id="rId11" imgW="59982100" imgH="24866600" progId="Equation.3">
                  <p:embed/>
                  <p:pic>
                    <p:nvPicPr>
                      <p:cNvPr id="88075" name="Object 11">
                        <a:extLst>
                          <a:ext uri="{FF2B5EF4-FFF2-40B4-BE49-F238E27FC236}">
                            <a16:creationId xmlns:a16="http://schemas.microsoft.com/office/drawing/2014/main" id="{3B6DEEC9-5385-9848-B5B3-0B454F9E2C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0" y="4927600"/>
                        <a:ext cx="26035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6" name="AutoShape 12">
            <a:extLst>
              <a:ext uri="{FF2B5EF4-FFF2-40B4-BE49-F238E27FC236}">
                <a16:creationId xmlns:a16="http://schemas.microsoft.com/office/drawing/2014/main" id="{C7F6D7B3-496A-3042-BD4A-3400F3EB10EE}"/>
              </a:ext>
            </a:extLst>
          </p:cNvPr>
          <p:cNvSpPr>
            <a:spLocks/>
          </p:cNvSpPr>
          <p:nvPr/>
        </p:nvSpPr>
        <p:spPr bwMode="auto">
          <a:xfrm>
            <a:off x="3492500" y="2855913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8077" name="Object 13">
            <a:extLst>
              <a:ext uri="{FF2B5EF4-FFF2-40B4-BE49-F238E27FC236}">
                <a16:creationId xmlns:a16="http://schemas.microsoft.com/office/drawing/2014/main" id="{FD8EAE86-8B6D-1B46-8C96-ECB4DB221D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90950" y="2816225"/>
          <a:ext cx="2260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5" name="Equation" r:id="rId13" imgW="52082700" imgH="15214600" progId="Equation.3">
                  <p:embed/>
                </p:oleObj>
              </mc:Choice>
              <mc:Fallback>
                <p:oleObj name="Equation" r:id="rId13" imgW="52082700" imgH="15214600" progId="Equation.3">
                  <p:embed/>
                  <p:pic>
                    <p:nvPicPr>
                      <p:cNvPr id="88077" name="Object 13">
                        <a:extLst>
                          <a:ext uri="{FF2B5EF4-FFF2-40B4-BE49-F238E27FC236}">
                            <a16:creationId xmlns:a16="http://schemas.microsoft.com/office/drawing/2014/main" id="{FD8EAE86-8B6D-1B46-8C96-ECB4DB221D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2816225"/>
                        <a:ext cx="2260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8" name="Object 14">
            <a:extLst>
              <a:ext uri="{FF2B5EF4-FFF2-40B4-BE49-F238E27FC236}">
                <a16:creationId xmlns:a16="http://schemas.microsoft.com/office/drawing/2014/main" id="{0AC79D71-A823-1242-9C31-6C0FB47D32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59200" y="3511550"/>
          <a:ext cx="40894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96" name="Equation" r:id="rId15" imgW="94208600" imgH="15214600" progId="Equation.3">
                  <p:embed/>
                </p:oleObj>
              </mc:Choice>
              <mc:Fallback>
                <p:oleObj name="Equation" r:id="rId15" imgW="94208600" imgH="15214600" progId="Equation.3">
                  <p:embed/>
                  <p:pic>
                    <p:nvPicPr>
                      <p:cNvPr id="88078" name="Object 14">
                        <a:extLst>
                          <a:ext uri="{FF2B5EF4-FFF2-40B4-BE49-F238E27FC236}">
                            <a16:creationId xmlns:a16="http://schemas.microsoft.com/office/drawing/2014/main" id="{0AC79D71-A823-1242-9C31-6C0FB47D32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3511550"/>
                        <a:ext cx="40894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8079" name="Group 15">
            <a:extLst>
              <a:ext uri="{FF2B5EF4-FFF2-40B4-BE49-F238E27FC236}">
                <a16:creationId xmlns:a16="http://schemas.microsoft.com/office/drawing/2014/main" id="{901EB2E4-A84C-B64A-9E1E-65CB2CC47672}"/>
              </a:ext>
            </a:extLst>
          </p:cNvPr>
          <p:cNvGrpSpPr>
            <a:grpSpLocks/>
          </p:cNvGrpSpPr>
          <p:nvPr/>
        </p:nvGrpSpPr>
        <p:grpSpPr bwMode="auto">
          <a:xfrm>
            <a:off x="6246814" y="1219200"/>
            <a:ext cx="4116387" cy="1905000"/>
            <a:chOff x="2975" y="768"/>
            <a:chExt cx="2593" cy="1200"/>
          </a:xfrm>
        </p:grpSpPr>
        <p:grpSp>
          <p:nvGrpSpPr>
            <p:cNvPr id="88080" name="Group 16">
              <a:extLst>
                <a:ext uri="{FF2B5EF4-FFF2-40B4-BE49-F238E27FC236}">
                  <a16:creationId xmlns:a16="http://schemas.microsoft.com/office/drawing/2014/main" id="{DB6D1AFC-578E-A344-9F08-7218D01080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5" y="768"/>
              <a:ext cx="2593" cy="1200"/>
              <a:chOff x="2975" y="768"/>
              <a:chExt cx="2593" cy="1200"/>
            </a:xfrm>
          </p:grpSpPr>
          <p:graphicFrame>
            <p:nvGraphicFramePr>
              <p:cNvPr id="88081" name="Object 17">
                <a:extLst>
                  <a:ext uri="{FF2B5EF4-FFF2-40B4-BE49-F238E27FC236}">
                    <a16:creationId xmlns:a16="http://schemas.microsoft.com/office/drawing/2014/main" id="{0E23FFC5-E13F-2249-8CAA-85FA14A4CB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77" y="1488"/>
              <a:ext cx="255" cy="4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997" name="Equation" r:id="rId17" imgW="11696700" imgH="19596100" progId="Equation.3">
                      <p:embed/>
                    </p:oleObj>
                  </mc:Choice>
                  <mc:Fallback>
                    <p:oleObj name="Equation" r:id="rId17" imgW="11696700" imgH="19596100" progId="Equation.3">
                      <p:embed/>
                      <p:pic>
                        <p:nvPicPr>
                          <p:cNvPr id="88081" name="Object 17">
                            <a:extLst>
                              <a:ext uri="{FF2B5EF4-FFF2-40B4-BE49-F238E27FC236}">
                                <a16:creationId xmlns:a16="http://schemas.microsoft.com/office/drawing/2014/main" id="{0E23FFC5-E13F-2249-8CAA-85FA14A4CBB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77" y="1488"/>
                            <a:ext cx="255" cy="4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8082" name="Line 18">
                <a:extLst>
                  <a:ext uri="{FF2B5EF4-FFF2-40B4-BE49-F238E27FC236}">
                    <a16:creationId xmlns:a16="http://schemas.microsoft.com/office/drawing/2014/main" id="{D8C9FEB4-1E31-D04E-BB84-51A9C04BC3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31" y="768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3" name="Line 19">
                <a:extLst>
                  <a:ext uri="{FF2B5EF4-FFF2-40B4-BE49-F238E27FC236}">
                    <a16:creationId xmlns:a16="http://schemas.microsoft.com/office/drawing/2014/main" id="{61C9811B-8B47-E244-9480-1BC82A79AB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5" y="1489"/>
                <a:ext cx="259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4" name="Line 20">
                <a:extLst>
                  <a:ext uri="{FF2B5EF4-FFF2-40B4-BE49-F238E27FC236}">
                    <a16:creationId xmlns:a16="http://schemas.microsoft.com/office/drawing/2014/main" id="{C9F7C1F2-C47D-8C45-9CDB-0B9F4A878A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6" y="1449"/>
                <a:ext cx="0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5" name="Line 21">
                <a:extLst>
                  <a:ext uri="{FF2B5EF4-FFF2-40B4-BE49-F238E27FC236}">
                    <a16:creationId xmlns:a16="http://schemas.microsoft.com/office/drawing/2014/main" id="{CC45DBC7-4C8B-8044-A1DF-EDBB50ECD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1153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6" name="Line 22">
                <a:extLst>
                  <a:ext uri="{FF2B5EF4-FFF2-40B4-BE49-F238E27FC236}">
                    <a16:creationId xmlns:a16="http://schemas.microsoft.com/office/drawing/2014/main" id="{A2F3241F-C6DE-4643-9B3C-64AB8EAD6C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40" y="1153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7" name="Line 23">
                <a:extLst>
                  <a:ext uri="{FF2B5EF4-FFF2-40B4-BE49-F238E27FC236}">
                    <a16:creationId xmlns:a16="http://schemas.microsoft.com/office/drawing/2014/main" id="{8385353C-A2FF-CD47-A312-5DD8C11D7E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40" y="1153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8" name="Line 24">
                <a:extLst>
                  <a:ext uri="{FF2B5EF4-FFF2-40B4-BE49-F238E27FC236}">
                    <a16:creationId xmlns:a16="http://schemas.microsoft.com/office/drawing/2014/main" id="{2BA843BF-11AA-AC4C-AE26-A8C0A7B587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08" y="1180"/>
                <a:ext cx="0" cy="30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89" name="Line 25">
                <a:extLst>
                  <a:ext uri="{FF2B5EF4-FFF2-40B4-BE49-F238E27FC236}">
                    <a16:creationId xmlns:a16="http://schemas.microsoft.com/office/drawing/2014/main" id="{172EDEFA-C689-0E40-839E-0F7C76F5A5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2" y="1153"/>
                <a:ext cx="0" cy="31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0" name="Line 26">
                <a:extLst>
                  <a:ext uri="{FF2B5EF4-FFF2-40B4-BE49-F238E27FC236}">
                    <a16:creationId xmlns:a16="http://schemas.microsoft.com/office/drawing/2014/main" id="{FC91E046-FA18-0D4C-9B73-1E0A0E1D79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2" y="1153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1" name="Oval 27">
                <a:extLst>
                  <a:ext uri="{FF2B5EF4-FFF2-40B4-BE49-F238E27FC236}">
                    <a16:creationId xmlns:a16="http://schemas.microsoft.com/office/drawing/2014/main" id="{9E99D7D5-069A-5848-BF2D-F954FF1BC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9" y="1132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2" name="Line 28">
                <a:extLst>
                  <a:ext uri="{FF2B5EF4-FFF2-40B4-BE49-F238E27FC236}">
                    <a16:creationId xmlns:a16="http://schemas.microsoft.com/office/drawing/2014/main" id="{068D3869-1903-CA48-9649-35DB972BE5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1" y="1153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3" name="Line 29">
                <a:extLst>
                  <a:ext uri="{FF2B5EF4-FFF2-40B4-BE49-F238E27FC236}">
                    <a16:creationId xmlns:a16="http://schemas.microsoft.com/office/drawing/2014/main" id="{4C0FBB48-464C-D742-8168-8DA25A9226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5" y="1153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4" name="Line 30">
                <a:extLst>
                  <a:ext uri="{FF2B5EF4-FFF2-40B4-BE49-F238E27FC236}">
                    <a16:creationId xmlns:a16="http://schemas.microsoft.com/office/drawing/2014/main" id="{23CE7B3B-3DC3-D245-92E8-EE7E941810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5" y="1153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5" name="Line 31">
                <a:extLst>
                  <a:ext uri="{FF2B5EF4-FFF2-40B4-BE49-F238E27FC236}">
                    <a16:creationId xmlns:a16="http://schemas.microsoft.com/office/drawing/2014/main" id="{2C1F0E7E-9972-6247-9479-8D9928427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6" y="1489"/>
                <a:ext cx="609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6" name="Line 32">
                <a:extLst>
                  <a:ext uri="{FF2B5EF4-FFF2-40B4-BE49-F238E27FC236}">
                    <a16:creationId xmlns:a16="http://schemas.microsoft.com/office/drawing/2014/main" id="{8421ED57-954A-AB44-9BE8-63DAA7DD08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1489"/>
                <a:ext cx="596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7" name="Line 33">
                <a:extLst>
                  <a:ext uri="{FF2B5EF4-FFF2-40B4-BE49-F238E27FC236}">
                    <a16:creationId xmlns:a16="http://schemas.microsoft.com/office/drawing/2014/main" id="{617375B9-6630-8B4B-BE4C-315B7F24D2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88" y="1441"/>
                <a:ext cx="0" cy="4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8" name="Oval 34">
                <a:extLst>
                  <a:ext uri="{FF2B5EF4-FFF2-40B4-BE49-F238E27FC236}">
                    <a16:creationId xmlns:a16="http://schemas.microsoft.com/office/drawing/2014/main" id="{990B7391-F160-F241-8566-3F220AED38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7" y="1132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099" name="Oval 35">
                <a:extLst>
                  <a:ext uri="{FF2B5EF4-FFF2-40B4-BE49-F238E27FC236}">
                    <a16:creationId xmlns:a16="http://schemas.microsoft.com/office/drawing/2014/main" id="{F71FC424-4FED-F84D-917A-041CFD2741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1132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100" name="Oval 36">
                <a:extLst>
                  <a:ext uri="{FF2B5EF4-FFF2-40B4-BE49-F238E27FC236}">
                    <a16:creationId xmlns:a16="http://schemas.microsoft.com/office/drawing/2014/main" id="{61A4857D-2164-E640-9380-16862566B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0" y="1476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101" name="Oval 37">
                <a:extLst>
                  <a:ext uri="{FF2B5EF4-FFF2-40B4-BE49-F238E27FC236}">
                    <a16:creationId xmlns:a16="http://schemas.microsoft.com/office/drawing/2014/main" id="{31375CAD-E69B-DF43-9C73-21DD73C33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5" y="1468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102" name="Oval 38">
                <a:extLst>
                  <a:ext uri="{FF2B5EF4-FFF2-40B4-BE49-F238E27FC236}">
                    <a16:creationId xmlns:a16="http://schemas.microsoft.com/office/drawing/2014/main" id="{B7095334-2E3A-524D-9A35-E6F314B2EC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52" y="1468"/>
                <a:ext cx="34" cy="34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8103" name="Object 39">
                <a:extLst>
                  <a:ext uri="{FF2B5EF4-FFF2-40B4-BE49-F238E27FC236}">
                    <a16:creationId xmlns:a16="http://schemas.microsoft.com/office/drawing/2014/main" id="{54EB48EC-D18C-5345-A1DB-8C5D0D452FF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2" y="1540"/>
              <a:ext cx="147" cy="4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998" name="Equation" r:id="rId19" imgW="6731000" imgH="19596100" progId="Equation.3">
                      <p:embed/>
                    </p:oleObj>
                  </mc:Choice>
                  <mc:Fallback>
                    <p:oleObj name="Equation" r:id="rId19" imgW="6731000" imgH="19596100" progId="Equation.3">
                      <p:embed/>
                      <p:pic>
                        <p:nvPicPr>
                          <p:cNvPr id="88103" name="Object 39">
                            <a:extLst>
                              <a:ext uri="{FF2B5EF4-FFF2-40B4-BE49-F238E27FC236}">
                                <a16:creationId xmlns:a16="http://schemas.microsoft.com/office/drawing/2014/main" id="{54EB48EC-D18C-5345-A1DB-8C5D0D452FF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1540"/>
                            <a:ext cx="147" cy="4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104" name="Object 40">
                <a:extLst>
                  <a:ext uri="{FF2B5EF4-FFF2-40B4-BE49-F238E27FC236}">
                    <a16:creationId xmlns:a16="http://schemas.microsoft.com/office/drawing/2014/main" id="{23B04FFE-46C0-EC45-B103-0ACD0B4A1E9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76" y="81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999" name="Equation" r:id="rId21" imgW="5562600" imgH="7315200" progId="Equation.3">
                      <p:embed/>
                    </p:oleObj>
                  </mc:Choice>
                  <mc:Fallback>
                    <p:oleObj name="Equation" r:id="rId21" imgW="5562600" imgH="7315200" progId="Equation.3">
                      <p:embed/>
                      <p:pic>
                        <p:nvPicPr>
                          <p:cNvPr id="88104" name="Object 40">
                            <a:extLst>
                              <a:ext uri="{FF2B5EF4-FFF2-40B4-BE49-F238E27FC236}">
                                <a16:creationId xmlns:a16="http://schemas.microsoft.com/office/drawing/2014/main" id="{23B04FFE-46C0-EC45-B103-0ACD0B4A1E9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81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105" name="Object 41">
                <a:extLst>
                  <a:ext uri="{FF2B5EF4-FFF2-40B4-BE49-F238E27FC236}">
                    <a16:creationId xmlns:a16="http://schemas.microsoft.com/office/drawing/2014/main" id="{089988B1-EDCB-B249-A244-124C8D4B5A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156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5000" name="Equation" r:id="rId23" imgW="5270500" imgH="5562600" progId="Equation.3">
                      <p:embed/>
                    </p:oleObj>
                  </mc:Choice>
                  <mc:Fallback>
                    <p:oleObj name="Equation" r:id="rId23" imgW="5270500" imgH="5562600" progId="Equation.3">
                      <p:embed/>
                      <p:pic>
                        <p:nvPicPr>
                          <p:cNvPr id="88105" name="Object 41">
                            <a:extLst>
                              <a:ext uri="{FF2B5EF4-FFF2-40B4-BE49-F238E27FC236}">
                                <a16:creationId xmlns:a16="http://schemas.microsoft.com/office/drawing/2014/main" id="{089988B1-EDCB-B249-A244-124C8D4B5A0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156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106" name="Object 42">
                <a:extLst>
                  <a:ext uri="{FF2B5EF4-FFF2-40B4-BE49-F238E27FC236}">
                    <a16:creationId xmlns:a16="http://schemas.microsoft.com/office/drawing/2014/main" id="{5FEC6E78-608B-C84A-B259-FB44AB6924F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46" y="1492"/>
              <a:ext cx="122" cy="4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5001" name="Equation" r:id="rId25" imgW="5562600" imgH="19596100" progId="Equation.3">
                      <p:embed/>
                    </p:oleObj>
                  </mc:Choice>
                  <mc:Fallback>
                    <p:oleObj name="Equation" r:id="rId25" imgW="5562600" imgH="19596100" progId="Equation.3">
                      <p:embed/>
                      <p:pic>
                        <p:nvPicPr>
                          <p:cNvPr id="88106" name="Object 42">
                            <a:extLst>
                              <a:ext uri="{FF2B5EF4-FFF2-40B4-BE49-F238E27FC236}">
                                <a16:creationId xmlns:a16="http://schemas.microsoft.com/office/drawing/2014/main" id="{5FEC6E78-608B-C84A-B259-FB44AB6924F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6" y="1492"/>
                            <a:ext cx="122" cy="4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107" name="Object 43">
                <a:extLst>
                  <a:ext uri="{FF2B5EF4-FFF2-40B4-BE49-F238E27FC236}">
                    <a16:creationId xmlns:a16="http://schemas.microsoft.com/office/drawing/2014/main" id="{6D31ECDE-AFB9-0C49-A85A-47C5F0A7B77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2" y="1536"/>
              <a:ext cx="282" cy="4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5002" name="Equation" r:id="rId27" imgW="12877800" imgH="19596100" progId="Equation.3">
                      <p:embed/>
                    </p:oleObj>
                  </mc:Choice>
                  <mc:Fallback>
                    <p:oleObj name="Equation" r:id="rId27" imgW="12877800" imgH="19596100" progId="Equation.3">
                      <p:embed/>
                      <p:pic>
                        <p:nvPicPr>
                          <p:cNvPr id="88107" name="Object 43">
                            <a:extLst>
                              <a:ext uri="{FF2B5EF4-FFF2-40B4-BE49-F238E27FC236}">
                                <a16:creationId xmlns:a16="http://schemas.microsoft.com/office/drawing/2014/main" id="{6D31ECDE-AFB9-0C49-A85A-47C5F0A7B77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62" y="1536"/>
                            <a:ext cx="282" cy="4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108" name="Object 44">
                <a:extLst>
                  <a:ext uri="{FF2B5EF4-FFF2-40B4-BE49-F238E27FC236}">
                    <a16:creationId xmlns:a16="http://schemas.microsoft.com/office/drawing/2014/main" id="{CCE6302C-F58D-BD45-B15B-CE6AEC008D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99" y="965"/>
              <a:ext cx="129" cy="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5003" name="Equation" r:id="rId29" imgW="5270500" imgH="7607300" progId="Equation.3">
                      <p:embed/>
                    </p:oleObj>
                  </mc:Choice>
                  <mc:Fallback>
                    <p:oleObj name="Equation" r:id="rId29" imgW="5270500" imgH="7607300" progId="Equation.3">
                      <p:embed/>
                      <p:pic>
                        <p:nvPicPr>
                          <p:cNvPr id="88108" name="Object 44">
                            <a:extLst>
                              <a:ext uri="{FF2B5EF4-FFF2-40B4-BE49-F238E27FC236}">
                                <a16:creationId xmlns:a16="http://schemas.microsoft.com/office/drawing/2014/main" id="{CCE6302C-F58D-BD45-B15B-CE6AEC008DA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99" y="965"/>
                            <a:ext cx="129" cy="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8109" name="Line 45">
                <a:extLst>
                  <a:ext uri="{FF2B5EF4-FFF2-40B4-BE49-F238E27FC236}">
                    <a16:creationId xmlns:a16="http://schemas.microsoft.com/office/drawing/2014/main" id="{5463754D-F814-0E4C-A7DB-C6231D61FE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6" y="1494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88110" name="Picture 46">
              <a:extLst>
                <a:ext uri="{FF2B5EF4-FFF2-40B4-BE49-F238E27FC236}">
                  <a16:creationId xmlns:a16="http://schemas.microsoft.com/office/drawing/2014/main" id="{6507122E-AAE1-0B46-A9E6-2E03D3506F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7" y="152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2880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autoUpdateAnimBg="0"/>
      <p:bldP spid="88071" grpId="0" autoUpdateAnimBg="0"/>
      <p:bldP spid="88074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090" name="Object 2">
            <a:extLst>
              <a:ext uri="{FF2B5EF4-FFF2-40B4-BE49-F238E27FC236}">
                <a16:creationId xmlns:a16="http://schemas.microsoft.com/office/drawing/2014/main" id="{E3F2583C-5C7C-2D4F-BF12-F438C25D3B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9250" y="565150"/>
          <a:ext cx="3073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18" name="Equation" r:id="rId3" imgW="70802500" imgH="22821900" progId="Equation.3">
                  <p:embed/>
                </p:oleObj>
              </mc:Choice>
              <mc:Fallback>
                <p:oleObj name="Equation" r:id="rId3" imgW="70802500" imgH="22821900" progId="Equation.3">
                  <p:embed/>
                  <p:pic>
                    <p:nvPicPr>
                      <p:cNvPr id="89090" name="Object 2">
                        <a:extLst>
                          <a:ext uri="{FF2B5EF4-FFF2-40B4-BE49-F238E27FC236}">
                            <a16:creationId xmlns:a16="http://schemas.microsoft.com/office/drawing/2014/main" id="{E3F2583C-5C7C-2D4F-BF12-F438C25D3B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565150"/>
                        <a:ext cx="3073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1" name="Object 3">
            <a:extLst>
              <a:ext uri="{FF2B5EF4-FFF2-40B4-BE49-F238E27FC236}">
                <a16:creationId xmlns:a16="http://schemas.microsoft.com/office/drawing/2014/main" id="{377EEC50-36FA-CA45-9194-595F657CEB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909638"/>
          <a:ext cx="660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19" name="Equation" r:id="rId5" imgW="15214600" imgH="10236200" progId="Equation.3">
                  <p:embed/>
                </p:oleObj>
              </mc:Choice>
              <mc:Fallback>
                <p:oleObj name="Equation" r:id="rId5" imgW="15214600" imgH="10236200" progId="Equation.3">
                  <p:embed/>
                  <p:pic>
                    <p:nvPicPr>
                      <p:cNvPr id="89091" name="Object 3">
                        <a:extLst>
                          <a:ext uri="{FF2B5EF4-FFF2-40B4-BE49-F238E27FC236}">
                            <a16:creationId xmlns:a16="http://schemas.microsoft.com/office/drawing/2014/main" id="{377EEC50-36FA-CA45-9194-595F657CEB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909638"/>
                        <a:ext cx="660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2" name="Object 4">
            <a:extLst>
              <a:ext uri="{FF2B5EF4-FFF2-40B4-BE49-F238E27FC236}">
                <a16:creationId xmlns:a16="http://schemas.microsoft.com/office/drawing/2014/main" id="{DD92F5A0-A7BC-FB4D-BF94-D3A9D7E596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4250" y="558800"/>
          <a:ext cx="2959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0" name="Equation" r:id="rId7" imgW="68173600" imgH="22529800" progId="Equation.3">
                  <p:embed/>
                </p:oleObj>
              </mc:Choice>
              <mc:Fallback>
                <p:oleObj name="Equation" r:id="rId7" imgW="68173600" imgH="22529800" progId="Equation.3">
                  <p:embed/>
                  <p:pic>
                    <p:nvPicPr>
                      <p:cNvPr id="89092" name="Object 4">
                        <a:extLst>
                          <a:ext uri="{FF2B5EF4-FFF2-40B4-BE49-F238E27FC236}">
                            <a16:creationId xmlns:a16="http://schemas.microsoft.com/office/drawing/2014/main" id="{DD92F5A0-A7BC-FB4D-BF94-D3A9D7E596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0" y="558800"/>
                        <a:ext cx="2959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3" name="Object 5">
            <a:extLst>
              <a:ext uri="{FF2B5EF4-FFF2-40B4-BE49-F238E27FC236}">
                <a16:creationId xmlns:a16="http://schemas.microsoft.com/office/drawing/2014/main" id="{81E4A935-A3B9-6840-B364-C1E56787FF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5563" y="3048000"/>
          <a:ext cx="2108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1" name="Equation" r:id="rId9" imgW="48564800" imgH="20777200" progId="Equation.3">
                  <p:embed/>
                </p:oleObj>
              </mc:Choice>
              <mc:Fallback>
                <p:oleObj name="Equation" r:id="rId9" imgW="48564800" imgH="20777200" progId="Equation.3">
                  <p:embed/>
                  <p:pic>
                    <p:nvPicPr>
                      <p:cNvPr id="89093" name="Object 5">
                        <a:extLst>
                          <a:ext uri="{FF2B5EF4-FFF2-40B4-BE49-F238E27FC236}">
                            <a16:creationId xmlns:a16="http://schemas.microsoft.com/office/drawing/2014/main" id="{81E4A935-A3B9-6840-B364-C1E56787FF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563" y="3048000"/>
                        <a:ext cx="2108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4" name="Object 6">
            <a:extLst>
              <a:ext uri="{FF2B5EF4-FFF2-40B4-BE49-F238E27FC236}">
                <a16:creationId xmlns:a16="http://schemas.microsoft.com/office/drawing/2014/main" id="{2696A23A-3897-9D46-80FA-8F79268904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7650" y="3270250"/>
          <a:ext cx="2463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2" name="Equation" r:id="rId11" imgW="56756300" imgH="9067800" progId="Equation.3">
                  <p:embed/>
                </p:oleObj>
              </mc:Choice>
              <mc:Fallback>
                <p:oleObj name="Equation" r:id="rId11" imgW="56756300" imgH="9067800" progId="Equation.3">
                  <p:embed/>
                  <p:pic>
                    <p:nvPicPr>
                      <p:cNvPr id="89094" name="Object 6">
                        <a:extLst>
                          <a:ext uri="{FF2B5EF4-FFF2-40B4-BE49-F238E27FC236}">
                            <a16:creationId xmlns:a16="http://schemas.microsoft.com/office/drawing/2014/main" id="{2696A23A-3897-9D46-80FA-8F79268904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3270250"/>
                        <a:ext cx="2463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5" name="Object 7">
            <a:extLst>
              <a:ext uri="{FF2B5EF4-FFF2-40B4-BE49-F238E27FC236}">
                <a16:creationId xmlns:a16="http://schemas.microsoft.com/office/drawing/2014/main" id="{810FEE78-263D-4748-BE49-83D292EDC2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4114800"/>
          <a:ext cx="2095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3" name="Equation" r:id="rId13" imgW="48272700" imgH="19011900" progId="Equation.3">
                  <p:embed/>
                </p:oleObj>
              </mc:Choice>
              <mc:Fallback>
                <p:oleObj name="Equation" r:id="rId13" imgW="48272700" imgH="19011900" progId="Equation.3">
                  <p:embed/>
                  <p:pic>
                    <p:nvPicPr>
                      <p:cNvPr id="89095" name="Object 7">
                        <a:extLst>
                          <a:ext uri="{FF2B5EF4-FFF2-40B4-BE49-F238E27FC236}">
                            <a16:creationId xmlns:a16="http://schemas.microsoft.com/office/drawing/2014/main" id="{810FEE78-263D-4748-BE49-83D292EDC2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114800"/>
                        <a:ext cx="2095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6" name="Object 8">
            <a:extLst>
              <a:ext uri="{FF2B5EF4-FFF2-40B4-BE49-F238E27FC236}">
                <a16:creationId xmlns:a16="http://schemas.microsoft.com/office/drawing/2014/main" id="{D1523231-20A7-2A4D-AE88-AA96F53500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92613" y="4076700"/>
          <a:ext cx="3349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4" name="Equation" r:id="rId15" imgW="3505200" imgH="9067800" progId="Equation.DSMT4">
                  <p:embed/>
                </p:oleObj>
              </mc:Choice>
              <mc:Fallback>
                <p:oleObj name="Equation" r:id="rId15" imgW="3505200" imgH="9067800" progId="Equation.DSMT4">
                  <p:embed/>
                  <p:pic>
                    <p:nvPicPr>
                      <p:cNvPr id="89096" name="Object 8">
                        <a:extLst>
                          <a:ext uri="{FF2B5EF4-FFF2-40B4-BE49-F238E27FC236}">
                            <a16:creationId xmlns:a16="http://schemas.microsoft.com/office/drawing/2014/main" id="{D1523231-20A7-2A4D-AE88-AA96F53500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3" y="4076700"/>
                        <a:ext cx="3349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7" name="Object 9">
            <a:extLst>
              <a:ext uri="{FF2B5EF4-FFF2-40B4-BE49-F238E27FC236}">
                <a16:creationId xmlns:a16="http://schemas.microsoft.com/office/drawing/2014/main" id="{CFEF2683-138A-5C40-A971-10A8DC455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2013" y="3962400"/>
          <a:ext cx="3187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5" name="Equation" r:id="rId17" imgW="73431400" imgH="25450800" progId="Equation.3">
                  <p:embed/>
                </p:oleObj>
              </mc:Choice>
              <mc:Fallback>
                <p:oleObj name="Equation" r:id="rId17" imgW="73431400" imgH="25450800" progId="Equation.3">
                  <p:embed/>
                  <p:pic>
                    <p:nvPicPr>
                      <p:cNvPr id="89097" name="Object 9">
                        <a:extLst>
                          <a:ext uri="{FF2B5EF4-FFF2-40B4-BE49-F238E27FC236}">
                            <a16:creationId xmlns:a16="http://schemas.microsoft.com/office/drawing/2014/main" id="{CFEF2683-138A-5C40-A971-10A8DC4559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2013" y="3962400"/>
                        <a:ext cx="3187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8" name="Object 10">
            <a:extLst>
              <a:ext uri="{FF2B5EF4-FFF2-40B4-BE49-F238E27FC236}">
                <a16:creationId xmlns:a16="http://schemas.microsoft.com/office/drawing/2014/main" id="{433149C8-ABFE-014F-8750-836FD36FAA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1" y="5064125"/>
          <a:ext cx="601663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6" name="Equation" r:id="rId19" imgW="17259300" imgH="7315200" progId="Equation.3">
                  <p:embed/>
                </p:oleObj>
              </mc:Choice>
              <mc:Fallback>
                <p:oleObj name="Equation" r:id="rId19" imgW="17259300" imgH="7315200" progId="Equation.3">
                  <p:embed/>
                  <p:pic>
                    <p:nvPicPr>
                      <p:cNvPr id="89098" name="Object 10">
                        <a:extLst>
                          <a:ext uri="{FF2B5EF4-FFF2-40B4-BE49-F238E27FC236}">
                            <a16:creationId xmlns:a16="http://schemas.microsoft.com/office/drawing/2014/main" id="{433149C8-ABFE-014F-8750-836FD36FAA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1" y="5064125"/>
                        <a:ext cx="601663" cy="25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9" name="Object 11">
            <a:extLst>
              <a:ext uri="{FF2B5EF4-FFF2-40B4-BE49-F238E27FC236}">
                <a16:creationId xmlns:a16="http://schemas.microsoft.com/office/drawing/2014/main" id="{000199BB-B185-124D-AB8D-B39519F633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6801" y="5105400"/>
          <a:ext cx="40608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7" name="Equation" r:id="rId21" imgW="93624400" imgH="19011900" progId="Equation.3">
                  <p:embed/>
                </p:oleObj>
              </mc:Choice>
              <mc:Fallback>
                <p:oleObj name="Equation" r:id="rId21" imgW="93624400" imgH="19011900" progId="Equation.3">
                  <p:embed/>
                  <p:pic>
                    <p:nvPicPr>
                      <p:cNvPr id="89099" name="Object 11">
                        <a:extLst>
                          <a:ext uri="{FF2B5EF4-FFF2-40B4-BE49-F238E27FC236}">
                            <a16:creationId xmlns:a16="http://schemas.microsoft.com/office/drawing/2014/main" id="{000199BB-B185-124D-AB8D-B39519F633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1" y="5105400"/>
                        <a:ext cx="406082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0" name="Object 12">
            <a:extLst>
              <a:ext uri="{FF2B5EF4-FFF2-40B4-BE49-F238E27FC236}">
                <a16:creationId xmlns:a16="http://schemas.microsoft.com/office/drawing/2014/main" id="{6ED89AD0-2433-E044-B90E-92B13F84D4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1750" y="1790700"/>
          <a:ext cx="3263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8" name="Equation" r:id="rId23" imgW="75196700" imgH="24282400" progId="Equation.3">
                  <p:embed/>
                </p:oleObj>
              </mc:Choice>
              <mc:Fallback>
                <p:oleObj name="Equation" r:id="rId23" imgW="75196700" imgH="24282400" progId="Equation.3">
                  <p:embed/>
                  <p:pic>
                    <p:nvPicPr>
                      <p:cNvPr id="89100" name="Object 12">
                        <a:extLst>
                          <a:ext uri="{FF2B5EF4-FFF2-40B4-BE49-F238E27FC236}">
                            <a16:creationId xmlns:a16="http://schemas.microsoft.com/office/drawing/2014/main" id="{6ED89AD0-2433-E044-B90E-92B13F84D4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1790700"/>
                        <a:ext cx="32639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1" name="Object 13">
            <a:extLst>
              <a:ext uri="{FF2B5EF4-FFF2-40B4-BE49-F238E27FC236}">
                <a16:creationId xmlns:a16="http://schemas.microsoft.com/office/drawing/2014/main" id="{0B368025-3356-D340-BBD6-656BB7A35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3976" y="1828800"/>
          <a:ext cx="401796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29" name="Equation" r:id="rId25" imgW="92748100" imgH="21945600" progId="Equation.3">
                  <p:embed/>
                </p:oleObj>
              </mc:Choice>
              <mc:Fallback>
                <p:oleObj name="Equation" r:id="rId25" imgW="92748100" imgH="21945600" progId="Equation.3">
                  <p:embed/>
                  <p:pic>
                    <p:nvPicPr>
                      <p:cNvPr id="89101" name="Object 13">
                        <a:extLst>
                          <a:ext uri="{FF2B5EF4-FFF2-40B4-BE49-F238E27FC236}">
                            <a16:creationId xmlns:a16="http://schemas.microsoft.com/office/drawing/2014/main" id="{0B368025-3356-D340-BBD6-656BB7A353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3976" y="1828800"/>
                        <a:ext cx="401796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2" name="Object 14">
            <a:extLst>
              <a:ext uri="{FF2B5EF4-FFF2-40B4-BE49-F238E27FC236}">
                <a16:creationId xmlns:a16="http://schemas.microsoft.com/office/drawing/2014/main" id="{2802F71E-0A8C-D94C-82F5-A37875F1AA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1693863"/>
          <a:ext cx="1041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30" name="Equation" r:id="rId27" imgW="23990300" imgH="16383000" progId="Equation.3">
                  <p:embed/>
                </p:oleObj>
              </mc:Choice>
              <mc:Fallback>
                <p:oleObj name="Equation" r:id="rId27" imgW="23990300" imgH="16383000" progId="Equation.3">
                  <p:embed/>
                  <p:pic>
                    <p:nvPicPr>
                      <p:cNvPr id="89102" name="Object 14">
                        <a:extLst>
                          <a:ext uri="{FF2B5EF4-FFF2-40B4-BE49-F238E27FC236}">
                            <a16:creationId xmlns:a16="http://schemas.microsoft.com/office/drawing/2014/main" id="{2802F71E-0A8C-D94C-82F5-A37875F1AA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1693863"/>
                        <a:ext cx="1041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3" name="Object 15">
            <a:extLst>
              <a:ext uri="{FF2B5EF4-FFF2-40B4-BE49-F238E27FC236}">
                <a16:creationId xmlns:a16="http://schemas.microsoft.com/office/drawing/2014/main" id="{D37A3376-57B0-2B4B-A885-1C697F371F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1662113"/>
          <a:ext cx="35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31" name="Equation" r:id="rId29" imgW="8191500" imgH="10820400" progId="Equation.3">
                  <p:embed/>
                </p:oleObj>
              </mc:Choice>
              <mc:Fallback>
                <p:oleObj name="Equation" r:id="rId29" imgW="8191500" imgH="10820400" progId="Equation.3">
                  <p:embed/>
                  <p:pic>
                    <p:nvPicPr>
                      <p:cNvPr id="89103" name="Object 15">
                        <a:extLst>
                          <a:ext uri="{FF2B5EF4-FFF2-40B4-BE49-F238E27FC236}">
                            <a16:creationId xmlns:a16="http://schemas.microsoft.com/office/drawing/2014/main" id="{D37A3376-57B0-2B4B-A885-1C697F371F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662113"/>
                        <a:ext cx="35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4" name="Object 16">
            <a:extLst>
              <a:ext uri="{FF2B5EF4-FFF2-40B4-BE49-F238E27FC236}">
                <a16:creationId xmlns:a16="http://schemas.microsoft.com/office/drawing/2014/main" id="{FB76DAEE-010B-8D43-942E-BB13173A70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2425700"/>
          <a:ext cx="508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32" name="Equation" r:id="rId31" imgW="11696700" imgH="10820400" progId="Equation.3">
                  <p:embed/>
                </p:oleObj>
              </mc:Choice>
              <mc:Fallback>
                <p:oleObj name="Equation" r:id="rId31" imgW="11696700" imgH="10820400" progId="Equation.3">
                  <p:embed/>
                  <p:pic>
                    <p:nvPicPr>
                      <p:cNvPr id="89104" name="Object 16">
                        <a:extLst>
                          <a:ext uri="{FF2B5EF4-FFF2-40B4-BE49-F238E27FC236}">
                            <a16:creationId xmlns:a16="http://schemas.microsoft.com/office/drawing/2014/main" id="{FB76DAEE-010B-8D43-942E-BB13173A70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425700"/>
                        <a:ext cx="508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5" name="Object 17">
            <a:extLst>
              <a:ext uri="{FF2B5EF4-FFF2-40B4-BE49-F238E27FC236}">
                <a16:creationId xmlns:a16="http://schemas.microsoft.com/office/drawing/2014/main" id="{E405257A-B5CE-C042-A6A6-0809AD10D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94651" y="1695450"/>
          <a:ext cx="21558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33" name="Equation" r:id="rId33" imgW="49733200" imgH="16383000" progId="Equation.3">
                  <p:embed/>
                </p:oleObj>
              </mc:Choice>
              <mc:Fallback>
                <p:oleObj name="Equation" r:id="rId33" imgW="49733200" imgH="16383000" progId="Equation.3">
                  <p:embed/>
                  <p:pic>
                    <p:nvPicPr>
                      <p:cNvPr id="89105" name="Object 17">
                        <a:extLst>
                          <a:ext uri="{FF2B5EF4-FFF2-40B4-BE49-F238E27FC236}">
                            <a16:creationId xmlns:a16="http://schemas.microsoft.com/office/drawing/2014/main" id="{E405257A-B5CE-C042-A6A6-0809AD10DC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4651" y="1695450"/>
                        <a:ext cx="2155825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3071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9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1" name="Text Box 43">
            <a:extLst>
              <a:ext uri="{FF2B5EF4-FFF2-40B4-BE49-F238E27FC236}">
                <a16:creationId xmlns:a16="http://schemas.microsoft.com/office/drawing/2014/main" id="{D1A60472-6BCF-4C41-A0D4-849A29A51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547046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为正弦            级数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DE3C57CD-6A7E-D846-935C-C0963B40F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48" y="313184"/>
            <a:ext cx="966936" cy="533402"/>
          </a:xfrm>
          <a:noFill/>
          <a:ln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5AB4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27654" name="Text Box 6">
            <a:extLst>
              <a:ext uri="{FF2B5EF4-FFF2-40B4-BE49-F238E27FC236}">
                <a16:creationId xmlns:a16="http://schemas.microsoft.com/office/drawing/2014/main" id="{6F94CAB0-1217-E844-814D-8915B4E87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3184"/>
            <a:ext cx="678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周期为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l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的函数的傅里叶级数展开公式</a:t>
            </a:r>
          </a:p>
        </p:txBody>
      </p:sp>
      <p:graphicFrame>
        <p:nvGraphicFramePr>
          <p:cNvPr id="27657" name="Object 9">
            <a:extLst>
              <a:ext uri="{FF2B5EF4-FFF2-40B4-BE49-F238E27FC236}">
                <a16:creationId xmlns:a16="http://schemas.microsoft.com/office/drawing/2014/main" id="{8187E430-9B9E-AA4F-8189-79A6DD816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996615"/>
              </p:ext>
            </p:extLst>
          </p:nvPr>
        </p:nvGraphicFramePr>
        <p:xfrm>
          <a:off x="2571750" y="1065658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8" name="Equation" r:id="rId3" imgW="22821900" imgH="9067800" progId="Equation.3">
                  <p:embed/>
                </p:oleObj>
              </mc:Choice>
              <mc:Fallback>
                <p:oleObj name="Equation" r:id="rId3" imgW="22821900" imgH="9067800" progId="Equation.3">
                  <p:embed/>
                  <p:pic>
                    <p:nvPicPr>
                      <p:cNvPr id="27657" name="Object 9">
                        <a:extLst>
                          <a:ext uri="{FF2B5EF4-FFF2-40B4-BE49-F238E27FC236}">
                            <a16:creationId xmlns:a16="http://schemas.microsoft.com/office/drawing/2014/main" id="{8187E430-9B9E-AA4F-8189-79A6DD8168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1065658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10">
            <a:extLst>
              <a:ext uri="{FF2B5EF4-FFF2-40B4-BE49-F238E27FC236}">
                <a16:creationId xmlns:a16="http://schemas.microsoft.com/office/drawing/2014/main" id="{C43367C7-B6AE-3A42-9F88-6FC7DE13D5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380163"/>
              </p:ext>
            </p:extLst>
          </p:nvPr>
        </p:nvGraphicFramePr>
        <p:xfrm>
          <a:off x="3602038" y="819596"/>
          <a:ext cx="393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9" name="Equation" r:id="rId5" imgW="9067800" imgH="19011900" progId="Equation.3">
                  <p:embed/>
                </p:oleObj>
              </mc:Choice>
              <mc:Fallback>
                <p:oleObj name="Equation" r:id="rId5" imgW="9067800" imgH="19011900" progId="Equation.3">
                  <p:embed/>
                  <p:pic>
                    <p:nvPicPr>
                      <p:cNvPr id="27658" name="Object 10">
                        <a:extLst>
                          <a:ext uri="{FF2B5EF4-FFF2-40B4-BE49-F238E27FC236}">
                            <a16:creationId xmlns:a16="http://schemas.microsoft.com/office/drawing/2014/main" id="{C43367C7-B6AE-3A42-9F88-6FC7DE13D5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2038" y="819596"/>
                        <a:ext cx="393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12">
            <a:extLst>
              <a:ext uri="{FF2B5EF4-FFF2-40B4-BE49-F238E27FC236}">
                <a16:creationId xmlns:a16="http://schemas.microsoft.com/office/drawing/2014/main" id="{8B359D36-9537-3C46-A96F-E163AB72EC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421948"/>
              </p:ext>
            </p:extLst>
          </p:nvPr>
        </p:nvGraphicFramePr>
        <p:xfrm>
          <a:off x="4070350" y="760858"/>
          <a:ext cx="46990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0" name="Equation" r:id="rId7" imgW="108254800" imgH="22821900" progId="Equation.3">
                  <p:embed/>
                </p:oleObj>
              </mc:Choice>
              <mc:Fallback>
                <p:oleObj name="Equation" r:id="rId7" imgW="108254800" imgH="22821900" progId="Equation.3">
                  <p:embed/>
                  <p:pic>
                    <p:nvPicPr>
                      <p:cNvPr id="27660" name="Object 12">
                        <a:extLst>
                          <a:ext uri="{FF2B5EF4-FFF2-40B4-BE49-F238E27FC236}">
                            <a16:creationId xmlns:a16="http://schemas.microsoft.com/office/drawing/2014/main" id="{8B359D36-9537-3C46-A96F-E163AB72EC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350" y="760858"/>
                        <a:ext cx="46990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4" name="Text Box 16">
            <a:extLst>
              <a:ext uri="{FF2B5EF4-FFF2-40B4-BE49-F238E27FC236}">
                <a16:creationId xmlns:a16="http://schemas.microsoft.com/office/drawing/2014/main" id="{F0FAB084-4F6D-FB48-AF38-457C14E03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7038" y="940245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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间断点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)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1D24D5F1-00EE-CE4E-8232-C53111577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357244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sp>
        <p:nvSpPr>
          <p:cNvPr id="27666" name="AutoShape 18">
            <a:extLst>
              <a:ext uri="{FF2B5EF4-FFF2-40B4-BE49-F238E27FC236}">
                <a16:creationId xmlns:a16="http://schemas.microsoft.com/office/drawing/2014/main" id="{3A02EBAD-166F-8A46-A33A-48CA3983E4B7}"/>
              </a:ext>
            </a:extLst>
          </p:cNvPr>
          <p:cNvSpPr>
            <a:spLocks/>
          </p:cNvSpPr>
          <p:nvPr/>
        </p:nvSpPr>
        <p:spPr bwMode="auto">
          <a:xfrm>
            <a:off x="3733801" y="1915918"/>
            <a:ext cx="193675" cy="1403350"/>
          </a:xfrm>
          <a:prstGeom prst="leftBrace">
            <a:avLst>
              <a:gd name="adj1" fmla="val 60383"/>
              <a:gd name="adj2" fmla="val 51273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667" name="Object 19">
            <a:extLst>
              <a:ext uri="{FF2B5EF4-FFF2-40B4-BE49-F238E27FC236}">
                <a16:creationId xmlns:a16="http://schemas.microsoft.com/office/drawing/2014/main" id="{9FADA5F5-3396-BB4F-ABD7-479906FA3B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136539"/>
              </p:ext>
            </p:extLst>
          </p:nvPr>
        </p:nvGraphicFramePr>
        <p:xfrm>
          <a:off x="3981450" y="1992118"/>
          <a:ext cx="66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1" name="Equation" r:id="rId9" imgW="15214600" imgH="11112500" progId="Equation.3">
                  <p:embed/>
                </p:oleObj>
              </mc:Choice>
              <mc:Fallback>
                <p:oleObj name="Equation" r:id="rId9" imgW="15214600" imgH="11112500" progId="Equation.3">
                  <p:embed/>
                  <p:pic>
                    <p:nvPicPr>
                      <p:cNvPr id="27667" name="Object 19">
                        <a:extLst>
                          <a:ext uri="{FF2B5EF4-FFF2-40B4-BE49-F238E27FC236}">
                            <a16:creationId xmlns:a16="http://schemas.microsoft.com/office/drawing/2014/main" id="{9FADA5F5-3396-BB4F-ABD7-479906FA3B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1992118"/>
                        <a:ext cx="66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9" name="Object 21">
            <a:extLst>
              <a:ext uri="{FF2B5EF4-FFF2-40B4-BE49-F238E27FC236}">
                <a16:creationId xmlns:a16="http://schemas.microsoft.com/office/drawing/2014/main" id="{71371AF1-5984-A040-97CC-4FD4E86705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0761895"/>
              </p:ext>
            </p:extLst>
          </p:nvPr>
        </p:nvGraphicFramePr>
        <p:xfrm>
          <a:off x="4773766" y="1844824"/>
          <a:ext cx="2710649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2" name="Equation" r:id="rId11" imgW="71094600" imgH="20777200" progId="Equation.3">
                  <p:embed/>
                </p:oleObj>
              </mc:Choice>
              <mc:Fallback>
                <p:oleObj name="Equation" r:id="rId11" imgW="71094600" imgH="20777200" progId="Equation.3">
                  <p:embed/>
                  <p:pic>
                    <p:nvPicPr>
                      <p:cNvPr id="27669" name="Object 21">
                        <a:extLst>
                          <a:ext uri="{FF2B5EF4-FFF2-40B4-BE49-F238E27FC236}">
                            <a16:creationId xmlns:a16="http://schemas.microsoft.com/office/drawing/2014/main" id="{71371AF1-5984-A040-97CC-4FD4E8670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3766" y="1844824"/>
                        <a:ext cx="2710649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1" name="Object 23">
            <a:extLst>
              <a:ext uri="{FF2B5EF4-FFF2-40B4-BE49-F238E27FC236}">
                <a16:creationId xmlns:a16="http://schemas.microsoft.com/office/drawing/2014/main" id="{E311F7B0-A2FF-7E4F-9574-2473B308B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665199"/>
              </p:ext>
            </p:extLst>
          </p:nvPr>
        </p:nvGraphicFramePr>
        <p:xfrm>
          <a:off x="3987800" y="2859039"/>
          <a:ext cx="66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3" name="Equation" r:id="rId13" imgW="15214600" imgH="11112500" progId="Equation.3">
                  <p:embed/>
                </p:oleObj>
              </mc:Choice>
              <mc:Fallback>
                <p:oleObj name="Equation" r:id="rId13" imgW="15214600" imgH="11112500" progId="Equation.3">
                  <p:embed/>
                  <p:pic>
                    <p:nvPicPr>
                      <p:cNvPr id="27671" name="Object 23">
                        <a:extLst>
                          <a:ext uri="{FF2B5EF4-FFF2-40B4-BE49-F238E27FC236}">
                            <a16:creationId xmlns:a16="http://schemas.microsoft.com/office/drawing/2014/main" id="{E311F7B0-A2FF-7E4F-9574-2473B308BE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2859039"/>
                        <a:ext cx="66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3" name="Object 25">
            <a:extLst>
              <a:ext uri="{FF2B5EF4-FFF2-40B4-BE49-F238E27FC236}">
                <a16:creationId xmlns:a16="http://schemas.microsoft.com/office/drawing/2014/main" id="{06D67A66-5654-CF40-A1F0-7214DBE991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282018"/>
              </p:ext>
            </p:extLst>
          </p:nvPr>
        </p:nvGraphicFramePr>
        <p:xfrm>
          <a:off x="4785603" y="2716564"/>
          <a:ext cx="2666028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4" name="Equation" r:id="rId15" imgW="69926200" imgH="20777200" progId="Equation.3">
                  <p:embed/>
                </p:oleObj>
              </mc:Choice>
              <mc:Fallback>
                <p:oleObj name="Equation" r:id="rId15" imgW="69926200" imgH="20777200" progId="Equation.3">
                  <p:embed/>
                  <p:pic>
                    <p:nvPicPr>
                      <p:cNvPr id="27673" name="Object 25">
                        <a:extLst>
                          <a:ext uri="{FF2B5EF4-FFF2-40B4-BE49-F238E27FC236}">
                            <a16:creationId xmlns:a16="http://schemas.microsoft.com/office/drawing/2014/main" id="{06D67A66-5654-CF40-A1F0-7214DBE991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5603" y="2716564"/>
                        <a:ext cx="2666028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5" name="Object 27">
            <a:extLst>
              <a:ext uri="{FF2B5EF4-FFF2-40B4-BE49-F238E27FC236}">
                <a16:creationId xmlns:a16="http://schemas.microsoft.com/office/drawing/2014/main" id="{AE36FBB8-F0B6-4D48-A9C4-89C9B054F3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30642"/>
              </p:ext>
            </p:extLst>
          </p:nvPr>
        </p:nvGraphicFramePr>
        <p:xfrm>
          <a:off x="8350250" y="1954018"/>
          <a:ext cx="170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5" name="Equation" r:id="rId17" imgW="39204900" imgH="9067800" progId="Equation.3">
                  <p:embed/>
                </p:oleObj>
              </mc:Choice>
              <mc:Fallback>
                <p:oleObj name="Equation" r:id="rId17" imgW="39204900" imgH="9067800" progId="Equation.3">
                  <p:embed/>
                  <p:pic>
                    <p:nvPicPr>
                      <p:cNvPr id="27675" name="Object 27">
                        <a:extLst>
                          <a:ext uri="{FF2B5EF4-FFF2-40B4-BE49-F238E27FC236}">
                            <a16:creationId xmlns:a16="http://schemas.microsoft.com/office/drawing/2014/main" id="{AE36FBB8-F0B6-4D48-A9C4-89C9B054F3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0" y="1954018"/>
                        <a:ext cx="170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6" name="Object 28">
            <a:extLst>
              <a:ext uri="{FF2B5EF4-FFF2-40B4-BE49-F238E27FC236}">
                <a16:creationId xmlns:a16="http://schemas.microsoft.com/office/drawing/2014/main" id="{AC173097-4BF7-3648-B7FA-55E88745F3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957349"/>
              </p:ext>
            </p:extLst>
          </p:nvPr>
        </p:nvGraphicFramePr>
        <p:xfrm>
          <a:off x="8343900" y="2792218"/>
          <a:ext cx="1714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36" name="Equation" r:id="rId19" imgW="39497000" imgH="9067800" progId="Equation.3">
                  <p:embed/>
                </p:oleObj>
              </mc:Choice>
              <mc:Fallback>
                <p:oleObj name="Equation" r:id="rId19" imgW="39497000" imgH="9067800" progId="Equation.3">
                  <p:embed/>
                  <p:pic>
                    <p:nvPicPr>
                      <p:cNvPr id="27676" name="Object 28">
                        <a:extLst>
                          <a:ext uri="{FF2B5EF4-FFF2-40B4-BE49-F238E27FC236}">
                            <a16:creationId xmlns:a16="http://schemas.microsoft.com/office/drawing/2014/main" id="{AC173097-4BF7-3648-B7FA-55E88745F3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3900" y="2792218"/>
                        <a:ext cx="1714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7" name="Text Box 29">
            <a:extLst>
              <a:ext uri="{FF2B5EF4-FFF2-40B4-BE49-F238E27FC236}">
                <a16:creationId xmlns:a16="http://schemas.microsoft.com/office/drawing/2014/main" id="{9E352817-B0D4-1746-BE80-9DA001464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61333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为奇       函数时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7680" name="Text Box 32">
            <a:extLst>
              <a:ext uri="{FF2B5EF4-FFF2-40B4-BE49-F238E27FC236}">
                <a16:creationId xmlns:a16="http://schemas.microsoft.com/office/drawing/2014/main" id="{5C6B6C7A-A0AC-1F4F-8C8B-2468BB2B3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54704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偶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7681" name="Text Box 33">
            <a:extLst>
              <a:ext uri="{FF2B5EF4-FFF2-40B4-BE49-F238E27FC236}">
                <a16:creationId xmlns:a16="http://schemas.microsoft.com/office/drawing/2014/main" id="{42038597-3BBC-DF4A-A221-BF93DBBF0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50100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余弦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7682" name="Text Box 34">
            <a:extLst>
              <a:ext uri="{FF2B5EF4-FFF2-40B4-BE49-F238E27FC236}">
                <a16:creationId xmlns:a16="http://schemas.microsoft.com/office/drawing/2014/main" id="{FFF52EBB-C01B-B54D-848A-677D9D9AE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17252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在任意有限区间上函数的傅里叶展开法</a:t>
            </a:r>
          </a:p>
        </p:txBody>
      </p:sp>
      <p:sp>
        <p:nvSpPr>
          <p:cNvPr id="27685" name="AutoShape 37">
            <a:extLst>
              <a:ext uri="{FF2B5EF4-FFF2-40B4-BE49-F238E27FC236}">
                <a16:creationId xmlns:a16="http://schemas.microsoft.com/office/drawing/2014/main" id="{97B34A71-386E-1A42-B570-B7873DB51FF4}"/>
              </a:ext>
            </a:extLst>
          </p:cNvPr>
          <p:cNvSpPr>
            <a:spLocks/>
          </p:cNvSpPr>
          <p:nvPr/>
        </p:nvSpPr>
        <p:spPr bwMode="auto">
          <a:xfrm>
            <a:off x="8839200" y="4020120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7686" name="Text Box 38">
            <a:extLst>
              <a:ext uri="{FF2B5EF4-FFF2-40B4-BE49-F238E27FC236}">
                <a16:creationId xmlns:a16="http://schemas.microsoft.com/office/drawing/2014/main" id="{BC768833-5D2A-2442-9B0C-BB93C5655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3952651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变换</a:t>
            </a:r>
          </a:p>
        </p:txBody>
      </p:sp>
      <p:sp>
        <p:nvSpPr>
          <p:cNvPr id="27687" name="Text Box 39">
            <a:extLst>
              <a:ext uri="{FF2B5EF4-FFF2-40B4-BE49-F238E27FC236}">
                <a16:creationId xmlns:a16="http://schemas.microsoft.com/office/drawing/2014/main" id="{79AAECF2-4B07-5D43-A0F4-3476570DA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442969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延拓</a:t>
            </a:r>
          </a:p>
        </p:txBody>
      </p:sp>
      <p:sp>
        <p:nvSpPr>
          <p:cNvPr id="27688" name="Text Box 40">
            <a:extLst>
              <a:ext uri="{FF2B5EF4-FFF2-40B4-BE49-F238E27FC236}">
                <a16:creationId xmlns:a16="http://schemas.microsoft.com/office/drawing/2014/main" id="{69CAFF68-ECB9-F74F-BC1F-C41E22FC2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872608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傅里叶级数的复数形式</a:t>
            </a:r>
          </a:p>
        </p:txBody>
      </p:sp>
      <p:sp>
        <p:nvSpPr>
          <p:cNvPr id="27689" name="Line 41">
            <a:extLst>
              <a:ext uri="{FF2B5EF4-FFF2-40B4-BE49-F238E27FC236}">
                <a16:creationId xmlns:a16="http://schemas.microsoft.com/office/drawing/2014/main" id="{E194AF22-8975-8545-9174-FAFD718FE2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177408"/>
            <a:ext cx="60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7690" name="Text Box 42">
            <a:extLst>
              <a:ext uri="{FF2B5EF4-FFF2-40B4-BE49-F238E27FC236}">
                <a16:creationId xmlns:a16="http://schemas.microsoft.com/office/drawing/2014/main" id="{B8F44509-CCCF-694A-8EA9-50F1CFBF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87260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利用欧拉公式导出</a:t>
            </a:r>
          </a:p>
        </p:txBody>
      </p:sp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893420" y="5517232"/>
            <a:ext cx="10543003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习题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10.3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：</a:t>
            </a:r>
            <a:r>
              <a:rPr lang="en-US" altLang="zh-CN" sz="3200" dirty="0" smtClean="0">
                <a:solidFill>
                  <a:srgbClr val="000000"/>
                </a:solidFill>
                <a:ea typeface="仿宋_GB2312" pitchFamily="49" charset="-122"/>
              </a:rPr>
              <a:t>8</a:t>
            </a:r>
            <a:r>
              <a:rPr kumimoji="1" lang="en-US" altLang="zh-CN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(1,3); 9(2); 10; 12(1,3); 13(2); 15(1).</a:t>
            </a:r>
            <a:endParaRPr kumimoji="1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仿宋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0578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1" grpId="0" autoUpdateAnimBg="0"/>
      <p:bldP spid="27654" grpId="0" autoUpdateAnimBg="0"/>
      <p:bldP spid="27664" grpId="0" autoUpdateAnimBg="0"/>
      <p:bldP spid="27665" grpId="0" autoUpdateAnimBg="0"/>
      <p:bldP spid="27677" grpId="0" autoUpdateAnimBg="0"/>
      <p:bldP spid="27680" grpId="0" autoUpdateAnimBg="0"/>
      <p:bldP spid="27681" grpId="0" autoUpdateAnimBg="0"/>
      <p:bldP spid="27682" grpId="0" autoUpdateAnimBg="0"/>
      <p:bldP spid="27686" grpId="0" autoUpdateAnimBg="0"/>
      <p:bldP spid="27687" grpId="0" autoUpdateAnimBg="0"/>
      <p:bldP spid="27688" grpId="0" autoUpdateAnimBg="0"/>
      <p:bldP spid="27690" grpId="0" autoUpdateAnimBg="0"/>
      <p:bldP spid="2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BB5AE3CB-BDC4-1049-9FC9-FF5622FB8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63552" y="260648"/>
            <a:ext cx="1600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练习题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52227" name="Object 3">
            <a:extLst>
              <a:ext uri="{FF2B5EF4-FFF2-40B4-BE49-F238E27FC236}">
                <a16:creationId xmlns:a16="http://schemas.microsoft.com/office/drawing/2014/main" id="{D2D9F7D4-91D1-1B44-948B-D62A80EB3A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368300"/>
          <a:ext cx="4038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72" name="Equation" r:id="rId3" imgW="93040200" imgH="10820400" progId="Equation.3">
                  <p:embed/>
                </p:oleObj>
              </mc:Choice>
              <mc:Fallback>
                <p:oleObj name="Equation" r:id="rId3" imgW="93040200" imgH="10820400" progId="Equation.3">
                  <p:embed/>
                  <p:pic>
                    <p:nvPicPr>
                      <p:cNvPr id="52227" name="Object 3">
                        <a:extLst>
                          <a:ext uri="{FF2B5EF4-FFF2-40B4-BE49-F238E27FC236}">
                            <a16:creationId xmlns:a16="http://schemas.microsoft.com/office/drawing/2014/main" id="{D2D9F7D4-91D1-1B44-948B-D62A80EB3A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68300"/>
                        <a:ext cx="4038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>
            <a:extLst>
              <a:ext uri="{FF2B5EF4-FFF2-40B4-BE49-F238E27FC236}">
                <a16:creationId xmlns:a16="http://schemas.microsoft.com/office/drawing/2014/main" id="{0D1326A8-FC3B-C445-825D-A921CE62C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90601"/>
            <a:ext cx="518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期的傅立叶级数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并由此求级数</a:t>
            </a:r>
          </a:p>
        </p:txBody>
      </p:sp>
      <p:graphicFrame>
        <p:nvGraphicFramePr>
          <p:cNvPr id="52229" name="Object 5">
            <a:extLst>
              <a:ext uri="{FF2B5EF4-FFF2-40B4-BE49-F238E27FC236}">
                <a16:creationId xmlns:a16="http://schemas.microsoft.com/office/drawing/2014/main" id="{62EC7B56-0B3B-E540-B6E3-62195F31E7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736600"/>
          <a:ext cx="826200" cy="9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73" name="Equation" r:id="rId5" imgW="19900900" imgH="23406100" progId="Equation.3">
                  <p:embed/>
                </p:oleObj>
              </mc:Choice>
              <mc:Fallback>
                <p:oleObj name="Equation" r:id="rId5" imgW="19900900" imgH="23406100" progId="Equation.3">
                  <p:embed/>
                  <p:pic>
                    <p:nvPicPr>
                      <p:cNvPr id="52229" name="Object 5">
                        <a:extLst>
                          <a:ext uri="{FF2B5EF4-FFF2-40B4-BE49-F238E27FC236}">
                            <a16:creationId xmlns:a16="http://schemas.microsoft.com/office/drawing/2014/main" id="{62EC7B56-0B3B-E540-B6E3-62195F31E7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736600"/>
                        <a:ext cx="826200" cy="9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0" name="Text Box 6">
            <a:extLst>
              <a:ext uri="{FF2B5EF4-FFF2-40B4-BE49-F238E27FC236}">
                <a16:creationId xmlns:a16="http://schemas.microsoft.com/office/drawing/2014/main" id="{2C433A91-A2FD-AA4D-8597-22014472A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92868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(1991 </a:t>
            </a:r>
            <a:r>
              <a:rPr lang="zh-CN" altLang="en-US" sz="2400">
                <a:solidFill>
                  <a:srgbClr val="000000"/>
                </a:solidFill>
              </a:rPr>
              <a:t>考研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231" name="Text Box 7">
            <a:extLst>
              <a:ext uri="{FF2B5EF4-FFF2-40B4-BE49-F238E27FC236}">
                <a16:creationId xmlns:a16="http://schemas.microsoft.com/office/drawing/2014/main" id="{89AEA6AD-0E4C-294A-A102-032D4D7F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144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52232" name="Line 8">
            <a:extLst>
              <a:ext uri="{FF2B5EF4-FFF2-40B4-BE49-F238E27FC236}">
                <a16:creationId xmlns:a16="http://schemas.microsoft.com/office/drawing/2014/main" id="{FEEC0113-41CF-CA44-92C8-AED8AA129F34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1" y="2478088"/>
            <a:ext cx="493713" cy="493712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2289" name="Group 65">
            <a:extLst>
              <a:ext uri="{FF2B5EF4-FFF2-40B4-BE49-F238E27FC236}">
                <a16:creationId xmlns:a16="http://schemas.microsoft.com/office/drawing/2014/main" id="{02BDB146-3C58-434A-943D-17FAF8A58A89}"/>
              </a:ext>
            </a:extLst>
          </p:cNvPr>
          <p:cNvGrpSpPr>
            <a:grpSpLocks/>
          </p:cNvGrpSpPr>
          <p:nvPr/>
        </p:nvGrpSpPr>
        <p:grpSpPr bwMode="auto">
          <a:xfrm>
            <a:off x="7759700" y="2209801"/>
            <a:ext cx="2374900" cy="2005013"/>
            <a:chOff x="3928" y="1392"/>
            <a:chExt cx="1496" cy="1263"/>
          </a:xfrm>
        </p:grpSpPr>
        <p:graphicFrame>
          <p:nvGraphicFramePr>
            <p:cNvPr id="52240" name="Object 16">
              <a:extLst>
                <a:ext uri="{FF2B5EF4-FFF2-40B4-BE49-F238E27FC236}">
                  <a16:creationId xmlns:a16="http://schemas.microsoft.com/office/drawing/2014/main" id="{B4A9AFE0-047A-6746-971C-4E45DCDF34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7" y="1392"/>
            <a:ext cx="137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4" name="Equation" r:id="rId7" imgW="5562600" imgH="7315200" progId="Equation.3">
                    <p:embed/>
                  </p:oleObj>
                </mc:Choice>
                <mc:Fallback>
                  <p:oleObj name="Equation" r:id="rId7" imgW="5562600" imgH="7315200" progId="Equation.3">
                    <p:embed/>
                    <p:pic>
                      <p:nvPicPr>
                        <p:cNvPr id="52240" name="Object 16">
                          <a:extLst>
                            <a:ext uri="{FF2B5EF4-FFF2-40B4-BE49-F238E27FC236}">
                              <a16:creationId xmlns:a16="http://schemas.microsoft.com/office/drawing/2014/main" id="{B4A9AFE0-047A-6746-971C-4E45DCDF34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7" y="1392"/>
                          <a:ext cx="137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43" name="Line 19">
              <a:extLst>
                <a:ext uri="{FF2B5EF4-FFF2-40B4-BE49-F238E27FC236}">
                  <a16:creationId xmlns:a16="http://schemas.microsoft.com/office/drawing/2014/main" id="{ED9C9DF0-8A5F-634C-B0D9-6831B3649C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0" y="1559"/>
              <a:ext cx="311" cy="31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234" name="Line 10">
              <a:extLst>
                <a:ext uri="{FF2B5EF4-FFF2-40B4-BE49-F238E27FC236}">
                  <a16:creationId xmlns:a16="http://schemas.microsoft.com/office/drawing/2014/main" id="{5A367C89-AE43-B24E-A8D8-FE01C92480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8" y="2440"/>
              <a:ext cx="14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236" name="Line 12">
              <a:extLst>
                <a:ext uri="{FF2B5EF4-FFF2-40B4-BE49-F238E27FC236}">
                  <a16:creationId xmlns:a16="http://schemas.microsoft.com/office/drawing/2014/main" id="{7B1F7053-52E8-8A4E-8B69-7CC2EDA8B5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32" y="1392"/>
              <a:ext cx="0" cy="105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237" name="Line 13">
              <a:extLst>
                <a:ext uri="{FF2B5EF4-FFF2-40B4-BE49-F238E27FC236}">
                  <a16:creationId xmlns:a16="http://schemas.microsoft.com/office/drawing/2014/main" id="{94357B69-601E-4849-A439-B8E52DB3A5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32" y="1559"/>
              <a:ext cx="311" cy="31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2238" name="Object 14">
              <a:extLst>
                <a:ext uri="{FF2B5EF4-FFF2-40B4-BE49-F238E27FC236}">
                  <a16:creationId xmlns:a16="http://schemas.microsoft.com/office/drawing/2014/main" id="{F631D733-1C79-FB4E-A50A-59F8EFD4FA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02" y="2483"/>
            <a:ext cx="86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5" name="Equation" r:id="rId9" imgW="3505200" imgH="7023100" progId="Equation.3">
                    <p:embed/>
                  </p:oleObj>
                </mc:Choice>
                <mc:Fallback>
                  <p:oleObj name="Equation" r:id="rId9" imgW="3505200" imgH="7023100" progId="Equation.3">
                    <p:embed/>
                    <p:pic>
                      <p:nvPicPr>
                        <p:cNvPr id="52238" name="Object 14">
                          <a:extLst>
                            <a:ext uri="{FF2B5EF4-FFF2-40B4-BE49-F238E27FC236}">
                              <a16:creationId xmlns:a16="http://schemas.microsoft.com/office/drawing/2014/main" id="{F631D733-1C79-FB4E-A50A-59F8EFD4FA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2" y="2483"/>
                          <a:ext cx="86" cy="1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39" name="Object 15">
              <a:extLst>
                <a:ext uri="{FF2B5EF4-FFF2-40B4-BE49-F238E27FC236}">
                  <a16:creationId xmlns:a16="http://schemas.microsoft.com/office/drawing/2014/main" id="{85FC7845-B473-3740-A63D-5AC70ACE7F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71" y="2475"/>
            <a:ext cx="17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6" name="Equation" r:id="rId11" imgW="7023100" imgH="7315200" progId="Equation.3">
                    <p:embed/>
                  </p:oleObj>
                </mc:Choice>
                <mc:Fallback>
                  <p:oleObj name="Equation" r:id="rId11" imgW="7023100" imgH="7315200" progId="Equation.3">
                    <p:embed/>
                    <p:pic>
                      <p:nvPicPr>
                        <p:cNvPr id="52239" name="Object 15">
                          <a:extLst>
                            <a:ext uri="{FF2B5EF4-FFF2-40B4-BE49-F238E27FC236}">
                              <a16:creationId xmlns:a16="http://schemas.microsoft.com/office/drawing/2014/main" id="{85FC7845-B473-3740-A63D-5AC70ACE7F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1" y="2475"/>
                          <a:ext cx="172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41" name="Object 17">
              <a:extLst>
                <a:ext uri="{FF2B5EF4-FFF2-40B4-BE49-F238E27FC236}">
                  <a16:creationId xmlns:a16="http://schemas.microsoft.com/office/drawing/2014/main" id="{2498FBC1-4A75-504A-BCC6-DEF78DF5E0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5" y="2496"/>
            <a:ext cx="130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7" name="Equation" r:id="rId13" imgW="5270500" imgH="5562600" progId="Equation.3">
                    <p:embed/>
                  </p:oleObj>
                </mc:Choice>
                <mc:Fallback>
                  <p:oleObj name="Equation" r:id="rId13" imgW="5270500" imgH="5562600" progId="Equation.3">
                    <p:embed/>
                    <p:pic>
                      <p:nvPicPr>
                        <p:cNvPr id="52241" name="Object 17">
                          <a:extLst>
                            <a:ext uri="{FF2B5EF4-FFF2-40B4-BE49-F238E27FC236}">
                              <a16:creationId xmlns:a16="http://schemas.microsoft.com/office/drawing/2014/main" id="{2498FBC1-4A75-504A-BCC6-DEF78DF5E0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5" y="2496"/>
                          <a:ext cx="130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42" name="Line 18">
              <a:extLst>
                <a:ext uri="{FF2B5EF4-FFF2-40B4-BE49-F238E27FC236}">
                  <a16:creationId xmlns:a16="http://schemas.microsoft.com/office/drawing/2014/main" id="{99965703-05F1-AC46-A390-39A954BA4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3" y="1559"/>
              <a:ext cx="0" cy="88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244" name="Line 20">
              <a:extLst>
                <a:ext uri="{FF2B5EF4-FFF2-40B4-BE49-F238E27FC236}">
                  <a16:creationId xmlns:a16="http://schemas.microsoft.com/office/drawing/2014/main" id="{71DA19C3-BF26-EB45-B88A-2D94C61CC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1" y="1559"/>
              <a:ext cx="0" cy="88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2245" name="Object 21">
              <a:extLst>
                <a:ext uri="{FF2B5EF4-FFF2-40B4-BE49-F238E27FC236}">
                  <a16:creationId xmlns:a16="http://schemas.microsoft.com/office/drawing/2014/main" id="{C5EB3D13-88E9-2A46-9C7F-07E1638609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3" y="2483"/>
            <a:ext cx="23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8" name="Equation" r:id="rId15" imgW="9652000" imgH="7023100" progId="Equation.3">
                    <p:embed/>
                  </p:oleObj>
                </mc:Choice>
                <mc:Fallback>
                  <p:oleObj name="Equation" r:id="rId15" imgW="9652000" imgH="7023100" progId="Equation.3">
                    <p:embed/>
                    <p:pic>
                      <p:nvPicPr>
                        <p:cNvPr id="52245" name="Object 21">
                          <a:extLst>
                            <a:ext uri="{FF2B5EF4-FFF2-40B4-BE49-F238E27FC236}">
                              <a16:creationId xmlns:a16="http://schemas.microsoft.com/office/drawing/2014/main" id="{C5EB3D13-88E9-2A46-9C7F-07E1638609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3" y="2483"/>
                          <a:ext cx="237" cy="1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46" name="Object 22">
              <a:extLst>
                <a:ext uri="{FF2B5EF4-FFF2-40B4-BE49-F238E27FC236}">
                  <a16:creationId xmlns:a16="http://schemas.microsoft.com/office/drawing/2014/main" id="{943D65F2-5C72-C34C-81F1-81BA6DE78C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96" y="1845"/>
            <a:ext cx="122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079" name="Equation" r:id="rId17" imgW="4978400" imgH="7023100" progId="Equation.3">
                    <p:embed/>
                  </p:oleObj>
                </mc:Choice>
                <mc:Fallback>
                  <p:oleObj name="Equation" r:id="rId17" imgW="4978400" imgH="7023100" progId="Equation.3">
                    <p:embed/>
                    <p:pic>
                      <p:nvPicPr>
                        <p:cNvPr id="52246" name="Object 22">
                          <a:extLst>
                            <a:ext uri="{FF2B5EF4-FFF2-40B4-BE49-F238E27FC236}">
                              <a16:creationId xmlns:a16="http://schemas.microsoft.com/office/drawing/2014/main" id="{943D65F2-5C72-C34C-81F1-81BA6DE78C9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6" y="1845"/>
                          <a:ext cx="122" cy="1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47" name="Group 23">
            <a:extLst>
              <a:ext uri="{FF2B5EF4-FFF2-40B4-BE49-F238E27FC236}">
                <a16:creationId xmlns:a16="http://schemas.microsoft.com/office/drawing/2014/main" id="{3FB35B7B-8425-D64B-8F3E-0FAD0F8BE720}"/>
              </a:ext>
            </a:extLst>
          </p:cNvPr>
          <p:cNvGrpSpPr>
            <a:grpSpLocks/>
          </p:cNvGrpSpPr>
          <p:nvPr/>
        </p:nvGrpSpPr>
        <p:grpSpPr bwMode="auto">
          <a:xfrm>
            <a:off x="7546976" y="2470150"/>
            <a:ext cx="987425" cy="501650"/>
            <a:chOff x="3696" y="1649"/>
            <a:chExt cx="768" cy="389"/>
          </a:xfrm>
        </p:grpSpPr>
        <p:sp>
          <p:nvSpPr>
            <p:cNvPr id="52248" name="Line 24">
              <a:extLst>
                <a:ext uri="{FF2B5EF4-FFF2-40B4-BE49-F238E27FC236}">
                  <a16:creationId xmlns:a16="http://schemas.microsoft.com/office/drawing/2014/main" id="{6DDEDD42-7E30-6647-A789-6501246F13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0" y="1649"/>
              <a:ext cx="384" cy="384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249" name="Line 25">
              <a:extLst>
                <a:ext uri="{FF2B5EF4-FFF2-40B4-BE49-F238E27FC236}">
                  <a16:creationId xmlns:a16="http://schemas.microsoft.com/office/drawing/2014/main" id="{615F2822-AEE5-6C40-9968-4DA5863D7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1654"/>
              <a:ext cx="384" cy="384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2250" name="Object 26">
            <a:extLst>
              <a:ext uri="{FF2B5EF4-FFF2-40B4-BE49-F238E27FC236}">
                <a16:creationId xmlns:a16="http://schemas.microsoft.com/office/drawing/2014/main" id="{C64A1F68-C740-694B-9BD7-B84A62E90A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94000" y="1646238"/>
          <a:ext cx="86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0" name="Equation" r:id="rId19" imgW="7899400" imgH="4686300" progId="Equation.3">
                  <p:embed/>
                </p:oleObj>
              </mc:Choice>
              <mc:Fallback>
                <p:oleObj name="Equation" r:id="rId19" imgW="7899400" imgH="4686300" progId="Equation.3">
                  <p:embed/>
                  <p:pic>
                    <p:nvPicPr>
                      <p:cNvPr id="52250" name="Object 26">
                        <a:extLst>
                          <a:ext uri="{FF2B5EF4-FFF2-40B4-BE49-F238E27FC236}">
                            <a16:creationId xmlns:a16="http://schemas.microsoft.com/office/drawing/2014/main" id="{C64A1F68-C740-694B-9BD7-B84A62E90A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646238"/>
                        <a:ext cx="863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51" name="Text Box 27">
            <a:extLst>
              <a:ext uri="{FF2B5EF4-FFF2-40B4-BE49-F238E27FC236}">
                <a16:creationId xmlns:a16="http://schemas.microsoft.com/office/drawing/2014/main" id="{82CBDDAB-FCF5-2442-A5FD-5080DB9DB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6002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为偶函数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2252" name="Object 28">
            <a:extLst>
              <a:ext uri="{FF2B5EF4-FFF2-40B4-BE49-F238E27FC236}">
                <a16:creationId xmlns:a16="http://schemas.microsoft.com/office/drawing/2014/main" id="{182F6993-D7ED-0945-A283-940B268C16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1676400"/>
          <a:ext cx="1219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1" name="Equation" r:id="rId21" imgW="28092400" imgH="10236200" progId="Equation.3">
                  <p:embed/>
                </p:oleObj>
              </mc:Choice>
              <mc:Fallback>
                <p:oleObj name="Equation" r:id="rId21" imgW="28092400" imgH="10236200" progId="Equation.3">
                  <p:embed/>
                  <p:pic>
                    <p:nvPicPr>
                      <p:cNvPr id="52252" name="Object 28">
                        <a:extLst>
                          <a:ext uri="{FF2B5EF4-FFF2-40B4-BE49-F238E27FC236}">
                            <a16:creationId xmlns:a16="http://schemas.microsoft.com/office/drawing/2014/main" id="{182F6993-D7ED-0945-A283-940B268C16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676400"/>
                        <a:ext cx="1219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3" name="Object 29">
            <a:extLst>
              <a:ext uri="{FF2B5EF4-FFF2-40B4-BE49-F238E27FC236}">
                <a16:creationId xmlns:a16="http://schemas.microsoft.com/office/drawing/2014/main" id="{94AD5633-CE0B-BA46-9288-17096FD174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17800" y="2197100"/>
          <a:ext cx="2590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2" name="Equation" r:id="rId23" imgW="59690000" imgH="17843500" progId="Equation.3">
                  <p:embed/>
                </p:oleObj>
              </mc:Choice>
              <mc:Fallback>
                <p:oleObj name="Equation" r:id="rId23" imgW="59690000" imgH="17843500" progId="Equation.3">
                  <p:embed/>
                  <p:pic>
                    <p:nvPicPr>
                      <p:cNvPr id="52253" name="Object 29">
                        <a:extLst>
                          <a:ext uri="{FF2B5EF4-FFF2-40B4-BE49-F238E27FC236}">
                            <a16:creationId xmlns:a16="http://schemas.microsoft.com/office/drawing/2014/main" id="{94AD5633-CE0B-BA46-9288-17096FD174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2197100"/>
                        <a:ext cx="25908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4" name="Object 30">
            <a:extLst>
              <a:ext uri="{FF2B5EF4-FFF2-40B4-BE49-F238E27FC236}">
                <a16:creationId xmlns:a16="http://schemas.microsoft.com/office/drawing/2014/main" id="{F9E7567D-C34A-D543-9BDF-10D050949D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22900" y="2416175"/>
          <a:ext cx="469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3" name="Equation" r:id="rId25" imgW="10820400" imgH="7023100" progId="Equation.3">
                  <p:embed/>
                </p:oleObj>
              </mc:Choice>
              <mc:Fallback>
                <p:oleObj name="Equation" r:id="rId25" imgW="10820400" imgH="7023100" progId="Equation.3">
                  <p:embed/>
                  <p:pic>
                    <p:nvPicPr>
                      <p:cNvPr id="52254" name="Object 30">
                        <a:extLst>
                          <a:ext uri="{FF2B5EF4-FFF2-40B4-BE49-F238E27FC236}">
                            <a16:creationId xmlns:a16="http://schemas.microsoft.com/office/drawing/2014/main" id="{F9E7567D-C34A-D543-9BDF-10D050949D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2416175"/>
                        <a:ext cx="469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5" name="Object 31">
            <a:extLst>
              <a:ext uri="{FF2B5EF4-FFF2-40B4-BE49-F238E27FC236}">
                <a16:creationId xmlns:a16="http://schemas.microsoft.com/office/drawing/2014/main" id="{E57DA7E2-836C-4345-9363-25025EAC99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11450" y="2971800"/>
          <a:ext cx="4076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4" name="Equation" r:id="rId27" imgW="93916500" imgH="17843500" progId="Equation.3">
                  <p:embed/>
                </p:oleObj>
              </mc:Choice>
              <mc:Fallback>
                <p:oleObj name="Equation" r:id="rId27" imgW="93916500" imgH="17843500" progId="Equation.3">
                  <p:embed/>
                  <p:pic>
                    <p:nvPicPr>
                      <p:cNvPr id="52255" name="Object 31">
                        <a:extLst>
                          <a:ext uri="{FF2B5EF4-FFF2-40B4-BE49-F238E27FC236}">
                            <a16:creationId xmlns:a16="http://schemas.microsoft.com/office/drawing/2014/main" id="{E57DA7E2-836C-4345-9363-25025EAC99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2971800"/>
                        <a:ext cx="4076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6" name="Object 32">
            <a:extLst>
              <a:ext uri="{FF2B5EF4-FFF2-40B4-BE49-F238E27FC236}">
                <a16:creationId xmlns:a16="http://schemas.microsoft.com/office/drawing/2014/main" id="{8C0EAEB0-8984-2042-B91C-24C77C79D8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9600" y="3867150"/>
          <a:ext cx="2616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5" name="Equation" r:id="rId29" imgW="60274200" imgH="19304000" progId="Equation.3">
                  <p:embed/>
                </p:oleObj>
              </mc:Choice>
              <mc:Fallback>
                <p:oleObj name="Equation" r:id="rId29" imgW="60274200" imgH="19304000" progId="Equation.3">
                  <p:embed/>
                  <p:pic>
                    <p:nvPicPr>
                      <p:cNvPr id="52256" name="Object 32">
                        <a:extLst>
                          <a:ext uri="{FF2B5EF4-FFF2-40B4-BE49-F238E27FC236}">
                            <a16:creationId xmlns:a16="http://schemas.microsoft.com/office/drawing/2014/main" id="{8C0EAEB0-8984-2042-B91C-24C77C79D8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867150"/>
                        <a:ext cx="2616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63" name="Text Box 39">
            <a:extLst>
              <a:ext uri="{FF2B5EF4-FFF2-40B4-BE49-F238E27FC236}">
                <a16:creationId xmlns:a16="http://schemas.microsoft.com/office/drawing/2014/main" id="{0E8F0F6E-AD62-AE4C-83CB-F8BDFFF5A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814888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偶延拓后在</a:t>
            </a:r>
          </a:p>
        </p:txBody>
      </p:sp>
      <p:graphicFrame>
        <p:nvGraphicFramePr>
          <p:cNvPr id="52264" name="Object 40">
            <a:extLst>
              <a:ext uri="{FF2B5EF4-FFF2-40B4-BE49-F238E27FC236}">
                <a16:creationId xmlns:a16="http://schemas.microsoft.com/office/drawing/2014/main" id="{5D99B322-582D-304E-A0EC-DB174431C2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67314" y="4876800"/>
          <a:ext cx="2757487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6" name="Equation" r:id="rId31" imgW="62903100" imgH="10236200" progId="Equation.3">
                  <p:embed/>
                </p:oleObj>
              </mc:Choice>
              <mc:Fallback>
                <p:oleObj name="Equation" r:id="rId31" imgW="62903100" imgH="10236200" progId="Equation.3">
                  <p:embed/>
                  <p:pic>
                    <p:nvPicPr>
                      <p:cNvPr id="52264" name="Object 40">
                        <a:extLst>
                          <a:ext uri="{FF2B5EF4-FFF2-40B4-BE49-F238E27FC236}">
                            <a16:creationId xmlns:a16="http://schemas.microsoft.com/office/drawing/2014/main" id="{5D99B322-582D-304E-A0EC-DB174431C2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314" y="4876800"/>
                        <a:ext cx="2757487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66" name="Object 42">
            <a:extLst>
              <a:ext uri="{FF2B5EF4-FFF2-40B4-BE49-F238E27FC236}">
                <a16:creationId xmlns:a16="http://schemas.microsoft.com/office/drawing/2014/main" id="{B8825BA1-CC2D-EF42-9406-D1DB8DF6B3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40000" y="5645150"/>
          <a:ext cx="1066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7" name="Equation" r:id="rId33" imgW="24574500" imgH="10528300" progId="Equation.3">
                  <p:embed/>
                </p:oleObj>
              </mc:Choice>
              <mc:Fallback>
                <p:oleObj name="Equation" r:id="rId33" imgW="24574500" imgH="10528300" progId="Equation.3">
                  <p:embed/>
                  <p:pic>
                    <p:nvPicPr>
                      <p:cNvPr id="52266" name="Object 42">
                        <a:extLst>
                          <a:ext uri="{FF2B5EF4-FFF2-40B4-BE49-F238E27FC236}">
                            <a16:creationId xmlns:a16="http://schemas.microsoft.com/office/drawing/2014/main" id="{B8825BA1-CC2D-EF42-9406-D1DB8DF6B3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5645150"/>
                        <a:ext cx="1066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67" name="Object 43">
            <a:extLst>
              <a:ext uri="{FF2B5EF4-FFF2-40B4-BE49-F238E27FC236}">
                <a16:creationId xmlns:a16="http://schemas.microsoft.com/office/drawing/2014/main" id="{46B624BC-1E92-2E40-A1AD-7EA035FE6A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5435600"/>
          <a:ext cx="241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8" name="Equation" r:id="rId35" imgW="5562600" imgH="19011900" progId="Equation.3">
                  <p:embed/>
                </p:oleObj>
              </mc:Choice>
              <mc:Fallback>
                <p:oleObj name="Equation" r:id="rId35" imgW="5562600" imgH="19011900" progId="Equation.3">
                  <p:embed/>
                  <p:pic>
                    <p:nvPicPr>
                      <p:cNvPr id="52267" name="Object 43">
                        <a:extLst>
                          <a:ext uri="{FF2B5EF4-FFF2-40B4-BE49-F238E27FC236}">
                            <a16:creationId xmlns:a16="http://schemas.microsoft.com/office/drawing/2014/main" id="{46B624BC-1E92-2E40-A1AD-7EA035FE6A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435600"/>
                        <a:ext cx="241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68" name="Object 44">
            <a:extLst>
              <a:ext uri="{FF2B5EF4-FFF2-40B4-BE49-F238E27FC236}">
                <a16:creationId xmlns:a16="http://schemas.microsoft.com/office/drawing/2014/main" id="{09A5F3DF-39CF-A542-B201-6EC73F18CC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5346700"/>
          <a:ext cx="44656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89" name="Equation" r:id="rId37" imgW="102984300" imgH="22821900" progId="Equation.3">
                  <p:embed/>
                </p:oleObj>
              </mc:Choice>
              <mc:Fallback>
                <p:oleObj name="Equation" r:id="rId37" imgW="102984300" imgH="22821900" progId="Equation.3">
                  <p:embed/>
                  <p:pic>
                    <p:nvPicPr>
                      <p:cNvPr id="52268" name="Object 44">
                        <a:extLst>
                          <a:ext uri="{FF2B5EF4-FFF2-40B4-BE49-F238E27FC236}">
                            <a16:creationId xmlns:a16="http://schemas.microsoft.com/office/drawing/2014/main" id="{09A5F3DF-39CF-A542-B201-6EC73F18CC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346700"/>
                        <a:ext cx="44656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69" name="Text Box 45">
            <a:extLst>
              <a:ext uri="{FF2B5EF4-FFF2-40B4-BE49-F238E27FC236}">
                <a16:creationId xmlns:a16="http://schemas.microsoft.com/office/drawing/2014/main" id="{213D10FF-07F8-344A-BE7C-0B5EE99EC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063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展开成以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为周</a:t>
            </a:r>
          </a:p>
        </p:txBody>
      </p:sp>
      <p:graphicFrame>
        <p:nvGraphicFramePr>
          <p:cNvPr id="52272" name="Object 48">
            <a:extLst>
              <a:ext uri="{FF2B5EF4-FFF2-40B4-BE49-F238E27FC236}">
                <a16:creationId xmlns:a16="http://schemas.microsoft.com/office/drawing/2014/main" id="{24F0818E-C2E9-7447-8FC2-9A210DBDD63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80476" y="5675314"/>
          <a:ext cx="140652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90" name="Equation" r:id="rId39" imgW="32181800" imgH="9067800" progId="Equation.3">
                  <p:embed/>
                </p:oleObj>
              </mc:Choice>
              <mc:Fallback>
                <p:oleObj name="Equation" r:id="rId39" imgW="32181800" imgH="9067800" progId="Equation.3">
                  <p:embed/>
                  <p:pic>
                    <p:nvPicPr>
                      <p:cNvPr id="52272" name="Object 48">
                        <a:extLst>
                          <a:ext uri="{FF2B5EF4-FFF2-40B4-BE49-F238E27FC236}">
                            <a16:creationId xmlns:a16="http://schemas.microsoft.com/office/drawing/2014/main" id="{24F0818E-C2E9-7447-8FC2-9A210DBDD6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0476" y="5675314"/>
                        <a:ext cx="1406525" cy="39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74" name="Text Box 50">
            <a:extLst>
              <a:ext uri="{FF2B5EF4-FFF2-40B4-BE49-F238E27FC236}">
                <a16:creationId xmlns:a16="http://schemas.microsoft.com/office/drawing/2014/main" id="{C5510317-744B-6744-BD7A-E93559395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98072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的和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2276" name="Text Box 52">
            <a:extLst>
              <a:ext uri="{FF2B5EF4-FFF2-40B4-BE49-F238E27FC236}">
                <a16:creationId xmlns:a16="http://schemas.microsoft.com/office/drawing/2014/main" id="{6CDFC912-F72A-D84A-A989-975849491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4822826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故得 </a:t>
            </a:r>
          </a:p>
        </p:txBody>
      </p:sp>
    </p:spTree>
    <p:extLst>
      <p:ext uri="{BB962C8B-B14F-4D97-AF65-F5344CB8AC3E}">
        <p14:creationId xmlns:p14="http://schemas.microsoft.com/office/powerpoint/2010/main" val="35451581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2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2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2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 autoUpdateAnimBg="0"/>
      <p:bldP spid="52251" grpId="0" build="p" autoUpdateAnimBg="0" advAuto="0"/>
      <p:bldP spid="52263" grpId="0" build="p" autoUpdateAnimBg="0"/>
      <p:bldP spid="52276" grpId="0" build="p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6" name="Object 8">
            <a:extLst>
              <a:ext uri="{FF2B5EF4-FFF2-40B4-BE49-F238E27FC236}">
                <a16:creationId xmlns:a16="http://schemas.microsoft.com/office/drawing/2014/main" id="{143F30F5-63C4-CB46-B4B7-4D508C3FA5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449264"/>
          <a:ext cx="13081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78" name="Equation" r:id="rId3" imgW="30429200" imgH="10236200" progId="Equation.3">
                  <p:embed/>
                </p:oleObj>
              </mc:Choice>
              <mc:Fallback>
                <p:oleObj name="Equation" r:id="rId3" imgW="30429200" imgH="10236200" progId="Equation.3">
                  <p:embed/>
                  <p:pic>
                    <p:nvPicPr>
                      <p:cNvPr id="53256" name="Object 8">
                        <a:extLst>
                          <a:ext uri="{FF2B5EF4-FFF2-40B4-BE49-F238E27FC236}">
                            <a16:creationId xmlns:a16="http://schemas.microsoft.com/office/drawing/2014/main" id="{143F30F5-63C4-CB46-B4B7-4D508C3FA5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49264"/>
                        <a:ext cx="13081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8" name="Text Box 10">
            <a:extLst>
              <a:ext uri="{FF2B5EF4-FFF2-40B4-BE49-F238E27FC236}">
                <a16:creationId xmlns:a16="http://schemas.microsoft.com/office/drawing/2014/main" id="{0CCA3982-B7AD-9747-A741-0F9FD412D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556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3259" name="Object 11">
            <a:extLst>
              <a:ext uri="{FF2B5EF4-FFF2-40B4-BE49-F238E27FC236}">
                <a16:creationId xmlns:a16="http://schemas.microsoft.com/office/drawing/2014/main" id="{624A4E22-83DD-9A49-AB93-599A2AE12F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6276" y="901700"/>
          <a:ext cx="31718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79" name="Equation" r:id="rId5" imgW="73139300" imgH="22821900" progId="Equation.3">
                  <p:embed/>
                </p:oleObj>
              </mc:Choice>
              <mc:Fallback>
                <p:oleObj name="Equation" r:id="rId5" imgW="73139300" imgH="22821900" progId="Equation.3">
                  <p:embed/>
                  <p:pic>
                    <p:nvPicPr>
                      <p:cNvPr id="53259" name="Object 11">
                        <a:extLst>
                          <a:ext uri="{FF2B5EF4-FFF2-40B4-BE49-F238E27FC236}">
                            <a16:creationId xmlns:a16="http://schemas.microsoft.com/office/drawing/2014/main" id="{624A4E22-83DD-9A49-AB93-599A2AE12F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901700"/>
                        <a:ext cx="31718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0" name="Text Box 12">
            <a:extLst>
              <a:ext uri="{FF2B5EF4-FFF2-40B4-BE49-F238E27FC236}">
                <a16:creationId xmlns:a16="http://schemas.microsoft.com/office/drawing/2014/main" id="{6E6B9487-FE4E-9E46-9949-BB053BD0F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098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53261" name="Object 13">
            <a:extLst>
              <a:ext uri="{FF2B5EF4-FFF2-40B4-BE49-F238E27FC236}">
                <a16:creationId xmlns:a16="http://schemas.microsoft.com/office/drawing/2014/main" id="{C44CB8DF-7D58-E34C-86A0-C9C4E32D86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2950" y="1955800"/>
          <a:ext cx="2438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0" name="Equation" r:id="rId7" imgW="56172100" imgH="22821900" progId="Equation.3">
                  <p:embed/>
                </p:oleObj>
              </mc:Choice>
              <mc:Fallback>
                <p:oleObj name="Equation" r:id="rId7" imgW="56172100" imgH="22821900" progId="Equation.3">
                  <p:embed/>
                  <p:pic>
                    <p:nvPicPr>
                      <p:cNvPr id="53261" name="Object 13">
                        <a:extLst>
                          <a:ext uri="{FF2B5EF4-FFF2-40B4-BE49-F238E27FC236}">
                            <a16:creationId xmlns:a16="http://schemas.microsoft.com/office/drawing/2014/main" id="{C44CB8DF-7D58-E34C-86A0-C9C4E32D86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1955800"/>
                        <a:ext cx="2438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2" name="Object 14">
            <a:extLst>
              <a:ext uri="{FF2B5EF4-FFF2-40B4-BE49-F238E27FC236}">
                <a16:creationId xmlns:a16="http://schemas.microsoft.com/office/drawing/2014/main" id="{8CD1D3FA-7F96-8144-8EEE-41981280BF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8338" y="3343275"/>
          <a:ext cx="838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1" name="Equation" r:id="rId9" imgW="19304000" imgH="22821900" progId="Equation.3">
                  <p:embed/>
                </p:oleObj>
              </mc:Choice>
              <mc:Fallback>
                <p:oleObj name="Equation" r:id="rId9" imgW="19304000" imgH="22821900" progId="Equation.3">
                  <p:embed/>
                  <p:pic>
                    <p:nvPicPr>
                      <p:cNvPr id="53262" name="Object 14">
                        <a:extLst>
                          <a:ext uri="{FF2B5EF4-FFF2-40B4-BE49-F238E27FC236}">
                            <a16:creationId xmlns:a16="http://schemas.microsoft.com/office/drawing/2014/main" id="{8CD1D3FA-7F96-8144-8EEE-41981280BF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3343275"/>
                        <a:ext cx="838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3" name="Object 15">
            <a:extLst>
              <a:ext uri="{FF2B5EF4-FFF2-40B4-BE49-F238E27FC236}">
                <a16:creationId xmlns:a16="http://schemas.microsoft.com/office/drawing/2014/main" id="{C99183B0-B6F7-D045-A6F6-F8C51F4021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2588" y="3355975"/>
          <a:ext cx="19669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2" name="Equation" r:id="rId11" imgW="45351700" imgH="22821900" progId="Equation.3">
                  <p:embed/>
                </p:oleObj>
              </mc:Choice>
              <mc:Fallback>
                <p:oleObj name="Equation" r:id="rId11" imgW="45351700" imgH="22821900" progId="Equation.3">
                  <p:embed/>
                  <p:pic>
                    <p:nvPicPr>
                      <p:cNvPr id="53263" name="Object 15">
                        <a:extLst>
                          <a:ext uri="{FF2B5EF4-FFF2-40B4-BE49-F238E27FC236}">
                            <a16:creationId xmlns:a16="http://schemas.microsoft.com/office/drawing/2014/main" id="{C99183B0-B6F7-D045-A6F6-F8C51F4021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2588" y="3355975"/>
                        <a:ext cx="196691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4" name="Object 16">
            <a:extLst>
              <a:ext uri="{FF2B5EF4-FFF2-40B4-BE49-F238E27FC236}">
                <a16:creationId xmlns:a16="http://schemas.microsoft.com/office/drawing/2014/main" id="{4B301D20-9E48-1F48-B43F-31B5668B3F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80150" y="3378200"/>
          <a:ext cx="1549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3" name="Equation" r:id="rId13" imgW="35699700" imgH="22821900" progId="Equation.3">
                  <p:embed/>
                </p:oleObj>
              </mc:Choice>
              <mc:Fallback>
                <p:oleObj name="Equation" r:id="rId13" imgW="35699700" imgH="22821900" progId="Equation.3">
                  <p:embed/>
                  <p:pic>
                    <p:nvPicPr>
                      <p:cNvPr id="53264" name="Object 16">
                        <a:extLst>
                          <a:ext uri="{FF2B5EF4-FFF2-40B4-BE49-F238E27FC236}">
                            <a16:creationId xmlns:a16="http://schemas.microsoft.com/office/drawing/2014/main" id="{4B301D20-9E48-1F48-B43F-31B5668B3F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150" y="3378200"/>
                        <a:ext cx="1549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5" name="Rectangle 17">
            <a:extLst>
              <a:ext uri="{FF2B5EF4-FFF2-40B4-BE49-F238E27FC236}">
                <a16:creationId xmlns:a16="http://schemas.microsoft.com/office/drawing/2014/main" id="{2A5D23A9-FEA6-784D-B264-1F68BD0C0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271838"/>
            <a:ext cx="1447800" cy="1219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266" name="Line 18">
            <a:extLst>
              <a:ext uri="{FF2B5EF4-FFF2-40B4-BE49-F238E27FC236}">
                <a16:creationId xmlns:a16="http://schemas.microsoft.com/office/drawing/2014/main" id="{71C57BCA-1D18-3148-83C4-AFEB09F77A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0200" y="2814638"/>
            <a:ext cx="228600" cy="457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3267" name="Object 19">
            <a:extLst>
              <a:ext uri="{FF2B5EF4-FFF2-40B4-BE49-F238E27FC236}">
                <a16:creationId xmlns:a16="http://schemas.microsoft.com/office/drawing/2014/main" id="{AF8F9DAB-77A8-1742-A04E-E93D990DE1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74050" y="2146300"/>
          <a:ext cx="1079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4" name="Equation" r:id="rId15" imgW="24866600" imgH="22821900" progId="Equation.3">
                  <p:embed/>
                </p:oleObj>
              </mc:Choice>
              <mc:Fallback>
                <p:oleObj name="Equation" r:id="rId15" imgW="24866600" imgH="22821900" progId="Equation.3">
                  <p:embed/>
                  <p:pic>
                    <p:nvPicPr>
                      <p:cNvPr id="53267" name="Object 19">
                        <a:extLst>
                          <a:ext uri="{FF2B5EF4-FFF2-40B4-BE49-F238E27FC236}">
                            <a16:creationId xmlns:a16="http://schemas.microsoft.com/office/drawing/2014/main" id="{AF8F9DAB-77A8-1742-A04E-E93D990DE1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4050" y="2146300"/>
                        <a:ext cx="1079500" cy="990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>
            <a:extLst>
              <a:ext uri="{FF2B5EF4-FFF2-40B4-BE49-F238E27FC236}">
                <a16:creationId xmlns:a16="http://schemas.microsoft.com/office/drawing/2014/main" id="{22CC5505-DAB0-A04F-9781-6686E0557B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17800" y="4746625"/>
          <a:ext cx="1384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5" name="Equation" r:id="rId17" imgW="31889700" imgH="22821900" progId="Equation.3">
                  <p:embed/>
                </p:oleObj>
              </mc:Choice>
              <mc:Fallback>
                <p:oleObj name="Equation" r:id="rId17" imgW="31889700" imgH="22821900" progId="Equation.3">
                  <p:embed/>
                  <p:pic>
                    <p:nvPicPr>
                      <p:cNvPr id="53268" name="Object 20">
                        <a:extLst>
                          <a:ext uri="{FF2B5EF4-FFF2-40B4-BE49-F238E27FC236}">
                            <a16:creationId xmlns:a16="http://schemas.microsoft.com/office/drawing/2014/main" id="{22CC5505-DAB0-A04F-9781-6686E0557B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4746625"/>
                        <a:ext cx="13843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9" name="Object 21">
            <a:extLst>
              <a:ext uri="{FF2B5EF4-FFF2-40B4-BE49-F238E27FC236}">
                <a16:creationId xmlns:a16="http://schemas.microsoft.com/office/drawing/2014/main" id="{BC35724F-2587-4F4B-BD2B-1E65DC3F5E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41800" y="4724400"/>
          <a:ext cx="2298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6" name="Equation" r:id="rId19" imgW="52959000" imgH="23406100" progId="Equation.3">
                  <p:embed/>
                </p:oleObj>
              </mc:Choice>
              <mc:Fallback>
                <p:oleObj name="Equation" r:id="rId19" imgW="52959000" imgH="23406100" progId="Equation.3">
                  <p:embed/>
                  <p:pic>
                    <p:nvPicPr>
                      <p:cNvPr id="53269" name="Object 21">
                        <a:extLst>
                          <a:ext uri="{FF2B5EF4-FFF2-40B4-BE49-F238E27FC236}">
                            <a16:creationId xmlns:a16="http://schemas.microsoft.com/office/drawing/2014/main" id="{BC35724F-2587-4F4B-BD2B-1E65DC3F5E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4724400"/>
                        <a:ext cx="2298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0" name="Object 22">
            <a:extLst>
              <a:ext uri="{FF2B5EF4-FFF2-40B4-BE49-F238E27FC236}">
                <a16:creationId xmlns:a16="http://schemas.microsoft.com/office/drawing/2014/main" id="{60DD088F-EB92-D541-97B0-D752CE062F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4724400"/>
          <a:ext cx="749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87" name="Equation" r:id="rId21" imgW="17259300" imgH="20485100" progId="Equation.3">
                  <p:embed/>
                </p:oleObj>
              </mc:Choice>
              <mc:Fallback>
                <p:oleObj name="Equation" r:id="rId21" imgW="17259300" imgH="20485100" progId="Equation.3">
                  <p:embed/>
                  <p:pic>
                    <p:nvPicPr>
                      <p:cNvPr id="53270" name="Object 22">
                        <a:extLst>
                          <a:ext uri="{FF2B5EF4-FFF2-40B4-BE49-F238E27FC236}">
                            <a16:creationId xmlns:a16="http://schemas.microsoft.com/office/drawing/2014/main" id="{60DD088F-EB92-D541-97B0-D752CE062F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724400"/>
                        <a:ext cx="749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20736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8" grpId="0" build="p" autoUpdateAnimBg="0" advAuto="0"/>
      <p:bldP spid="5326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52C1AFD-480C-2B43-AAB1-6068D7E110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676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</a:t>
            </a:r>
          </a:p>
        </p:txBody>
      </p:sp>
      <p:graphicFrame>
        <p:nvGraphicFramePr>
          <p:cNvPr id="27651" name="Object 3">
            <a:extLst>
              <a:ext uri="{FF2B5EF4-FFF2-40B4-BE49-F238E27FC236}">
                <a16:creationId xmlns:a16="http://schemas.microsoft.com/office/drawing/2014/main" id="{36438042-A52A-314D-B0EF-6C51560131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27401" y="381000"/>
          <a:ext cx="1776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0" name="Equation" r:id="rId3" imgW="40957500" imgH="9359900" progId="Equation.3">
                  <p:embed/>
                </p:oleObj>
              </mc:Choice>
              <mc:Fallback>
                <p:oleObj name="Equation" r:id="rId3" imgW="40957500" imgH="9359900" progId="Equation.3">
                  <p:embed/>
                  <p:pic>
                    <p:nvPicPr>
                      <p:cNvPr id="27651" name="Object 3">
                        <a:extLst>
                          <a:ext uri="{FF2B5EF4-FFF2-40B4-BE49-F238E27FC236}">
                            <a16:creationId xmlns:a16="http://schemas.microsoft.com/office/drawing/2014/main" id="{36438042-A52A-314D-B0EF-6C51560131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1" y="381000"/>
                        <a:ext cx="17764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5">
            <a:extLst>
              <a:ext uri="{FF2B5EF4-FFF2-40B4-BE49-F238E27FC236}">
                <a16:creationId xmlns:a16="http://schemas.microsoft.com/office/drawing/2014/main" id="{397FF3A5-E886-A449-B605-54749CD75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048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展开成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的幂级数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27654" name="Text Box 6">
            <a:extLst>
              <a:ext uri="{FF2B5EF4-FFF2-40B4-BE49-F238E27FC236}">
                <a16:creationId xmlns:a16="http://schemas.microsoft.com/office/drawing/2014/main" id="{D9B894BC-A55F-F34B-9815-618EB64E6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8524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8D8AB570-F7F3-9940-B549-3DC5EE59C1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828675"/>
          <a:ext cx="171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1" name="Equation" r:id="rId5" imgW="39497000" imgH="11696700" progId="Equation.3">
                  <p:embed/>
                </p:oleObj>
              </mc:Choice>
              <mc:Fallback>
                <p:oleObj name="Equation" r:id="rId5" imgW="39497000" imgH="11696700" progId="Equation.3">
                  <p:embed/>
                  <p:pic>
                    <p:nvPicPr>
                      <p:cNvPr id="27655" name="Object 7">
                        <a:extLst>
                          <a:ext uri="{FF2B5EF4-FFF2-40B4-BE49-F238E27FC236}">
                            <a16:creationId xmlns:a16="http://schemas.microsoft.com/office/drawing/2014/main" id="{8D8AB570-F7F3-9940-B549-3DC5EE59C1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828675"/>
                        <a:ext cx="1714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>
            <a:extLst>
              <a:ext uri="{FF2B5EF4-FFF2-40B4-BE49-F238E27FC236}">
                <a16:creationId xmlns:a16="http://schemas.microsoft.com/office/drawing/2014/main" id="{2CD753F8-B7F1-AC49-B6D4-16CA93E99C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1" y="1587500"/>
          <a:ext cx="19288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2" name="Equation" r:id="rId7" imgW="44475400" imgH="21069300" progId="Equation.3">
                  <p:embed/>
                </p:oleObj>
              </mc:Choice>
              <mc:Fallback>
                <p:oleObj name="Equation" r:id="rId7" imgW="44475400" imgH="21069300" progId="Equation.3">
                  <p:embed/>
                  <p:pic>
                    <p:nvPicPr>
                      <p:cNvPr id="27656" name="Object 8">
                        <a:extLst>
                          <a:ext uri="{FF2B5EF4-FFF2-40B4-BE49-F238E27FC236}">
                            <a16:creationId xmlns:a16="http://schemas.microsoft.com/office/drawing/2014/main" id="{2CD753F8-B7F1-AC49-B6D4-16CA93E99C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1587500"/>
                        <a:ext cx="19288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Text Box 10">
            <a:extLst>
              <a:ext uri="{FF2B5EF4-FFF2-40B4-BE49-F238E27FC236}">
                <a16:creationId xmlns:a16="http://schemas.microsoft.com/office/drawing/2014/main" id="{DEB42386-0810-B142-A756-4E696D5ED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7432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得级数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7659" name="Object 11">
            <a:extLst>
              <a:ext uri="{FF2B5EF4-FFF2-40B4-BE49-F238E27FC236}">
                <a16:creationId xmlns:a16="http://schemas.microsoft.com/office/drawing/2014/main" id="{2BEED75E-6003-9949-8CA8-A2A01B21B2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2988" y="2882900"/>
          <a:ext cx="227012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3" name="Equation" r:id="rId9" imgW="5270500" imgH="5562600" progId="Equation.3">
                  <p:embed/>
                </p:oleObj>
              </mc:Choice>
              <mc:Fallback>
                <p:oleObj name="Equation" r:id="rId9" imgW="5270500" imgH="5562600" progId="Equation.3">
                  <p:embed/>
                  <p:pic>
                    <p:nvPicPr>
                      <p:cNvPr id="27659" name="Object 11">
                        <a:extLst>
                          <a:ext uri="{FF2B5EF4-FFF2-40B4-BE49-F238E27FC236}">
                            <a16:creationId xmlns:a16="http://schemas.microsoft.com/office/drawing/2014/main" id="{2BEED75E-6003-9949-8CA8-A2A01B21B2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2988" y="2882900"/>
                        <a:ext cx="227012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12">
            <a:extLst>
              <a:ext uri="{FF2B5EF4-FFF2-40B4-BE49-F238E27FC236}">
                <a16:creationId xmlns:a16="http://schemas.microsoft.com/office/drawing/2014/main" id="{46987A29-D95F-4D42-93DE-86A5B7802F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81550" y="825500"/>
          <a:ext cx="1841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4" name="Equation" r:id="rId11" imgW="42418000" imgH="13169900" progId="Equation.3">
                  <p:embed/>
                </p:oleObj>
              </mc:Choice>
              <mc:Fallback>
                <p:oleObj name="Equation" r:id="rId11" imgW="42418000" imgH="13169900" progId="Equation.3">
                  <p:embed/>
                  <p:pic>
                    <p:nvPicPr>
                      <p:cNvPr id="27660" name="Object 12">
                        <a:extLst>
                          <a:ext uri="{FF2B5EF4-FFF2-40B4-BE49-F238E27FC236}">
                            <a16:creationId xmlns:a16="http://schemas.microsoft.com/office/drawing/2014/main" id="{46987A29-D95F-4D42-93DE-86A5B7802F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1550" y="825500"/>
                        <a:ext cx="1841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3" name="Text Box 15">
            <a:extLst>
              <a:ext uri="{FF2B5EF4-FFF2-40B4-BE49-F238E27FC236}">
                <a16:creationId xmlns:a16="http://schemas.microsoft.com/office/drawing/2014/main" id="{986D1276-1E04-5247-84A4-1C22E5DBC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429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其收敛半径为 </a:t>
            </a:r>
          </a:p>
        </p:txBody>
      </p:sp>
      <p:graphicFrame>
        <p:nvGraphicFramePr>
          <p:cNvPr id="27664" name="Object 16">
            <a:extLst>
              <a:ext uri="{FF2B5EF4-FFF2-40B4-BE49-F238E27FC236}">
                <a16:creationId xmlns:a16="http://schemas.microsoft.com/office/drawing/2014/main" id="{2F736CDC-8684-1C49-86A1-C5F3696AB3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05300" y="3581400"/>
          <a:ext cx="12065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5" name="Equation" r:id="rId13" imgW="27800300" imgH="8483600" progId="Equation.3">
                  <p:embed/>
                </p:oleObj>
              </mc:Choice>
              <mc:Fallback>
                <p:oleObj name="Equation" r:id="rId13" imgW="27800300" imgH="8483600" progId="Equation.3">
                  <p:embed/>
                  <p:pic>
                    <p:nvPicPr>
                      <p:cNvPr id="27664" name="Object 16">
                        <a:extLst>
                          <a:ext uri="{FF2B5EF4-FFF2-40B4-BE49-F238E27FC236}">
                            <a16:creationId xmlns:a16="http://schemas.microsoft.com/office/drawing/2014/main" id="{2F736CDC-8684-1C49-86A1-C5F3696AB3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3581400"/>
                        <a:ext cx="12065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5" name="Text Box 17">
            <a:extLst>
              <a:ext uri="{FF2B5EF4-FFF2-40B4-BE49-F238E27FC236}">
                <a16:creationId xmlns:a16="http://schemas.microsoft.com/office/drawing/2014/main" id="{A5367AC1-8680-4947-BB21-DD31BB6FF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459163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对任何有限数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其余项满足</a:t>
            </a:r>
          </a:p>
        </p:txBody>
      </p:sp>
      <p:graphicFrame>
        <p:nvGraphicFramePr>
          <p:cNvPr id="27666" name="Object 18">
            <a:extLst>
              <a:ext uri="{FF2B5EF4-FFF2-40B4-BE49-F238E27FC236}">
                <a16:creationId xmlns:a16="http://schemas.microsoft.com/office/drawing/2014/main" id="{592B07FC-894E-AB4B-8385-B7FFF0251D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90788" y="4178300"/>
          <a:ext cx="48244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6" name="Equation" r:id="rId15" imgW="111175800" imgH="23114000" progId="Equation.3">
                  <p:embed/>
                </p:oleObj>
              </mc:Choice>
              <mc:Fallback>
                <p:oleObj name="Equation" r:id="rId15" imgW="111175800" imgH="23114000" progId="Equation.3">
                  <p:embed/>
                  <p:pic>
                    <p:nvPicPr>
                      <p:cNvPr id="27666" name="Object 18">
                        <a:extLst>
                          <a:ext uri="{FF2B5EF4-FFF2-40B4-BE49-F238E27FC236}">
                            <a16:creationId xmlns:a16="http://schemas.microsoft.com/office/drawing/2014/main" id="{592B07FC-894E-AB4B-8385-B7FFF0251D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178300"/>
                        <a:ext cx="4824412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7" name="Object 19">
            <a:extLst>
              <a:ext uri="{FF2B5EF4-FFF2-40B4-BE49-F238E27FC236}">
                <a16:creationId xmlns:a16="http://schemas.microsoft.com/office/drawing/2014/main" id="{AB4BA499-1692-1141-A565-3F9170A800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33851" y="4125913"/>
          <a:ext cx="21367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7" name="Equation" r:id="rId17" imgW="54711600" imgH="13169900" progId="Equation.3">
                  <p:embed/>
                </p:oleObj>
              </mc:Choice>
              <mc:Fallback>
                <p:oleObj name="Equation" r:id="rId17" imgW="54711600" imgH="13169900" progId="Equation.3">
                  <p:embed/>
                  <p:pic>
                    <p:nvPicPr>
                      <p:cNvPr id="27667" name="Object 19">
                        <a:extLst>
                          <a:ext uri="{FF2B5EF4-FFF2-40B4-BE49-F238E27FC236}">
                            <a16:creationId xmlns:a16="http://schemas.microsoft.com/office/drawing/2014/main" id="{AB4BA499-1692-1141-A565-3F9170A800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851" y="4125913"/>
                        <a:ext cx="21367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8" name="Object 20">
            <a:extLst>
              <a:ext uri="{FF2B5EF4-FFF2-40B4-BE49-F238E27FC236}">
                <a16:creationId xmlns:a16="http://schemas.microsoft.com/office/drawing/2014/main" id="{BCB754DE-B721-4F4B-9A64-4B5F0D79CF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87888" y="4724401"/>
          <a:ext cx="92551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8" name="Equation" r:id="rId19" imgW="23698200" imgH="9359900" progId="Equation.3">
                  <p:embed/>
                </p:oleObj>
              </mc:Choice>
              <mc:Fallback>
                <p:oleObj name="Equation" r:id="rId19" imgW="23698200" imgH="9359900" progId="Equation.3">
                  <p:embed/>
                  <p:pic>
                    <p:nvPicPr>
                      <p:cNvPr id="27668" name="Object 20">
                        <a:extLst>
                          <a:ext uri="{FF2B5EF4-FFF2-40B4-BE49-F238E27FC236}">
                            <a16:creationId xmlns:a16="http://schemas.microsoft.com/office/drawing/2014/main" id="{BCB754DE-B721-4F4B-9A64-4B5F0D79CF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4724401"/>
                        <a:ext cx="925512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9" name="Object 21">
            <a:extLst>
              <a:ext uri="{FF2B5EF4-FFF2-40B4-BE49-F238E27FC236}">
                <a16:creationId xmlns:a16="http://schemas.microsoft.com/office/drawing/2014/main" id="{C4FB7C79-B7A2-534A-9C91-B937984E19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10338" y="4343400"/>
          <a:ext cx="6921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59" name="Equation" r:id="rId21" imgW="15798800" imgH="10820400" progId="Equation.3">
                  <p:embed/>
                </p:oleObj>
              </mc:Choice>
              <mc:Fallback>
                <p:oleObj name="Equation" r:id="rId21" imgW="15798800" imgH="10820400" progId="Equation.3">
                  <p:embed/>
                  <p:pic>
                    <p:nvPicPr>
                      <p:cNvPr id="27669" name="Object 21">
                        <a:extLst>
                          <a:ext uri="{FF2B5EF4-FFF2-40B4-BE49-F238E27FC236}">
                            <a16:creationId xmlns:a16="http://schemas.microsoft.com/office/drawing/2014/main" id="{C4FB7C79-B7A2-534A-9C91-B937984E19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0338" y="4343400"/>
                        <a:ext cx="69215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0" name="Object 22">
            <a:extLst>
              <a:ext uri="{FF2B5EF4-FFF2-40B4-BE49-F238E27FC236}">
                <a16:creationId xmlns:a16="http://schemas.microsoft.com/office/drawing/2014/main" id="{58A50045-ED83-D54F-ADDB-48819FD9E0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15200" y="4127500"/>
          <a:ext cx="1333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0" name="Equation" r:id="rId23" imgW="30721300" imgH="24282400" progId="Equation.3">
                  <p:embed/>
                </p:oleObj>
              </mc:Choice>
              <mc:Fallback>
                <p:oleObj name="Equation" r:id="rId23" imgW="30721300" imgH="24282400" progId="Equation.3">
                  <p:embed/>
                  <p:pic>
                    <p:nvPicPr>
                      <p:cNvPr id="27670" name="Object 22">
                        <a:extLst>
                          <a:ext uri="{FF2B5EF4-FFF2-40B4-BE49-F238E27FC236}">
                            <a16:creationId xmlns:a16="http://schemas.microsoft.com/office/drawing/2014/main" id="{58A50045-ED83-D54F-ADDB-48819FD9E0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127500"/>
                        <a:ext cx="13335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4" name="Object 36">
            <a:extLst>
              <a:ext uri="{FF2B5EF4-FFF2-40B4-BE49-F238E27FC236}">
                <a16:creationId xmlns:a16="http://schemas.microsoft.com/office/drawing/2014/main" id="{31EB869D-5B05-204C-869B-8C34F9AB6D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97575" y="2159000"/>
          <a:ext cx="1473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1" name="Equation" r:id="rId25" imgW="33934400" imgH="9359900" progId="Equation.3">
                  <p:embed/>
                </p:oleObj>
              </mc:Choice>
              <mc:Fallback>
                <p:oleObj name="Equation" r:id="rId25" imgW="33934400" imgH="9359900" progId="Equation.3">
                  <p:embed/>
                  <p:pic>
                    <p:nvPicPr>
                      <p:cNvPr id="27684" name="Object 36">
                        <a:extLst>
                          <a:ext uri="{FF2B5EF4-FFF2-40B4-BE49-F238E27FC236}">
                            <a16:creationId xmlns:a16="http://schemas.microsoft.com/office/drawing/2014/main" id="{31EB869D-5B05-204C-869B-8C34F9AB6D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7575" y="2159000"/>
                        <a:ext cx="1473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5" name="Object 37">
            <a:extLst>
              <a:ext uri="{FF2B5EF4-FFF2-40B4-BE49-F238E27FC236}">
                <a16:creationId xmlns:a16="http://schemas.microsoft.com/office/drawing/2014/main" id="{CC1F0BB9-87F7-904F-AB1B-80BF84FF82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26401" y="1803400"/>
          <a:ext cx="22590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2" name="Equation" r:id="rId27" imgW="52082700" imgH="9359900" progId="Equation.3">
                  <p:embed/>
                </p:oleObj>
              </mc:Choice>
              <mc:Fallback>
                <p:oleObj name="Equation" r:id="rId27" imgW="52082700" imgH="9359900" progId="Equation.3">
                  <p:embed/>
                  <p:pic>
                    <p:nvPicPr>
                      <p:cNvPr id="27685" name="Object 37">
                        <a:extLst>
                          <a:ext uri="{FF2B5EF4-FFF2-40B4-BE49-F238E27FC236}">
                            <a16:creationId xmlns:a16="http://schemas.microsoft.com/office/drawing/2014/main" id="{CC1F0BB9-87F7-904F-AB1B-80BF84FF82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1" y="1803400"/>
                        <a:ext cx="22590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7" name="Object 39">
            <a:extLst>
              <a:ext uri="{FF2B5EF4-FFF2-40B4-BE49-F238E27FC236}">
                <a16:creationId xmlns:a16="http://schemas.microsoft.com/office/drawing/2014/main" id="{E4E18F18-158E-5E42-9740-0CD7675832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60800" y="2667000"/>
          <a:ext cx="927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3" name="Equation" r:id="rId29" imgW="21361400" imgH="16383000" progId="Equation.3">
                  <p:embed/>
                </p:oleObj>
              </mc:Choice>
              <mc:Fallback>
                <p:oleObj name="Equation" r:id="rId29" imgW="21361400" imgH="16383000" progId="Equation.3">
                  <p:embed/>
                  <p:pic>
                    <p:nvPicPr>
                      <p:cNvPr id="27687" name="Object 39">
                        <a:extLst>
                          <a:ext uri="{FF2B5EF4-FFF2-40B4-BE49-F238E27FC236}">
                            <a16:creationId xmlns:a16="http://schemas.microsoft.com/office/drawing/2014/main" id="{E4E18F18-158E-5E42-9740-0CD7675832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2667000"/>
                        <a:ext cx="927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8" name="Object 40">
            <a:extLst>
              <a:ext uri="{FF2B5EF4-FFF2-40B4-BE49-F238E27FC236}">
                <a16:creationId xmlns:a16="http://schemas.microsoft.com/office/drawing/2014/main" id="{81236047-8313-9643-97B1-01E032E39B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35513" y="2667000"/>
          <a:ext cx="19050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4" name="Equation" r:id="rId31" imgW="43891200" imgH="16383000" progId="Equation.3">
                  <p:embed/>
                </p:oleObj>
              </mc:Choice>
              <mc:Fallback>
                <p:oleObj name="Equation" r:id="rId31" imgW="43891200" imgH="16383000" progId="Equation.3">
                  <p:embed/>
                  <p:pic>
                    <p:nvPicPr>
                      <p:cNvPr id="27688" name="Object 40">
                        <a:extLst>
                          <a:ext uri="{FF2B5EF4-FFF2-40B4-BE49-F238E27FC236}">
                            <a16:creationId xmlns:a16="http://schemas.microsoft.com/office/drawing/2014/main" id="{81236047-8313-9643-97B1-01E032E39B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513" y="2667000"/>
                        <a:ext cx="19050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9" name="Object 41">
            <a:extLst>
              <a:ext uri="{FF2B5EF4-FFF2-40B4-BE49-F238E27FC236}">
                <a16:creationId xmlns:a16="http://schemas.microsoft.com/office/drawing/2014/main" id="{4FEA3C66-9F0C-4140-962A-4CF9E1992A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62738" y="2662238"/>
          <a:ext cx="3670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5" name="Equation" r:id="rId33" imgW="84556600" imgH="16383000" progId="Equation.3">
                  <p:embed/>
                </p:oleObj>
              </mc:Choice>
              <mc:Fallback>
                <p:oleObj name="Equation" r:id="rId33" imgW="84556600" imgH="16383000" progId="Equation.3">
                  <p:embed/>
                  <p:pic>
                    <p:nvPicPr>
                      <p:cNvPr id="27689" name="Object 41">
                        <a:extLst>
                          <a:ext uri="{FF2B5EF4-FFF2-40B4-BE49-F238E27FC236}">
                            <a16:creationId xmlns:a16="http://schemas.microsoft.com/office/drawing/2014/main" id="{4FEA3C66-9F0C-4140-962A-4CF9E1992A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738" y="2662238"/>
                        <a:ext cx="36703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0" name="Object 42">
            <a:extLst>
              <a:ext uri="{FF2B5EF4-FFF2-40B4-BE49-F238E27FC236}">
                <a16:creationId xmlns:a16="http://schemas.microsoft.com/office/drawing/2014/main" id="{1AF1CD81-99BE-6645-8843-E47D9F4023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29600" y="594360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6" name="Equation" r:id="rId35" imgW="47980600" imgH="9359900" progId="Equation.3">
                  <p:embed/>
                </p:oleObj>
              </mc:Choice>
              <mc:Fallback>
                <p:oleObj name="Equation" r:id="rId35" imgW="47980600" imgH="9359900" progId="Equation.3">
                  <p:embed/>
                  <p:pic>
                    <p:nvPicPr>
                      <p:cNvPr id="27690" name="Object 42">
                        <a:extLst>
                          <a:ext uri="{FF2B5EF4-FFF2-40B4-BE49-F238E27FC236}">
                            <a16:creationId xmlns:a16="http://schemas.microsoft.com/office/drawing/2014/main" id="{1AF1CD81-99BE-6645-8843-E47D9F4023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94360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6" name="Object 28">
            <a:extLst>
              <a:ext uri="{FF2B5EF4-FFF2-40B4-BE49-F238E27FC236}">
                <a16:creationId xmlns:a16="http://schemas.microsoft.com/office/drawing/2014/main" id="{69B4A062-C52D-1F4B-BABD-B0E3DA1789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95500" y="5384800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7" name="Equation" r:id="rId37" imgW="25450800" imgH="9359900" progId="Equation.3">
                  <p:embed/>
                </p:oleObj>
              </mc:Choice>
              <mc:Fallback>
                <p:oleObj name="Equation" r:id="rId37" imgW="25450800" imgH="9359900" progId="Equation.3">
                  <p:embed/>
                  <p:pic>
                    <p:nvPicPr>
                      <p:cNvPr id="27676" name="Object 28">
                        <a:extLst>
                          <a:ext uri="{FF2B5EF4-FFF2-40B4-BE49-F238E27FC236}">
                            <a16:creationId xmlns:a16="http://schemas.microsoft.com/office/drawing/2014/main" id="{69B4A062-C52D-1F4B-BABD-B0E3DA1789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5384800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2" name="Object 44">
            <a:extLst>
              <a:ext uri="{FF2B5EF4-FFF2-40B4-BE49-F238E27FC236}">
                <a16:creationId xmlns:a16="http://schemas.microsoft.com/office/drawing/2014/main" id="{CB293934-AC84-C04E-A991-B190C399BD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02700" y="4470400"/>
          <a:ext cx="1003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8" name="Equation" r:id="rId39" imgW="23114000" imgH="5854700" progId="Equation.3">
                  <p:embed/>
                </p:oleObj>
              </mc:Choice>
              <mc:Fallback>
                <p:oleObj name="Equation" r:id="rId39" imgW="23114000" imgH="5854700" progId="Equation.3">
                  <p:embed/>
                  <p:pic>
                    <p:nvPicPr>
                      <p:cNvPr id="27692" name="Object 44">
                        <a:extLst>
                          <a:ext uri="{FF2B5EF4-FFF2-40B4-BE49-F238E27FC236}">
                            <a16:creationId xmlns:a16="http://schemas.microsoft.com/office/drawing/2014/main" id="{CB293934-AC84-C04E-A991-B190C399BD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2700" y="4470400"/>
                        <a:ext cx="1003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93" name="Line 45">
            <a:extLst>
              <a:ext uri="{FF2B5EF4-FFF2-40B4-BE49-F238E27FC236}">
                <a16:creationId xmlns:a16="http://schemas.microsoft.com/office/drawing/2014/main" id="{C5065C36-4877-9846-94F8-3E240A3AAC4D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4740275"/>
            <a:ext cx="1258888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694" name="Object 46">
            <a:extLst>
              <a:ext uri="{FF2B5EF4-FFF2-40B4-BE49-F238E27FC236}">
                <a16:creationId xmlns:a16="http://schemas.microsoft.com/office/drawing/2014/main" id="{7F3A6647-1DC5-2E4C-8A0A-BBFEE762B2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134600" y="457200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69" name="Equation" r:id="rId41" imgW="4978400" imgH="7315200" progId="Equation.3">
                  <p:embed/>
                </p:oleObj>
              </mc:Choice>
              <mc:Fallback>
                <p:oleObj name="Equation" r:id="rId41" imgW="4978400" imgH="7315200" progId="Equation.3">
                  <p:embed/>
                  <p:pic>
                    <p:nvPicPr>
                      <p:cNvPr id="27694" name="Object 46">
                        <a:extLst>
                          <a:ext uri="{FF2B5EF4-FFF2-40B4-BE49-F238E27FC236}">
                            <a16:creationId xmlns:a16="http://schemas.microsoft.com/office/drawing/2014/main" id="{7F3A6647-1DC5-2E4C-8A0A-BBFEE762B2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4600" y="457200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5" name="Object 47">
            <a:extLst>
              <a:ext uri="{FF2B5EF4-FFF2-40B4-BE49-F238E27FC236}">
                <a16:creationId xmlns:a16="http://schemas.microsoft.com/office/drawing/2014/main" id="{B9BB45B2-C4E1-3B4F-9A7E-B2AC5F6E51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03938" y="1622425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70" name="Equation" r:id="rId43" imgW="23406100" imgH="9359900" progId="Equation.3">
                  <p:embed/>
                </p:oleObj>
              </mc:Choice>
              <mc:Fallback>
                <p:oleObj name="Equation" r:id="rId43" imgW="23406100" imgH="9359900" progId="Equation.3">
                  <p:embed/>
                  <p:pic>
                    <p:nvPicPr>
                      <p:cNvPr id="27695" name="Object 47">
                        <a:extLst>
                          <a:ext uri="{FF2B5EF4-FFF2-40B4-BE49-F238E27FC236}">
                            <a16:creationId xmlns:a16="http://schemas.microsoft.com/office/drawing/2014/main" id="{B9BB45B2-C4E1-3B4F-9A7E-B2AC5F6E51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1622425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9" name="Object 51">
            <a:extLst>
              <a:ext uri="{FF2B5EF4-FFF2-40B4-BE49-F238E27FC236}">
                <a16:creationId xmlns:a16="http://schemas.microsoft.com/office/drawing/2014/main" id="{CE502E28-3A72-EE48-9432-E4352DA5C8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2057400"/>
          <a:ext cx="927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71" name="Equation" r:id="rId45" imgW="21361400" imgH="11696700" progId="Equation.3">
                  <p:embed/>
                </p:oleObj>
              </mc:Choice>
              <mc:Fallback>
                <p:oleObj name="Equation" r:id="rId45" imgW="21361400" imgH="11696700" progId="Equation.3">
                  <p:embed/>
                  <p:pic>
                    <p:nvPicPr>
                      <p:cNvPr id="27699" name="Object 51">
                        <a:extLst>
                          <a:ext uri="{FF2B5EF4-FFF2-40B4-BE49-F238E27FC236}">
                            <a16:creationId xmlns:a16="http://schemas.microsoft.com/office/drawing/2014/main" id="{CE502E28-3A72-EE48-9432-E4352DA5C8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057400"/>
                        <a:ext cx="927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0" name="Object 52">
            <a:extLst>
              <a:ext uri="{FF2B5EF4-FFF2-40B4-BE49-F238E27FC236}">
                <a16:creationId xmlns:a16="http://schemas.microsoft.com/office/drawing/2014/main" id="{281FDEA0-BFF0-5148-9E02-7E4CFB13C2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18100" y="1628775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72" name="Equation" r:id="rId47" imgW="8483600" imgH="9067800" progId="Equation.3">
                  <p:embed/>
                </p:oleObj>
              </mc:Choice>
              <mc:Fallback>
                <p:oleObj name="Equation" r:id="rId47" imgW="8483600" imgH="9067800" progId="Equation.3">
                  <p:embed/>
                  <p:pic>
                    <p:nvPicPr>
                      <p:cNvPr id="27700" name="Object 52">
                        <a:extLst>
                          <a:ext uri="{FF2B5EF4-FFF2-40B4-BE49-F238E27FC236}">
                            <a16:creationId xmlns:a16="http://schemas.microsoft.com/office/drawing/2014/main" id="{281FDEA0-BFF0-5148-9E02-7E4CFB13C2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1628775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1" name="Object 53">
            <a:extLst>
              <a:ext uri="{FF2B5EF4-FFF2-40B4-BE49-F238E27FC236}">
                <a16:creationId xmlns:a16="http://schemas.microsoft.com/office/drawing/2014/main" id="{C1C7F103-C3C1-9E4A-813E-8177D8E9E7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1" y="5257801"/>
          <a:ext cx="7135813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73" name="Equation" r:id="rId49" imgW="164719000" imgH="16383000" progId="Equation.3">
                  <p:embed/>
                </p:oleObj>
              </mc:Choice>
              <mc:Fallback>
                <p:oleObj name="Equation" r:id="rId49" imgW="164719000" imgH="16383000" progId="Equation.3">
                  <p:embed/>
                  <p:pic>
                    <p:nvPicPr>
                      <p:cNvPr id="27701" name="Object 53">
                        <a:extLst>
                          <a:ext uri="{FF2B5EF4-FFF2-40B4-BE49-F238E27FC236}">
                            <a16:creationId xmlns:a16="http://schemas.microsoft.com/office/drawing/2014/main" id="{C1C7F103-C3C1-9E4A-813E-8177D8E9E7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5257801"/>
                        <a:ext cx="7135813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7750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utoUpdateAnimBg="0"/>
      <p:bldP spid="27658" grpId="0" autoUpdateAnimBg="0"/>
      <p:bldP spid="27663" grpId="0" autoUpdateAnimBg="0"/>
      <p:bldP spid="27665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6686</TotalTime>
  <Words>2978</Words>
  <Application>Microsoft Office PowerPoint</Application>
  <PresentationFormat>宽屏</PresentationFormat>
  <Paragraphs>503</Paragraphs>
  <Slides>87</Slides>
  <Notes>3</Notes>
  <HiddenSlides>1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87</vt:i4>
      </vt:variant>
    </vt:vector>
  </HeadingPairs>
  <TitlesOfParts>
    <vt:vector size="107" baseType="lpstr">
      <vt:lpstr>-apple-system</vt:lpstr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Wingdings</vt:lpstr>
      <vt:lpstr>空演示文稿</vt:lpstr>
      <vt:lpstr>1_空演示文稿</vt:lpstr>
      <vt:lpstr>2_空演示文稿</vt:lpstr>
      <vt:lpstr>3_空演示文稿</vt:lpstr>
      <vt:lpstr>4_空演示文稿</vt:lpstr>
      <vt:lpstr>Equation</vt:lpstr>
      <vt:lpstr>公式</vt:lpstr>
      <vt:lpstr>BMP 图象</vt:lpstr>
      <vt:lpstr>PowerPoint 演示文稿</vt:lpstr>
      <vt:lpstr>PowerPoint 演示文稿</vt:lpstr>
      <vt:lpstr>一、泰勒 ( Taylor ) 级数  </vt:lpstr>
      <vt:lpstr>待解决的问题 :</vt:lpstr>
      <vt:lpstr>定理1 .</vt:lpstr>
      <vt:lpstr>定理2.</vt:lpstr>
      <vt:lpstr>二、函数展开成幂级数 </vt:lpstr>
      <vt:lpstr>例1. 将函数</vt:lpstr>
      <vt:lpstr>例2. 将</vt:lpstr>
      <vt:lpstr>PowerPoint 演示文稿</vt:lpstr>
      <vt:lpstr>例3. 将函数</vt:lpstr>
      <vt:lpstr>PowerPoint 演示文稿</vt:lpstr>
      <vt:lpstr>PowerPoint 演示文稿</vt:lpstr>
      <vt:lpstr>PowerPoint 演示文稿</vt:lpstr>
      <vt:lpstr>例3 附注</vt:lpstr>
      <vt:lpstr>2. 间接展开法</vt:lpstr>
      <vt:lpstr>例5. 将函数</vt:lpstr>
      <vt:lpstr>例6. 将</vt:lpstr>
      <vt:lpstr>例7. 将</vt:lpstr>
      <vt:lpstr>内容小结</vt:lpstr>
      <vt:lpstr>PowerPoint 演示文稿</vt:lpstr>
      <vt:lpstr>思考</vt:lpstr>
      <vt:lpstr>PowerPoint 演示文稿</vt:lpstr>
      <vt:lpstr>练习题  1.</vt:lpstr>
      <vt:lpstr>2. 将</vt:lpstr>
      <vt:lpstr>PowerPoint 演示文稿</vt:lpstr>
      <vt:lpstr>PowerPoint 演示文稿</vt:lpstr>
      <vt:lpstr>PowerPoint 演示文稿</vt:lpstr>
      <vt:lpstr>一、三角级数及三角函数系的正交性</vt:lpstr>
      <vt:lpstr>定理 1.  组成三角级数的函数系</vt:lpstr>
      <vt:lpstr>PowerPoint 演示文稿</vt:lpstr>
      <vt:lpstr>二、函数展开成傅里叶级数</vt:lpstr>
      <vt:lpstr>PowerPoint 演示文稿</vt:lpstr>
      <vt:lpstr>PowerPoint 演示文稿</vt:lpstr>
      <vt:lpstr>定理3 (收敛定理, 展开定理)</vt:lpstr>
      <vt:lpstr>例1. 设 f (x) 是周期为 2 的周期函数 , </vt:lpstr>
      <vt:lpstr>PowerPoint 演示文稿</vt:lpstr>
      <vt:lpstr>说明:</vt:lpstr>
      <vt:lpstr>PowerPoint 演示文稿</vt:lpstr>
      <vt:lpstr>PowerPoint 演示文稿</vt:lpstr>
      <vt:lpstr>例2. 设 f (x) 是周期为 2 的周期函数 , </vt:lpstr>
      <vt:lpstr>PowerPoint 演示文稿</vt:lpstr>
      <vt:lpstr>定义在[– ,]上的函数 f (x)的傅氏级数展开法</vt:lpstr>
      <vt:lpstr>例3. 将函数</vt:lpstr>
      <vt:lpstr>说明:  利用此展式可求出几个特殊的级数的和.</vt:lpstr>
      <vt:lpstr>PowerPoint 演示文稿</vt:lpstr>
      <vt:lpstr>三、正弦级数和余弦级数</vt:lpstr>
      <vt:lpstr>例4. 设</vt:lpstr>
      <vt:lpstr>PowerPoint 演示文稿</vt:lpstr>
      <vt:lpstr>例5. 将周期函数</vt:lpstr>
      <vt:lpstr>PowerPoint 演示文稿</vt:lpstr>
      <vt:lpstr>2. 定义在[0,]上的函数展成正弦级数与余弦级数</vt:lpstr>
      <vt:lpstr>例6. 将函数</vt:lpstr>
      <vt:lpstr>PowerPoint 演示文稿</vt:lpstr>
      <vt:lpstr>再求余弦级数.</vt:lpstr>
      <vt:lpstr>PowerPoint 演示文稿</vt:lpstr>
      <vt:lpstr>内容小结</vt:lpstr>
      <vt:lpstr>思考</vt:lpstr>
      <vt:lpstr>2.</vt:lpstr>
      <vt:lpstr>3. 设</vt:lpstr>
      <vt:lpstr>4.  写出函数</vt:lpstr>
      <vt:lpstr>练习题  1.</vt:lpstr>
      <vt:lpstr>2. 设</vt:lpstr>
      <vt:lpstr>PowerPoint 演示文稿</vt:lpstr>
      <vt:lpstr>一、周期为2 l 的周期函数的傅里叶级数</vt:lpstr>
      <vt:lpstr>定理.</vt:lpstr>
      <vt:lpstr>证明: 令</vt:lpstr>
      <vt:lpstr>PowerPoint 演示文稿</vt:lpstr>
      <vt:lpstr>说明:</vt:lpstr>
      <vt:lpstr>例1. 交流电压</vt:lpstr>
      <vt:lpstr>PowerPoint 演示文稿</vt:lpstr>
      <vt:lpstr>PowerPoint 演示文稿</vt:lpstr>
      <vt:lpstr>PowerPoint 演示文稿</vt:lpstr>
      <vt:lpstr>例2. 把</vt:lpstr>
      <vt:lpstr>(2) 将 </vt:lpstr>
      <vt:lpstr>PowerPoint 演示文稿</vt:lpstr>
      <vt:lpstr>当函数定义在任意有限区间上时,</vt:lpstr>
      <vt:lpstr>方法2</vt:lpstr>
      <vt:lpstr>例3. 将函数</vt:lpstr>
      <vt:lpstr>二、傅里叶级数的复数形式 *</vt:lpstr>
      <vt:lpstr>PowerPoint 演示文稿</vt:lpstr>
      <vt:lpstr>傅里叶级数的复数形式:</vt:lpstr>
      <vt:lpstr>例4. 把宽为  ,高为 h ,周期为 T 的矩形波展成复数形</vt:lpstr>
      <vt:lpstr>PowerPoint 演示文稿</vt:lpstr>
      <vt:lpstr>小结</vt:lpstr>
      <vt:lpstr>练习题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ZhY</cp:lastModifiedBy>
  <cp:revision>257</cp:revision>
  <cp:lastPrinted>2025-05-29T12:12:37Z</cp:lastPrinted>
  <dcterms:created xsi:type="dcterms:W3CDTF">2000-10-11T02:23:36Z</dcterms:created>
  <dcterms:modified xsi:type="dcterms:W3CDTF">2025-05-29T12:15:56Z</dcterms:modified>
</cp:coreProperties>
</file>