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20" r:id="rId3"/>
  </p:sldMasterIdLst>
  <p:notesMasterIdLst>
    <p:notesMasterId r:id="rId48"/>
  </p:notesMasterIdLst>
  <p:handoutMasterIdLst>
    <p:handoutMasterId r:id="rId49"/>
  </p:handoutMasterIdLst>
  <p:sldIdLst>
    <p:sldId id="292" r:id="rId4"/>
    <p:sldId id="281" r:id="rId5"/>
    <p:sldId id="426" r:id="rId6"/>
    <p:sldId id="427" r:id="rId7"/>
    <p:sldId id="428" r:id="rId8"/>
    <p:sldId id="429" r:id="rId9"/>
    <p:sldId id="430" r:id="rId10"/>
    <p:sldId id="431" r:id="rId11"/>
    <p:sldId id="432" r:id="rId12"/>
    <p:sldId id="433" r:id="rId13"/>
    <p:sldId id="454" r:id="rId14"/>
    <p:sldId id="434" r:id="rId15"/>
    <p:sldId id="435" r:id="rId16"/>
    <p:sldId id="436" r:id="rId17"/>
    <p:sldId id="486" r:id="rId18"/>
    <p:sldId id="455" r:id="rId19"/>
    <p:sldId id="456" r:id="rId20"/>
    <p:sldId id="458" r:id="rId21"/>
    <p:sldId id="459" r:id="rId22"/>
    <p:sldId id="460" r:id="rId23"/>
    <p:sldId id="461" r:id="rId24"/>
    <p:sldId id="462" r:id="rId25"/>
    <p:sldId id="463" r:id="rId26"/>
    <p:sldId id="464" r:id="rId27"/>
    <p:sldId id="484" r:id="rId28"/>
    <p:sldId id="485" r:id="rId29"/>
    <p:sldId id="465" r:id="rId30"/>
    <p:sldId id="466" r:id="rId31"/>
    <p:sldId id="467" r:id="rId32"/>
    <p:sldId id="468" r:id="rId33"/>
    <p:sldId id="469" r:id="rId34"/>
    <p:sldId id="470" r:id="rId35"/>
    <p:sldId id="472" r:id="rId36"/>
    <p:sldId id="473" r:id="rId37"/>
    <p:sldId id="474" r:id="rId38"/>
    <p:sldId id="475" r:id="rId39"/>
    <p:sldId id="476" r:id="rId40"/>
    <p:sldId id="477" r:id="rId41"/>
    <p:sldId id="478" r:id="rId42"/>
    <p:sldId id="479" r:id="rId43"/>
    <p:sldId id="480" r:id="rId44"/>
    <p:sldId id="482" r:id="rId45"/>
    <p:sldId id="483" r:id="rId46"/>
    <p:sldId id="453" r:id="rId47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89" d="100"/>
          <a:sy n="89" d="100"/>
        </p:scale>
        <p:origin x="65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13" Type="http://schemas.openxmlformats.org/officeDocument/2006/relationships/image" Target="../media/image141.emf"/><Relationship Id="rId18" Type="http://schemas.openxmlformats.org/officeDocument/2006/relationships/image" Target="../media/image146.emf"/><Relationship Id="rId3" Type="http://schemas.openxmlformats.org/officeDocument/2006/relationships/image" Target="../media/image131.emf"/><Relationship Id="rId7" Type="http://schemas.openxmlformats.org/officeDocument/2006/relationships/image" Target="../media/image135.emf"/><Relationship Id="rId12" Type="http://schemas.openxmlformats.org/officeDocument/2006/relationships/image" Target="../media/image140.emf"/><Relationship Id="rId17" Type="http://schemas.openxmlformats.org/officeDocument/2006/relationships/image" Target="../media/image145.emf"/><Relationship Id="rId2" Type="http://schemas.openxmlformats.org/officeDocument/2006/relationships/image" Target="../media/image130.emf"/><Relationship Id="rId16" Type="http://schemas.openxmlformats.org/officeDocument/2006/relationships/image" Target="../media/image144.emf"/><Relationship Id="rId20" Type="http://schemas.openxmlformats.org/officeDocument/2006/relationships/image" Target="../media/image148.emf"/><Relationship Id="rId1" Type="http://schemas.openxmlformats.org/officeDocument/2006/relationships/image" Target="../media/image129.emf"/><Relationship Id="rId6" Type="http://schemas.openxmlformats.org/officeDocument/2006/relationships/image" Target="../media/image134.emf"/><Relationship Id="rId11" Type="http://schemas.openxmlformats.org/officeDocument/2006/relationships/image" Target="../media/image139.emf"/><Relationship Id="rId5" Type="http://schemas.openxmlformats.org/officeDocument/2006/relationships/image" Target="../media/image133.emf"/><Relationship Id="rId15" Type="http://schemas.openxmlformats.org/officeDocument/2006/relationships/image" Target="../media/image143.emf"/><Relationship Id="rId10" Type="http://schemas.openxmlformats.org/officeDocument/2006/relationships/image" Target="../media/image138.emf"/><Relationship Id="rId19" Type="http://schemas.openxmlformats.org/officeDocument/2006/relationships/image" Target="../media/image147.emf"/><Relationship Id="rId4" Type="http://schemas.openxmlformats.org/officeDocument/2006/relationships/image" Target="../media/image132.emf"/><Relationship Id="rId9" Type="http://schemas.openxmlformats.org/officeDocument/2006/relationships/image" Target="../media/image137.emf"/><Relationship Id="rId14" Type="http://schemas.openxmlformats.org/officeDocument/2006/relationships/image" Target="../media/image142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emf"/><Relationship Id="rId13" Type="http://schemas.openxmlformats.org/officeDocument/2006/relationships/image" Target="../media/image161.emf"/><Relationship Id="rId3" Type="http://schemas.openxmlformats.org/officeDocument/2006/relationships/image" Target="../media/image151.emf"/><Relationship Id="rId7" Type="http://schemas.openxmlformats.org/officeDocument/2006/relationships/image" Target="../media/image155.emf"/><Relationship Id="rId12" Type="http://schemas.openxmlformats.org/officeDocument/2006/relationships/image" Target="../media/image160.emf"/><Relationship Id="rId17" Type="http://schemas.openxmlformats.org/officeDocument/2006/relationships/image" Target="../media/image165.emf"/><Relationship Id="rId2" Type="http://schemas.openxmlformats.org/officeDocument/2006/relationships/image" Target="../media/image150.emf"/><Relationship Id="rId16" Type="http://schemas.openxmlformats.org/officeDocument/2006/relationships/image" Target="../media/image164.emf"/><Relationship Id="rId1" Type="http://schemas.openxmlformats.org/officeDocument/2006/relationships/image" Target="../media/image149.emf"/><Relationship Id="rId6" Type="http://schemas.openxmlformats.org/officeDocument/2006/relationships/image" Target="../media/image154.emf"/><Relationship Id="rId11" Type="http://schemas.openxmlformats.org/officeDocument/2006/relationships/image" Target="../media/image159.emf"/><Relationship Id="rId5" Type="http://schemas.openxmlformats.org/officeDocument/2006/relationships/image" Target="../media/image153.emf"/><Relationship Id="rId15" Type="http://schemas.openxmlformats.org/officeDocument/2006/relationships/image" Target="../media/image163.emf"/><Relationship Id="rId10" Type="http://schemas.openxmlformats.org/officeDocument/2006/relationships/image" Target="../media/image158.emf"/><Relationship Id="rId4" Type="http://schemas.openxmlformats.org/officeDocument/2006/relationships/image" Target="../media/image152.emf"/><Relationship Id="rId9" Type="http://schemas.openxmlformats.org/officeDocument/2006/relationships/image" Target="../media/image157.emf"/><Relationship Id="rId14" Type="http://schemas.openxmlformats.org/officeDocument/2006/relationships/image" Target="../media/image162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emf"/><Relationship Id="rId3" Type="http://schemas.openxmlformats.org/officeDocument/2006/relationships/image" Target="../media/image168.emf"/><Relationship Id="rId7" Type="http://schemas.openxmlformats.org/officeDocument/2006/relationships/image" Target="../media/image172.emf"/><Relationship Id="rId12" Type="http://schemas.openxmlformats.org/officeDocument/2006/relationships/image" Target="../media/image20.emf"/><Relationship Id="rId2" Type="http://schemas.openxmlformats.org/officeDocument/2006/relationships/image" Target="../media/image167.emf"/><Relationship Id="rId1" Type="http://schemas.openxmlformats.org/officeDocument/2006/relationships/image" Target="../media/image166.emf"/><Relationship Id="rId6" Type="http://schemas.openxmlformats.org/officeDocument/2006/relationships/image" Target="../media/image171.emf"/><Relationship Id="rId11" Type="http://schemas.openxmlformats.org/officeDocument/2006/relationships/image" Target="../media/image176.emf"/><Relationship Id="rId5" Type="http://schemas.openxmlformats.org/officeDocument/2006/relationships/image" Target="../media/image170.emf"/><Relationship Id="rId10" Type="http://schemas.openxmlformats.org/officeDocument/2006/relationships/image" Target="../media/image175.emf"/><Relationship Id="rId4" Type="http://schemas.openxmlformats.org/officeDocument/2006/relationships/image" Target="../media/image169.emf"/><Relationship Id="rId9" Type="http://schemas.openxmlformats.org/officeDocument/2006/relationships/image" Target="../media/image174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emf"/><Relationship Id="rId13" Type="http://schemas.openxmlformats.org/officeDocument/2006/relationships/image" Target="../media/image186.emf"/><Relationship Id="rId18" Type="http://schemas.openxmlformats.org/officeDocument/2006/relationships/image" Target="../media/image190.emf"/><Relationship Id="rId3" Type="http://schemas.openxmlformats.org/officeDocument/2006/relationships/image" Target="../media/image12.emf"/><Relationship Id="rId21" Type="http://schemas.openxmlformats.org/officeDocument/2006/relationships/image" Target="../media/image193.emf"/><Relationship Id="rId7" Type="http://schemas.openxmlformats.org/officeDocument/2006/relationships/image" Target="../media/image180.emf"/><Relationship Id="rId12" Type="http://schemas.openxmlformats.org/officeDocument/2006/relationships/image" Target="../media/image185.emf"/><Relationship Id="rId17" Type="http://schemas.openxmlformats.org/officeDocument/2006/relationships/image" Target="../media/image189.emf"/><Relationship Id="rId2" Type="http://schemas.openxmlformats.org/officeDocument/2006/relationships/image" Target="../media/image177.emf"/><Relationship Id="rId16" Type="http://schemas.openxmlformats.org/officeDocument/2006/relationships/image" Target="../media/image188.emf"/><Relationship Id="rId20" Type="http://schemas.openxmlformats.org/officeDocument/2006/relationships/image" Target="../media/image192.emf"/><Relationship Id="rId1" Type="http://schemas.openxmlformats.org/officeDocument/2006/relationships/image" Target="../media/image167.emf"/><Relationship Id="rId6" Type="http://schemas.openxmlformats.org/officeDocument/2006/relationships/image" Target="../media/image34.emf"/><Relationship Id="rId11" Type="http://schemas.openxmlformats.org/officeDocument/2006/relationships/image" Target="../media/image184.emf"/><Relationship Id="rId24" Type="http://schemas.openxmlformats.org/officeDocument/2006/relationships/image" Target="../media/image174.emf"/><Relationship Id="rId5" Type="http://schemas.openxmlformats.org/officeDocument/2006/relationships/image" Target="../media/image179.emf"/><Relationship Id="rId15" Type="http://schemas.openxmlformats.org/officeDocument/2006/relationships/image" Target="../media/image33.emf"/><Relationship Id="rId23" Type="http://schemas.openxmlformats.org/officeDocument/2006/relationships/image" Target="../media/image173.emf"/><Relationship Id="rId10" Type="http://schemas.openxmlformats.org/officeDocument/2006/relationships/image" Target="../media/image183.emf"/><Relationship Id="rId19" Type="http://schemas.openxmlformats.org/officeDocument/2006/relationships/image" Target="../media/image191.emf"/><Relationship Id="rId4" Type="http://schemas.openxmlformats.org/officeDocument/2006/relationships/image" Target="../media/image178.emf"/><Relationship Id="rId9" Type="http://schemas.openxmlformats.org/officeDocument/2006/relationships/image" Target="../media/image182.emf"/><Relationship Id="rId14" Type="http://schemas.openxmlformats.org/officeDocument/2006/relationships/image" Target="../media/image187.emf"/><Relationship Id="rId22" Type="http://schemas.openxmlformats.org/officeDocument/2006/relationships/image" Target="../media/image194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emf"/><Relationship Id="rId13" Type="http://schemas.openxmlformats.org/officeDocument/2006/relationships/image" Target="../media/image207.emf"/><Relationship Id="rId18" Type="http://schemas.openxmlformats.org/officeDocument/2006/relationships/image" Target="../media/image212.emf"/><Relationship Id="rId26" Type="http://schemas.openxmlformats.org/officeDocument/2006/relationships/image" Target="../media/image218.emf"/><Relationship Id="rId3" Type="http://schemas.openxmlformats.org/officeDocument/2006/relationships/image" Target="../media/image197.emf"/><Relationship Id="rId21" Type="http://schemas.openxmlformats.org/officeDocument/2006/relationships/image" Target="../media/image215.emf"/><Relationship Id="rId7" Type="http://schemas.openxmlformats.org/officeDocument/2006/relationships/image" Target="../media/image201.emf"/><Relationship Id="rId12" Type="http://schemas.openxmlformats.org/officeDocument/2006/relationships/image" Target="../media/image206.emf"/><Relationship Id="rId17" Type="http://schemas.openxmlformats.org/officeDocument/2006/relationships/image" Target="../media/image211.emf"/><Relationship Id="rId25" Type="http://schemas.openxmlformats.org/officeDocument/2006/relationships/image" Target="../media/image81.emf"/><Relationship Id="rId2" Type="http://schemas.openxmlformats.org/officeDocument/2006/relationships/image" Target="../media/image196.emf"/><Relationship Id="rId16" Type="http://schemas.openxmlformats.org/officeDocument/2006/relationships/image" Target="../media/image210.emf"/><Relationship Id="rId20" Type="http://schemas.openxmlformats.org/officeDocument/2006/relationships/image" Target="../media/image214.emf"/><Relationship Id="rId1" Type="http://schemas.openxmlformats.org/officeDocument/2006/relationships/image" Target="../media/image195.emf"/><Relationship Id="rId6" Type="http://schemas.openxmlformats.org/officeDocument/2006/relationships/image" Target="../media/image200.emf"/><Relationship Id="rId11" Type="http://schemas.openxmlformats.org/officeDocument/2006/relationships/image" Target="../media/image205.emf"/><Relationship Id="rId24" Type="http://schemas.openxmlformats.org/officeDocument/2006/relationships/image" Target="../media/image12.emf"/><Relationship Id="rId5" Type="http://schemas.openxmlformats.org/officeDocument/2006/relationships/image" Target="../media/image199.emf"/><Relationship Id="rId15" Type="http://schemas.openxmlformats.org/officeDocument/2006/relationships/image" Target="../media/image209.emf"/><Relationship Id="rId23" Type="http://schemas.openxmlformats.org/officeDocument/2006/relationships/image" Target="../media/image217.emf"/><Relationship Id="rId28" Type="http://schemas.openxmlformats.org/officeDocument/2006/relationships/image" Target="../media/image220.emf"/><Relationship Id="rId10" Type="http://schemas.openxmlformats.org/officeDocument/2006/relationships/image" Target="../media/image204.emf"/><Relationship Id="rId19" Type="http://schemas.openxmlformats.org/officeDocument/2006/relationships/image" Target="../media/image213.emf"/><Relationship Id="rId4" Type="http://schemas.openxmlformats.org/officeDocument/2006/relationships/image" Target="../media/image198.emf"/><Relationship Id="rId9" Type="http://schemas.openxmlformats.org/officeDocument/2006/relationships/image" Target="../media/image203.emf"/><Relationship Id="rId14" Type="http://schemas.openxmlformats.org/officeDocument/2006/relationships/image" Target="../media/image208.emf"/><Relationship Id="rId22" Type="http://schemas.openxmlformats.org/officeDocument/2006/relationships/image" Target="../media/image216.emf"/><Relationship Id="rId27" Type="http://schemas.openxmlformats.org/officeDocument/2006/relationships/image" Target="../media/image219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emf"/><Relationship Id="rId13" Type="http://schemas.openxmlformats.org/officeDocument/2006/relationships/image" Target="../media/image229.emf"/><Relationship Id="rId18" Type="http://schemas.openxmlformats.org/officeDocument/2006/relationships/image" Target="../media/image234.emf"/><Relationship Id="rId3" Type="http://schemas.openxmlformats.org/officeDocument/2006/relationships/image" Target="../media/image223.emf"/><Relationship Id="rId21" Type="http://schemas.openxmlformats.org/officeDocument/2006/relationships/image" Target="../media/image237.emf"/><Relationship Id="rId7" Type="http://schemas.openxmlformats.org/officeDocument/2006/relationships/image" Target="../media/image227.emf"/><Relationship Id="rId12" Type="http://schemas.openxmlformats.org/officeDocument/2006/relationships/image" Target="../media/image216.emf"/><Relationship Id="rId17" Type="http://schemas.openxmlformats.org/officeDocument/2006/relationships/image" Target="../media/image233.emf"/><Relationship Id="rId2" Type="http://schemas.openxmlformats.org/officeDocument/2006/relationships/image" Target="../media/image222.emf"/><Relationship Id="rId16" Type="http://schemas.openxmlformats.org/officeDocument/2006/relationships/image" Target="../media/image232.emf"/><Relationship Id="rId20" Type="http://schemas.openxmlformats.org/officeDocument/2006/relationships/image" Target="../media/image236.emf"/><Relationship Id="rId1" Type="http://schemas.openxmlformats.org/officeDocument/2006/relationships/image" Target="../media/image221.emf"/><Relationship Id="rId6" Type="http://schemas.openxmlformats.org/officeDocument/2006/relationships/image" Target="../media/image226.emf"/><Relationship Id="rId11" Type="http://schemas.openxmlformats.org/officeDocument/2006/relationships/image" Target="../media/image12.emf"/><Relationship Id="rId5" Type="http://schemas.openxmlformats.org/officeDocument/2006/relationships/image" Target="../media/image225.emf"/><Relationship Id="rId15" Type="http://schemas.openxmlformats.org/officeDocument/2006/relationships/image" Target="../media/image231.emf"/><Relationship Id="rId10" Type="http://schemas.openxmlformats.org/officeDocument/2006/relationships/image" Target="../media/image81.emf"/><Relationship Id="rId19" Type="http://schemas.openxmlformats.org/officeDocument/2006/relationships/image" Target="../media/image235.emf"/><Relationship Id="rId4" Type="http://schemas.openxmlformats.org/officeDocument/2006/relationships/image" Target="../media/image224.emf"/><Relationship Id="rId9" Type="http://schemas.openxmlformats.org/officeDocument/2006/relationships/image" Target="../media/image167.emf"/><Relationship Id="rId14" Type="http://schemas.openxmlformats.org/officeDocument/2006/relationships/image" Target="../media/image230.emf"/><Relationship Id="rId22" Type="http://schemas.openxmlformats.org/officeDocument/2006/relationships/image" Target="../media/image238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emf"/><Relationship Id="rId13" Type="http://schemas.openxmlformats.org/officeDocument/2006/relationships/image" Target="../media/image251.emf"/><Relationship Id="rId18" Type="http://schemas.openxmlformats.org/officeDocument/2006/relationships/image" Target="../media/image256.emf"/><Relationship Id="rId3" Type="http://schemas.openxmlformats.org/officeDocument/2006/relationships/image" Target="../media/image241.emf"/><Relationship Id="rId21" Type="http://schemas.openxmlformats.org/officeDocument/2006/relationships/image" Target="../media/image259.emf"/><Relationship Id="rId7" Type="http://schemas.openxmlformats.org/officeDocument/2006/relationships/image" Target="../media/image245.emf"/><Relationship Id="rId12" Type="http://schemas.openxmlformats.org/officeDocument/2006/relationships/image" Target="../media/image250.emf"/><Relationship Id="rId17" Type="http://schemas.openxmlformats.org/officeDocument/2006/relationships/image" Target="../media/image255.emf"/><Relationship Id="rId25" Type="http://schemas.openxmlformats.org/officeDocument/2006/relationships/image" Target="../media/image263.emf"/><Relationship Id="rId2" Type="http://schemas.openxmlformats.org/officeDocument/2006/relationships/image" Target="../media/image240.emf"/><Relationship Id="rId16" Type="http://schemas.openxmlformats.org/officeDocument/2006/relationships/image" Target="../media/image254.emf"/><Relationship Id="rId20" Type="http://schemas.openxmlformats.org/officeDocument/2006/relationships/image" Target="../media/image258.emf"/><Relationship Id="rId1" Type="http://schemas.openxmlformats.org/officeDocument/2006/relationships/image" Target="../media/image239.emf"/><Relationship Id="rId6" Type="http://schemas.openxmlformats.org/officeDocument/2006/relationships/image" Target="../media/image244.emf"/><Relationship Id="rId11" Type="http://schemas.openxmlformats.org/officeDocument/2006/relationships/image" Target="../media/image249.emf"/><Relationship Id="rId24" Type="http://schemas.openxmlformats.org/officeDocument/2006/relationships/image" Target="../media/image262.emf"/><Relationship Id="rId5" Type="http://schemas.openxmlformats.org/officeDocument/2006/relationships/image" Target="../media/image243.emf"/><Relationship Id="rId15" Type="http://schemas.openxmlformats.org/officeDocument/2006/relationships/image" Target="../media/image253.emf"/><Relationship Id="rId23" Type="http://schemas.openxmlformats.org/officeDocument/2006/relationships/image" Target="../media/image261.emf"/><Relationship Id="rId10" Type="http://schemas.openxmlformats.org/officeDocument/2006/relationships/image" Target="../media/image248.emf"/><Relationship Id="rId19" Type="http://schemas.openxmlformats.org/officeDocument/2006/relationships/image" Target="../media/image257.emf"/><Relationship Id="rId4" Type="http://schemas.openxmlformats.org/officeDocument/2006/relationships/image" Target="../media/image242.emf"/><Relationship Id="rId9" Type="http://schemas.openxmlformats.org/officeDocument/2006/relationships/image" Target="../media/image247.emf"/><Relationship Id="rId14" Type="http://schemas.openxmlformats.org/officeDocument/2006/relationships/image" Target="../media/image252.emf"/><Relationship Id="rId22" Type="http://schemas.openxmlformats.org/officeDocument/2006/relationships/image" Target="../media/image260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emf"/><Relationship Id="rId13" Type="http://schemas.openxmlformats.org/officeDocument/2006/relationships/image" Target="../media/image274.emf"/><Relationship Id="rId18" Type="http://schemas.openxmlformats.org/officeDocument/2006/relationships/image" Target="../media/image279.emf"/><Relationship Id="rId3" Type="http://schemas.openxmlformats.org/officeDocument/2006/relationships/image" Target="../media/image266.emf"/><Relationship Id="rId21" Type="http://schemas.openxmlformats.org/officeDocument/2006/relationships/image" Target="../media/image282.emf"/><Relationship Id="rId7" Type="http://schemas.openxmlformats.org/officeDocument/2006/relationships/image" Target="../media/image226.emf"/><Relationship Id="rId12" Type="http://schemas.openxmlformats.org/officeDocument/2006/relationships/image" Target="../media/image273.emf"/><Relationship Id="rId17" Type="http://schemas.openxmlformats.org/officeDocument/2006/relationships/image" Target="../media/image278.emf"/><Relationship Id="rId2" Type="http://schemas.openxmlformats.org/officeDocument/2006/relationships/image" Target="../media/image265.emf"/><Relationship Id="rId16" Type="http://schemas.openxmlformats.org/officeDocument/2006/relationships/image" Target="../media/image277.emf"/><Relationship Id="rId20" Type="http://schemas.openxmlformats.org/officeDocument/2006/relationships/image" Target="../media/image281.emf"/><Relationship Id="rId1" Type="http://schemas.openxmlformats.org/officeDocument/2006/relationships/image" Target="../media/image264.emf"/><Relationship Id="rId6" Type="http://schemas.openxmlformats.org/officeDocument/2006/relationships/image" Target="../media/image268.emf"/><Relationship Id="rId11" Type="http://schemas.openxmlformats.org/officeDocument/2006/relationships/image" Target="../media/image272.emf"/><Relationship Id="rId5" Type="http://schemas.openxmlformats.org/officeDocument/2006/relationships/image" Target="../media/image267.emf"/><Relationship Id="rId15" Type="http://schemas.openxmlformats.org/officeDocument/2006/relationships/image" Target="../media/image276.emf"/><Relationship Id="rId23" Type="http://schemas.openxmlformats.org/officeDocument/2006/relationships/image" Target="../media/image284.emf"/><Relationship Id="rId10" Type="http://schemas.openxmlformats.org/officeDocument/2006/relationships/image" Target="../media/image271.emf"/><Relationship Id="rId19" Type="http://schemas.openxmlformats.org/officeDocument/2006/relationships/image" Target="../media/image280.emf"/><Relationship Id="rId4" Type="http://schemas.openxmlformats.org/officeDocument/2006/relationships/image" Target="../media/image227.emf"/><Relationship Id="rId9" Type="http://schemas.openxmlformats.org/officeDocument/2006/relationships/image" Target="../media/image270.emf"/><Relationship Id="rId14" Type="http://schemas.openxmlformats.org/officeDocument/2006/relationships/image" Target="../media/image275.emf"/><Relationship Id="rId22" Type="http://schemas.openxmlformats.org/officeDocument/2006/relationships/image" Target="../media/image283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emf"/><Relationship Id="rId13" Type="http://schemas.openxmlformats.org/officeDocument/2006/relationships/image" Target="../media/image296.emf"/><Relationship Id="rId3" Type="http://schemas.openxmlformats.org/officeDocument/2006/relationships/image" Target="../media/image286.emf"/><Relationship Id="rId7" Type="http://schemas.openxmlformats.org/officeDocument/2006/relationships/image" Target="../media/image290.emf"/><Relationship Id="rId12" Type="http://schemas.openxmlformats.org/officeDocument/2006/relationships/image" Target="../media/image295.emf"/><Relationship Id="rId2" Type="http://schemas.openxmlformats.org/officeDocument/2006/relationships/image" Target="../media/image167.emf"/><Relationship Id="rId1" Type="http://schemas.openxmlformats.org/officeDocument/2006/relationships/image" Target="../media/image285.emf"/><Relationship Id="rId6" Type="http://schemas.openxmlformats.org/officeDocument/2006/relationships/image" Target="../media/image289.emf"/><Relationship Id="rId11" Type="http://schemas.openxmlformats.org/officeDocument/2006/relationships/image" Target="../media/image294.emf"/><Relationship Id="rId5" Type="http://schemas.openxmlformats.org/officeDocument/2006/relationships/image" Target="../media/image288.emf"/><Relationship Id="rId10" Type="http://schemas.openxmlformats.org/officeDocument/2006/relationships/image" Target="../media/image293.emf"/><Relationship Id="rId4" Type="http://schemas.openxmlformats.org/officeDocument/2006/relationships/image" Target="../media/image287.emf"/><Relationship Id="rId9" Type="http://schemas.openxmlformats.org/officeDocument/2006/relationships/image" Target="../media/image292.emf"/><Relationship Id="rId14" Type="http://schemas.openxmlformats.org/officeDocument/2006/relationships/image" Target="../media/image77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2.emf"/><Relationship Id="rId13" Type="http://schemas.openxmlformats.org/officeDocument/2006/relationships/image" Target="../media/image316.emf"/><Relationship Id="rId18" Type="http://schemas.openxmlformats.org/officeDocument/2006/relationships/image" Target="../media/image320.png"/><Relationship Id="rId3" Type="http://schemas.openxmlformats.org/officeDocument/2006/relationships/image" Target="../media/image307.emf"/><Relationship Id="rId21" Type="http://schemas.openxmlformats.org/officeDocument/2006/relationships/image" Target="../media/image323.emf"/><Relationship Id="rId7" Type="http://schemas.openxmlformats.org/officeDocument/2006/relationships/image" Target="../media/image311.emf"/><Relationship Id="rId12" Type="http://schemas.openxmlformats.org/officeDocument/2006/relationships/image" Target="../media/image315.emf"/><Relationship Id="rId17" Type="http://schemas.openxmlformats.org/officeDocument/2006/relationships/image" Target="../media/image75.emf"/><Relationship Id="rId2" Type="http://schemas.openxmlformats.org/officeDocument/2006/relationships/image" Target="../media/image306.emf"/><Relationship Id="rId16" Type="http://schemas.openxmlformats.org/officeDocument/2006/relationships/image" Target="../media/image319.emf"/><Relationship Id="rId20" Type="http://schemas.openxmlformats.org/officeDocument/2006/relationships/image" Target="../media/image322.emf"/><Relationship Id="rId1" Type="http://schemas.openxmlformats.org/officeDocument/2006/relationships/image" Target="../media/image305.emf"/><Relationship Id="rId6" Type="http://schemas.openxmlformats.org/officeDocument/2006/relationships/image" Target="../media/image310.emf"/><Relationship Id="rId11" Type="http://schemas.openxmlformats.org/officeDocument/2006/relationships/image" Target="../media/image314.emf"/><Relationship Id="rId5" Type="http://schemas.openxmlformats.org/officeDocument/2006/relationships/image" Target="../media/image309.emf"/><Relationship Id="rId15" Type="http://schemas.openxmlformats.org/officeDocument/2006/relationships/image" Target="../media/image318.emf"/><Relationship Id="rId10" Type="http://schemas.openxmlformats.org/officeDocument/2006/relationships/image" Target="../media/image313.emf"/><Relationship Id="rId19" Type="http://schemas.openxmlformats.org/officeDocument/2006/relationships/image" Target="../media/image321.emf"/><Relationship Id="rId4" Type="http://schemas.openxmlformats.org/officeDocument/2006/relationships/image" Target="../media/image308.emf"/><Relationship Id="rId9" Type="http://schemas.openxmlformats.org/officeDocument/2006/relationships/image" Target="../media/image169.emf"/><Relationship Id="rId14" Type="http://schemas.openxmlformats.org/officeDocument/2006/relationships/image" Target="../media/image317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1.emf"/><Relationship Id="rId13" Type="http://schemas.openxmlformats.org/officeDocument/2006/relationships/image" Target="../media/image333.emf"/><Relationship Id="rId18" Type="http://schemas.openxmlformats.org/officeDocument/2006/relationships/image" Target="../media/image338.emf"/><Relationship Id="rId3" Type="http://schemas.openxmlformats.org/officeDocument/2006/relationships/image" Target="../media/image326.emf"/><Relationship Id="rId21" Type="http://schemas.openxmlformats.org/officeDocument/2006/relationships/image" Target="../media/image12.emf"/><Relationship Id="rId7" Type="http://schemas.openxmlformats.org/officeDocument/2006/relationships/image" Target="../media/image330.emf"/><Relationship Id="rId12" Type="http://schemas.openxmlformats.org/officeDocument/2006/relationships/image" Target="../media/image18.emf"/><Relationship Id="rId17" Type="http://schemas.openxmlformats.org/officeDocument/2006/relationships/image" Target="../media/image337.emf"/><Relationship Id="rId2" Type="http://schemas.openxmlformats.org/officeDocument/2006/relationships/image" Target="../media/image325.emf"/><Relationship Id="rId16" Type="http://schemas.openxmlformats.org/officeDocument/2006/relationships/image" Target="../media/image336.emf"/><Relationship Id="rId20" Type="http://schemas.openxmlformats.org/officeDocument/2006/relationships/image" Target="../media/image339.emf"/><Relationship Id="rId1" Type="http://schemas.openxmlformats.org/officeDocument/2006/relationships/image" Target="../media/image324.emf"/><Relationship Id="rId6" Type="http://schemas.openxmlformats.org/officeDocument/2006/relationships/image" Target="../media/image329.emf"/><Relationship Id="rId11" Type="http://schemas.openxmlformats.org/officeDocument/2006/relationships/image" Target="../media/image13.emf"/><Relationship Id="rId5" Type="http://schemas.openxmlformats.org/officeDocument/2006/relationships/image" Target="../media/image328.emf"/><Relationship Id="rId15" Type="http://schemas.openxmlformats.org/officeDocument/2006/relationships/image" Target="../media/image335.emf"/><Relationship Id="rId10" Type="http://schemas.openxmlformats.org/officeDocument/2006/relationships/image" Target="../media/image320.png"/><Relationship Id="rId19" Type="http://schemas.openxmlformats.org/officeDocument/2006/relationships/image" Target="../media/image306.emf"/><Relationship Id="rId4" Type="http://schemas.openxmlformats.org/officeDocument/2006/relationships/image" Target="../media/image327.emf"/><Relationship Id="rId9" Type="http://schemas.openxmlformats.org/officeDocument/2006/relationships/image" Target="../media/image332.emf"/><Relationship Id="rId14" Type="http://schemas.openxmlformats.org/officeDocument/2006/relationships/image" Target="../media/image334.emf"/><Relationship Id="rId22" Type="http://schemas.openxmlformats.org/officeDocument/2006/relationships/image" Target="../media/image340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8.emf"/><Relationship Id="rId13" Type="http://schemas.openxmlformats.org/officeDocument/2006/relationships/image" Target="../media/image353.emf"/><Relationship Id="rId18" Type="http://schemas.openxmlformats.org/officeDocument/2006/relationships/image" Target="../media/image358.emf"/><Relationship Id="rId3" Type="http://schemas.openxmlformats.org/officeDocument/2006/relationships/image" Target="../media/image343.emf"/><Relationship Id="rId21" Type="http://schemas.openxmlformats.org/officeDocument/2006/relationships/image" Target="../media/image361.emf"/><Relationship Id="rId7" Type="http://schemas.openxmlformats.org/officeDocument/2006/relationships/image" Target="../media/image347.emf"/><Relationship Id="rId12" Type="http://schemas.openxmlformats.org/officeDocument/2006/relationships/image" Target="../media/image352.emf"/><Relationship Id="rId17" Type="http://schemas.openxmlformats.org/officeDocument/2006/relationships/image" Target="../media/image357.emf"/><Relationship Id="rId25" Type="http://schemas.openxmlformats.org/officeDocument/2006/relationships/image" Target="../media/image362.emf"/><Relationship Id="rId2" Type="http://schemas.openxmlformats.org/officeDocument/2006/relationships/image" Target="../media/image342.emf"/><Relationship Id="rId16" Type="http://schemas.openxmlformats.org/officeDocument/2006/relationships/image" Target="../media/image356.emf"/><Relationship Id="rId20" Type="http://schemas.openxmlformats.org/officeDocument/2006/relationships/image" Target="../media/image360.emf"/><Relationship Id="rId1" Type="http://schemas.openxmlformats.org/officeDocument/2006/relationships/image" Target="../media/image341.emf"/><Relationship Id="rId6" Type="http://schemas.openxmlformats.org/officeDocument/2006/relationships/image" Target="../media/image346.emf"/><Relationship Id="rId11" Type="http://schemas.openxmlformats.org/officeDocument/2006/relationships/image" Target="../media/image351.emf"/><Relationship Id="rId24" Type="http://schemas.openxmlformats.org/officeDocument/2006/relationships/image" Target="../media/image332.emf"/><Relationship Id="rId5" Type="http://schemas.openxmlformats.org/officeDocument/2006/relationships/image" Target="../media/image345.emf"/><Relationship Id="rId15" Type="http://schemas.openxmlformats.org/officeDocument/2006/relationships/image" Target="../media/image355.emf"/><Relationship Id="rId23" Type="http://schemas.openxmlformats.org/officeDocument/2006/relationships/image" Target="../media/image331.emf"/><Relationship Id="rId10" Type="http://schemas.openxmlformats.org/officeDocument/2006/relationships/image" Target="../media/image350.emf"/><Relationship Id="rId19" Type="http://schemas.openxmlformats.org/officeDocument/2006/relationships/image" Target="../media/image359.emf"/><Relationship Id="rId4" Type="http://schemas.openxmlformats.org/officeDocument/2006/relationships/image" Target="../media/image344.emf"/><Relationship Id="rId9" Type="http://schemas.openxmlformats.org/officeDocument/2006/relationships/image" Target="../media/image349.emf"/><Relationship Id="rId14" Type="http://schemas.openxmlformats.org/officeDocument/2006/relationships/image" Target="../media/image354.emf"/><Relationship Id="rId22" Type="http://schemas.openxmlformats.org/officeDocument/2006/relationships/image" Target="../media/image330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emf"/><Relationship Id="rId13" Type="http://schemas.openxmlformats.org/officeDocument/2006/relationships/image" Target="../media/image372.emf"/><Relationship Id="rId18" Type="http://schemas.openxmlformats.org/officeDocument/2006/relationships/image" Target="../media/image377.emf"/><Relationship Id="rId3" Type="http://schemas.openxmlformats.org/officeDocument/2006/relationships/image" Target="../media/image249.emf"/><Relationship Id="rId7" Type="http://schemas.openxmlformats.org/officeDocument/2006/relationships/image" Target="../media/image366.emf"/><Relationship Id="rId12" Type="http://schemas.openxmlformats.org/officeDocument/2006/relationships/image" Target="../media/image371.emf"/><Relationship Id="rId17" Type="http://schemas.openxmlformats.org/officeDocument/2006/relationships/image" Target="../media/image376.emf"/><Relationship Id="rId2" Type="http://schemas.openxmlformats.org/officeDocument/2006/relationships/image" Target="../media/image253.emf"/><Relationship Id="rId16" Type="http://schemas.openxmlformats.org/officeDocument/2006/relationships/image" Target="../media/image375.emf"/><Relationship Id="rId20" Type="http://schemas.openxmlformats.org/officeDocument/2006/relationships/image" Target="../media/image379.emf"/><Relationship Id="rId1" Type="http://schemas.openxmlformats.org/officeDocument/2006/relationships/image" Target="../media/image363.emf"/><Relationship Id="rId6" Type="http://schemas.openxmlformats.org/officeDocument/2006/relationships/image" Target="../media/image365.emf"/><Relationship Id="rId11" Type="http://schemas.openxmlformats.org/officeDocument/2006/relationships/image" Target="../media/image370.emf"/><Relationship Id="rId5" Type="http://schemas.openxmlformats.org/officeDocument/2006/relationships/image" Target="../media/image364.emf"/><Relationship Id="rId15" Type="http://schemas.openxmlformats.org/officeDocument/2006/relationships/image" Target="../media/image374.emf"/><Relationship Id="rId10" Type="http://schemas.openxmlformats.org/officeDocument/2006/relationships/image" Target="../media/image369.emf"/><Relationship Id="rId19" Type="http://schemas.openxmlformats.org/officeDocument/2006/relationships/image" Target="../media/image378.emf"/><Relationship Id="rId4" Type="http://schemas.openxmlformats.org/officeDocument/2006/relationships/image" Target="../media/image250.emf"/><Relationship Id="rId9" Type="http://schemas.openxmlformats.org/officeDocument/2006/relationships/image" Target="../media/image368.emf"/><Relationship Id="rId14" Type="http://schemas.openxmlformats.org/officeDocument/2006/relationships/image" Target="../media/image373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7.emf"/><Relationship Id="rId13" Type="http://schemas.openxmlformats.org/officeDocument/2006/relationships/image" Target="../media/image373.emf"/><Relationship Id="rId3" Type="http://schemas.openxmlformats.org/officeDocument/2006/relationships/image" Target="../media/image382.emf"/><Relationship Id="rId7" Type="http://schemas.openxmlformats.org/officeDocument/2006/relationships/image" Target="../media/image386.emf"/><Relationship Id="rId12" Type="http://schemas.openxmlformats.org/officeDocument/2006/relationships/image" Target="../media/image390.emf"/><Relationship Id="rId2" Type="http://schemas.openxmlformats.org/officeDocument/2006/relationships/image" Target="../media/image381.emf"/><Relationship Id="rId16" Type="http://schemas.openxmlformats.org/officeDocument/2006/relationships/image" Target="../media/image392.emf"/><Relationship Id="rId1" Type="http://schemas.openxmlformats.org/officeDocument/2006/relationships/image" Target="../media/image380.emf"/><Relationship Id="rId6" Type="http://schemas.openxmlformats.org/officeDocument/2006/relationships/image" Target="../media/image385.emf"/><Relationship Id="rId11" Type="http://schemas.openxmlformats.org/officeDocument/2006/relationships/image" Target="../media/image364.emf"/><Relationship Id="rId5" Type="http://schemas.openxmlformats.org/officeDocument/2006/relationships/image" Target="../media/image384.emf"/><Relationship Id="rId15" Type="http://schemas.openxmlformats.org/officeDocument/2006/relationships/image" Target="../media/image391.emf"/><Relationship Id="rId10" Type="http://schemas.openxmlformats.org/officeDocument/2006/relationships/image" Target="../media/image389.emf"/><Relationship Id="rId4" Type="http://schemas.openxmlformats.org/officeDocument/2006/relationships/image" Target="../media/image383.emf"/><Relationship Id="rId9" Type="http://schemas.openxmlformats.org/officeDocument/2006/relationships/image" Target="../media/image388.emf"/><Relationship Id="rId14" Type="http://schemas.openxmlformats.org/officeDocument/2006/relationships/image" Target="../media/image374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9.emf"/><Relationship Id="rId13" Type="http://schemas.openxmlformats.org/officeDocument/2006/relationships/image" Target="../media/image404.emf"/><Relationship Id="rId18" Type="http://schemas.openxmlformats.org/officeDocument/2006/relationships/image" Target="../media/image409.emf"/><Relationship Id="rId3" Type="http://schemas.openxmlformats.org/officeDocument/2006/relationships/image" Target="../media/image395.emf"/><Relationship Id="rId21" Type="http://schemas.openxmlformats.org/officeDocument/2006/relationships/image" Target="../media/image412.emf"/><Relationship Id="rId7" Type="http://schemas.openxmlformats.org/officeDocument/2006/relationships/image" Target="../media/image398.emf"/><Relationship Id="rId12" Type="http://schemas.openxmlformats.org/officeDocument/2006/relationships/image" Target="../media/image403.emf"/><Relationship Id="rId17" Type="http://schemas.openxmlformats.org/officeDocument/2006/relationships/image" Target="../media/image408.emf"/><Relationship Id="rId2" Type="http://schemas.openxmlformats.org/officeDocument/2006/relationships/image" Target="../media/image394.emf"/><Relationship Id="rId16" Type="http://schemas.openxmlformats.org/officeDocument/2006/relationships/image" Target="../media/image407.emf"/><Relationship Id="rId20" Type="http://schemas.openxmlformats.org/officeDocument/2006/relationships/image" Target="../media/image411.emf"/><Relationship Id="rId1" Type="http://schemas.openxmlformats.org/officeDocument/2006/relationships/image" Target="../media/image393.emf"/><Relationship Id="rId6" Type="http://schemas.openxmlformats.org/officeDocument/2006/relationships/image" Target="../media/image306.emf"/><Relationship Id="rId11" Type="http://schemas.openxmlformats.org/officeDocument/2006/relationships/image" Target="../media/image402.emf"/><Relationship Id="rId5" Type="http://schemas.openxmlformats.org/officeDocument/2006/relationships/image" Target="../media/image397.emf"/><Relationship Id="rId15" Type="http://schemas.openxmlformats.org/officeDocument/2006/relationships/image" Target="../media/image406.emf"/><Relationship Id="rId23" Type="http://schemas.openxmlformats.org/officeDocument/2006/relationships/image" Target="../media/image414.emf"/><Relationship Id="rId10" Type="http://schemas.openxmlformats.org/officeDocument/2006/relationships/image" Target="../media/image401.emf"/><Relationship Id="rId19" Type="http://schemas.openxmlformats.org/officeDocument/2006/relationships/image" Target="../media/image410.emf"/><Relationship Id="rId4" Type="http://schemas.openxmlformats.org/officeDocument/2006/relationships/image" Target="../media/image396.emf"/><Relationship Id="rId9" Type="http://schemas.openxmlformats.org/officeDocument/2006/relationships/image" Target="../media/image400.emf"/><Relationship Id="rId14" Type="http://schemas.openxmlformats.org/officeDocument/2006/relationships/image" Target="../media/image405.emf"/><Relationship Id="rId22" Type="http://schemas.openxmlformats.org/officeDocument/2006/relationships/image" Target="../media/image413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2.emf"/><Relationship Id="rId13" Type="http://schemas.openxmlformats.org/officeDocument/2006/relationships/image" Target="../media/image427.emf"/><Relationship Id="rId18" Type="http://schemas.openxmlformats.org/officeDocument/2006/relationships/image" Target="../media/image333.emf"/><Relationship Id="rId3" Type="http://schemas.openxmlformats.org/officeDocument/2006/relationships/image" Target="../media/image417.emf"/><Relationship Id="rId7" Type="http://schemas.openxmlformats.org/officeDocument/2006/relationships/image" Target="../media/image421.emf"/><Relationship Id="rId12" Type="http://schemas.openxmlformats.org/officeDocument/2006/relationships/image" Target="../media/image426.emf"/><Relationship Id="rId17" Type="http://schemas.openxmlformats.org/officeDocument/2006/relationships/image" Target="../media/image431.emf"/><Relationship Id="rId2" Type="http://schemas.openxmlformats.org/officeDocument/2006/relationships/image" Target="../media/image416.emf"/><Relationship Id="rId16" Type="http://schemas.openxmlformats.org/officeDocument/2006/relationships/image" Target="../media/image430.emf"/><Relationship Id="rId20" Type="http://schemas.openxmlformats.org/officeDocument/2006/relationships/image" Target="../media/image18.emf"/><Relationship Id="rId1" Type="http://schemas.openxmlformats.org/officeDocument/2006/relationships/image" Target="../media/image415.emf"/><Relationship Id="rId6" Type="http://schemas.openxmlformats.org/officeDocument/2006/relationships/image" Target="../media/image420.emf"/><Relationship Id="rId11" Type="http://schemas.openxmlformats.org/officeDocument/2006/relationships/image" Target="../media/image425.emf"/><Relationship Id="rId5" Type="http://schemas.openxmlformats.org/officeDocument/2006/relationships/image" Target="../media/image419.emf"/><Relationship Id="rId15" Type="http://schemas.openxmlformats.org/officeDocument/2006/relationships/image" Target="../media/image429.emf"/><Relationship Id="rId10" Type="http://schemas.openxmlformats.org/officeDocument/2006/relationships/image" Target="../media/image424.emf"/><Relationship Id="rId19" Type="http://schemas.openxmlformats.org/officeDocument/2006/relationships/image" Target="../media/image13.emf"/><Relationship Id="rId4" Type="http://schemas.openxmlformats.org/officeDocument/2006/relationships/image" Target="../media/image418.emf"/><Relationship Id="rId9" Type="http://schemas.openxmlformats.org/officeDocument/2006/relationships/image" Target="../media/image423.emf"/><Relationship Id="rId14" Type="http://schemas.openxmlformats.org/officeDocument/2006/relationships/image" Target="../media/image428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9.emf"/><Relationship Id="rId13" Type="http://schemas.openxmlformats.org/officeDocument/2006/relationships/image" Target="../media/image444.emf"/><Relationship Id="rId18" Type="http://schemas.openxmlformats.org/officeDocument/2006/relationships/image" Target="../media/image449.emf"/><Relationship Id="rId26" Type="http://schemas.openxmlformats.org/officeDocument/2006/relationships/image" Target="../media/image456.emf"/><Relationship Id="rId3" Type="http://schemas.openxmlformats.org/officeDocument/2006/relationships/image" Target="../media/image434.emf"/><Relationship Id="rId21" Type="http://schemas.openxmlformats.org/officeDocument/2006/relationships/image" Target="../media/image451.emf"/><Relationship Id="rId7" Type="http://schemas.openxmlformats.org/officeDocument/2006/relationships/image" Target="../media/image438.emf"/><Relationship Id="rId12" Type="http://schemas.openxmlformats.org/officeDocument/2006/relationships/image" Target="../media/image443.emf"/><Relationship Id="rId17" Type="http://schemas.openxmlformats.org/officeDocument/2006/relationships/image" Target="../media/image448.emf"/><Relationship Id="rId25" Type="http://schemas.openxmlformats.org/officeDocument/2006/relationships/image" Target="../media/image455.emf"/><Relationship Id="rId2" Type="http://schemas.openxmlformats.org/officeDocument/2006/relationships/image" Target="../media/image433.emf"/><Relationship Id="rId16" Type="http://schemas.openxmlformats.org/officeDocument/2006/relationships/image" Target="../media/image447.emf"/><Relationship Id="rId20" Type="http://schemas.openxmlformats.org/officeDocument/2006/relationships/image" Target="../media/image450.emf"/><Relationship Id="rId1" Type="http://schemas.openxmlformats.org/officeDocument/2006/relationships/image" Target="../media/image432.emf"/><Relationship Id="rId6" Type="http://schemas.openxmlformats.org/officeDocument/2006/relationships/image" Target="../media/image437.emf"/><Relationship Id="rId11" Type="http://schemas.openxmlformats.org/officeDocument/2006/relationships/image" Target="../media/image442.emf"/><Relationship Id="rId24" Type="http://schemas.openxmlformats.org/officeDocument/2006/relationships/image" Target="../media/image454.emf"/><Relationship Id="rId5" Type="http://schemas.openxmlformats.org/officeDocument/2006/relationships/image" Target="../media/image436.emf"/><Relationship Id="rId15" Type="http://schemas.openxmlformats.org/officeDocument/2006/relationships/image" Target="../media/image446.emf"/><Relationship Id="rId23" Type="http://schemas.openxmlformats.org/officeDocument/2006/relationships/image" Target="../media/image453.emf"/><Relationship Id="rId10" Type="http://schemas.openxmlformats.org/officeDocument/2006/relationships/image" Target="../media/image441.emf"/><Relationship Id="rId19" Type="http://schemas.openxmlformats.org/officeDocument/2006/relationships/image" Target="../media/image422.emf"/><Relationship Id="rId4" Type="http://schemas.openxmlformats.org/officeDocument/2006/relationships/image" Target="../media/image435.emf"/><Relationship Id="rId9" Type="http://schemas.openxmlformats.org/officeDocument/2006/relationships/image" Target="../media/image440.emf"/><Relationship Id="rId14" Type="http://schemas.openxmlformats.org/officeDocument/2006/relationships/image" Target="../media/image445.emf"/><Relationship Id="rId22" Type="http://schemas.openxmlformats.org/officeDocument/2006/relationships/image" Target="../media/image452.emf"/><Relationship Id="rId27" Type="http://schemas.openxmlformats.org/officeDocument/2006/relationships/image" Target="../media/image457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1.emf"/><Relationship Id="rId3" Type="http://schemas.openxmlformats.org/officeDocument/2006/relationships/image" Target="../media/image422.emf"/><Relationship Id="rId7" Type="http://schemas.openxmlformats.org/officeDocument/2006/relationships/image" Target="../media/image216.emf"/><Relationship Id="rId2" Type="http://schemas.openxmlformats.org/officeDocument/2006/relationships/image" Target="../media/image459.emf"/><Relationship Id="rId1" Type="http://schemas.openxmlformats.org/officeDocument/2006/relationships/image" Target="../media/image458.emf"/><Relationship Id="rId6" Type="http://schemas.openxmlformats.org/officeDocument/2006/relationships/image" Target="../media/image12.emf"/><Relationship Id="rId11" Type="http://schemas.openxmlformats.org/officeDocument/2006/relationships/image" Target="../media/image333.emf"/><Relationship Id="rId5" Type="http://schemas.openxmlformats.org/officeDocument/2006/relationships/image" Target="../media/image81.emf"/><Relationship Id="rId10" Type="http://schemas.openxmlformats.org/officeDocument/2006/relationships/image" Target="../media/image13.emf"/><Relationship Id="rId4" Type="http://schemas.openxmlformats.org/officeDocument/2006/relationships/image" Target="../media/image460.emf"/><Relationship Id="rId9" Type="http://schemas.openxmlformats.org/officeDocument/2006/relationships/image" Target="../media/image18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9.emf"/><Relationship Id="rId13" Type="http://schemas.openxmlformats.org/officeDocument/2006/relationships/image" Target="../media/image474.emf"/><Relationship Id="rId18" Type="http://schemas.openxmlformats.org/officeDocument/2006/relationships/image" Target="../media/image479.emf"/><Relationship Id="rId3" Type="http://schemas.openxmlformats.org/officeDocument/2006/relationships/image" Target="../media/image464.emf"/><Relationship Id="rId21" Type="http://schemas.openxmlformats.org/officeDocument/2006/relationships/image" Target="../media/image482.emf"/><Relationship Id="rId7" Type="http://schemas.openxmlformats.org/officeDocument/2006/relationships/image" Target="../media/image468.emf"/><Relationship Id="rId12" Type="http://schemas.openxmlformats.org/officeDocument/2006/relationships/image" Target="../media/image473.emf"/><Relationship Id="rId17" Type="http://schemas.openxmlformats.org/officeDocument/2006/relationships/image" Target="../media/image478.emf"/><Relationship Id="rId2" Type="http://schemas.openxmlformats.org/officeDocument/2006/relationships/image" Target="../media/image463.emf"/><Relationship Id="rId16" Type="http://schemas.openxmlformats.org/officeDocument/2006/relationships/image" Target="../media/image477.emf"/><Relationship Id="rId20" Type="http://schemas.openxmlformats.org/officeDocument/2006/relationships/image" Target="../media/image481.emf"/><Relationship Id="rId1" Type="http://schemas.openxmlformats.org/officeDocument/2006/relationships/image" Target="../media/image462.emf"/><Relationship Id="rId6" Type="http://schemas.openxmlformats.org/officeDocument/2006/relationships/image" Target="../media/image467.emf"/><Relationship Id="rId11" Type="http://schemas.openxmlformats.org/officeDocument/2006/relationships/image" Target="../media/image472.emf"/><Relationship Id="rId5" Type="http://schemas.openxmlformats.org/officeDocument/2006/relationships/image" Target="../media/image466.emf"/><Relationship Id="rId15" Type="http://schemas.openxmlformats.org/officeDocument/2006/relationships/image" Target="../media/image476.emf"/><Relationship Id="rId10" Type="http://schemas.openxmlformats.org/officeDocument/2006/relationships/image" Target="../media/image471.emf"/><Relationship Id="rId19" Type="http://schemas.openxmlformats.org/officeDocument/2006/relationships/image" Target="../media/image480.emf"/><Relationship Id="rId4" Type="http://schemas.openxmlformats.org/officeDocument/2006/relationships/image" Target="../media/image465.emf"/><Relationship Id="rId9" Type="http://schemas.openxmlformats.org/officeDocument/2006/relationships/image" Target="../media/image470.emf"/><Relationship Id="rId14" Type="http://schemas.openxmlformats.org/officeDocument/2006/relationships/image" Target="../media/image475.emf"/><Relationship Id="rId22" Type="http://schemas.openxmlformats.org/officeDocument/2006/relationships/image" Target="../media/image483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7.emf"/><Relationship Id="rId13" Type="http://schemas.openxmlformats.org/officeDocument/2006/relationships/image" Target="../media/image491.emf"/><Relationship Id="rId18" Type="http://schemas.openxmlformats.org/officeDocument/2006/relationships/image" Target="../media/image496.emf"/><Relationship Id="rId3" Type="http://schemas.openxmlformats.org/officeDocument/2006/relationships/image" Target="../media/image458.emf"/><Relationship Id="rId7" Type="http://schemas.openxmlformats.org/officeDocument/2006/relationships/image" Target="../media/image486.emf"/><Relationship Id="rId12" Type="http://schemas.openxmlformats.org/officeDocument/2006/relationships/image" Target="../media/image490.emf"/><Relationship Id="rId17" Type="http://schemas.openxmlformats.org/officeDocument/2006/relationships/image" Target="../media/image495.emf"/><Relationship Id="rId2" Type="http://schemas.openxmlformats.org/officeDocument/2006/relationships/image" Target="../media/image485.emf"/><Relationship Id="rId16" Type="http://schemas.openxmlformats.org/officeDocument/2006/relationships/image" Target="../media/image494.emf"/><Relationship Id="rId1" Type="http://schemas.openxmlformats.org/officeDocument/2006/relationships/image" Target="../media/image484.emf"/><Relationship Id="rId6" Type="http://schemas.openxmlformats.org/officeDocument/2006/relationships/image" Target="../media/image78.emf"/><Relationship Id="rId11" Type="http://schemas.openxmlformats.org/officeDocument/2006/relationships/image" Target="../media/image402.emf"/><Relationship Id="rId5" Type="http://schemas.openxmlformats.org/officeDocument/2006/relationships/image" Target="../media/image76.emf"/><Relationship Id="rId15" Type="http://schemas.openxmlformats.org/officeDocument/2006/relationships/image" Target="../media/image493.emf"/><Relationship Id="rId10" Type="http://schemas.openxmlformats.org/officeDocument/2006/relationships/image" Target="../media/image489.emf"/><Relationship Id="rId4" Type="http://schemas.openxmlformats.org/officeDocument/2006/relationships/image" Target="../media/image77.emf"/><Relationship Id="rId9" Type="http://schemas.openxmlformats.org/officeDocument/2006/relationships/image" Target="../media/image488.emf"/><Relationship Id="rId14" Type="http://schemas.openxmlformats.org/officeDocument/2006/relationships/image" Target="../media/image49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emf"/><Relationship Id="rId3" Type="http://schemas.openxmlformats.org/officeDocument/2006/relationships/image" Target="../media/image499.emf"/><Relationship Id="rId7" Type="http://schemas.openxmlformats.org/officeDocument/2006/relationships/image" Target="../media/image439.emf"/><Relationship Id="rId12" Type="http://schemas.openxmlformats.org/officeDocument/2006/relationships/image" Target="../media/image448.emf"/><Relationship Id="rId2" Type="http://schemas.openxmlformats.org/officeDocument/2006/relationships/image" Target="../media/image498.emf"/><Relationship Id="rId1" Type="http://schemas.openxmlformats.org/officeDocument/2006/relationships/image" Target="../media/image497.emf"/><Relationship Id="rId6" Type="http://schemas.openxmlformats.org/officeDocument/2006/relationships/image" Target="../media/image438.emf"/><Relationship Id="rId11" Type="http://schemas.openxmlformats.org/officeDocument/2006/relationships/image" Target="../media/image443.emf"/><Relationship Id="rId5" Type="http://schemas.openxmlformats.org/officeDocument/2006/relationships/image" Target="../media/image436.emf"/><Relationship Id="rId10" Type="http://schemas.openxmlformats.org/officeDocument/2006/relationships/image" Target="../media/image442.emf"/><Relationship Id="rId4" Type="http://schemas.openxmlformats.org/officeDocument/2006/relationships/image" Target="../media/image500.emf"/><Relationship Id="rId9" Type="http://schemas.openxmlformats.org/officeDocument/2006/relationships/image" Target="../media/image441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8.emf"/><Relationship Id="rId13" Type="http://schemas.openxmlformats.org/officeDocument/2006/relationships/image" Target="../media/image511.emf"/><Relationship Id="rId3" Type="http://schemas.openxmlformats.org/officeDocument/2006/relationships/image" Target="../media/image503.emf"/><Relationship Id="rId7" Type="http://schemas.openxmlformats.org/officeDocument/2006/relationships/image" Target="../media/image507.emf"/><Relationship Id="rId12" Type="http://schemas.openxmlformats.org/officeDocument/2006/relationships/image" Target="../media/image510.emf"/><Relationship Id="rId2" Type="http://schemas.openxmlformats.org/officeDocument/2006/relationships/image" Target="../media/image502.emf"/><Relationship Id="rId1" Type="http://schemas.openxmlformats.org/officeDocument/2006/relationships/image" Target="../media/image501.emf"/><Relationship Id="rId6" Type="http://schemas.openxmlformats.org/officeDocument/2006/relationships/image" Target="../media/image506.emf"/><Relationship Id="rId11" Type="http://schemas.openxmlformats.org/officeDocument/2006/relationships/image" Target="../media/image509.emf"/><Relationship Id="rId5" Type="http://schemas.openxmlformats.org/officeDocument/2006/relationships/image" Target="../media/image505.emf"/><Relationship Id="rId10" Type="http://schemas.openxmlformats.org/officeDocument/2006/relationships/image" Target="../media/image422.emf"/><Relationship Id="rId4" Type="http://schemas.openxmlformats.org/officeDocument/2006/relationships/image" Target="../media/image504.emf"/><Relationship Id="rId9" Type="http://schemas.openxmlformats.org/officeDocument/2006/relationships/image" Target="../media/image447.emf"/><Relationship Id="rId14" Type="http://schemas.openxmlformats.org/officeDocument/2006/relationships/image" Target="../media/image346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8.emf"/><Relationship Id="rId3" Type="http://schemas.openxmlformats.org/officeDocument/2006/relationships/image" Target="../media/image514.emf"/><Relationship Id="rId7" Type="http://schemas.openxmlformats.org/officeDocument/2006/relationships/image" Target="../media/image517.emf"/><Relationship Id="rId2" Type="http://schemas.openxmlformats.org/officeDocument/2006/relationships/image" Target="../media/image513.emf"/><Relationship Id="rId1" Type="http://schemas.openxmlformats.org/officeDocument/2006/relationships/image" Target="../media/image512.emf"/><Relationship Id="rId6" Type="http://schemas.openxmlformats.org/officeDocument/2006/relationships/image" Target="../media/image516.emf"/><Relationship Id="rId5" Type="http://schemas.openxmlformats.org/officeDocument/2006/relationships/image" Target="../media/image515.emf"/><Relationship Id="rId4" Type="http://schemas.openxmlformats.org/officeDocument/2006/relationships/image" Target="../media/image176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6.emf"/><Relationship Id="rId13" Type="http://schemas.openxmlformats.org/officeDocument/2006/relationships/image" Target="../media/image76.emf"/><Relationship Id="rId18" Type="http://schemas.openxmlformats.org/officeDocument/2006/relationships/image" Target="../media/image78.emf"/><Relationship Id="rId3" Type="http://schemas.openxmlformats.org/officeDocument/2006/relationships/image" Target="../media/image521.emf"/><Relationship Id="rId7" Type="http://schemas.openxmlformats.org/officeDocument/2006/relationships/image" Target="../media/image525.emf"/><Relationship Id="rId12" Type="http://schemas.openxmlformats.org/officeDocument/2006/relationships/image" Target="../media/image530.emf"/><Relationship Id="rId17" Type="http://schemas.openxmlformats.org/officeDocument/2006/relationships/image" Target="../media/image77.emf"/><Relationship Id="rId2" Type="http://schemas.openxmlformats.org/officeDocument/2006/relationships/image" Target="../media/image520.emf"/><Relationship Id="rId16" Type="http://schemas.openxmlformats.org/officeDocument/2006/relationships/image" Target="../media/image216.emf"/><Relationship Id="rId1" Type="http://schemas.openxmlformats.org/officeDocument/2006/relationships/image" Target="../media/image519.emf"/><Relationship Id="rId6" Type="http://schemas.openxmlformats.org/officeDocument/2006/relationships/image" Target="../media/image524.emf"/><Relationship Id="rId11" Type="http://schemas.openxmlformats.org/officeDocument/2006/relationships/image" Target="../media/image529.emf"/><Relationship Id="rId5" Type="http://schemas.openxmlformats.org/officeDocument/2006/relationships/image" Target="../media/image523.emf"/><Relationship Id="rId15" Type="http://schemas.openxmlformats.org/officeDocument/2006/relationships/image" Target="../media/image12.emf"/><Relationship Id="rId10" Type="http://schemas.openxmlformats.org/officeDocument/2006/relationships/image" Target="../media/image528.emf"/><Relationship Id="rId4" Type="http://schemas.openxmlformats.org/officeDocument/2006/relationships/image" Target="../media/image522.emf"/><Relationship Id="rId9" Type="http://schemas.openxmlformats.org/officeDocument/2006/relationships/image" Target="../media/image527.emf"/><Relationship Id="rId14" Type="http://schemas.openxmlformats.org/officeDocument/2006/relationships/image" Target="../media/image81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8.emf"/><Relationship Id="rId13" Type="http://schemas.openxmlformats.org/officeDocument/2006/relationships/image" Target="../media/image543.emf"/><Relationship Id="rId3" Type="http://schemas.openxmlformats.org/officeDocument/2006/relationships/image" Target="../media/image533.emf"/><Relationship Id="rId7" Type="http://schemas.openxmlformats.org/officeDocument/2006/relationships/image" Target="../media/image537.emf"/><Relationship Id="rId12" Type="http://schemas.openxmlformats.org/officeDocument/2006/relationships/image" Target="../media/image542.emf"/><Relationship Id="rId2" Type="http://schemas.openxmlformats.org/officeDocument/2006/relationships/image" Target="../media/image532.emf"/><Relationship Id="rId1" Type="http://schemas.openxmlformats.org/officeDocument/2006/relationships/image" Target="../media/image531.emf"/><Relationship Id="rId6" Type="http://schemas.openxmlformats.org/officeDocument/2006/relationships/image" Target="../media/image536.emf"/><Relationship Id="rId11" Type="http://schemas.openxmlformats.org/officeDocument/2006/relationships/image" Target="../media/image541.emf"/><Relationship Id="rId5" Type="http://schemas.openxmlformats.org/officeDocument/2006/relationships/image" Target="../media/image535.emf"/><Relationship Id="rId10" Type="http://schemas.openxmlformats.org/officeDocument/2006/relationships/image" Target="../media/image540.emf"/><Relationship Id="rId4" Type="http://schemas.openxmlformats.org/officeDocument/2006/relationships/image" Target="../media/image534.emf"/><Relationship Id="rId9" Type="http://schemas.openxmlformats.org/officeDocument/2006/relationships/image" Target="../media/image539.emf"/><Relationship Id="rId14" Type="http://schemas.openxmlformats.org/officeDocument/2006/relationships/image" Target="../media/image544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8.emf"/><Relationship Id="rId13" Type="http://schemas.openxmlformats.org/officeDocument/2006/relationships/image" Target="../media/image553.emf"/><Relationship Id="rId18" Type="http://schemas.openxmlformats.org/officeDocument/2006/relationships/image" Target="../media/image558.emf"/><Relationship Id="rId3" Type="http://schemas.openxmlformats.org/officeDocument/2006/relationships/image" Target="../media/image77.emf"/><Relationship Id="rId7" Type="http://schemas.openxmlformats.org/officeDocument/2006/relationships/image" Target="../media/image547.emf"/><Relationship Id="rId12" Type="http://schemas.openxmlformats.org/officeDocument/2006/relationships/image" Target="../media/image552.emf"/><Relationship Id="rId17" Type="http://schemas.openxmlformats.org/officeDocument/2006/relationships/image" Target="../media/image557.emf"/><Relationship Id="rId2" Type="http://schemas.openxmlformats.org/officeDocument/2006/relationships/image" Target="../media/image546.emf"/><Relationship Id="rId16" Type="http://schemas.openxmlformats.org/officeDocument/2006/relationships/image" Target="../media/image556.emf"/><Relationship Id="rId1" Type="http://schemas.openxmlformats.org/officeDocument/2006/relationships/image" Target="../media/image545.emf"/><Relationship Id="rId6" Type="http://schemas.openxmlformats.org/officeDocument/2006/relationships/image" Target="../media/image79.emf"/><Relationship Id="rId11" Type="http://schemas.openxmlformats.org/officeDocument/2006/relationships/image" Target="../media/image551.emf"/><Relationship Id="rId5" Type="http://schemas.openxmlformats.org/officeDocument/2006/relationships/image" Target="../media/image78.emf"/><Relationship Id="rId15" Type="http://schemas.openxmlformats.org/officeDocument/2006/relationships/image" Target="../media/image555.emf"/><Relationship Id="rId10" Type="http://schemas.openxmlformats.org/officeDocument/2006/relationships/image" Target="../media/image550.emf"/><Relationship Id="rId4" Type="http://schemas.openxmlformats.org/officeDocument/2006/relationships/image" Target="../media/image76.emf"/><Relationship Id="rId9" Type="http://schemas.openxmlformats.org/officeDocument/2006/relationships/image" Target="../media/image549.emf"/><Relationship Id="rId14" Type="http://schemas.openxmlformats.org/officeDocument/2006/relationships/image" Target="../media/image554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6.emf"/><Relationship Id="rId3" Type="http://schemas.openxmlformats.org/officeDocument/2006/relationships/image" Target="../media/image561.emf"/><Relationship Id="rId7" Type="http://schemas.openxmlformats.org/officeDocument/2006/relationships/image" Target="../media/image565.emf"/><Relationship Id="rId12" Type="http://schemas.openxmlformats.org/officeDocument/2006/relationships/image" Target="../media/image570.emf"/><Relationship Id="rId2" Type="http://schemas.openxmlformats.org/officeDocument/2006/relationships/image" Target="../media/image560.emf"/><Relationship Id="rId1" Type="http://schemas.openxmlformats.org/officeDocument/2006/relationships/image" Target="../media/image559.emf"/><Relationship Id="rId6" Type="http://schemas.openxmlformats.org/officeDocument/2006/relationships/image" Target="../media/image564.emf"/><Relationship Id="rId11" Type="http://schemas.openxmlformats.org/officeDocument/2006/relationships/image" Target="../media/image569.emf"/><Relationship Id="rId5" Type="http://schemas.openxmlformats.org/officeDocument/2006/relationships/image" Target="../media/image563.emf"/><Relationship Id="rId10" Type="http://schemas.openxmlformats.org/officeDocument/2006/relationships/image" Target="../media/image568.emf"/><Relationship Id="rId4" Type="http://schemas.openxmlformats.org/officeDocument/2006/relationships/image" Target="../media/image562.emf"/><Relationship Id="rId9" Type="http://schemas.openxmlformats.org/officeDocument/2006/relationships/image" Target="../media/image567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Relationship Id="rId6" Type="http://schemas.openxmlformats.org/officeDocument/2006/relationships/image" Target="../media/image32.emf"/><Relationship Id="rId11" Type="http://schemas.openxmlformats.org/officeDocument/2006/relationships/image" Target="../media/image37.emf"/><Relationship Id="rId5" Type="http://schemas.openxmlformats.org/officeDocument/2006/relationships/image" Target="../media/image31.emf"/><Relationship Id="rId10" Type="http://schemas.openxmlformats.org/officeDocument/2006/relationships/image" Target="../media/image36.emf"/><Relationship Id="rId4" Type="http://schemas.openxmlformats.org/officeDocument/2006/relationships/image" Target="../media/image30.emf"/><Relationship Id="rId9" Type="http://schemas.openxmlformats.org/officeDocument/2006/relationships/image" Target="../media/image35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image" Target="../media/image50.emf"/><Relationship Id="rId18" Type="http://schemas.openxmlformats.org/officeDocument/2006/relationships/image" Target="../media/image55.emf"/><Relationship Id="rId3" Type="http://schemas.openxmlformats.org/officeDocument/2006/relationships/image" Target="../media/image40.emf"/><Relationship Id="rId21" Type="http://schemas.openxmlformats.org/officeDocument/2006/relationships/image" Target="../media/image58.emf"/><Relationship Id="rId7" Type="http://schemas.openxmlformats.org/officeDocument/2006/relationships/image" Target="../media/image44.emf"/><Relationship Id="rId12" Type="http://schemas.openxmlformats.org/officeDocument/2006/relationships/image" Target="../media/image49.emf"/><Relationship Id="rId17" Type="http://schemas.openxmlformats.org/officeDocument/2006/relationships/image" Target="../media/image54.emf"/><Relationship Id="rId2" Type="http://schemas.openxmlformats.org/officeDocument/2006/relationships/image" Target="../media/image39.emf"/><Relationship Id="rId16" Type="http://schemas.openxmlformats.org/officeDocument/2006/relationships/image" Target="../media/image53.emf"/><Relationship Id="rId20" Type="http://schemas.openxmlformats.org/officeDocument/2006/relationships/image" Target="../media/image57.emf"/><Relationship Id="rId1" Type="http://schemas.openxmlformats.org/officeDocument/2006/relationships/image" Target="../media/image38.emf"/><Relationship Id="rId6" Type="http://schemas.openxmlformats.org/officeDocument/2006/relationships/image" Target="../media/image43.emf"/><Relationship Id="rId11" Type="http://schemas.openxmlformats.org/officeDocument/2006/relationships/image" Target="../media/image48.emf"/><Relationship Id="rId5" Type="http://schemas.openxmlformats.org/officeDocument/2006/relationships/image" Target="../media/image42.emf"/><Relationship Id="rId15" Type="http://schemas.openxmlformats.org/officeDocument/2006/relationships/image" Target="../media/image52.emf"/><Relationship Id="rId23" Type="http://schemas.openxmlformats.org/officeDocument/2006/relationships/image" Target="../media/image60.emf"/><Relationship Id="rId10" Type="http://schemas.openxmlformats.org/officeDocument/2006/relationships/image" Target="../media/image47.emf"/><Relationship Id="rId19" Type="http://schemas.openxmlformats.org/officeDocument/2006/relationships/image" Target="../media/image56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Relationship Id="rId14" Type="http://schemas.openxmlformats.org/officeDocument/2006/relationships/image" Target="../media/image51.emf"/><Relationship Id="rId22" Type="http://schemas.openxmlformats.org/officeDocument/2006/relationships/image" Target="../media/image59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13" Type="http://schemas.openxmlformats.org/officeDocument/2006/relationships/image" Target="../media/image71.emf"/><Relationship Id="rId3" Type="http://schemas.openxmlformats.org/officeDocument/2006/relationships/image" Target="../media/image63.emf"/><Relationship Id="rId7" Type="http://schemas.openxmlformats.org/officeDocument/2006/relationships/image" Target="../media/image65.emf"/><Relationship Id="rId12" Type="http://schemas.openxmlformats.org/officeDocument/2006/relationships/image" Target="../media/image70.emf"/><Relationship Id="rId2" Type="http://schemas.openxmlformats.org/officeDocument/2006/relationships/image" Target="../media/image62.emf"/><Relationship Id="rId1" Type="http://schemas.openxmlformats.org/officeDocument/2006/relationships/image" Target="../media/image61.emf"/><Relationship Id="rId6" Type="http://schemas.openxmlformats.org/officeDocument/2006/relationships/image" Target="../media/image33.emf"/><Relationship Id="rId11" Type="http://schemas.openxmlformats.org/officeDocument/2006/relationships/image" Target="../media/image69.emf"/><Relationship Id="rId5" Type="http://schemas.openxmlformats.org/officeDocument/2006/relationships/image" Target="../media/image34.emf"/><Relationship Id="rId15" Type="http://schemas.openxmlformats.org/officeDocument/2006/relationships/image" Target="../media/image73.emf"/><Relationship Id="rId10" Type="http://schemas.openxmlformats.org/officeDocument/2006/relationships/image" Target="../media/image68.emf"/><Relationship Id="rId4" Type="http://schemas.openxmlformats.org/officeDocument/2006/relationships/image" Target="../media/image64.emf"/><Relationship Id="rId9" Type="http://schemas.openxmlformats.org/officeDocument/2006/relationships/image" Target="../media/image67.emf"/><Relationship Id="rId14" Type="http://schemas.openxmlformats.org/officeDocument/2006/relationships/image" Target="../media/image72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image" Target="../media/image85.emf"/><Relationship Id="rId18" Type="http://schemas.openxmlformats.org/officeDocument/2006/relationships/image" Target="../media/image90.emf"/><Relationship Id="rId3" Type="http://schemas.openxmlformats.org/officeDocument/2006/relationships/image" Target="../media/image76.emf"/><Relationship Id="rId21" Type="http://schemas.openxmlformats.org/officeDocument/2006/relationships/image" Target="../media/image93.emf"/><Relationship Id="rId7" Type="http://schemas.openxmlformats.org/officeDocument/2006/relationships/image" Target="../media/image80.emf"/><Relationship Id="rId12" Type="http://schemas.openxmlformats.org/officeDocument/2006/relationships/image" Target="../media/image84.emf"/><Relationship Id="rId17" Type="http://schemas.openxmlformats.org/officeDocument/2006/relationships/image" Target="../media/image89.emf"/><Relationship Id="rId25" Type="http://schemas.openxmlformats.org/officeDocument/2006/relationships/image" Target="../media/image97.emf"/><Relationship Id="rId2" Type="http://schemas.openxmlformats.org/officeDocument/2006/relationships/image" Target="../media/image75.emf"/><Relationship Id="rId16" Type="http://schemas.openxmlformats.org/officeDocument/2006/relationships/image" Target="../media/image88.emf"/><Relationship Id="rId20" Type="http://schemas.openxmlformats.org/officeDocument/2006/relationships/image" Target="../media/image92.emf"/><Relationship Id="rId1" Type="http://schemas.openxmlformats.org/officeDocument/2006/relationships/image" Target="../media/image74.emf"/><Relationship Id="rId6" Type="http://schemas.openxmlformats.org/officeDocument/2006/relationships/image" Target="../media/image79.emf"/><Relationship Id="rId11" Type="http://schemas.openxmlformats.org/officeDocument/2006/relationships/image" Target="../media/image83.emf"/><Relationship Id="rId24" Type="http://schemas.openxmlformats.org/officeDocument/2006/relationships/image" Target="../media/image96.emf"/><Relationship Id="rId5" Type="http://schemas.openxmlformats.org/officeDocument/2006/relationships/image" Target="../media/image78.emf"/><Relationship Id="rId15" Type="http://schemas.openxmlformats.org/officeDocument/2006/relationships/image" Target="../media/image87.emf"/><Relationship Id="rId23" Type="http://schemas.openxmlformats.org/officeDocument/2006/relationships/image" Target="../media/image95.emf"/><Relationship Id="rId10" Type="http://schemas.openxmlformats.org/officeDocument/2006/relationships/image" Target="../media/image82.emf"/><Relationship Id="rId19" Type="http://schemas.openxmlformats.org/officeDocument/2006/relationships/image" Target="../media/image91.emf"/><Relationship Id="rId4" Type="http://schemas.openxmlformats.org/officeDocument/2006/relationships/image" Target="../media/image77.emf"/><Relationship Id="rId9" Type="http://schemas.openxmlformats.org/officeDocument/2006/relationships/image" Target="../media/image81.emf"/><Relationship Id="rId14" Type="http://schemas.openxmlformats.org/officeDocument/2006/relationships/image" Target="../media/image86.emf"/><Relationship Id="rId22" Type="http://schemas.openxmlformats.org/officeDocument/2006/relationships/image" Target="../media/image94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image" Target="../media/image106.emf"/><Relationship Id="rId1" Type="http://schemas.openxmlformats.org/officeDocument/2006/relationships/image" Target="../media/image105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7" Type="http://schemas.openxmlformats.org/officeDocument/2006/relationships/image" Target="../media/image128.emf"/><Relationship Id="rId2" Type="http://schemas.openxmlformats.org/officeDocument/2006/relationships/image" Target="../media/image123.emf"/><Relationship Id="rId1" Type="http://schemas.openxmlformats.org/officeDocument/2006/relationships/image" Target="../media/image122.emf"/><Relationship Id="rId6" Type="http://schemas.openxmlformats.org/officeDocument/2006/relationships/image" Target="../media/image127.emf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1" y="5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2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6" tIns="45702" rIns="91406" bIns="4570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FD17CC38-D4AD-DF47-93CB-13573B4278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16872" indent="-275720"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02881" indent="-220576"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544033" indent="-220576"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1985185" indent="-220576"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426338" indent="-220576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867490" indent="-220576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308642" indent="-220576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749794" indent="-220576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defTabSz="882305"/>
            <a:fld id="{4B8EC11B-132A-6F41-B306-B2C0E1483C34}" type="slidenum">
              <a:rPr lang="en-US" altLang="zh-CN" sz="1200">
                <a:solidFill>
                  <a:srgbClr val="000000"/>
                </a:solidFill>
                <a:ea typeface="宋体" panose="02010600030101010101" pitchFamily="2" charset="-122"/>
              </a:rPr>
              <a:pPr defTabSz="882305"/>
              <a:t>38</a:t>
            </a:fld>
            <a:endParaRPr lang="en-US" altLang="zh-CN" sz="12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FF8D9E3F-A5AF-FF42-8FC9-28EAE980B9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ABBD69ED-71A4-5F42-866F-1FD2051FD8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zh-CN"/>
              <a:t>L.P204~P206</a:t>
            </a:r>
          </a:p>
        </p:txBody>
      </p:sp>
    </p:spTree>
    <p:extLst>
      <p:ext uri="{BB962C8B-B14F-4D97-AF65-F5344CB8AC3E}">
        <p14:creationId xmlns:p14="http://schemas.microsoft.com/office/powerpoint/2010/main" val="1163981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BC9EA402-8058-A545-996C-CF2DA53615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16872" indent="-275720"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02881" indent="-220576"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544033" indent="-220576"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1985185" indent="-220576"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426338" indent="-220576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867490" indent="-220576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308642" indent="-220576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749794" indent="-220576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defTabSz="882305"/>
            <a:fld id="{AB0BB9CC-8999-9344-9F0D-B8215233D66B}" type="slidenum">
              <a:rPr lang="en-US" altLang="zh-CN" sz="1200">
                <a:solidFill>
                  <a:srgbClr val="000000"/>
                </a:solidFill>
                <a:ea typeface="宋体" panose="02010600030101010101" pitchFamily="2" charset="-122"/>
              </a:rPr>
              <a:pPr defTabSz="882305"/>
              <a:t>40</a:t>
            </a:fld>
            <a:endParaRPr lang="en-US" altLang="zh-CN" sz="12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9FF93C49-FCF2-7544-AFB5-70877D83E5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FBE95E3-CD57-604E-B518-46A3BFE692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zh-CN"/>
              <a:t>2000</a:t>
            </a:r>
            <a:r>
              <a:rPr lang="zh-CN" altLang="en-US"/>
              <a:t>年考题</a:t>
            </a:r>
          </a:p>
        </p:txBody>
      </p:sp>
    </p:spTree>
    <p:extLst>
      <p:ext uri="{BB962C8B-B14F-4D97-AF65-F5344CB8AC3E}">
        <p14:creationId xmlns:p14="http://schemas.microsoft.com/office/powerpoint/2010/main" val="10989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7780F-EAC1-FC43-8080-D250B3486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C99AFE-29E5-D24E-91FB-0ED8B95A6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3BD012-1137-2740-9FC9-CFF9BE23DF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23B34-FED1-B444-8166-972A4926177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59545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C08AC2-D56C-D445-B267-1346D16F12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8288DD-4BFF-CC4C-A28D-53C4DA93D1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A68245-48F9-8C4B-AC33-D9665C678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01207-6E57-5C4E-8332-7492D4DFF1B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7529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6E6C83-BE5A-8042-8FB2-CB5C1EF8AD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6E67F5-8E78-9540-B31F-E69E8AE3E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7F7F23-43BF-EC41-B6D2-01D466AB72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7A027-834B-704C-AC1C-8DE3EB77616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744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6C2FF7-4FBA-084D-BA99-F1E0DB1ED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3F4D2E-D870-AA45-9C72-E7C9E4FC3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369BC-81CE-9F4F-9C77-8DBD2015C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8C691-D7DA-454F-840B-2DA6D80E25E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5228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14DECC1-E5E5-6E4A-B8FF-9480C535ED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823BF3D-D94E-894D-81C6-7DF3C3256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3BE88C-D1FE-F24A-8D7D-E6CD7A4E70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0DABA-FBCB-8A43-8647-AC56904B0E7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3705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FDD091C-3F46-2B42-AE5C-A0C3E3588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B1E9FE-A97A-3840-9654-85E455FCEB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1845A2-15F3-384B-9020-4797117CDE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3069F-7DA1-AE4C-86E4-CABDE2D1F69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254890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1B94BB2-1553-2148-B088-06A3D823B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E0C53D-D6EC-444D-A242-7D7E5CACB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CF597C2-DC16-6443-9B41-C701F1F26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3236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9C7F86-DCB1-7246-9905-528031F66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5A08F9-AB53-E045-B3A4-0B1039F203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7628F3-4013-1C43-98D6-63A31C5AD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79AB-E75A-C04C-8BA7-5A34CBBB51A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4407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4B34E-E0FF-944E-A4A1-E78B70DB1C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16293-48A0-2842-906B-F3E9BB27D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8EA7EE-FB9E-4E49-800B-FB546CA77A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1DBC-8AAA-E343-907D-B764B164082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01384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8964CD-4B55-4C47-B2EB-C7994F1899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07BD41-6F3C-BB42-90FF-5BC8D80D6A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47D708-1347-B449-B38E-2E1462721C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9C67-9514-5243-B374-0F3385C711C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0958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89B78C-9F9B-C745-94BA-71427838AF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4D6D43-0F07-BD4C-9F13-E1E4910E4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96CB2D-0341-0044-9E07-D2E5C4F4E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2DAA2-71CA-F347-93C0-F8BA334BDEDA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54821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8F5E8F-F14A-9C45-9612-8A47487194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33159B-B4C6-6B41-800B-AC4CA7E93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69C768-F44F-A84E-8823-7C011158C4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15B0A-D91F-304B-9324-9A427DFD558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965404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483207-2226-D64A-9EF8-0ECE13CEE9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83FB2B-ACE1-3740-B593-FA91E3E19F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2150155-D9E0-B848-837C-8758B8309E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39D20-2A10-3E42-8D70-CE0A3AC8134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670528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E79FA5-29B1-344C-AE49-F3E5EDA162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10A4D5-D2CB-214F-A215-130FECA7EF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B73F07-7413-5A4A-BFB7-8B29457EA8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B2660-FB4C-9741-AA4E-3D9E6EFC2394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3574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FC5927-CB98-D042-932A-E92D4CAA34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B463AD-8821-2C4F-A840-EAF0D29D3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E259F4-A588-6441-931F-70D6307C30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08389-A51A-DF4C-97BF-27095AD4DBA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860689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143BD3E-C826-E247-9043-3907EB689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2AEA788-940F-5546-A467-2E3FD00E75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AC0213-DDC6-5645-8A82-255FE33740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17874-6EAA-6048-AF76-E285390C8DA1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056878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1551789-FD3C-1948-881E-617607E6E2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2CCCB19-FC02-554B-9DBF-AFB04934BB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1030D54-B44A-244A-9DC2-926E99BA6A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B58EF-522B-9546-97DB-EDBE1A87D65D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81987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FAE497A-9F7E-664A-8A4C-33E514C895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B4FD8A3-E584-DD42-8343-8CF22B4BB0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4C5088D-1750-5F4E-94C9-41843E49D2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A885A-93B0-E14F-9D31-A0A98ED749D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358818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FD4D07-F000-784E-997A-37B286C707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9C99AB-5A32-5042-860A-4F47D7CF31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544CAC-B642-E444-9F73-9F1CAFCB8E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6BAD9-4CE5-2243-A1FA-F1FB1D5AAC8D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022990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B29F0-E175-7645-9B20-85537C4358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9AFFFD-E24C-5441-91C4-C51AE3DA70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F890D8-6F22-A042-89C5-E7A5A40732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39E93-E8F0-984E-B6E8-D957A591009E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147216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C63C54-291B-AF4F-A6F6-109F49B52C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B909E2-4241-574E-A6D0-A4B37981F3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E2050B-47FA-CC4E-9900-AD2DF36AB3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B1630-B3F9-FC41-988E-DB6CD8E79771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72480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6CC4FC-3F16-F142-9655-7E8B16EC62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3B59A3-ADF8-1F49-B0CC-A2F6374BC9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7C4F20-12F2-914F-912C-4DF32D3B7D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7D37E-91FC-8A4E-B970-1E082547DEF8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171412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F79EF9-EDC0-1F4C-AC98-75F31A5649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3FF0075-8E7E-C640-85C2-7D45417DB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7B7BF0-C245-9D47-8A2A-4267347F24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46C1EC4-D1D9-744A-8CE2-1FDE8C338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180F27F-FDEE-0946-8546-F637DBAF94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ea typeface="+mn-ea"/>
              </a:defRPr>
            </a:lvl1pPr>
          </a:lstStyle>
          <a:p>
            <a:pPr>
              <a:defRPr/>
            </a:pPr>
            <a:fld id="{E11945BA-8CB8-4D49-BBE0-EBD4F850DF4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9">
            <a:extLst>
              <a:ext uri="{FF2B5EF4-FFF2-40B4-BE49-F238E27FC236}">
                <a16:creationId xmlns:a16="http://schemas.microsoft.com/office/drawing/2014/main" id="{CDA230C8-2407-6046-A825-1302D7E6F10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0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9B09CBED-4BA1-3146-83DC-087DF56B2C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69DBA567-F14E-9443-9A73-68C173D69F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65E3F54-853D-AA48-88C6-14AF2C635C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E948253-6B01-EE4C-9D8C-A7211B317C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DCE407-43C8-A249-BAE1-4AB4F7206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3997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FB64F56-381B-534D-AFD0-942E27425F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EAA87F8-6771-3B45-AAA4-34C315F798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5F3C8AC-9EFC-6C42-95C7-30C13D7ED8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14A4C5B-7954-FA4F-AFE4-3482DBA9B6F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51A0DC4-5605-1142-B28D-DD6D334F86B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ea typeface="+mn-ea"/>
              </a:defRPr>
            </a:lvl1pPr>
          </a:lstStyle>
          <a:p>
            <a:pPr>
              <a:defRPr/>
            </a:pPr>
            <a:fld id="{85B39981-A686-694D-B863-5D03C3416AC8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17">
            <a:extLst>
              <a:ext uri="{FF2B5EF4-FFF2-40B4-BE49-F238E27FC236}">
                <a16:creationId xmlns:a16="http://schemas.microsoft.com/office/drawing/2014/main" id="{511AA2D7-7F53-6A4B-B384-687BFB687DE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2A9FF961-FD8E-D140-8DB1-AFEF2DD4B8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64C14F2A-7C85-C546-B849-26CA07AB49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231EB54-4E43-3A4D-B812-B66FBE89CD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6E129903-07E4-6B4E-88FE-49E391C0E6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EA7A7E8-48E9-4645-809E-D1FF37CED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3733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2.bin"/><Relationship Id="rId18" Type="http://schemas.openxmlformats.org/officeDocument/2006/relationships/image" Target="../media/image12.emf"/><Relationship Id="rId26" Type="http://schemas.openxmlformats.org/officeDocument/2006/relationships/image" Target="../media/image84.emf"/><Relationship Id="rId39" Type="http://schemas.openxmlformats.org/officeDocument/2006/relationships/oleObject" Target="../embeddings/oleObject95.bin"/><Relationship Id="rId21" Type="http://schemas.openxmlformats.org/officeDocument/2006/relationships/oleObject" Target="../embeddings/oleObject86.bin"/><Relationship Id="rId34" Type="http://schemas.openxmlformats.org/officeDocument/2006/relationships/image" Target="../media/image88.emf"/><Relationship Id="rId42" Type="http://schemas.openxmlformats.org/officeDocument/2006/relationships/image" Target="../media/image92.emf"/><Relationship Id="rId47" Type="http://schemas.openxmlformats.org/officeDocument/2006/relationships/oleObject" Target="../embeddings/oleObject99.bin"/><Relationship Id="rId50" Type="http://schemas.openxmlformats.org/officeDocument/2006/relationships/image" Target="../media/image96.emf"/><Relationship Id="rId7" Type="http://schemas.openxmlformats.org/officeDocument/2006/relationships/oleObject" Target="../embeddings/oleObject79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80.emf"/><Relationship Id="rId29" Type="http://schemas.openxmlformats.org/officeDocument/2006/relationships/oleObject" Target="../embeddings/oleObject90.bin"/><Relationship Id="rId11" Type="http://schemas.openxmlformats.org/officeDocument/2006/relationships/oleObject" Target="../embeddings/oleObject81.bin"/><Relationship Id="rId24" Type="http://schemas.openxmlformats.org/officeDocument/2006/relationships/image" Target="../media/image83.emf"/><Relationship Id="rId32" Type="http://schemas.openxmlformats.org/officeDocument/2006/relationships/image" Target="../media/image87.emf"/><Relationship Id="rId37" Type="http://schemas.openxmlformats.org/officeDocument/2006/relationships/oleObject" Target="../embeddings/oleObject94.bin"/><Relationship Id="rId40" Type="http://schemas.openxmlformats.org/officeDocument/2006/relationships/image" Target="../media/image91.emf"/><Relationship Id="rId45" Type="http://schemas.openxmlformats.org/officeDocument/2006/relationships/oleObject" Target="../embeddings/oleObject98.bin"/><Relationship Id="rId5" Type="http://schemas.openxmlformats.org/officeDocument/2006/relationships/oleObject" Target="../embeddings/oleObject78.bin"/><Relationship Id="rId15" Type="http://schemas.openxmlformats.org/officeDocument/2006/relationships/oleObject" Target="../embeddings/oleObject83.bin"/><Relationship Id="rId23" Type="http://schemas.openxmlformats.org/officeDocument/2006/relationships/oleObject" Target="../embeddings/oleObject87.bin"/><Relationship Id="rId28" Type="http://schemas.openxmlformats.org/officeDocument/2006/relationships/image" Target="../media/image85.emf"/><Relationship Id="rId36" Type="http://schemas.openxmlformats.org/officeDocument/2006/relationships/image" Target="../media/image89.emf"/><Relationship Id="rId49" Type="http://schemas.openxmlformats.org/officeDocument/2006/relationships/oleObject" Target="../embeddings/oleObject100.bin"/><Relationship Id="rId10" Type="http://schemas.openxmlformats.org/officeDocument/2006/relationships/image" Target="../media/image77.emf"/><Relationship Id="rId19" Type="http://schemas.openxmlformats.org/officeDocument/2006/relationships/oleObject" Target="../embeddings/oleObject85.bin"/><Relationship Id="rId31" Type="http://schemas.openxmlformats.org/officeDocument/2006/relationships/oleObject" Target="../embeddings/oleObject91.bin"/><Relationship Id="rId44" Type="http://schemas.openxmlformats.org/officeDocument/2006/relationships/image" Target="../media/image93.emf"/><Relationship Id="rId52" Type="http://schemas.openxmlformats.org/officeDocument/2006/relationships/image" Target="../media/image97.emf"/><Relationship Id="rId4" Type="http://schemas.openxmlformats.org/officeDocument/2006/relationships/image" Target="../media/image74.emf"/><Relationship Id="rId9" Type="http://schemas.openxmlformats.org/officeDocument/2006/relationships/oleObject" Target="../embeddings/oleObject80.bin"/><Relationship Id="rId14" Type="http://schemas.openxmlformats.org/officeDocument/2006/relationships/image" Target="../media/image79.emf"/><Relationship Id="rId22" Type="http://schemas.openxmlformats.org/officeDocument/2006/relationships/image" Target="../media/image82.emf"/><Relationship Id="rId27" Type="http://schemas.openxmlformats.org/officeDocument/2006/relationships/oleObject" Target="../embeddings/oleObject89.bin"/><Relationship Id="rId30" Type="http://schemas.openxmlformats.org/officeDocument/2006/relationships/image" Target="../media/image86.emf"/><Relationship Id="rId35" Type="http://schemas.openxmlformats.org/officeDocument/2006/relationships/oleObject" Target="../embeddings/oleObject93.bin"/><Relationship Id="rId43" Type="http://schemas.openxmlformats.org/officeDocument/2006/relationships/oleObject" Target="../embeddings/oleObject97.bin"/><Relationship Id="rId48" Type="http://schemas.openxmlformats.org/officeDocument/2006/relationships/image" Target="../media/image95.emf"/><Relationship Id="rId8" Type="http://schemas.openxmlformats.org/officeDocument/2006/relationships/image" Target="../media/image76.emf"/><Relationship Id="rId51" Type="http://schemas.openxmlformats.org/officeDocument/2006/relationships/oleObject" Target="../embeddings/oleObject101.bin"/><Relationship Id="rId3" Type="http://schemas.openxmlformats.org/officeDocument/2006/relationships/oleObject" Target="../embeddings/oleObject77.bin"/><Relationship Id="rId12" Type="http://schemas.openxmlformats.org/officeDocument/2006/relationships/image" Target="../media/image78.emf"/><Relationship Id="rId17" Type="http://schemas.openxmlformats.org/officeDocument/2006/relationships/oleObject" Target="../embeddings/oleObject84.bin"/><Relationship Id="rId25" Type="http://schemas.openxmlformats.org/officeDocument/2006/relationships/oleObject" Target="../embeddings/oleObject88.bin"/><Relationship Id="rId33" Type="http://schemas.openxmlformats.org/officeDocument/2006/relationships/oleObject" Target="../embeddings/oleObject92.bin"/><Relationship Id="rId38" Type="http://schemas.openxmlformats.org/officeDocument/2006/relationships/image" Target="../media/image90.emf"/><Relationship Id="rId46" Type="http://schemas.openxmlformats.org/officeDocument/2006/relationships/image" Target="../media/image94.emf"/><Relationship Id="rId20" Type="http://schemas.openxmlformats.org/officeDocument/2006/relationships/image" Target="../media/image81.emf"/><Relationship Id="rId41" Type="http://schemas.openxmlformats.org/officeDocument/2006/relationships/oleObject" Target="../embeddings/oleObject96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7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2.emf"/><Relationship Id="rId5" Type="http://schemas.openxmlformats.org/officeDocument/2006/relationships/image" Target="../media/image101.emf"/><Relationship Id="rId4" Type="http://schemas.openxmlformats.org/officeDocument/2006/relationships/image" Target="../media/image10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5.bin"/><Relationship Id="rId3" Type="http://schemas.openxmlformats.org/officeDocument/2006/relationships/oleObject" Target="../embeddings/oleObject102.bin"/><Relationship Id="rId7" Type="http://schemas.openxmlformats.org/officeDocument/2006/relationships/oleObject" Target="../embeddings/oleObject104.bin"/><Relationship Id="rId12" Type="http://schemas.openxmlformats.org/officeDocument/2006/relationships/image" Target="../media/image110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6.emf"/><Relationship Id="rId11" Type="http://schemas.openxmlformats.org/officeDocument/2006/relationships/image" Target="../media/image109.emf"/><Relationship Id="rId5" Type="http://schemas.openxmlformats.org/officeDocument/2006/relationships/oleObject" Target="../embeddings/oleObject103.bin"/><Relationship Id="rId10" Type="http://schemas.openxmlformats.org/officeDocument/2006/relationships/image" Target="../media/image108.emf"/><Relationship Id="rId4" Type="http://schemas.openxmlformats.org/officeDocument/2006/relationships/image" Target="../media/image105.emf"/><Relationship Id="rId9" Type="http://schemas.openxmlformats.org/officeDocument/2006/relationships/image" Target="../media/image107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3" Type="http://schemas.openxmlformats.org/officeDocument/2006/relationships/image" Target="../media/image112.emf"/><Relationship Id="rId7" Type="http://schemas.openxmlformats.org/officeDocument/2006/relationships/image" Target="../media/image116.emf"/><Relationship Id="rId12" Type="http://schemas.openxmlformats.org/officeDocument/2006/relationships/image" Target="../media/image121.emf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5.emf"/><Relationship Id="rId11" Type="http://schemas.openxmlformats.org/officeDocument/2006/relationships/image" Target="../media/image120.emf"/><Relationship Id="rId5" Type="http://schemas.openxmlformats.org/officeDocument/2006/relationships/image" Target="../media/image114.emf"/><Relationship Id="rId10" Type="http://schemas.openxmlformats.org/officeDocument/2006/relationships/image" Target="../media/image119.emf"/><Relationship Id="rId4" Type="http://schemas.openxmlformats.org/officeDocument/2006/relationships/image" Target="../media/image113.emf"/><Relationship Id="rId9" Type="http://schemas.openxmlformats.org/officeDocument/2006/relationships/image" Target="../media/image118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emf"/><Relationship Id="rId13" Type="http://schemas.openxmlformats.org/officeDocument/2006/relationships/oleObject" Target="../embeddings/oleObject111.bin"/><Relationship Id="rId3" Type="http://schemas.openxmlformats.org/officeDocument/2006/relationships/oleObject" Target="../embeddings/oleObject106.bin"/><Relationship Id="rId7" Type="http://schemas.openxmlformats.org/officeDocument/2006/relationships/oleObject" Target="../embeddings/oleObject108.bin"/><Relationship Id="rId12" Type="http://schemas.openxmlformats.org/officeDocument/2006/relationships/image" Target="../media/image126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8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23.emf"/><Relationship Id="rId11" Type="http://schemas.openxmlformats.org/officeDocument/2006/relationships/oleObject" Target="../embeddings/oleObject110.bin"/><Relationship Id="rId5" Type="http://schemas.openxmlformats.org/officeDocument/2006/relationships/oleObject" Target="../embeddings/oleObject107.bin"/><Relationship Id="rId15" Type="http://schemas.openxmlformats.org/officeDocument/2006/relationships/oleObject" Target="../embeddings/oleObject112.bin"/><Relationship Id="rId10" Type="http://schemas.openxmlformats.org/officeDocument/2006/relationships/image" Target="../media/image125.emf"/><Relationship Id="rId4" Type="http://schemas.openxmlformats.org/officeDocument/2006/relationships/image" Target="../media/image122.emf"/><Relationship Id="rId9" Type="http://schemas.openxmlformats.org/officeDocument/2006/relationships/oleObject" Target="../embeddings/oleObject109.bin"/><Relationship Id="rId14" Type="http://schemas.openxmlformats.org/officeDocument/2006/relationships/image" Target="../media/image127.emf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18.bin"/><Relationship Id="rId18" Type="http://schemas.openxmlformats.org/officeDocument/2006/relationships/image" Target="../media/image136.emf"/><Relationship Id="rId26" Type="http://schemas.openxmlformats.org/officeDocument/2006/relationships/image" Target="../media/image140.emf"/><Relationship Id="rId39" Type="http://schemas.openxmlformats.org/officeDocument/2006/relationships/oleObject" Target="../embeddings/oleObject131.bin"/><Relationship Id="rId21" Type="http://schemas.openxmlformats.org/officeDocument/2006/relationships/oleObject" Target="../embeddings/oleObject122.bin"/><Relationship Id="rId34" Type="http://schemas.openxmlformats.org/officeDocument/2006/relationships/image" Target="../media/image144.emf"/><Relationship Id="rId42" Type="http://schemas.openxmlformats.org/officeDocument/2006/relationships/image" Target="../media/image148.emf"/><Relationship Id="rId7" Type="http://schemas.openxmlformats.org/officeDocument/2006/relationships/oleObject" Target="../embeddings/oleObject11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35.emf"/><Relationship Id="rId20" Type="http://schemas.openxmlformats.org/officeDocument/2006/relationships/image" Target="../media/image137.emf"/><Relationship Id="rId29" Type="http://schemas.openxmlformats.org/officeDocument/2006/relationships/oleObject" Target="../embeddings/oleObject126.bin"/><Relationship Id="rId41" Type="http://schemas.openxmlformats.org/officeDocument/2006/relationships/oleObject" Target="../embeddings/oleObject132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30.emf"/><Relationship Id="rId11" Type="http://schemas.openxmlformats.org/officeDocument/2006/relationships/oleObject" Target="../embeddings/oleObject117.bin"/><Relationship Id="rId24" Type="http://schemas.openxmlformats.org/officeDocument/2006/relationships/image" Target="../media/image139.emf"/><Relationship Id="rId32" Type="http://schemas.openxmlformats.org/officeDocument/2006/relationships/image" Target="../media/image143.emf"/><Relationship Id="rId37" Type="http://schemas.openxmlformats.org/officeDocument/2006/relationships/oleObject" Target="../embeddings/oleObject130.bin"/><Relationship Id="rId40" Type="http://schemas.openxmlformats.org/officeDocument/2006/relationships/image" Target="../media/image147.emf"/><Relationship Id="rId5" Type="http://schemas.openxmlformats.org/officeDocument/2006/relationships/oleObject" Target="../embeddings/oleObject114.bin"/><Relationship Id="rId15" Type="http://schemas.openxmlformats.org/officeDocument/2006/relationships/oleObject" Target="../embeddings/oleObject119.bin"/><Relationship Id="rId23" Type="http://schemas.openxmlformats.org/officeDocument/2006/relationships/oleObject" Target="../embeddings/oleObject123.bin"/><Relationship Id="rId28" Type="http://schemas.openxmlformats.org/officeDocument/2006/relationships/image" Target="../media/image141.emf"/><Relationship Id="rId36" Type="http://schemas.openxmlformats.org/officeDocument/2006/relationships/image" Target="../media/image145.emf"/><Relationship Id="rId10" Type="http://schemas.openxmlformats.org/officeDocument/2006/relationships/image" Target="../media/image132.emf"/><Relationship Id="rId19" Type="http://schemas.openxmlformats.org/officeDocument/2006/relationships/oleObject" Target="../embeddings/oleObject121.bin"/><Relationship Id="rId31" Type="http://schemas.openxmlformats.org/officeDocument/2006/relationships/oleObject" Target="../embeddings/oleObject127.bin"/><Relationship Id="rId4" Type="http://schemas.openxmlformats.org/officeDocument/2006/relationships/image" Target="../media/image129.emf"/><Relationship Id="rId9" Type="http://schemas.openxmlformats.org/officeDocument/2006/relationships/oleObject" Target="../embeddings/oleObject116.bin"/><Relationship Id="rId14" Type="http://schemas.openxmlformats.org/officeDocument/2006/relationships/image" Target="../media/image134.emf"/><Relationship Id="rId22" Type="http://schemas.openxmlformats.org/officeDocument/2006/relationships/image" Target="../media/image138.emf"/><Relationship Id="rId27" Type="http://schemas.openxmlformats.org/officeDocument/2006/relationships/oleObject" Target="../embeddings/oleObject125.bin"/><Relationship Id="rId30" Type="http://schemas.openxmlformats.org/officeDocument/2006/relationships/image" Target="../media/image142.emf"/><Relationship Id="rId35" Type="http://schemas.openxmlformats.org/officeDocument/2006/relationships/oleObject" Target="../embeddings/oleObject129.bin"/><Relationship Id="rId8" Type="http://schemas.openxmlformats.org/officeDocument/2006/relationships/image" Target="../media/image131.emf"/><Relationship Id="rId3" Type="http://schemas.openxmlformats.org/officeDocument/2006/relationships/oleObject" Target="../embeddings/oleObject113.bin"/><Relationship Id="rId12" Type="http://schemas.openxmlformats.org/officeDocument/2006/relationships/image" Target="../media/image133.emf"/><Relationship Id="rId17" Type="http://schemas.openxmlformats.org/officeDocument/2006/relationships/oleObject" Target="../embeddings/oleObject120.bin"/><Relationship Id="rId25" Type="http://schemas.openxmlformats.org/officeDocument/2006/relationships/oleObject" Target="../embeddings/oleObject124.bin"/><Relationship Id="rId33" Type="http://schemas.openxmlformats.org/officeDocument/2006/relationships/oleObject" Target="../embeddings/oleObject128.bin"/><Relationship Id="rId38" Type="http://schemas.openxmlformats.org/officeDocument/2006/relationships/image" Target="../media/image146.emf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8.bin"/><Relationship Id="rId18" Type="http://schemas.openxmlformats.org/officeDocument/2006/relationships/image" Target="../media/image156.emf"/><Relationship Id="rId26" Type="http://schemas.openxmlformats.org/officeDocument/2006/relationships/image" Target="../media/image160.emf"/><Relationship Id="rId21" Type="http://schemas.openxmlformats.org/officeDocument/2006/relationships/oleObject" Target="../embeddings/oleObject142.bin"/><Relationship Id="rId34" Type="http://schemas.openxmlformats.org/officeDocument/2006/relationships/oleObject" Target="../embeddings/oleObject149.bin"/><Relationship Id="rId7" Type="http://schemas.openxmlformats.org/officeDocument/2006/relationships/oleObject" Target="../embeddings/oleObject135.bin"/><Relationship Id="rId12" Type="http://schemas.openxmlformats.org/officeDocument/2006/relationships/image" Target="../media/image153.emf"/><Relationship Id="rId17" Type="http://schemas.openxmlformats.org/officeDocument/2006/relationships/oleObject" Target="../embeddings/oleObject140.bin"/><Relationship Id="rId25" Type="http://schemas.openxmlformats.org/officeDocument/2006/relationships/oleObject" Target="../embeddings/oleObject144.bin"/><Relationship Id="rId33" Type="http://schemas.openxmlformats.org/officeDocument/2006/relationships/image" Target="../media/image163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55.emf"/><Relationship Id="rId20" Type="http://schemas.openxmlformats.org/officeDocument/2006/relationships/image" Target="../media/image157.emf"/><Relationship Id="rId29" Type="http://schemas.openxmlformats.org/officeDocument/2006/relationships/oleObject" Target="../embeddings/oleObject146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50.emf"/><Relationship Id="rId11" Type="http://schemas.openxmlformats.org/officeDocument/2006/relationships/oleObject" Target="../embeddings/oleObject137.bin"/><Relationship Id="rId24" Type="http://schemas.openxmlformats.org/officeDocument/2006/relationships/image" Target="../media/image159.emf"/><Relationship Id="rId32" Type="http://schemas.openxmlformats.org/officeDocument/2006/relationships/oleObject" Target="../embeddings/oleObject148.bin"/><Relationship Id="rId37" Type="http://schemas.openxmlformats.org/officeDocument/2006/relationships/image" Target="../media/image165.emf"/><Relationship Id="rId5" Type="http://schemas.openxmlformats.org/officeDocument/2006/relationships/oleObject" Target="../embeddings/oleObject134.bin"/><Relationship Id="rId15" Type="http://schemas.openxmlformats.org/officeDocument/2006/relationships/oleObject" Target="../embeddings/oleObject139.bin"/><Relationship Id="rId23" Type="http://schemas.openxmlformats.org/officeDocument/2006/relationships/oleObject" Target="../embeddings/oleObject143.bin"/><Relationship Id="rId28" Type="http://schemas.openxmlformats.org/officeDocument/2006/relationships/image" Target="../media/image161.emf"/><Relationship Id="rId36" Type="http://schemas.openxmlformats.org/officeDocument/2006/relationships/oleObject" Target="../embeddings/oleObject150.bin"/><Relationship Id="rId10" Type="http://schemas.openxmlformats.org/officeDocument/2006/relationships/image" Target="../media/image152.emf"/><Relationship Id="rId19" Type="http://schemas.openxmlformats.org/officeDocument/2006/relationships/oleObject" Target="../embeddings/oleObject141.bin"/><Relationship Id="rId31" Type="http://schemas.openxmlformats.org/officeDocument/2006/relationships/oleObject" Target="../embeddings/oleObject147.bin"/><Relationship Id="rId4" Type="http://schemas.openxmlformats.org/officeDocument/2006/relationships/image" Target="../media/image149.emf"/><Relationship Id="rId9" Type="http://schemas.openxmlformats.org/officeDocument/2006/relationships/oleObject" Target="../embeddings/oleObject136.bin"/><Relationship Id="rId14" Type="http://schemas.openxmlformats.org/officeDocument/2006/relationships/image" Target="../media/image154.emf"/><Relationship Id="rId22" Type="http://schemas.openxmlformats.org/officeDocument/2006/relationships/image" Target="../media/image158.emf"/><Relationship Id="rId27" Type="http://schemas.openxmlformats.org/officeDocument/2006/relationships/oleObject" Target="../embeddings/oleObject145.bin"/><Relationship Id="rId30" Type="http://schemas.openxmlformats.org/officeDocument/2006/relationships/image" Target="../media/image162.emf"/><Relationship Id="rId35" Type="http://schemas.openxmlformats.org/officeDocument/2006/relationships/image" Target="../media/image164.emf"/><Relationship Id="rId8" Type="http://schemas.openxmlformats.org/officeDocument/2006/relationships/image" Target="../media/image151.emf"/><Relationship Id="rId3" Type="http://schemas.openxmlformats.org/officeDocument/2006/relationships/oleObject" Target="../embeddings/oleObject13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4.bin"/><Relationship Id="rId13" Type="http://schemas.openxmlformats.org/officeDocument/2006/relationships/image" Target="../media/image170.emf"/><Relationship Id="rId18" Type="http://schemas.openxmlformats.org/officeDocument/2006/relationships/oleObject" Target="../embeddings/oleObject159.bin"/><Relationship Id="rId26" Type="http://schemas.openxmlformats.org/officeDocument/2006/relationships/oleObject" Target="../embeddings/oleObject163.bin"/><Relationship Id="rId3" Type="http://schemas.openxmlformats.org/officeDocument/2006/relationships/oleObject" Target="../embeddings/oleObject151.bin"/><Relationship Id="rId21" Type="http://schemas.openxmlformats.org/officeDocument/2006/relationships/image" Target="../media/image174.emf"/><Relationship Id="rId7" Type="http://schemas.openxmlformats.org/officeDocument/2006/relationships/oleObject" Target="../embeddings/oleObject153.bin"/><Relationship Id="rId12" Type="http://schemas.openxmlformats.org/officeDocument/2006/relationships/oleObject" Target="../embeddings/oleObject156.bin"/><Relationship Id="rId17" Type="http://schemas.openxmlformats.org/officeDocument/2006/relationships/image" Target="../media/image172.emf"/><Relationship Id="rId25" Type="http://schemas.openxmlformats.org/officeDocument/2006/relationships/image" Target="../media/image176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158.bin"/><Relationship Id="rId20" Type="http://schemas.openxmlformats.org/officeDocument/2006/relationships/oleObject" Target="../embeddings/oleObject160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67.emf"/><Relationship Id="rId11" Type="http://schemas.openxmlformats.org/officeDocument/2006/relationships/image" Target="../media/image169.emf"/><Relationship Id="rId24" Type="http://schemas.openxmlformats.org/officeDocument/2006/relationships/oleObject" Target="../embeddings/oleObject162.bin"/><Relationship Id="rId5" Type="http://schemas.openxmlformats.org/officeDocument/2006/relationships/oleObject" Target="../embeddings/oleObject152.bin"/><Relationship Id="rId15" Type="http://schemas.openxmlformats.org/officeDocument/2006/relationships/image" Target="../media/image171.emf"/><Relationship Id="rId23" Type="http://schemas.openxmlformats.org/officeDocument/2006/relationships/image" Target="../media/image175.emf"/><Relationship Id="rId10" Type="http://schemas.openxmlformats.org/officeDocument/2006/relationships/oleObject" Target="../embeddings/oleObject155.bin"/><Relationship Id="rId19" Type="http://schemas.openxmlformats.org/officeDocument/2006/relationships/image" Target="../media/image173.emf"/><Relationship Id="rId4" Type="http://schemas.openxmlformats.org/officeDocument/2006/relationships/image" Target="../media/image166.emf"/><Relationship Id="rId9" Type="http://schemas.openxmlformats.org/officeDocument/2006/relationships/image" Target="../media/image168.emf"/><Relationship Id="rId14" Type="http://schemas.openxmlformats.org/officeDocument/2006/relationships/oleObject" Target="../embeddings/oleObject157.bin"/><Relationship Id="rId22" Type="http://schemas.openxmlformats.org/officeDocument/2006/relationships/oleObject" Target="../embeddings/oleObject161.bin"/><Relationship Id="rId27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69.bin"/><Relationship Id="rId18" Type="http://schemas.openxmlformats.org/officeDocument/2006/relationships/image" Target="../media/image181.emf"/><Relationship Id="rId26" Type="http://schemas.openxmlformats.org/officeDocument/2006/relationships/image" Target="../media/image185.emf"/><Relationship Id="rId39" Type="http://schemas.openxmlformats.org/officeDocument/2006/relationships/image" Target="../media/image190.emf"/><Relationship Id="rId21" Type="http://schemas.openxmlformats.org/officeDocument/2006/relationships/oleObject" Target="../embeddings/oleObject173.bin"/><Relationship Id="rId34" Type="http://schemas.openxmlformats.org/officeDocument/2006/relationships/oleObject" Target="../embeddings/oleObject180.bin"/><Relationship Id="rId42" Type="http://schemas.openxmlformats.org/officeDocument/2006/relationships/oleObject" Target="../embeddings/oleObject184.bin"/><Relationship Id="rId47" Type="http://schemas.openxmlformats.org/officeDocument/2006/relationships/image" Target="../media/image194.emf"/><Relationship Id="rId50" Type="http://schemas.openxmlformats.org/officeDocument/2006/relationships/oleObject" Target="../embeddings/oleObject188.bin"/><Relationship Id="rId7" Type="http://schemas.openxmlformats.org/officeDocument/2006/relationships/oleObject" Target="../embeddings/oleObject16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80.emf"/><Relationship Id="rId29" Type="http://schemas.openxmlformats.org/officeDocument/2006/relationships/oleObject" Target="../embeddings/oleObject177.bin"/><Relationship Id="rId11" Type="http://schemas.openxmlformats.org/officeDocument/2006/relationships/oleObject" Target="../embeddings/oleObject168.bin"/><Relationship Id="rId24" Type="http://schemas.openxmlformats.org/officeDocument/2006/relationships/image" Target="../media/image184.emf"/><Relationship Id="rId32" Type="http://schemas.openxmlformats.org/officeDocument/2006/relationships/oleObject" Target="../embeddings/oleObject179.bin"/><Relationship Id="rId37" Type="http://schemas.openxmlformats.org/officeDocument/2006/relationships/image" Target="../media/image189.emf"/><Relationship Id="rId40" Type="http://schemas.openxmlformats.org/officeDocument/2006/relationships/oleObject" Target="../embeddings/oleObject183.bin"/><Relationship Id="rId45" Type="http://schemas.openxmlformats.org/officeDocument/2006/relationships/image" Target="../media/image193.emf"/><Relationship Id="rId5" Type="http://schemas.openxmlformats.org/officeDocument/2006/relationships/oleObject" Target="../embeddings/oleObject165.bin"/><Relationship Id="rId15" Type="http://schemas.openxmlformats.org/officeDocument/2006/relationships/oleObject" Target="../embeddings/oleObject170.bin"/><Relationship Id="rId23" Type="http://schemas.openxmlformats.org/officeDocument/2006/relationships/oleObject" Target="../embeddings/oleObject174.bin"/><Relationship Id="rId28" Type="http://schemas.openxmlformats.org/officeDocument/2006/relationships/image" Target="../media/image186.emf"/><Relationship Id="rId36" Type="http://schemas.openxmlformats.org/officeDocument/2006/relationships/oleObject" Target="../embeddings/oleObject181.bin"/><Relationship Id="rId49" Type="http://schemas.openxmlformats.org/officeDocument/2006/relationships/image" Target="../media/image173.emf"/><Relationship Id="rId10" Type="http://schemas.openxmlformats.org/officeDocument/2006/relationships/image" Target="../media/image178.emf"/><Relationship Id="rId19" Type="http://schemas.openxmlformats.org/officeDocument/2006/relationships/oleObject" Target="../embeddings/oleObject172.bin"/><Relationship Id="rId31" Type="http://schemas.openxmlformats.org/officeDocument/2006/relationships/oleObject" Target="../embeddings/oleObject178.bin"/><Relationship Id="rId44" Type="http://schemas.openxmlformats.org/officeDocument/2006/relationships/oleObject" Target="../embeddings/oleObject185.bin"/><Relationship Id="rId4" Type="http://schemas.openxmlformats.org/officeDocument/2006/relationships/image" Target="../media/image167.emf"/><Relationship Id="rId9" Type="http://schemas.openxmlformats.org/officeDocument/2006/relationships/oleObject" Target="../embeddings/oleObject167.bin"/><Relationship Id="rId14" Type="http://schemas.openxmlformats.org/officeDocument/2006/relationships/image" Target="../media/image34.emf"/><Relationship Id="rId22" Type="http://schemas.openxmlformats.org/officeDocument/2006/relationships/image" Target="../media/image183.emf"/><Relationship Id="rId27" Type="http://schemas.openxmlformats.org/officeDocument/2006/relationships/oleObject" Target="../embeddings/oleObject176.bin"/><Relationship Id="rId30" Type="http://schemas.openxmlformats.org/officeDocument/2006/relationships/image" Target="../media/image187.emf"/><Relationship Id="rId35" Type="http://schemas.openxmlformats.org/officeDocument/2006/relationships/image" Target="../media/image188.emf"/><Relationship Id="rId43" Type="http://schemas.openxmlformats.org/officeDocument/2006/relationships/image" Target="../media/image192.emf"/><Relationship Id="rId48" Type="http://schemas.openxmlformats.org/officeDocument/2006/relationships/oleObject" Target="../embeddings/oleObject187.bin"/><Relationship Id="rId8" Type="http://schemas.openxmlformats.org/officeDocument/2006/relationships/image" Target="../media/image12.emf"/><Relationship Id="rId51" Type="http://schemas.openxmlformats.org/officeDocument/2006/relationships/image" Target="../media/image174.emf"/><Relationship Id="rId3" Type="http://schemas.openxmlformats.org/officeDocument/2006/relationships/oleObject" Target="../embeddings/oleObject164.bin"/><Relationship Id="rId12" Type="http://schemas.openxmlformats.org/officeDocument/2006/relationships/image" Target="../media/image179.emf"/><Relationship Id="rId17" Type="http://schemas.openxmlformats.org/officeDocument/2006/relationships/oleObject" Target="../embeddings/oleObject171.bin"/><Relationship Id="rId25" Type="http://schemas.openxmlformats.org/officeDocument/2006/relationships/oleObject" Target="../embeddings/oleObject175.bin"/><Relationship Id="rId33" Type="http://schemas.openxmlformats.org/officeDocument/2006/relationships/image" Target="../media/image33.emf"/><Relationship Id="rId38" Type="http://schemas.openxmlformats.org/officeDocument/2006/relationships/oleObject" Target="../embeddings/oleObject182.bin"/><Relationship Id="rId46" Type="http://schemas.openxmlformats.org/officeDocument/2006/relationships/oleObject" Target="../embeddings/oleObject186.bin"/><Relationship Id="rId20" Type="http://schemas.openxmlformats.org/officeDocument/2006/relationships/image" Target="../media/image182.emf"/><Relationship Id="rId41" Type="http://schemas.openxmlformats.org/officeDocument/2006/relationships/image" Target="../media/image191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7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4.bin"/><Relationship Id="rId18" Type="http://schemas.openxmlformats.org/officeDocument/2006/relationships/image" Target="../media/image202.emf"/><Relationship Id="rId26" Type="http://schemas.openxmlformats.org/officeDocument/2006/relationships/oleObject" Target="../embeddings/oleObject201.bin"/><Relationship Id="rId39" Type="http://schemas.openxmlformats.org/officeDocument/2006/relationships/oleObject" Target="../embeddings/oleObject208.bin"/><Relationship Id="rId21" Type="http://schemas.openxmlformats.org/officeDocument/2006/relationships/oleObject" Target="../embeddings/oleObject198.bin"/><Relationship Id="rId34" Type="http://schemas.openxmlformats.org/officeDocument/2006/relationships/image" Target="../media/image209.emf"/><Relationship Id="rId42" Type="http://schemas.openxmlformats.org/officeDocument/2006/relationships/image" Target="../media/image213.emf"/><Relationship Id="rId47" Type="http://schemas.openxmlformats.org/officeDocument/2006/relationships/oleObject" Target="../embeddings/oleObject212.bin"/><Relationship Id="rId50" Type="http://schemas.openxmlformats.org/officeDocument/2006/relationships/image" Target="../media/image217.emf"/><Relationship Id="rId55" Type="http://schemas.openxmlformats.org/officeDocument/2006/relationships/oleObject" Target="../embeddings/oleObject216.bin"/><Relationship Id="rId7" Type="http://schemas.openxmlformats.org/officeDocument/2006/relationships/oleObject" Target="../embeddings/oleObject19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01.emf"/><Relationship Id="rId29" Type="http://schemas.openxmlformats.org/officeDocument/2006/relationships/oleObject" Target="../embeddings/oleObject203.bin"/><Relationship Id="rId11" Type="http://schemas.openxmlformats.org/officeDocument/2006/relationships/oleObject" Target="../embeddings/oleObject193.bin"/><Relationship Id="rId24" Type="http://schemas.openxmlformats.org/officeDocument/2006/relationships/image" Target="../media/image205.emf"/><Relationship Id="rId32" Type="http://schemas.openxmlformats.org/officeDocument/2006/relationships/image" Target="../media/image208.emf"/><Relationship Id="rId37" Type="http://schemas.openxmlformats.org/officeDocument/2006/relationships/oleObject" Target="../embeddings/oleObject207.bin"/><Relationship Id="rId40" Type="http://schemas.openxmlformats.org/officeDocument/2006/relationships/image" Target="../media/image212.emf"/><Relationship Id="rId45" Type="http://schemas.openxmlformats.org/officeDocument/2006/relationships/oleObject" Target="../embeddings/oleObject211.bin"/><Relationship Id="rId53" Type="http://schemas.openxmlformats.org/officeDocument/2006/relationships/oleObject" Target="../embeddings/oleObject215.bin"/><Relationship Id="rId58" Type="http://schemas.openxmlformats.org/officeDocument/2006/relationships/image" Target="../media/image219.emf"/><Relationship Id="rId5" Type="http://schemas.openxmlformats.org/officeDocument/2006/relationships/oleObject" Target="../embeddings/oleObject190.bin"/><Relationship Id="rId19" Type="http://schemas.openxmlformats.org/officeDocument/2006/relationships/oleObject" Target="../embeddings/oleObject197.bin"/><Relationship Id="rId4" Type="http://schemas.openxmlformats.org/officeDocument/2006/relationships/image" Target="../media/image195.emf"/><Relationship Id="rId9" Type="http://schemas.openxmlformats.org/officeDocument/2006/relationships/oleObject" Target="../embeddings/oleObject192.bin"/><Relationship Id="rId14" Type="http://schemas.openxmlformats.org/officeDocument/2006/relationships/image" Target="../media/image200.emf"/><Relationship Id="rId22" Type="http://schemas.openxmlformats.org/officeDocument/2006/relationships/image" Target="../media/image204.emf"/><Relationship Id="rId27" Type="http://schemas.openxmlformats.org/officeDocument/2006/relationships/image" Target="../media/image206.emf"/><Relationship Id="rId30" Type="http://schemas.openxmlformats.org/officeDocument/2006/relationships/image" Target="../media/image207.emf"/><Relationship Id="rId35" Type="http://schemas.openxmlformats.org/officeDocument/2006/relationships/oleObject" Target="../embeddings/oleObject206.bin"/><Relationship Id="rId43" Type="http://schemas.openxmlformats.org/officeDocument/2006/relationships/oleObject" Target="../embeddings/oleObject210.bin"/><Relationship Id="rId48" Type="http://schemas.openxmlformats.org/officeDocument/2006/relationships/image" Target="../media/image216.emf"/><Relationship Id="rId56" Type="http://schemas.openxmlformats.org/officeDocument/2006/relationships/image" Target="../media/image218.emf"/><Relationship Id="rId8" Type="http://schemas.openxmlformats.org/officeDocument/2006/relationships/image" Target="../media/image197.emf"/><Relationship Id="rId51" Type="http://schemas.openxmlformats.org/officeDocument/2006/relationships/oleObject" Target="../embeddings/oleObject214.bin"/><Relationship Id="rId3" Type="http://schemas.openxmlformats.org/officeDocument/2006/relationships/oleObject" Target="../embeddings/oleObject189.bin"/><Relationship Id="rId12" Type="http://schemas.openxmlformats.org/officeDocument/2006/relationships/image" Target="../media/image199.emf"/><Relationship Id="rId17" Type="http://schemas.openxmlformats.org/officeDocument/2006/relationships/oleObject" Target="../embeddings/oleObject196.bin"/><Relationship Id="rId25" Type="http://schemas.openxmlformats.org/officeDocument/2006/relationships/oleObject" Target="../embeddings/oleObject200.bin"/><Relationship Id="rId33" Type="http://schemas.openxmlformats.org/officeDocument/2006/relationships/oleObject" Target="../embeddings/oleObject205.bin"/><Relationship Id="rId38" Type="http://schemas.openxmlformats.org/officeDocument/2006/relationships/image" Target="../media/image211.emf"/><Relationship Id="rId46" Type="http://schemas.openxmlformats.org/officeDocument/2006/relationships/image" Target="../media/image215.emf"/><Relationship Id="rId59" Type="http://schemas.openxmlformats.org/officeDocument/2006/relationships/oleObject" Target="../embeddings/oleObject218.bin"/><Relationship Id="rId20" Type="http://schemas.openxmlformats.org/officeDocument/2006/relationships/image" Target="../media/image203.emf"/><Relationship Id="rId41" Type="http://schemas.openxmlformats.org/officeDocument/2006/relationships/oleObject" Target="../embeddings/oleObject209.bin"/><Relationship Id="rId54" Type="http://schemas.openxmlformats.org/officeDocument/2006/relationships/image" Target="../media/image81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96.emf"/><Relationship Id="rId15" Type="http://schemas.openxmlformats.org/officeDocument/2006/relationships/oleObject" Target="../embeddings/oleObject195.bin"/><Relationship Id="rId23" Type="http://schemas.openxmlformats.org/officeDocument/2006/relationships/oleObject" Target="../embeddings/oleObject199.bin"/><Relationship Id="rId28" Type="http://schemas.openxmlformats.org/officeDocument/2006/relationships/oleObject" Target="../embeddings/oleObject202.bin"/><Relationship Id="rId36" Type="http://schemas.openxmlformats.org/officeDocument/2006/relationships/image" Target="../media/image210.emf"/><Relationship Id="rId49" Type="http://schemas.openxmlformats.org/officeDocument/2006/relationships/oleObject" Target="../embeddings/oleObject213.bin"/><Relationship Id="rId57" Type="http://schemas.openxmlformats.org/officeDocument/2006/relationships/oleObject" Target="../embeddings/oleObject217.bin"/><Relationship Id="rId10" Type="http://schemas.openxmlformats.org/officeDocument/2006/relationships/image" Target="../media/image198.emf"/><Relationship Id="rId31" Type="http://schemas.openxmlformats.org/officeDocument/2006/relationships/oleObject" Target="../embeddings/oleObject204.bin"/><Relationship Id="rId44" Type="http://schemas.openxmlformats.org/officeDocument/2006/relationships/image" Target="../media/image214.emf"/><Relationship Id="rId52" Type="http://schemas.openxmlformats.org/officeDocument/2006/relationships/image" Target="../media/image12.emf"/><Relationship Id="rId60" Type="http://schemas.openxmlformats.org/officeDocument/2006/relationships/image" Target="../media/image220.emf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24.bin"/><Relationship Id="rId18" Type="http://schemas.openxmlformats.org/officeDocument/2006/relationships/image" Target="../media/image228.emf"/><Relationship Id="rId26" Type="http://schemas.openxmlformats.org/officeDocument/2006/relationships/image" Target="../media/image216.emf"/><Relationship Id="rId39" Type="http://schemas.openxmlformats.org/officeDocument/2006/relationships/oleObject" Target="../embeddings/oleObject237.bin"/><Relationship Id="rId21" Type="http://schemas.openxmlformats.org/officeDocument/2006/relationships/oleObject" Target="../embeddings/oleObject228.bin"/><Relationship Id="rId34" Type="http://schemas.openxmlformats.org/officeDocument/2006/relationships/image" Target="../media/image232.emf"/><Relationship Id="rId42" Type="http://schemas.openxmlformats.org/officeDocument/2006/relationships/image" Target="../media/image236.emf"/><Relationship Id="rId7" Type="http://schemas.openxmlformats.org/officeDocument/2006/relationships/oleObject" Target="../embeddings/oleObject22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27.emf"/><Relationship Id="rId29" Type="http://schemas.openxmlformats.org/officeDocument/2006/relationships/oleObject" Target="../embeddings/oleObject232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22.emf"/><Relationship Id="rId11" Type="http://schemas.openxmlformats.org/officeDocument/2006/relationships/oleObject" Target="../embeddings/oleObject223.bin"/><Relationship Id="rId24" Type="http://schemas.openxmlformats.org/officeDocument/2006/relationships/image" Target="../media/image12.emf"/><Relationship Id="rId32" Type="http://schemas.openxmlformats.org/officeDocument/2006/relationships/image" Target="../media/image231.emf"/><Relationship Id="rId37" Type="http://schemas.openxmlformats.org/officeDocument/2006/relationships/oleObject" Target="../embeddings/oleObject236.bin"/><Relationship Id="rId40" Type="http://schemas.openxmlformats.org/officeDocument/2006/relationships/image" Target="../media/image235.emf"/><Relationship Id="rId45" Type="http://schemas.openxmlformats.org/officeDocument/2006/relationships/oleObject" Target="../embeddings/oleObject240.bin"/><Relationship Id="rId5" Type="http://schemas.openxmlformats.org/officeDocument/2006/relationships/oleObject" Target="../embeddings/oleObject220.bin"/><Relationship Id="rId15" Type="http://schemas.openxmlformats.org/officeDocument/2006/relationships/oleObject" Target="../embeddings/oleObject225.bin"/><Relationship Id="rId23" Type="http://schemas.openxmlformats.org/officeDocument/2006/relationships/oleObject" Target="../embeddings/oleObject229.bin"/><Relationship Id="rId28" Type="http://schemas.openxmlformats.org/officeDocument/2006/relationships/image" Target="../media/image229.emf"/><Relationship Id="rId36" Type="http://schemas.openxmlformats.org/officeDocument/2006/relationships/image" Target="../media/image233.emf"/><Relationship Id="rId10" Type="http://schemas.openxmlformats.org/officeDocument/2006/relationships/image" Target="../media/image224.emf"/><Relationship Id="rId19" Type="http://schemas.openxmlformats.org/officeDocument/2006/relationships/oleObject" Target="../embeddings/oleObject227.bin"/><Relationship Id="rId31" Type="http://schemas.openxmlformats.org/officeDocument/2006/relationships/oleObject" Target="../embeddings/oleObject233.bin"/><Relationship Id="rId44" Type="http://schemas.openxmlformats.org/officeDocument/2006/relationships/image" Target="../media/image237.emf"/><Relationship Id="rId4" Type="http://schemas.openxmlformats.org/officeDocument/2006/relationships/image" Target="../media/image221.emf"/><Relationship Id="rId9" Type="http://schemas.openxmlformats.org/officeDocument/2006/relationships/oleObject" Target="../embeddings/oleObject222.bin"/><Relationship Id="rId14" Type="http://schemas.openxmlformats.org/officeDocument/2006/relationships/image" Target="../media/image226.emf"/><Relationship Id="rId22" Type="http://schemas.openxmlformats.org/officeDocument/2006/relationships/image" Target="../media/image81.emf"/><Relationship Id="rId27" Type="http://schemas.openxmlformats.org/officeDocument/2006/relationships/oleObject" Target="../embeddings/oleObject231.bin"/><Relationship Id="rId30" Type="http://schemas.openxmlformats.org/officeDocument/2006/relationships/image" Target="../media/image230.emf"/><Relationship Id="rId35" Type="http://schemas.openxmlformats.org/officeDocument/2006/relationships/oleObject" Target="../embeddings/oleObject235.bin"/><Relationship Id="rId43" Type="http://schemas.openxmlformats.org/officeDocument/2006/relationships/oleObject" Target="../embeddings/oleObject239.bin"/><Relationship Id="rId8" Type="http://schemas.openxmlformats.org/officeDocument/2006/relationships/image" Target="../media/image223.emf"/><Relationship Id="rId3" Type="http://schemas.openxmlformats.org/officeDocument/2006/relationships/oleObject" Target="../embeddings/oleObject219.bin"/><Relationship Id="rId12" Type="http://schemas.openxmlformats.org/officeDocument/2006/relationships/image" Target="../media/image225.emf"/><Relationship Id="rId17" Type="http://schemas.openxmlformats.org/officeDocument/2006/relationships/oleObject" Target="../embeddings/oleObject226.bin"/><Relationship Id="rId25" Type="http://schemas.openxmlformats.org/officeDocument/2006/relationships/oleObject" Target="../embeddings/oleObject230.bin"/><Relationship Id="rId33" Type="http://schemas.openxmlformats.org/officeDocument/2006/relationships/oleObject" Target="../embeddings/oleObject234.bin"/><Relationship Id="rId38" Type="http://schemas.openxmlformats.org/officeDocument/2006/relationships/image" Target="../media/image234.emf"/><Relationship Id="rId46" Type="http://schemas.openxmlformats.org/officeDocument/2006/relationships/image" Target="../media/image238.emf"/><Relationship Id="rId20" Type="http://schemas.openxmlformats.org/officeDocument/2006/relationships/image" Target="../media/image167.emf"/><Relationship Id="rId41" Type="http://schemas.openxmlformats.org/officeDocument/2006/relationships/oleObject" Target="../embeddings/oleObject238.bin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46.bin"/><Relationship Id="rId18" Type="http://schemas.openxmlformats.org/officeDocument/2006/relationships/image" Target="../media/image246.emf"/><Relationship Id="rId26" Type="http://schemas.openxmlformats.org/officeDocument/2006/relationships/image" Target="../media/image250.emf"/><Relationship Id="rId39" Type="http://schemas.openxmlformats.org/officeDocument/2006/relationships/oleObject" Target="../embeddings/oleObject259.bin"/><Relationship Id="rId21" Type="http://schemas.openxmlformats.org/officeDocument/2006/relationships/oleObject" Target="../embeddings/oleObject250.bin"/><Relationship Id="rId34" Type="http://schemas.openxmlformats.org/officeDocument/2006/relationships/image" Target="../media/image254.emf"/><Relationship Id="rId42" Type="http://schemas.openxmlformats.org/officeDocument/2006/relationships/image" Target="../media/image258.emf"/><Relationship Id="rId47" Type="http://schemas.openxmlformats.org/officeDocument/2006/relationships/oleObject" Target="../embeddings/oleObject263.bin"/><Relationship Id="rId50" Type="http://schemas.openxmlformats.org/officeDocument/2006/relationships/image" Target="../media/image262.emf"/><Relationship Id="rId7" Type="http://schemas.openxmlformats.org/officeDocument/2006/relationships/oleObject" Target="../embeddings/oleObject24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45.emf"/><Relationship Id="rId29" Type="http://schemas.openxmlformats.org/officeDocument/2006/relationships/oleObject" Target="../embeddings/oleObject254.bin"/><Relationship Id="rId11" Type="http://schemas.openxmlformats.org/officeDocument/2006/relationships/oleObject" Target="../embeddings/oleObject245.bin"/><Relationship Id="rId24" Type="http://schemas.openxmlformats.org/officeDocument/2006/relationships/image" Target="../media/image249.emf"/><Relationship Id="rId32" Type="http://schemas.openxmlformats.org/officeDocument/2006/relationships/image" Target="../media/image253.emf"/><Relationship Id="rId37" Type="http://schemas.openxmlformats.org/officeDocument/2006/relationships/oleObject" Target="../embeddings/oleObject258.bin"/><Relationship Id="rId40" Type="http://schemas.openxmlformats.org/officeDocument/2006/relationships/image" Target="../media/image257.emf"/><Relationship Id="rId45" Type="http://schemas.openxmlformats.org/officeDocument/2006/relationships/oleObject" Target="../embeddings/oleObject262.bin"/><Relationship Id="rId5" Type="http://schemas.openxmlformats.org/officeDocument/2006/relationships/oleObject" Target="../embeddings/oleObject242.bin"/><Relationship Id="rId15" Type="http://schemas.openxmlformats.org/officeDocument/2006/relationships/oleObject" Target="../embeddings/oleObject247.bin"/><Relationship Id="rId23" Type="http://schemas.openxmlformats.org/officeDocument/2006/relationships/oleObject" Target="../embeddings/oleObject251.bin"/><Relationship Id="rId28" Type="http://schemas.openxmlformats.org/officeDocument/2006/relationships/image" Target="../media/image251.emf"/><Relationship Id="rId36" Type="http://schemas.openxmlformats.org/officeDocument/2006/relationships/image" Target="../media/image255.emf"/><Relationship Id="rId49" Type="http://schemas.openxmlformats.org/officeDocument/2006/relationships/oleObject" Target="../embeddings/oleObject264.bin"/><Relationship Id="rId10" Type="http://schemas.openxmlformats.org/officeDocument/2006/relationships/image" Target="../media/image242.emf"/><Relationship Id="rId19" Type="http://schemas.openxmlformats.org/officeDocument/2006/relationships/oleObject" Target="../embeddings/oleObject249.bin"/><Relationship Id="rId31" Type="http://schemas.openxmlformats.org/officeDocument/2006/relationships/oleObject" Target="../embeddings/oleObject255.bin"/><Relationship Id="rId44" Type="http://schemas.openxmlformats.org/officeDocument/2006/relationships/image" Target="../media/image259.emf"/><Relationship Id="rId52" Type="http://schemas.openxmlformats.org/officeDocument/2006/relationships/image" Target="../media/image263.emf"/><Relationship Id="rId4" Type="http://schemas.openxmlformats.org/officeDocument/2006/relationships/image" Target="../media/image239.emf"/><Relationship Id="rId9" Type="http://schemas.openxmlformats.org/officeDocument/2006/relationships/oleObject" Target="../embeddings/oleObject244.bin"/><Relationship Id="rId14" Type="http://schemas.openxmlformats.org/officeDocument/2006/relationships/image" Target="../media/image244.emf"/><Relationship Id="rId22" Type="http://schemas.openxmlformats.org/officeDocument/2006/relationships/image" Target="../media/image248.emf"/><Relationship Id="rId27" Type="http://schemas.openxmlformats.org/officeDocument/2006/relationships/oleObject" Target="../embeddings/oleObject253.bin"/><Relationship Id="rId30" Type="http://schemas.openxmlformats.org/officeDocument/2006/relationships/image" Target="../media/image252.emf"/><Relationship Id="rId35" Type="http://schemas.openxmlformats.org/officeDocument/2006/relationships/oleObject" Target="../embeddings/oleObject257.bin"/><Relationship Id="rId43" Type="http://schemas.openxmlformats.org/officeDocument/2006/relationships/oleObject" Target="../embeddings/oleObject261.bin"/><Relationship Id="rId48" Type="http://schemas.openxmlformats.org/officeDocument/2006/relationships/image" Target="../media/image261.emf"/><Relationship Id="rId8" Type="http://schemas.openxmlformats.org/officeDocument/2006/relationships/image" Target="../media/image241.emf"/><Relationship Id="rId51" Type="http://schemas.openxmlformats.org/officeDocument/2006/relationships/oleObject" Target="../embeddings/oleObject265.bin"/><Relationship Id="rId3" Type="http://schemas.openxmlformats.org/officeDocument/2006/relationships/oleObject" Target="../embeddings/oleObject241.bin"/><Relationship Id="rId12" Type="http://schemas.openxmlformats.org/officeDocument/2006/relationships/image" Target="../media/image243.emf"/><Relationship Id="rId17" Type="http://schemas.openxmlformats.org/officeDocument/2006/relationships/oleObject" Target="../embeddings/oleObject248.bin"/><Relationship Id="rId25" Type="http://schemas.openxmlformats.org/officeDocument/2006/relationships/oleObject" Target="../embeddings/oleObject252.bin"/><Relationship Id="rId33" Type="http://schemas.openxmlformats.org/officeDocument/2006/relationships/oleObject" Target="../embeddings/oleObject256.bin"/><Relationship Id="rId38" Type="http://schemas.openxmlformats.org/officeDocument/2006/relationships/image" Target="../media/image256.emf"/><Relationship Id="rId46" Type="http://schemas.openxmlformats.org/officeDocument/2006/relationships/image" Target="../media/image260.emf"/><Relationship Id="rId20" Type="http://schemas.openxmlformats.org/officeDocument/2006/relationships/image" Target="../media/image247.emf"/><Relationship Id="rId41" Type="http://schemas.openxmlformats.org/officeDocument/2006/relationships/oleObject" Target="../embeddings/oleObject260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40.emf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71.bin"/><Relationship Id="rId18" Type="http://schemas.openxmlformats.org/officeDocument/2006/relationships/image" Target="../media/image269.emf"/><Relationship Id="rId26" Type="http://schemas.openxmlformats.org/officeDocument/2006/relationships/oleObject" Target="../embeddings/oleObject278.bin"/><Relationship Id="rId39" Type="http://schemas.openxmlformats.org/officeDocument/2006/relationships/image" Target="../media/image278.emf"/><Relationship Id="rId21" Type="http://schemas.openxmlformats.org/officeDocument/2006/relationships/oleObject" Target="../embeddings/oleObject275.bin"/><Relationship Id="rId34" Type="http://schemas.openxmlformats.org/officeDocument/2006/relationships/oleObject" Target="../embeddings/oleObject282.bin"/><Relationship Id="rId42" Type="http://schemas.openxmlformats.org/officeDocument/2006/relationships/oleObject" Target="../embeddings/oleObject287.bin"/><Relationship Id="rId47" Type="http://schemas.openxmlformats.org/officeDocument/2006/relationships/image" Target="../media/image282.emf"/><Relationship Id="rId50" Type="http://schemas.openxmlformats.org/officeDocument/2006/relationships/oleObject" Target="../embeddings/oleObject291.bin"/><Relationship Id="rId7" Type="http://schemas.openxmlformats.org/officeDocument/2006/relationships/oleObject" Target="../embeddings/oleObject26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26.emf"/><Relationship Id="rId29" Type="http://schemas.openxmlformats.org/officeDocument/2006/relationships/image" Target="../media/image274.emf"/><Relationship Id="rId11" Type="http://schemas.openxmlformats.org/officeDocument/2006/relationships/oleObject" Target="../embeddings/oleObject270.bin"/><Relationship Id="rId24" Type="http://schemas.openxmlformats.org/officeDocument/2006/relationships/oleObject" Target="../embeddings/oleObject277.bin"/><Relationship Id="rId32" Type="http://schemas.openxmlformats.org/officeDocument/2006/relationships/oleObject" Target="../embeddings/oleObject281.bin"/><Relationship Id="rId37" Type="http://schemas.openxmlformats.org/officeDocument/2006/relationships/oleObject" Target="../embeddings/oleObject284.bin"/><Relationship Id="rId40" Type="http://schemas.openxmlformats.org/officeDocument/2006/relationships/oleObject" Target="../embeddings/oleObject286.bin"/><Relationship Id="rId45" Type="http://schemas.openxmlformats.org/officeDocument/2006/relationships/image" Target="../media/image281.emf"/><Relationship Id="rId5" Type="http://schemas.openxmlformats.org/officeDocument/2006/relationships/oleObject" Target="../embeddings/oleObject267.bin"/><Relationship Id="rId15" Type="http://schemas.openxmlformats.org/officeDocument/2006/relationships/oleObject" Target="../embeddings/oleObject272.bin"/><Relationship Id="rId23" Type="http://schemas.openxmlformats.org/officeDocument/2006/relationships/oleObject" Target="../embeddings/oleObject276.bin"/><Relationship Id="rId28" Type="http://schemas.openxmlformats.org/officeDocument/2006/relationships/oleObject" Target="../embeddings/oleObject279.bin"/><Relationship Id="rId36" Type="http://schemas.openxmlformats.org/officeDocument/2006/relationships/image" Target="../media/image277.emf"/><Relationship Id="rId49" Type="http://schemas.openxmlformats.org/officeDocument/2006/relationships/image" Target="../media/image283.emf"/><Relationship Id="rId10" Type="http://schemas.openxmlformats.org/officeDocument/2006/relationships/image" Target="../media/image227.emf"/><Relationship Id="rId19" Type="http://schemas.openxmlformats.org/officeDocument/2006/relationships/oleObject" Target="../embeddings/oleObject274.bin"/><Relationship Id="rId31" Type="http://schemas.openxmlformats.org/officeDocument/2006/relationships/image" Target="../media/image275.emf"/><Relationship Id="rId44" Type="http://schemas.openxmlformats.org/officeDocument/2006/relationships/oleObject" Target="../embeddings/oleObject288.bin"/><Relationship Id="rId4" Type="http://schemas.openxmlformats.org/officeDocument/2006/relationships/image" Target="../media/image264.emf"/><Relationship Id="rId9" Type="http://schemas.openxmlformats.org/officeDocument/2006/relationships/oleObject" Target="../embeddings/oleObject269.bin"/><Relationship Id="rId14" Type="http://schemas.openxmlformats.org/officeDocument/2006/relationships/image" Target="../media/image268.emf"/><Relationship Id="rId22" Type="http://schemas.openxmlformats.org/officeDocument/2006/relationships/image" Target="../media/image271.emf"/><Relationship Id="rId27" Type="http://schemas.openxmlformats.org/officeDocument/2006/relationships/image" Target="../media/image273.emf"/><Relationship Id="rId30" Type="http://schemas.openxmlformats.org/officeDocument/2006/relationships/oleObject" Target="../embeddings/oleObject280.bin"/><Relationship Id="rId35" Type="http://schemas.openxmlformats.org/officeDocument/2006/relationships/oleObject" Target="../embeddings/oleObject283.bin"/><Relationship Id="rId43" Type="http://schemas.openxmlformats.org/officeDocument/2006/relationships/image" Target="../media/image280.emf"/><Relationship Id="rId48" Type="http://schemas.openxmlformats.org/officeDocument/2006/relationships/oleObject" Target="../embeddings/oleObject290.bin"/><Relationship Id="rId8" Type="http://schemas.openxmlformats.org/officeDocument/2006/relationships/image" Target="../media/image266.emf"/><Relationship Id="rId51" Type="http://schemas.openxmlformats.org/officeDocument/2006/relationships/image" Target="../media/image284.emf"/><Relationship Id="rId3" Type="http://schemas.openxmlformats.org/officeDocument/2006/relationships/oleObject" Target="../embeddings/oleObject266.bin"/><Relationship Id="rId12" Type="http://schemas.openxmlformats.org/officeDocument/2006/relationships/image" Target="../media/image267.emf"/><Relationship Id="rId17" Type="http://schemas.openxmlformats.org/officeDocument/2006/relationships/oleObject" Target="../embeddings/oleObject273.bin"/><Relationship Id="rId25" Type="http://schemas.openxmlformats.org/officeDocument/2006/relationships/image" Target="../media/image272.emf"/><Relationship Id="rId33" Type="http://schemas.openxmlformats.org/officeDocument/2006/relationships/image" Target="../media/image276.emf"/><Relationship Id="rId38" Type="http://schemas.openxmlformats.org/officeDocument/2006/relationships/oleObject" Target="../embeddings/oleObject285.bin"/><Relationship Id="rId46" Type="http://schemas.openxmlformats.org/officeDocument/2006/relationships/oleObject" Target="../embeddings/oleObject289.bin"/><Relationship Id="rId20" Type="http://schemas.openxmlformats.org/officeDocument/2006/relationships/image" Target="../media/image270.emf"/><Relationship Id="rId41" Type="http://schemas.openxmlformats.org/officeDocument/2006/relationships/image" Target="../media/image279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65.emf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97.bin"/><Relationship Id="rId18" Type="http://schemas.openxmlformats.org/officeDocument/2006/relationships/oleObject" Target="../embeddings/oleObject300.bin"/><Relationship Id="rId26" Type="http://schemas.openxmlformats.org/officeDocument/2006/relationships/image" Target="../media/image294.emf"/><Relationship Id="rId3" Type="http://schemas.openxmlformats.org/officeDocument/2006/relationships/oleObject" Target="../embeddings/oleObject292.bin"/><Relationship Id="rId21" Type="http://schemas.openxmlformats.org/officeDocument/2006/relationships/image" Target="../media/image292.emf"/><Relationship Id="rId34" Type="http://schemas.openxmlformats.org/officeDocument/2006/relationships/image" Target="../media/image77.emf"/><Relationship Id="rId7" Type="http://schemas.openxmlformats.org/officeDocument/2006/relationships/oleObject" Target="../embeddings/oleObject294.bin"/><Relationship Id="rId12" Type="http://schemas.openxmlformats.org/officeDocument/2006/relationships/image" Target="../media/image288.emf"/><Relationship Id="rId17" Type="http://schemas.openxmlformats.org/officeDocument/2006/relationships/image" Target="../media/image290.emf"/><Relationship Id="rId25" Type="http://schemas.openxmlformats.org/officeDocument/2006/relationships/oleObject" Target="../embeddings/oleObject304.bin"/><Relationship Id="rId33" Type="http://schemas.openxmlformats.org/officeDocument/2006/relationships/oleObject" Target="../embeddings/oleObject309.bin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299.bin"/><Relationship Id="rId20" Type="http://schemas.openxmlformats.org/officeDocument/2006/relationships/oleObject" Target="../embeddings/oleObject301.bin"/><Relationship Id="rId29" Type="http://schemas.openxmlformats.org/officeDocument/2006/relationships/image" Target="../media/image295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67.emf"/><Relationship Id="rId11" Type="http://schemas.openxmlformats.org/officeDocument/2006/relationships/oleObject" Target="../embeddings/oleObject296.bin"/><Relationship Id="rId24" Type="http://schemas.openxmlformats.org/officeDocument/2006/relationships/oleObject" Target="../embeddings/oleObject303.bin"/><Relationship Id="rId32" Type="http://schemas.openxmlformats.org/officeDocument/2006/relationships/oleObject" Target="../embeddings/oleObject308.bin"/><Relationship Id="rId5" Type="http://schemas.openxmlformats.org/officeDocument/2006/relationships/oleObject" Target="../embeddings/oleObject293.bin"/><Relationship Id="rId15" Type="http://schemas.openxmlformats.org/officeDocument/2006/relationships/image" Target="../media/image289.emf"/><Relationship Id="rId23" Type="http://schemas.openxmlformats.org/officeDocument/2006/relationships/image" Target="../media/image293.emf"/><Relationship Id="rId28" Type="http://schemas.openxmlformats.org/officeDocument/2006/relationships/oleObject" Target="../embeddings/oleObject306.bin"/><Relationship Id="rId10" Type="http://schemas.openxmlformats.org/officeDocument/2006/relationships/image" Target="../media/image287.emf"/><Relationship Id="rId19" Type="http://schemas.openxmlformats.org/officeDocument/2006/relationships/image" Target="../media/image291.emf"/><Relationship Id="rId31" Type="http://schemas.openxmlformats.org/officeDocument/2006/relationships/image" Target="../media/image296.emf"/><Relationship Id="rId4" Type="http://schemas.openxmlformats.org/officeDocument/2006/relationships/image" Target="../media/image285.emf"/><Relationship Id="rId9" Type="http://schemas.openxmlformats.org/officeDocument/2006/relationships/oleObject" Target="../embeddings/oleObject295.bin"/><Relationship Id="rId14" Type="http://schemas.openxmlformats.org/officeDocument/2006/relationships/oleObject" Target="../embeddings/oleObject298.bin"/><Relationship Id="rId22" Type="http://schemas.openxmlformats.org/officeDocument/2006/relationships/oleObject" Target="../embeddings/oleObject302.bin"/><Relationship Id="rId27" Type="http://schemas.openxmlformats.org/officeDocument/2006/relationships/oleObject" Target="../embeddings/oleObject305.bin"/><Relationship Id="rId30" Type="http://schemas.openxmlformats.org/officeDocument/2006/relationships/oleObject" Target="../embeddings/oleObject307.bin"/><Relationship Id="rId35" Type="http://schemas.openxmlformats.org/officeDocument/2006/relationships/oleObject" Target="../embeddings/oleObject310.bin"/><Relationship Id="rId8" Type="http://schemas.openxmlformats.org/officeDocument/2006/relationships/image" Target="../media/image28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8.emf"/><Relationship Id="rId7" Type="http://schemas.openxmlformats.org/officeDocument/2006/relationships/image" Target="../media/image302.emf"/><Relationship Id="rId2" Type="http://schemas.openxmlformats.org/officeDocument/2006/relationships/image" Target="../media/image297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01.emf"/><Relationship Id="rId5" Type="http://schemas.openxmlformats.org/officeDocument/2006/relationships/image" Target="../media/image300.emf"/><Relationship Id="rId4" Type="http://schemas.openxmlformats.org/officeDocument/2006/relationships/image" Target="../media/image29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emf"/><Relationship Id="rId2" Type="http://schemas.openxmlformats.org/officeDocument/2006/relationships/image" Target="../media/image303.emf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16.bin"/><Relationship Id="rId18" Type="http://schemas.openxmlformats.org/officeDocument/2006/relationships/image" Target="../media/image311.emf"/><Relationship Id="rId26" Type="http://schemas.openxmlformats.org/officeDocument/2006/relationships/oleObject" Target="../embeddings/oleObject324.bin"/><Relationship Id="rId39" Type="http://schemas.openxmlformats.org/officeDocument/2006/relationships/oleObject" Target="../embeddings/oleObject331.bin"/><Relationship Id="rId21" Type="http://schemas.openxmlformats.org/officeDocument/2006/relationships/oleObject" Target="../embeddings/oleObject321.bin"/><Relationship Id="rId34" Type="http://schemas.openxmlformats.org/officeDocument/2006/relationships/image" Target="../media/image317.emf"/><Relationship Id="rId42" Type="http://schemas.openxmlformats.org/officeDocument/2006/relationships/oleObject" Target="../embeddings/oleObject333.bin"/><Relationship Id="rId47" Type="http://schemas.openxmlformats.org/officeDocument/2006/relationships/image" Target="../media/image322.emf"/><Relationship Id="rId50" Type="http://schemas.openxmlformats.org/officeDocument/2006/relationships/oleObject" Target="../embeddings/oleObject338.bin"/><Relationship Id="rId7" Type="http://schemas.openxmlformats.org/officeDocument/2006/relationships/oleObject" Target="../embeddings/oleObject313.bin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318.bin"/><Relationship Id="rId29" Type="http://schemas.openxmlformats.org/officeDocument/2006/relationships/image" Target="../media/image315.emf"/><Relationship Id="rId11" Type="http://schemas.openxmlformats.org/officeDocument/2006/relationships/oleObject" Target="../embeddings/oleObject315.bin"/><Relationship Id="rId24" Type="http://schemas.openxmlformats.org/officeDocument/2006/relationships/image" Target="../media/image313.emf"/><Relationship Id="rId32" Type="http://schemas.openxmlformats.org/officeDocument/2006/relationships/oleObject" Target="../embeddings/oleObject327.bin"/><Relationship Id="rId37" Type="http://schemas.openxmlformats.org/officeDocument/2006/relationships/oleObject" Target="../embeddings/oleObject330.bin"/><Relationship Id="rId40" Type="http://schemas.openxmlformats.org/officeDocument/2006/relationships/image" Target="../media/image75.emf"/><Relationship Id="rId45" Type="http://schemas.openxmlformats.org/officeDocument/2006/relationships/image" Target="../media/image321.emf"/><Relationship Id="rId5" Type="http://schemas.openxmlformats.org/officeDocument/2006/relationships/oleObject" Target="../embeddings/oleObject312.bin"/><Relationship Id="rId15" Type="http://schemas.openxmlformats.org/officeDocument/2006/relationships/oleObject" Target="../embeddings/oleObject317.bin"/><Relationship Id="rId23" Type="http://schemas.openxmlformats.org/officeDocument/2006/relationships/oleObject" Target="../embeddings/oleObject322.bin"/><Relationship Id="rId28" Type="http://schemas.openxmlformats.org/officeDocument/2006/relationships/oleObject" Target="../embeddings/oleObject325.bin"/><Relationship Id="rId36" Type="http://schemas.openxmlformats.org/officeDocument/2006/relationships/image" Target="../media/image318.emf"/><Relationship Id="rId49" Type="http://schemas.openxmlformats.org/officeDocument/2006/relationships/oleObject" Target="../embeddings/oleObject337.bin"/><Relationship Id="rId10" Type="http://schemas.openxmlformats.org/officeDocument/2006/relationships/image" Target="../media/image308.emf"/><Relationship Id="rId19" Type="http://schemas.openxmlformats.org/officeDocument/2006/relationships/oleObject" Target="../embeddings/oleObject320.bin"/><Relationship Id="rId31" Type="http://schemas.openxmlformats.org/officeDocument/2006/relationships/image" Target="../media/image316.emf"/><Relationship Id="rId44" Type="http://schemas.openxmlformats.org/officeDocument/2006/relationships/oleObject" Target="../embeddings/oleObject334.bin"/><Relationship Id="rId4" Type="http://schemas.openxmlformats.org/officeDocument/2006/relationships/image" Target="../media/image305.emf"/><Relationship Id="rId9" Type="http://schemas.openxmlformats.org/officeDocument/2006/relationships/oleObject" Target="../embeddings/oleObject314.bin"/><Relationship Id="rId14" Type="http://schemas.openxmlformats.org/officeDocument/2006/relationships/image" Target="../media/image310.emf"/><Relationship Id="rId22" Type="http://schemas.openxmlformats.org/officeDocument/2006/relationships/image" Target="../media/image169.emf"/><Relationship Id="rId27" Type="http://schemas.openxmlformats.org/officeDocument/2006/relationships/image" Target="../media/image314.emf"/><Relationship Id="rId30" Type="http://schemas.openxmlformats.org/officeDocument/2006/relationships/oleObject" Target="../embeddings/oleObject326.bin"/><Relationship Id="rId35" Type="http://schemas.openxmlformats.org/officeDocument/2006/relationships/oleObject" Target="../embeddings/oleObject329.bin"/><Relationship Id="rId43" Type="http://schemas.openxmlformats.org/officeDocument/2006/relationships/image" Target="../media/image320.png"/><Relationship Id="rId48" Type="http://schemas.openxmlformats.org/officeDocument/2006/relationships/oleObject" Target="../embeddings/oleObject336.bin"/><Relationship Id="rId8" Type="http://schemas.openxmlformats.org/officeDocument/2006/relationships/image" Target="../media/image307.emf"/><Relationship Id="rId51" Type="http://schemas.openxmlformats.org/officeDocument/2006/relationships/image" Target="../media/image323.emf"/><Relationship Id="rId3" Type="http://schemas.openxmlformats.org/officeDocument/2006/relationships/oleObject" Target="../embeddings/oleObject311.bin"/><Relationship Id="rId12" Type="http://schemas.openxmlformats.org/officeDocument/2006/relationships/image" Target="../media/image309.emf"/><Relationship Id="rId17" Type="http://schemas.openxmlformats.org/officeDocument/2006/relationships/oleObject" Target="../embeddings/oleObject319.bin"/><Relationship Id="rId25" Type="http://schemas.openxmlformats.org/officeDocument/2006/relationships/oleObject" Target="../embeddings/oleObject323.bin"/><Relationship Id="rId33" Type="http://schemas.openxmlformats.org/officeDocument/2006/relationships/oleObject" Target="../embeddings/oleObject328.bin"/><Relationship Id="rId38" Type="http://schemas.openxmlformats.org/officeDocument/2006/relationships/image" Target="../media/image319.emf"/><Relationship Id="rId46" Type="http://schemas.openxmlformats.org/officeDocument/2006/relationships/oleObject" Target="../embeddings/oleObject335.bin"/><Relationship Id="rId20" Type="http://schemas.openxmlformats.org/officeDocument/2006/relationships/image" Target="../media/image312.emf"/><Relationship Id="rId41" Type="http://schemas.openxmlformats.org/officeDocument/2006/relationships/oleObject" Target="../embeddings/oleObject332.bin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06.emf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44.bin"/><Relationship Id="rId18" Type="http://schemas.openxmlformats.org/officeDocument/2006/relationships/image" Target="../media/image331.emf"/><Relationship Id="rId26" Type="http://schemas.openxmlformats.org/officeDocument/2006/relationships/image" Target="../media/image18.emf"/><Relationship Id="rId39" Type="http://schemas.openxmlformats.org/officeDocument/2006/relationships/oleObject" Target="../embeddings/oleObject357.bin"/><Relationship Id="rId21" Type="http://schemas.openxmlformats.org/officeDocument/2006/relationships/oleObject" Target="../embeddings/oleObject348.bin"/><Relationship Id="rId34" Type="http://schemas.openxmlformats.org/officeDocument/2006/relationships/image" Target="../media/image336.emf"/><Relationship Id="rId42" Type="http://schemas.openxmlformats.org/officeDocument/2006/relationships/image" Target="../media/image339.emf"/><Relationship Id="rId7" Type="http://schemas.openxmlformats.org/officeDocument/2006/relationships/oleObject" Target="../embeddings/oleObject34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30.emf"/><Relationship Id="rId29" Type="http://schemas.openxmlformats.org/officeDocument/2006/relationships/oleObject" Target="../embeddings/oleObject352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25.emf"/><Relationship Id="rId11" Type="http://schemas.openxmlformats.org/officeDocument/2006/relationships/oleObject" Target="../embeddings/oleObject343.bin"/><Relationship Id="rId24" Type="http://schemas.openxmlformats.org/officeDocument/2006/relationships/image" Target="../media/image13.emf"/><Relationship Id="rId32" Type="http://schemas.openxmlformats.org/officeDocument/2006/relationships/image" Target="../media/image335.emf"/><Relationship Id="rId37" Type="http://schemas.openxmlformats.org/officeDocument/2006/relationships/oleObject" Target="../embeddings/oleObject356.bin"/><Relationship Id="rId40" Type="http://schemas.openxmlformats.org/officeDocument/2006/relationships/image" Target="../media/image306.emf"/><Relationship Id="rId45" Type="http://schemas.openxmlformats.org/officeDocument/2006/relationships/oleObject" Target="../embeddings/oleObject360.bin"/><Relationship Id="rId5" Type="http://schemas.openxmlformats.org/officeDocument/2006/relationships/oleObject" Target="../embeddings/oleObject340.bin"/><Relationship Id="rId15" Type="http://schemas.openxmlformats.org/officeDocument/2006/relationships/oleObject" Target="../embeddings/oleObject345.bin"/><Relationship Id="rId23" Type="http://schemas.openxmlformats.org/officeDocument/2006/relationships/oleObject" Target="../embeddings/oleObject349.bin"/><Relationship Id="rId28" Type="http://schemas.openxmlformats.org/officeDocument/2006/relationships/image" Target="../media/image333.emf"/><Relationship Id="rId36" Type="http://schemas.openxmlformats.org/officeDocument/2006/relationships/image" Target="../media/image337.emf"/><Relationship Id="rId10" Type="http://schemas.openxmlformats.org/officeDocument/2006/relationships/image" Target="../media/image327.emf"/><Relationship Id="rId19" Type="http://schemas.openxmlformats.org/officeDocument/2006/relationships/oleObject" Target="../embeddings/oleObject347.bin"/><Relationship Id="rId31" Type="http://schemas.openxmlformats.org/officeDocument/2006/relationships/oleObject" Target="../embeddings/oleObject353.bin"/><Relationship Id="rId44" Type="http://schemas.openxmlformats.org/officeDocument/2006/relationships/image" Target="../media/image12.emf"/><Relationship Id="rId4" Type="http://schemas.openxmlformats.org/officeDocument/2006/relationships/image" Target="../media/image324.emf"/><Relationship Id="rId9" Type="http://schemas.openxmlformats.org/officeDocument/2006/relationships/oleObject" Target="../embeddings/oleObject342.bin"/><Relationship Id="rId14" Type="http://schemas.openxmlformats.org/officeDocument/2006/relationships/image" Target="../media/image329.emf"/><Relationship Id="rId22" Type="http://schemas.openxmlformats.org/officeDocument/2006/relationships/image" Target="../media/image320.png"/><Relationship Id="rId27" Type="http://schemas.openxmlformats.org/officeDocument/2006/relationships/oleObject" Target="../embeddings/oleObject351.bin"/><Relationship Id="rId30" Type="http://schemas.openxmlformats.org/officeDocument/2006/relationships/image" Target="../media/image334.emf"/><Relationship Id="rId35" Type="http://schemas.openxmlformats.org/officeDocument/2006/relationships/oleObject" Target="../embeddings/oleObject355.bin"/><Relationship Id="rId43" Type="http://schemas.openxmlformats.org/officeDocument/2006/relationships/oleObject" Target="../embeddings/oleObject359.bin"/><Relationship Id="rId8" Type="http://schemas.openxmlformats.org/officeDocument/2006/relationships/image" Target="../media/image326.emf"/><Relationship Id="rId3" Type="http://schemas.openxmlformats.org/officeDocument/2006/relationships/oleObject" Target="../embeddings/oleObject339.bin"/><Relationship Id="rId12" Type="http://schemas.openxmlformats.org/officeDocument/2006/relationships/image" Target="../media/image328.emf"/><Relationship Id="rId17" Type="http://schemas.openxmlformats.org/officeDocument/2006/relationships/oleObject" Target="../embeddings/oleObject346.bin"/><Relationship Id="rId25" Type="http://schemas.openxmlformats.org/officeDocument/2006/relationships/oleObject" Target="../embeddings/oleObject350.bin"/><Relationship Id="rId33" Type="http://schemas.openxmlformats.org/officeDocument/2006/relationships/oleObject" Target="../embeddings/oleObject354.bin"/><Relationship Id="rId38" Type="http://schemas.openxmlformats.org/officeDocument/2006/relationships/image" Target="../media/image338.emf"/><Relationship Id="rId46" Type="http://schemas.openxmlformats.org/officeDocument/2006/relationships/image" Target="../media/image340.emf"/><Relationship Id="rId20" Type="http://schemas.openxmlformats.org/officeDocument/2006/relationships/image" Target="../media/image332.emf"/><Relationship Id="rId41" Type="http://schemas.openxmlformats.org/officeDocument/2006/relationships/oleObject" Target="../embeddings/oleObject358.bin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66.bin"/><Relationship Id="rId18" Type="http://schemas.openxmlformats.org/officeDocument/2006/relationships/image" Target="../media/image348.emf"/><Relationship Id="rId26" Type="http://schemas.openxmlformats.org/officeDocument/2006/relationships/image" Target="../media/image352.emf"/><Relationship Id="rId39" Type="http://schemas.openxmlformats.org/officeDocument/2006/relationships/oleObject" Target="../embeddings/oleObject379.bin"/><Relationship Id="rId21" Type="http://schemas.openxmlformats.org/officeDocument/2006/relationships/oleObject" Target="../embeddings/oleObject370.bin"/><Relationship Id="rId34" Type="http://schemas.openxmlformats.org/officeDocument/2006/relationships/image" Target="../media/image356.emf"/><Relationship Id="rId42" Type="http://schemas.openxmlformats.org/officeDocument/2006/relationships/image" Target="../media/image360.emf"/><Relationship Id="rId47" Type="http://schemas.openxmlformats.org/officeDocument/2006/relationships/oleObject" Target="../embeddings/oleObject383.bin"/><Relationship Id="rId50" Type="http://schemas.openxmlformats.org/officeDocument/2006/relationships/image" Target="../media/image332.emf"/><Relationship Id="rId7" Type="http://schemas.openxmlformats.org/officeDocument/2006/relationships/oleObject" Target="../embeddings/oleObject36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47.emf"/><Relationship Id="rId29" Type="http://schemas.openxmlformats.org/officeDocument/2006/relationships/oleObject" Target="../embeddings/oleObject374.bin"/><Relationship Id="rId11" Type="http://schemas.openxmlformats.org/officeDocument/2006/relationships/oleObject" Target="../embeddings/oleObject365.bin"/><Relationship Id="rId24" Type="http://schemas.openxmlformats.org/officeDocument/2006/relationships/image" Target="../media/image351.emf"/><Relationship Id="rId32" Type="http://schemas.openxmlformats.org/officeDocument/2006/relationships/image" Target="../media/image355.emf"/><Relationship Id="rId37" Type="http://schemas.openxmlformats.org/officeDocument/2006/relationships/oleObject" Target="../embeddings/oleObject378.bin"/><Relationship Id="rId40" Type="http://schemas.openxmlformats.org/officeDocument/2006/relationships/image" Target="../media/image359.emf"/><Relationship Id="rId45" Type="http://schemas.openxmlformats.org/officeDocument/2006/relationships/oleObject" Target="../embeddings/oleObject382.bin"/><Relationship Id="rId5" Type="http://schemas.openxmlformats.org/officeDocument/2006/relationships/oleObject" Target="../embeddings/oleObject362.bin"/><Relationship Id="rId15" Type="http://schemas.openxmlformats.org/officeDocument/2006/relationships/oleObject" Target="../embeddings/oleObject367.bin"/><Relationship Id="rId23" Type="http://schemas.openxmlformats.org/officeDocument/2006/relationships/oleObject" Target="../embeddings/oleObject371.bin"/><Relationship Id="rId28" Type="http://schemas.openxmlformats.org/officeDocument/2006/relationships/image" Target="../media/image353.emf"/><Relationship Id="rId36" Type="http://schemas.openxmlformats.org/officeDocument/2006/relationships/image" Target="../media/image357.emf"/><Relationship Id="rId49" Type="http://schemas.openxmlformats.org/officeDocument/2006/relationships/oleObject" Target="../embeddings/oleObject384.bin"/><Relationship Id="rId10" Type="http://schemas.openxmlformats.org/officeDocument/2006/relationships/image" Target="../media/image344.emf"/><Relationship Id="rId19" Type="http://schemas.openxmlformats.org/officeDocument/2006/relationships/oleObject" Target="../embeddings/oleObject369.bin"/><Relationship Id="rId31" Type="http://schemas.openxmlformats.org/officeDocument/2006/relationships/oleObject" Target="../embeddings/oleObject375.bin"/><Relationship Id="rId44" Type="http://schemas.openxmlformats.org/officeDocument/2006/relationships/image" Target="../media/image361.emf"/><Relationship Id="rId52" Type="http://schemas.openxmlformats.org/officeDocument/2006/relationships/image" Target="../media/image362.emf"/><Relationship Id="rId4" Type="http://schemas.openxmlformats.org/officeDocument/2006/relationships/image" Target="../media/image341.emf"/><Relationship Id="rId9" Type="http://schemas.openxmlformats.org/officeDocument/2006/relationships/oleObject" Target="../embeddings/oleObject364.bin"/><Relationship Id="rId14" Type="http://schemas.openxmlformats.org/officeDocument/2006/relationships/image" Target="../media/image346.emf"/><Relationship Id="rId22" Type="http://schemas.openxmlformats.org/officeDocument/2006/relationships/image" Target="../media/image350.emf"/><Relationship Id="rId27" Type="http://schemas.openxmlformats.org/officeDocument/2006/relationships/oleObject" Target="../embeddings/oleObject373.bin"/><Relationship Id="rId30" Type="http://schemas.openxmlformats.org/officeDocument/2006/relationships/image" Target="../media/image354.emf"/><Relationship Id="rId35" Type="http://schemas.openxmlformats.org/officeDocument/2006/relationships/oleObject" Target="../embeddings/oleObject377.bin"/><Relationship Id="rId43" Type="http://schemas.openxmlformats.org/officeDocument/2006/relationships/oleObject" Target="../embeddings/oleObject381.bin"/><Relationship Id="rId48" Type="http://schemas.openxmlformats.org/officeDocument/2006/relationships/image" Target="../media/image331.emf"/><Relationship Id="rId8" Type="http://schemas.openxmlformats.org/officeDocument/2006/relationships/image" Target="../media/image343.emf"/><Relationship Id="rId51" Type="http://schemas.openxmlformats.org/officeDocument/2006/relationships/oleObject" Target="../embeddings/oleObject385.bin"/><Relationship Id="rId3" Type="http://schemas.openxmlformats.org/officeDocument/2006/relationships/oleObject" Target="../embeddings/oleObject361.bin"/><Relationship Id="rId12" Type="http://schemas.openxmlformats.org/officeDocument/2006/relationships/image" Target="../media/image345.emf"/><Relationship Id="rId17" Type="http://schemas.openxmlformats.org/officeDocument/2006/relationships/oleObject" Target="../embeddings/oleObject368.bin"/><Relationship Id="rId25" Type="http://schemas.openxmlformats.org/officeDocument/2006/relationships/oleObject" Target="../embeddings/oleObject372.bin"/><Relationship Id="rId33" Type="http://schemas.openxmlformats.org/officeDocument/2006/relationships/oleObject" Target="../embeddings/oleObject376.bin"/><Relationship Id="rId38" Type="http://schemas.openxmlformats.org/officeDocument/2006/relationships/image" Target="../media/image358.emf"/><Relationship Id="rId46" Type="http://schemas.openxmlformats.org/officeDocument/2006/relationships/image" Target="../media/image330.emf"/><Relationship Id="rId20" Type="http://schemas.openxmlformats.org/officeDocument/2006/relationships/image" Target="../media/image349.emf"/><Relationship Id="rId41" Type="http://schemas.openxmlformats.org/officeDocument/2006/relationships/oleObject" Target="../embeddings/oleObject380.bin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4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91.bin"/><Relationship Id="rId18" Type="http://schemas.openxmlformats.org/officeDocument/2006/relationships/image" Target="../media/image367.emf"/><Relationship Id="rId26" Type="http://schemas.openxmlformats.org/officeDocument/2006/relationships/image" Target="../media/image371.emf"/><Relationship Id="rId39" Type="http://schemas.openxmlformats.org/officeDocument/2006/relationships/oleObject" Target="../embeddings/oleObject404.bin"/><Relationship Id="rId21" Type="http://schemas.openxmlformats.org/officeDocument/2006/relationships/oleObject" Target="../embeddings/oleObject395.bin"/><Relationship Id="rId34" Type="http://schemas.openxmlformats.org/officeDocument/2006/relationships/image" Target="../media/image375.emf"/><Relationship Id="rId42" Type="http://schemas.openxmlformats.org/officeDocument/2006/relationships/image" Target="../media/image379.emf"/><Relationship Id="rId7" Type="http://schemas.openxmlformats.org/officeDocument/2006/relationships/oleObject" Target="../embeddings/oleObject38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66.emf"/><Relationship Id="rId20" Type="http://schemas.openxmlformats.org/officeDocument/2006/relationships/image" Target="../media/image368.emf"/><Relationship Id="rId29" Type="http://schemas.openxmlformats.org/officeDocument/2006/relationships/oleObject" Target="../embeddings/oleObject399.bin"/><Relationship Id="rId41" Type="http://schemas.openxmlformats.org/officeDocument/2006/relationships/oleObject" Target="../embeddings/oleObject405.bin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53.emf"/><Relationship Id="rId11" Type="http://schemas.openxmlformats.org/officeDocument/2006/relationships/oleObject" Target="../embeddings/oleObject390.bin"/><Relationship Id="rId24" Type="http://schemas.openxmlformats.org/officeDocument/2006/relationships/image" Target="../media/image370.emf"/><Relationship Id="rId32" Type="http://schemas.openxmlformats.org/officeDocument/2006/relationships/image" Target="../media/image374.emf"/><Relationship Id="rId37" Type="http://schemas.openxmlformats.org/officeDocument/2006/relationships/oleObject" Target="../embeddings/oleObject403.bin"/><Relationship Id="rId40" Type="http://schemas.openxmlformats.org/officeDocument/2006/relationships/image" Target="../media/image378.emf"/><Relationship Id="rId5" Type="http://schemas.openxmlformats.org/officeDocument/2006/relationships/oleObject" Target="../embeddings/oleObject387.bin"/><Relationship Id="rId15" Type="http://schemas.openxmlformats.org/officeDocument/2006/relationships/oleObject" Target="../embeddings/oleObject392.bin"/><Relationship Id="rId23" Type="http://schemas.openxmlformats.org/officeDocument/2006/relationships/oleObject" Target="../embeddings/oleObject396.bin"/><Relationship Id="rId28" Type="http://schemas.openxmlformats.org/officeDocument/2006/relationships/image" Target="../media/image372.emf"/><Relationship Id="rId36" Type="http://schemas.openxmlformats.org/officeDocument/2006/relationships/image" Target="../media/image376.emf"/><Relationship Id="rId10" Type="http://schemas.openxmlformats.org/officeDocument/2006/relationships/image" Target="../media/image250.emf"/><Relationship Id="rId19" Type="http://schemas.openxmlformats.org/officeDocument/2006/relationships/oleObject" Target="../embeddings/oleObject394.bin"/><Relationship Id="rId31" Type="http://schemas.openxmlformats.org/officeDocument/2006/relationships/oleObject" Target="../embeddings/oleObject400.bin"/><Relationship Id="rId4" Type="http://schemas.openxmlformats.org/officeDocument/2006/relationships/image" Target="../media/image363.emf"/><Relationship Id="rId9" Type="http://schemas.openxmlformats.org/officeDocument/2006/relationships/oleObject" Target="../embeddings/oleObject389.bin"/><Relationship Id="rId14" Type="http://schemas.openxmlformats.org/officeDocument/2006/relationships/image" Target="../media/image365.emf"/><Relationship Id="rId22" Type="http://schemas.openxmlformats.org/officeDocument/2006/relationships/image" Target="../media/image369.emf"/><Relationship Id="rId27" Type="http://schemas.openxmlformats.org/officeDocument/2006/relationships/oleObject" Target="../embeddings/oleObject398.bin"/><Relationship Id="rId30" Type="http://schemas.openxmlformats.org/officeDocument/2006/relationships/image" Target="../media/image373.emf"/><Relationship Id="rId35" Type="http://schemas.openxmlformats.org/officeDocument/2006/relationships/oleObject" Target="../embeddings/oleObject402.bin"/><Relationship Id="rId8" Type="http://schemas.openxmlformats.org/officeDocument/2006/relationships/image" Target="../media/image249.emf"/><Relationship Id="rId3" Type="http://schemas.openxmlformats.org/officeDocument/2006/relationships/oleObject" Target="../embeddings/oleObject386.bin"/><Relationship Id="rId12" Type="http://schemas.openxmlformats.org/officeDocument/2006/relationships/image" Target="../media/image364.emf"/><Relationship Id="rId17" Type="http://schemas.openxmlformats.org/officeDocument/2006/relationships/oleObject" Target="../embeddings/oleObject393.bin"/><Relationship Id="rId25" Type="http://schemas.openxmlformats.org/officeDocument/2006/relationships/oleObject" Target="../embeddings/oleObject397.bin"/><Relationship Id="rId33" Type="http://schemas.openxmlformats.org/officeDocument/2006/relationships/oleObject" Target="../embeddings/oleObject401.bin"/><Relationship Id="rId38" Type="http://schemas.openxmlformats.org/officeDocument/2006/relationships/image" Target="../media/image377.emf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11.bin"/><Relationship Id="rId18" Type="http://schemas.openxmlformats.org/officeDocument/2006/relationships/image" Target="../media/image387.emf"/><Relationship Id="rId26" Type="http://schemas.openxmlformats.org/officeDocument/2006/relationships/image" Target="../media/image390.emf"/><Relationship Id="rId3" Type="http://schemas.openxmlformats.org/officeDocument/2006/relationships/oleObject" Target="../embeddings/oleObject406.bin"/><Relationship Id="rId21" Type="http://schemas.openxmlformats.org/officeDocument/2006/relationships/oleObject" Target="../embeddings/oleObject415.bin"/><Relationship Id="rId34" Type="http://schemas.openxmlformats.org/officeDocument/2006/relationships/image" Target="../media/image392.emf"/><Relationship Id="rId7" Type="http://schemas.openxmlformats.org/officeDocument/2006/relationships/oleObject" Target="../embeddings/oleObject408.bin"/><Relationship Id="rId12" Type="http://schemas.openxmlformats.org/officeDocument/2006/relationships/image" Target="../media/image384.emf"/><Relationship Id="rId17" Type="http://schemas.openxmlformats.org/officeDocument/2006/relationships/oleObject" Target="../embeddings/oleObject413.bin"/><Relationship Id="rId25" Type="http://schemas.openxmlformats.org/officeDocument/2006/relationships/oleObject" Target="../embeddings/oleObject417.bin"/><Relationship Id="rId33" Type="http://schemas.openxmlformats.org/officeDocument/2006/relationships/oleObject" Target="../embeddings/oleObject42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86.emf"/><Relationship Id="rId20" Type="http://schemas.openxmlformats.org/officeDocument/2006/relationships/image" Target="../media/image388.emf"/><Relationship Id="rId29" Type="http://schemas.openxmlformats.org/officeDocument/2006/relationships/oleObject" Target="../embeddings/oleObject419.bin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81.emf"/><Relationship Id="rId11" Type="http://schemas.openxmlformats.org/officeDocument/2006/relationships/oleObject" Target="../embeddings/oleObject410.bin"/><Relationship Id="rId24" Type="http://schemas.openxmlformats.org/officeDocument/2006/relationships/image" Target="../media/image364.emf"/><Relationship Id="rId32" Type="http://schemas.openxmlformats.org/officeDocument/2006/relationships/image" Target="../media/image391.emf"/><Relationship Id="rId5" Type="http://schemas.openxmlformats.org/officeDocument/2006/relationships/oleObject" Target="../embeddings/oleObject407.bin"/><Relationship Id="rId15" Type="http://schemas.openxmlformats.org/officeDocument/2006/relationships/oleObject" Target="../embeddings/oleObject412.bin"/><Relationship Id="rId23" Type="http://schemas.openxmlformats.org/officeDocument/2006/relationships/oleObject" Target="../embeddings/oleObject416.bin"/><Relationship Id="rId28" Type="http://schemas.openxmlformats.org/officeDocument/2006/relationships/image" Target="../media/image373.emf"/><Relationship Id="rId10" Type="http://schemas.openxmlformats.org/officeDocument/2006/relationships/image" Target="../media/image383.emf"/><Relationship Id="rId19" Type="http://schemas.openxmlformats.org/officeDocument/2006/relationships/oleObject" Target="../embeddings/oleObject414.bin"/><Relationship Id="rId31" Type="http://schemas.openxmlformats.org/officeDocument/2006/relationships/oleObject" Target="../embeddings/oleObject420.bin"/><Relationship Id="rId4" Type="http://schemas.openxmlformats.org/officeDocument/2006/relationships/image" Target="../media/image380.emf"/><Relationship Id="rId9" Type="http://schemas.openxmlformats.org/officeDocument/2006/relationships/oleObject" Target="../embeddings/oleObject409.bin"/><Relationship Id="rId14" Type="http://schemas.openxmlformats.org/officeDocument/2006/relationships/image" Target="../media/image385.emf"/><Relationship Id="rId22" Type="http://schemas.openxmlformats.org/officeDocument/2006/relationships/image" Target="../media/image389.emf"/><Relationship Id="rId27" Type="http://schemas.openxmlformats.org/officeDocument/2006/relationships/oleObject" Target="../embeddings/oleObject418.bin"/><Relationship Id="rId30" Type="http://schemas.openxmlformats.org/officeDocument/2006/relationships/image" Target="../media/image374.emf"/><Relationship Id="rId8" Type="http://schemas.openxmlformats.org/officeDocument/2006/relationships/image" Target="../media/image382.emf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27.bin"/><Relationship Id="rId18" Type="http://schemas.openxmlformats.org/officeDocument/2006/relationships/image" Target="../media/image399.emf"/><Relationship Id="rId26" Type="http://schemas.openxmlformats.org/officeDocument/2006/relationships/oleObject" Target="../embeddings/oleObject434.bin"/><Relationship Id="rId39" Type="http://schemas.openxmlformats.org/officeDocument/2006/relationships/image" Target="../media/image408.emf"/><Relationship Id="rId21" Type="http://schemas.openxmlformats.org/officeDocument/2006/relationships/oleObject" Target="../embeddings/oleObject431.bin"/><Relationship Id="rId34" Type="http://schemas.openxmlformats.org/officeDocument/2006/relationships/image" Target="../media/image406.emf"/><Relationship Id="rId42" Type="http://schemas.openxmlformats.org/officeDocument/2006/relationships/oleObject" Target="../embeddings/oleObject443.bin"/><Relationship Id="rId47" Type="http://schemas.openxmlformats.org/officeDocument/2006/relationships/image" Target="../media/image412.emf"/><Relationship Id="rId50" Type="http://schemas.openxmlformats.org/officeDocument/2006/relationships/oleObject" Target="../embeddings/oleObject447.bin"/><Relationship Id="rId7" Type="http://schemas.openxmlformats.org/officeDocument/2006/relationships/oleObject" Target="../embeddings/oleObject42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98.emf"/><Relationship Id="rId29" Type="http://schemas.openxmlformats.org/officeDocument/2006/relationships/oleObject" Target="../embeddings/oleObject436.bin"/><Relationship Id="rId11" Type="http://schemas.openxmlformats.org/officeDocument/2006/relationships/oleObject" Target="../embeddings/oleObject426.bin"/><Relationship Id="rId24" Type="http://schemas.openxmlformats.org/officeDocument/2006/relationships/oleObject" Target="../embeddings/oleObject433.bin"/><Relationship Id="rId32" Type="http://schemas.openxmlformats.org/officeDocument/2006/relationships/image" Target="../media/image405.emf"/><Relationship Id="rId37" Type="http://schemas.openxmlformats.org/officeDocument/2006/relationships/oleObject" Target="../embeddings/oleObject440.bin"/><Relationship Id="rId40" Type="http://schemas.openxmlformats.org/officeDocument/2006/relationships/oleObject" Target="../embeddings/oleObject442.bin"/><Relationship Id="rId45" Type="http://schemas.openxmlformats.org/officeDocument/2006/relationships/image" Target="../media/image411.emf"/><Relationship Id="rId5" Type="http://schemas.openxmlformats.org/officeDocument/2006/relationships/oleObject" Target="../embeddings/oleObject423.bin"/><Relationship Id="rId15" Type="http://schemas.openxmlformats.org/officeDocument/2006/relationships/oleObject" Target="../embeddings/oleObject428.bin"/><Relationship Id="rId23" Type="http://schemas.openxmlformats.org/officeDocument/2006/relationships/oleObject" Target="../embeddings/oleObject432.bin"/><Relationship Id="rId28" Type="http://schemas.openxmlformats.org/officeDocument/2006/relationships/image" Target="../media/image403.emf"/><Relationship Id="rId36" Type="http://schemas.openxmlformats.org/officeDocument/2006/relationships/image" Target="../media/image407.emf"/><Relationship Id="rId49" Type="http://schemas.openxmlformats.org/officeDocument/2006/relationships/image" Target="../media/image413.emf"/><Relationship Id="rId10" Type="http://schemas.openxmlformats.org/officeDocument/2006/relationships/image" Target="../media/image396.emf"/><Relationship Id="rId19" Type="http://schemas.openxmlformats.org/officeDocument/2006/relationships/oleObject" Target="../embeddings/oleObject430.bin"/><Relationship Id="rId31" Type="http://schemas.openxmlformats.org/officeDocument/2006/relationships/oleObject" Target="../embeddings/oleObject437.bin"/><Relationship Id="rId44" Type="http://schemas.openxmlformats.org/officeDocument/2006/relationships/oleObject" Target="../embeddings/oleObject444.bin"/><Relationship Id="rId4" Type="http://schemas.openxmlformats.org/officeDocument/2006/relationships/image" Target="../media/image393.emf"/><Relationship Id="rId9" Type="http://schemas.openxmlformats.org/officeDocument/2006/relationships/oleObject" Target="../embeddings/oleObject425.bin"/><Relationship Id="rId14" Type="http://schemas.openxmlformats.org/officeDocument/2006/relationships/image" Target="../media/image306.emf"/><Relationship Id="rId22" Type="http://schemas.openxmlformats.org/officeDocument/2006/relationships/image" Target="../media/image401.emf"/><Relationship Id="rId27" Type="http://schemas.openxmlformats.org/officeDocument/2006/relationships/oleObject" Target="../embeddings/oleObject435.bin"/><Relationship Id="rId30" Type="http://schemas.openxmlformats.org/officeDocument/2006/relationships/image" Target="../media/image404.emf"/><Relationship Id="rId35" Type="http://schemas.openxmlformats.org/officeDocument/2006/relationships/oleObject" Target="../embeddings/oleObject439.bin"/><Relationship Id="rId43" Type="http://schemas.openxmlformats.org/officeDocument/2006/relationships/image" Target="../media/image410.emf"/><Relationship Id="rId48" Type="http://schemas.openxmlformats.org/officeDocument/2006/relationships/oleObject" Target="../embeddings/oleObject446.bin"/><Relationship Id="rId8" Type="http://schemas.openxmlformats.org/officeDocument/2006/relationships/image" Target="../media/image395.emf"/><Relationship Id="rId51" Type="http://schemas.openxmlformats.org/officeDocument/2006/relationships/image" Target="../media/image414.emf"/><Relationship Id="rId3" Type="http://schemas.openxmlformats.org/officeDocument/2006/relationships/oleObject" Target="../embeddings/oleObject422.bin"/><Relationship Id="rId12" Type="http://schemas.openxmlformats.org/officeDocument/2006/relationships/image" Target="../media/image397.emf"/><Relationship Id="rId17" Type="http://schemas.openxmlformats.org/officeDocument/2006/relationships/oleObject" Target="../embeddings/oleObject429.bin"/><Relationship Id="rId25" Type="http://schemas.openxmlformats.org/officeDocument/2006/relationships/image" Target="../media/image402.emf"/><Relationship Id="rId33" Type="http://schemas.openxmlformats.org/officeDocument/2006/relationships/oleObject" Target="../embeddings/oleObject438.bin"/><Relationship Id="rId38" Type="http://schemas.openxmlformats.org/officeDocument/2006/relationships/oleObject" Target="../embeddings/oleObject441.bin"/><Relationship Id="rId46" Type="http://schemas.openxmlformats.org/officeDocument/2006/relationships/oleObject" Target="../embeddings/oleObject445.bin"/><Relationship Id="rId20" Type="http://schemas.openxmlformats.org/officeDocument/2006/relationships/image" Target="../media/image400.emf"/><Relationship Id="rId41" Type="http://schemas.openxmlformats.org/officeDocument/2006/relationships/image" Target="../media/image409.e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94.emf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53.bin"/><Relationship Id="rId18" Type="http://schemas.openxmlformats.org/officeDocument/2006/relationships/image" Target="../media/image422.emf"/><Relationship Id="rId26" Type="http://schemas.openxmlformats.org/officeDocument/2006/relationships/image" Target="../media/image426.emf"/><Relationship Id="rId39" Type="http://schemas.openxmlformats.org/officeDocument/2006/relationships/oleObject" Target="../embeddings/oleObject468.bin"/><Relationship Id="rId21" Type="http://schemas.openxmlformats.org/officeDocument/2006/relationships/oleObject" Target="../embeddings/oleObject457.bin"/><Relationship Id="rId34" Type="http://schemas.openxmlformats.org/officeDocument/2006/relationships/image" Target="../media/image430.emf"/><Relationship Id="rId42" Type="http://schemas.openxmlformats.org/officeDocument/2006/relationships/image" Target="../media/image333.emf"/><Relationship Id="rId7" Type="http://schemas.openxmlformats.org/officeDocument/2006/relationships/oleObject" Target="../embeddings/oleObject45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21.emf"/><Relationship Id="rId29" Type="http://schemas.openxmlformats.org/officeDocument/2006/relationships/oleObject" Target="../embeddings/oleObject461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416.emf"/><Relationship Id="rId11" Type="http://schemas.openxmlformats.org/officeDocument/2006/relationships/oleObject" Target="../embeddings/oleObject452.bin"/><Relationship Id="rId24" Type="http://schemas.openxmlformats.org/officeDocument/2006/relationships/image" Target="../media/image425.emf"/><Relationship Id="rId32" Type="http://schemas.openxmlformats.org/officeDocument/2006/relationships/image" Target="../media/image429.emf"/><Relationship Id="rId37" Type="http://schemas.openxmlformats.org/officeDocument/2006/relationships/oleObject" Target="../embeddings/oleObject466.bin"/><Relationship Id="rId40" Type="http://schemas.openxmlformats.org/officeDocument/2006/relationships/image" Target="../media/image431.emf"/><Relationship Id="rId45" Type="http://schemas.openxmlformats.org/officeDocument/2006/relationships/oleObject" Target="../embeddings/oleObject471.bin"/><Relationship Id="rId5" Type="http://schemas.openxmlformats.org/officeDocument/2006/relationships/oleObject" Target="../embeddings/oleObject449.bin"/><Relationship Id="rId15" Type="http://schemas.openxmlformats.org/officeDocument/2006/relationships/oleObject" Target="../embeddings/oleObject454.bin"/><Relationship Id="rId23" Type="http://schemas.openxmlformats.org/officeDocument/2006/relationships/oleObject" Target="../embeddings/oleObject458.bin"/><Relationship Id="rId28" Type="http://schemas.openxmlformats.org/officeDocument/2006/relationships/image" Target="../media/image427.emf"/><Relationship Id="rId36" Type="http://schemas.openxmlformats.org/officeDocument/2006/relationships/oleObject" Target="../embeddings/oleObject465.bin"/><Relationship Id="rId10" Type="http://schemas.openxmlformats.org/officeDocument/2006/relationships/image" Target="../media/image418.emf"/><Relationship Id="rId19" Type="http://schemas.openxmlformats.org/officeDocument/2006/relationships/oleObject" Target="../embeddings/oleObject456.bin"/><Relationship Id="rId31" Type="http://schemas.openxmlformats.org/officeDocument/2006/relationships/oleObject" Target="../embeddings/oleObject462.bin"/><Relationship Id="rId44" Type="http://schemas.openxmlformats.org/officeDocument/2006/relationships/image" Target="../media/image13.emf"/><Relationship Id="rId4" Type="http://schemas.openxmlformats.org/officeDocument/2006/relationships/image" Target="../media/image415.emf"/><Relationship Id="rId9" Type="http://schemas.openxmlformats.org/officeDocument/2006/relationships/oleObject" Target="../embeddings/oleObject451.bin"/><Relationship Id="rId14" Type="http://schemas.openxmlformats.org/officeDocument/2006/relationships/image" Target="../media/image420.emf"/><Relationship Id="rId22" Type="http://schemas.openxmlformats.org/officeDocument/2006/relationships/image" Target="../media/image424.emf"/><Relationship Id="rId27" Type="http://schemas.openxmlformats.org/officeDocument/2006/relationships/oleObject" Target="../embeddings/oleObject460.bin"/><Relationship Id="rId30" Type="http://schemas.openxmlformats.org/officeDocument/2006/relationships/image" Target="../media/image428.emf"/><Relationship Id="rId35" Type="http://schemas.openxmlformats.org/officeDocument/2006/relationships/oleObject" Target="../embeddings/oleObject464.bin"/><Relationship Id="rId43" Type="http://schemas.openxmlformats.org/officeDocument/2006/relationships/oleObject" Target="../embeddings/oleObject470.bin"/><Relationship Id="rId8" Type="http://schemas.openxmlformats.org/officeDocument/2006/relationships/image" Target="../media/image417.emf"/><Relationship Id="rId3" Type="http://schemas.openxmlformats.org/officeDocument/2006/relationships/oleObject" Target="../embeddings/oleObject448.bin"/><Relationship Id="rId12" Type="http://schemas.openxmlformats.org/officeDocument/2006/relationships/image" Target="../media/image419.emf"/><Relationship Id="rId17" Type="http://schemas.openxmlformats.org/officeDocument/2006/relationships/oleObject" Target="../embeddings/oleObject455.bin"/><Relationship Id="rId25" Type="http://schemas.openxmlformats.org/officeDocument/2006/relationships/oleObject" Target="../embeddings/oleObject459.bin"/><Relationship Id="rId33" Type="http://schemas.openxmlformats.org/officeDocument/2006/relationships/oleObject" Target="../embeddings/oleObject463.bin"/><Relationship Id="rId38" Type="http://schemas.openxmlformats.org/officeDocument/2006/relationships/oleObject" Target="../embeddings/oleObject467.bin"/><Relationship Id="rId46" Type="http://schemas.openxmlformats.org/officeDocument/2006/relationships/image" Target="../media/image18.emf"/><Relationship Id="rId20" Type="http://schemas.openxmlformats.org/officeDocument/2006/relationships/image" Target="../media/image423.emf"/><Relationship Id="rId41" Type="http://schemas.openxmlformats.org/officeDocument/2006/relationships/oleObject" Target="../embeddings/oleObject469.bin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77.bin"/><Relationship Id="rId18" Type="http://schemas.openxmlformats.org/officeDocument/2006/relationships/image" Target="../media/image439.emf"/><Relationship Id="rId26" Type="http://schemas.openxmlformats.org/officeDocument/2006/relationships/image" Target="../media/image443.emf"/><Relationship Id="rId39" Type="http://schemas.openxmlformats.org/officeDocument/2006/relationships/oleObject" Target="../embeddings/oleObject490.bin"/><Relationship Id="rId21" Type="http://schemas.openxmlformats.org/officeDocument/2006/relationships/oleObject" Target="../embeddings/oleObject481.bin"/><Relationship Id="rId34" Type="http://schemas.openxmlformats.org/officeDocument/2006/relationships/image" Target="../media/image447.emf"/><Relationship Id="rId42" Type="http://schemas.openxmlformats.org/officeDocument/2006/relationships/image" Target="../media/image450.emf"/><Relationship Id="rId47" Type="http://schemas.openxmlformats.org/officeDocument/2006/relationships/oleObject" Target="../embeddings/oleObject494.bin"/><Relationship Id="rId50" Type="http://schemas.openxmlformats.org/officeDocument/2006/relationships/image" Target="../media/image454.emf"/><Relationship Id="rId55" Type="http://schemas.openxmlformats.org/officeDocument/2006/relationships/oleObject" Target="../embeddings/oleObject498.bin"/><Relationship Id="rId7" Type="http://schemas.openxmlformats.org/officeDocument/2006/relationships/oleObject" Target="../embeddings/oleObject47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38.emf"/><Relationship Id="rId29" Type="http://schemas.openxmlformats.org/officeDocument/2006/relationships/oleObject" Target="../embeddings/oleObject485.bin"/><Relationship Id="rId11" Type="http://schemas.openxmlformats.org/officeDocument/2006/relationships/oleObject" Target="../embeddings/oleObject476.bin"/><Relationship Id="rId24" Type="http://schemas.openxmlformats.org/officeDocument/2006/relationships/image" Target="../media/image442.emf"/><Relationship Id="rId32" Type="http://schemas.openxmlformats.org/officeDocument/2006/relationships/image" Target="../media/image446.emf"/><Relationship Id="rId37" Type="http://schemas.openxmlformats.org/officeDocument/2006/relationships/oleObject" Target="../embeddings/oleObject489.bin"/><Relationship Id="rId40" Type="http://schemas.openxmlformats.org/officeDocument/2006/relationships/image" Target="../media/image422.emf"/><Relationship Id="rId45" Type="http://schemas.openxmlformats.org/officeDocument/2006/relationships/oleObject" Target="../embeddings/oleObject493.bin"/><Relationship Id="rId53" Type="http://schemas.openxmlformats.org/officeDocument/2006/relationships/oleObject" Target="../embeddings/oleObject497.bin"/><Relationship Id="rId5" Type="http://schemas.openxmlformats.org/officeDocument/2006/relationships/oleObject" Target="../embeddings/oleObject473.bin"/><Relationship Id="rId19" Type="http://schemas.openxmlformats.org/officeDocument/2006/relationships/oleObject" Target="../embeddings/oleObject480.bin"/><Relationship Id="rId4" Type="http://schemas.openxmlformats.org/officeDocument/2006/relationships/image" Target="../media/image432.emf"/><Relationship Id="rId9" Type="http://schemas.openxmlformats.org/officeDocument/2006/relationships/oleObject" Target="../embeddings/oleObject475.bin"/><Relationship Id="rId14" Type="http://schemas.openxmlformats.org/officeDocument/2006/relationships/image" Target="../media/image437.emf"/><Relationship Id="rId22" Type="http://schemas.openxmlformats.org/officeDocument/2006/relationships/image" Target="../media/image441.emf"/><Relationship Id="rId27" Type="http://schemas.openxmlformats.org/officeDocument/2006/relationships/oleObject" Target="../embeddings/oleObject484.bin"/><Relationship Id="rId30" Type="http://schemas.openxmlformats.org/officeDocument/2006/relationships/image" Target="../media/image445.emf"/><Relationship Id="rId35" Type="http://schemas.openxmlformats.org/officeDocument/2006/relationships/oleObject" Target="../embeddings/oleObject488.bin"/><Relationship Id="rId43" Type="http://schemas.openxmlformats.org/officeDocument/2006/relationships/oleObject" Target="../embeddings/oleObject492.bin"/><Relationship Id="rId48" Type="http://schemas.openxmlformats.org/officeDocument/2006/relationships/image" Target="../media/image453.emf"/><Relationship Id="rId56" Type="http://schemas.openxmlformats.org/officeDocument/2006/relationships/image" Target="../media/image457.emf"/><Relationship Id="rId8" Type="http://schemas.openxmlformats.org/officeDocument/2006/relationships/image" Target="../media/image434.emf"/><Relationship Id="rId51" Type="http://schemas.openxmlformats.org/officeDocument/2006/relationships/oleObject" Target="../embeddings/oleObject496.bin"/><Relationship Id="rId3" Type="http://schemas.openxmlformats.org/officeDocument/2006/relationships/oleObject" Target="../embeddings/oleObject472.bin"/><Relationship Id="rId12" Type="http://schemas.openxmlformats.org/officeDocument/2006/relationships/image" Target="../media/image436.emf"/><Relationship Id="rId17" Type="http://schemas.openxmlformats.org/officeDocument/2006/relationships/oleObject" Target="../embeddings/oleObject479.bin"/><Relationship Id="rId25" Type="http://schemas.openxmlformats.org/officeDocument/2006/relationships/oleObject" Target="../embeddings/oleObject483.bin"/><Relationship Id="rId33" Type="http://schemas.openxmlformats.org/officeDocument/2006/relationships/oleObject" Target="../embeddings/oleObject487.bin"/><Relationship Id="rId38" Type="http://schemas.openxmlformats.org/officeDocument/2006/relationships/image" Target="../media/image449.emf"/><Relationship Id="rId46" Type="http://schemas.openxmlformats.org/officeDocument/2006/relationships/image" Target="../media/image452.emf"/><Relationship Id="rId20" Type="http://schemas.openxmlformats.org/officeDocument/2006/relationships/image" Target="../media/image440.emf"/><Relationship Id="rId41" Type="http://schemas.openxmlformats.org/officeDocument/2006/relationships/oleObject" Target="../embeddings/oleObject491.bin"/><Relationship Id="rId54" Type="http://schemas.openxmlformats.org/officeDocument/2006/relationships/image" Target="../media/image456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433.emf"/><Relationship Id="rId15" Type="http://schemas.openxmlformats.org/officeDocument/2006/relationships/oleObject" Target="../embeddings/oleObject478.bin"/><Relationship Id="rId23" Type="http://schemas.openxmlformats.org/officeDocument/2006/relationships/oleObject" Target="../embeddings/oleObject482.bin"/><Relationship Id="rId28" Type="http://schemas.openxmlformats.org/officeDocument/2006/relationships/image" Target="../media/image444.emf"/><Relationship Id="rId36" Type="http://schemas.openxmlformats.org/officeDocument/2006/relationships/image" Target="../media/image448.emf"/><Relationship Id="rId49" Type="http://schemas.openxmlformats.org/officeDocument/2006/relationships/oleObject" Target="../embeddings/oleObject495.bin"/><Relationship Id="rId57" Type="http://schemas.openxmlformats.org/officeDocument/2006/relationships/oleObject" Target="../embeddings/oleObject499.bin"/><Relationship Id="rId10" Type="http://schemas.openxmlformats.org/officeDocument/2006/relationships/image" Target="../media/image435.emf"/><Relationship Id="rId31" Type="http://schemas.openxmlformats.org/officeDocument/2006/relationships/oleObject" Target="../embeddings/oleObject486.bin"/><Relationship Id="rId44" Type="http://schemas.openxmlformats.org/officeDocument/2006/relationships/image" Target="../media/image451.emf"/><Relationship Id="rId52" Type="http://schemas.openxmlformats.org/officeDocument/2006/relationships/image" Target="../media/image455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2.bin"/><Relationship Id="rId13" Type="http://schemas.openxmlformats.org/officeDocument/2006/relationships/image" Target="../media/image81.emf"/><Relationship Id="rId18" Type="http://schemas.openxmlformats.org/officeDocument/2006/relationships/oleObject" Target="../embeddings/oleObject507.bin"/><Relationship Id="rId26" Type="http://schemas.openxmlformats.org/officeDocument/2006/relationships/oleObject" Target="../embeddings/oleObject511.bin"/><Relationship Id="rId3" Type="http://schemas.openxmlformats.org/officeDocument/2006/relationships/slide" Target="slide17.xml"/><Relationship Id="rId21" Type="http://schemas.openxmlformats.org/officeDocument/2006/relationships/image" Target="../media/image18.emf"/><Relationship Id="rId7" Type="http://schemas.openxmlformats.org/officeDocument/2006/relationships/image" Target="../media/image459.emf"/><Relationship Id="rId12" Type="http://schemas.openxmlformats.org/officeDocument/2006/relationships/oleObject" Target="../embeddings/oleObject504.bin"/><Relationship Id="rId17" Type="http://schemas.openxmlformats.org/officeDocument/2006/relationships/image" Target="../media/image216.emf"/><Relationship Id="rId25" Type="http://schemas.openxmlformats.org/officeDocument/2006/relationships/image" Target="../media/image333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506.bin"/><Relationship Id="rId20" Type="http://schemas.openxmlformats.org/officeDocument/2006/relationships/oleObject" Target="../embeddings/oleObject508.bin"/><Relationship Id="rId29" Type="http://schemas.openxmlformats.org/officeDocument/2006/relationships/oleObject" Target="../embeddings/oleObject514.bin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501.bin"/><Relationship Id="rId11" Type="http://schemas.openxmlformats.org/officeDocument/2006/relationships/image" Target="../media/image460.emf"/><Relationship Id="rId24" Type="http://schemas.openxmlformats.org/officeDocument/2006/relationships/oleObject" Target="../embeddings/oleObject510.bin"/><Relationship Id="rId32" Type="http://schemas.openxmlformats.org/officeDocument/2006/relationships/oleObject" Target="../embeddings/oleObject517.bin"/><Relationship Id="rId5" Type="http://schemas.openxmlformats.org/officeDocument/2006/relationships/image" Target="../media/image458.emf"/><Relationship Id="rId15" Type="http://schemas.openxmlformats.org/officeDocument/2006/relationships/image" Target="../media/image12.emf"/><Relationship Id="rId23" Type="http://schemas.openxmlformats.org/officeDocument/2006/relationships/image" Target="../media/image13.emf"/><Relationship Id="rId28" Type="http://schemas.openxmlformats.org/officeDocument/2006/relationships/oleObject" Target="../embeddings/oleObject513.bin"/><Relationship Id="rId10" Type="http://schemas.openxmlformats.org/officeDocument/2006/relationships/oleObject" Target="../embeddings/oleObject503.bin"/><Relationship Id="rId19" Type="http://schemas.openxmlformats.org/officeDocument/2006/relationships/image" Target="../media/image461.emf"/><Relationship Id="rId31" Type="http://schemas.openxmlformats.org/officeDocument/2006/relationships/oleObject" Target="../embeddings/oleObject516.bin"/><Relationship Id="rId4" Type="http://schemas.openxmlformats.org/officeDocument/2006/relationships/oleObject" Target="../embeddings/oleObject500.bin"/><Relationship Id="rId9" Type="http://schemas.openxmlformats.org/officeDocument/2006/relationships/image" Target="../media/image422.emf"/><Relationship Id="rId14" Type="http://schemas.openxmlformats.org/officeDocument/2006/relationships/oleObject" Target="../embeddings/oleObject505.bin"/><Relationship Id="rId22" Type="http://schemas.openxmlformats.org/officeDocument/2006/relationships/oleObject" Target="../embeddings/oleObject509.bin"/><Relationship Id="rId27" Type="http://schemas.openxmlformats.org/officeDocument/2006/relationships/oleObject" Target="../embeddings/oleObject512.bin"/><Relationship Id="rId30" Type="http://schemas.openxmlformats.org/officeDocument/2006/relationships/oleObject" Target="../embeddings/oleObject515.bin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23.bin"/><Relationship Id="rId18" Type="http://schemas.openxmlformats.org/officeDocument/2006/relationships/image" Target="../media/image469.emf"/><Relationship Id="rId26" Type="http://schemas.openxmlformats.org/officeDocument/2006/relationships/image" Target="../media/image473.emf"/><Relationship Id="rId39" Type="http://schemas.openxmlformats.org/officeDocument/2006/relationships/oleObject" Target="../embeddings/oleObject536.bin"/><Relationship Id="rId21" Type="http://schemas.openxmlformats.org/officeDocument/2006/relationships/oleObject" Target="../embeddings/oleObject527.bin"/><Relationship Id="rId34" Type="http://schemas.openxmlformats.org/officeDocument/2006/relationships/image" Target="../media/image477.emf"/><Relationship Id="rId42" Type="http://schemas.openxmlformats.org/officeDocument/2006/relationships/image" Target="../media/image481.emf"/><Relationship Id="rId7" Type="http://schemas.openxmlformats.org/officeDocument/2006/relationships/oleObject" Target="../embeddings/oleObject52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68.emf"/><Relationship Id="rId29" Type="http://schemas.openxmlformats.org/officeDocument/2006/relationships/oleObject" Target="../embeddings/oleObject531.bin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63.emf"/><Relationship Id="rId11" Type="http://schemas.openxmlformats.org/officeDocument/2006/relationships/oleObject" Target="../embeddings/oleObject522.bin"/><Relationship Id="rId24" Type="http://schemas.openxmlformats.org/officeDocument/2006/relationships/image" Target="../media/image472.emf"/><Relationship Id="rId32" Type="http://schemas.openxmlformats.org/officeDocument/2006/relationships/image" Target="../media/image476.emf"/><Relationship Id="rId37" Type="http://schemas.openxmlformats.org/officeDocument/2006/relationships/oleObject" Target="../embeddings/oleObject535.bin"/><Relationship Id="rId40" Type="http://schemas.openxmlformats.org/officeDocument/2006/relationships/image" Target="../media/image480.emf"/><Relationship Id="rId45" Type="http://schemas.openxmlformats.org/officeDocument/2006/relationships/oleObject" Target="../embeddings/oleObject539.bin"/><Relationship Id="rId5" Type="http://schemas.openxmlformats.org/officeDocument/2006/relationships/oleObject" Target="../embeddings/oleObject519.bin"/><Relationship Id="rId15" Type="http://schemas.openxmlformats.org/officeDocument/2006/relationships/oleObject" Target="../embeddings/oleObject524.bin"/><Relationship Id="rId23" Type="http://schemas.openxmlformats.org/officeDocument/2006/relationships/oleObject" Target="../embeddings/oleObject528.bin"/><Relationship Id="rId28" Type="http://schemas.openxmlformats.org/officeDocument/2006/relationships/image" Target="../media/image474.emf"/><Relationship Id="rId36" Type="http://schemas.openxmlformats.org/officeDocument/2006/relationships/image" Target="../media/image478.emf"/><Relationship Id="rId10" Type="http://schemas.openxmlformats.org/officeDocument/2006/relationships/image" Target="../media/image465.emf"/><Relationship Id="rId19" Type="http://schemas.openxmlformats.org/officeDocument/2006/relationships/oleObject" Target="../embeddings/oleObject526.bin"/><Relationship Id="rId31" Type="http://schemas.openxmlformats.org/officeDocument/2006/relationships/oleObject" Target="../embeddings/oleObject532.bin"/><Relationship Id="rId44" Type="http://schemas.openxmlformats.org/officeDocument/2006/relationships/image" Target="../media/image482.emf"/><Relationship Id="rId4" Type="http://schemas.openxmlformats.org/officeDocument/2006/relationships/image" Target="../media/image462.emf"/><Relationship Id="rId9" Type="http://schemas.openxmlformats.org/officeDocument/2006/relationships/oleObject" Target="../embeddings/oleObject521.bin"/><Relationship Id="rId14" Type="http://schemas.openxmlformats.org/officeDocument/2006/relationships/image" Target="../media/image467.emf"/><Relationship Id="rId22" Type="http://schemas.openxmlformats.org/officeDocument/2006/relationships/image" Target="../media/image471.emf"/><Relationship Id="rId27" Type="http://schemas.openxmlformats.org/officeDocument/2006/relationships/oleObject" Target="../embeddings/oleObject530.bin"/><Relationship Id="rId30" Type="http://schemas.openxmlformats.org/officeDocument/2006/relationships/image" Target="../media/image475.emf"/><Relationship Id="rId35" Type="http://schemas.openxmlformats.org/officeDocument/2006/relationships/oleObject" Target="../embeddings/oleObject534.bin"/><Relationship Id="rId43" Type="http://schemas.openxmlformats.org/officeDocument/2006/relationships/oleObject" Target="../embeddings/oleObject538.bin"/><Relationship Id="rId8" Type="http://schemas.openxmlformats.org/officeDocument/2006/relationships/image" Target="../media/image464.emf"/><Relationship Id="rId3" Type="http://schemas.openxmlformats.org/officeDocument/2006/relationships/oleObject" Target="../embeddings/oleObject518.bin"/><Relationship Id="rId12" Type="http://schemas.openxmlformats.org/officeDocument/2006/relationships/image" Target="../media/image466.emf"/><Relationship Id="rId17" Type="http://schemas.openxmlformats.org/officeDocument/2006/relationships/oleObject" Target="../embeddings/oleObject525.bin"/><Relationship Id="rId25" Type="http://schemas.openxmlformats.org/officeDocument/2006/relationships/oleObject" Target="../embeddings/oleObject529.bin"/><Relationship Id="rId33" Type="http://schemas.openxmlformats.org/officeDocument/2006/relationships/oleObject" Target="../embeddings/oleObject533.bin"/><Relationship Id="rId38" Type="http://schemas.openxmlformats.org/officeDocument/2006/relationships/image" Target="../media/image479.emf"/><Relationship Id="rId46" Type="http://schemas.openxmlformats.org/officeDocument/2006/relationships/image" Target="../media/image483.emf"/><Relationship Id="rId20" Type="http://schemas.openxmlformats.org/officeDocument/2006/relationships/image" Target="../media/image470.emf"/><Relationship Id="rId41" Type="http://schemas.openxmlformats.org/officeDocument/2006/relationships/oleObject" Target="../embeddings/oleObject537.bin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45.bin"/><Relationship Id="rId18" Type="http://schemas.openxmlformats.org/officeDocument/2006/relationships/image" Target="../media/image487.emf"/><Relationship Id="rId26" Type="http://schemas.openxmlformats.org/officeDocument/2006/relationships/image" Target="../media/image490.emf"/><Relationship Id="rId39" Type="http://schemas.openxmlformats.org/officeDocument/2006/relationships/oleObject" Target="../embeddings/oleObject558.bin"/><Relationship Id="rId21" Type="http://schemas.openxmlformats.org/officeDocument/2006/relationships/oleObject" Target="../embeddings/oleObject549.bin"/><Relationship Id="rId34" Type="http://schemas.openxmlformats.org/officeDocument/2006/relationships/image" Target="../media/image494.emf"/><Relationship Id="rId7" Type="http://schemas.openxmlformats.org/officeDocument/2006/relationships/oleObject" Target="../embeddings/oleObject542.bin"/><Relationship Id="rId12" Type="http://schemas.openxmlformats.org/officeDocument/2006/relationships/image" Target="../media/image76.emf"/><Relationship Id="rId17" Type="http://schemas.openxmlformats.org/officeDocument/2006/relationships/oleObject" Target="../embeddings/oleObject547.bin"/><Relationship Id="rId25" Type="http://schemas.openxmlformats.org/officeDocument/2006/relationships/oleObject" Target="../embeddings/oleObject551.bin"/><Relationship Id="rId33" Type="http://schemas.openxmlformats.org/officeDocument/2006/relationships/oleObject" Target="../embeddings/oleObject555.bin"/><Relationship Id="rId38" Type="http://schemas.openxmlformats.org/officeDocument/2006/relationships/image" Target="../media/image496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86.emf"/><Relationship Id="rId20" Type="http://schemas.openxmlformats.org/officeDocument/2006/relationships/image" Target="../media/image488.emf"/><Relationship Id="rId29" Type="http://schemas.openxmlformats.org/officeDocument/2006/relationships/oleObject" Target="../embeddings/oleObject553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485.emf"/><Relationship Id="rId11" Type="http://schemas.openxmlformats.org/officeDocument/2006/relationships/oleObject" Target="../embeddings/oleObject544.bin"/><Relationship Id="rId24" Type="http://schemas.openxmlformats.org/officeDocument/2006/relationships/image" Target="../media/image402.emf"/><Relationship Id="rId32" Type="http://schemas.openxmlformats.org/officeDocument/2006/relationships/image" Target="../media/image493.emf"/><Relationship Id="rId37" Type="http://schemas.openxmlformats.org/officeDocument/2006/relationships/oleObject" Target="../embeddings/oleObject557.bin"/><Relationship Id="rId5" Type="http://schemas.openxmlformats.org/officeDocument/2006/relationships/oleObject" Target="../embeddings/oleObject541.bin"/><Relationship Id="rId15" Type="http://schemas.openxmlformats.org/officeDocument/2006/relationships/oleObject" Target="../embeddings/oleObject546.bin"/><Relationship Id="rId23" Type="http://schemas.openxmlformats.org/officeDocument/2006/relationships/oleObject" Target="../embeddings/oleObject550.bin"/><Relationship Id="rId28" Type="http://schemas.openxmlformats.org/officeDocument/2006/relationships/image" Target="../media/image491.emf"/><Relationship Id="rId36" Type="http://schemas.openxmlformats.org/officeDocument/2006/relationships/image" Target="../media/image495.emf"/><Relationship Id="rId10" Type="http://schemas.openxmlformats.org/officeDocument/2006/relationships/image" Target="../media/image77.emf"/><Relationship Id="rId19" Type="http://schemas.openxmlformats.org/officeDocument/2006/relationships/oleObject" Target="../embeddings/oleObject548.bin"/><Relationship Id="rId31" Type="http://schemas.openxmlformats.org/officeDocument/2006/relationships/oleObject" Target="../embeddings/oleObject554.bin"/><Relationship Id="rId4" Type="http://schemas.openxmlformats.org/officeDocument/2006/relationships/image" Target="../media/image484.emf"/><Relationship Id="rId9" Type="http://schemas.openxmlformats.org/officeDocument/2006/relationships/oleObject" Target="../embeddings/oleObject543.bin"/><Relationship Id="rId14" Type="http://schemas.openxmlformats.org/officeDocument/2006/relationships/image" Target="../media/image78.emf"/><Relationship Id="rId22" Type="http://schemas.openxmlformats.org/officeDocument/2006/relationships/image" Target="../media/image489.emf"/><Relationship Id="rId27" Type="http://schemas.openxmlformats.org/officeDocument/2006/relationships/oleObject" Target="../embeddings/oleObject552.bin"/><Relationship Id="rId30" Type="http://schemas.openxmlformats.org/officeDocument/2006/relationships/image" Target="../media/image492.emf"/><Relationship Id="rId35" Type="http://schemas.openxmlformats.org/officeDocument/2006/relationships/oleObject" Target="../embeddings/oleObject556.bin"/><Relationship Id="rId8" Type="http://schemas.openxmlformats.org/officeDocument/2006/relationships/image" Target="../media/image458.emf"/><Relationship Id="rId3" Type="http://schemas.openxmlformats.org/officeDocument/2006/relationships/oleObject" Target="../embeddings/oleObject540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1.bin"/><Relationship Id="rId13" Type="http://schemas.openxmlformats.org/officeDocument/2006/relationships/image" Target="../media/image436.emf"/><Relationship Id="rId18" Type="http://schemas.openxmlformats.org/officeDocument/2006/relationships/oleObject" Target="../embeddings/oleObject566.bin"/><Relationship Id="rId26" Type="http://schemas.openxmlformats.org/officeDocument/2006/relationships/oleObject" Target="../embeddings/oleObject570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441.emf"/><Relationship Id="rId7" Type="http://schemas.openxmlformats.org/officeDocument/2006/relationships/image" Target="../media/image498.emf"/><Relationship Id="rId12" Type="http://schemas.openxmlformats.org/officeDocument/2006/relationships/oleObject" Target="../embeddings/oleObject563.bin"/><Relationship Id="rId17" Type="http://schemas.openxmlformats.org/officeDocument/2006/relationships/image" Target="../media/image439.emf"/><Relationship Id="rId25" Type="http://schemas.openxmlformats.org/officeDocument/2006/relationships/image" Target="../media/image443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565.bin"/><Relationship Id="rId20" Type="http://schemas.openxmlformats.org/officeDocument/2006/relationships/oleObject" Target="../embeddings/oleObject567.bin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560.bin"/><Relationship Id="rId11" Type="http://schemas.openxmlformats.org/officeDocument/2006/relationships/image" Target="../media/image500.emf"/><Relationship Id="rId24" Type="http://schemas.openxmlformats.org/officeDocument/2006/relationships/oleObject" Target="../embeddings/oleObject569.bin"/><Relationship Id="rId5" Type="http://schemas.openxmlformats.org/officeDocument/2006/relationships/image" Target="../media/image497.emf"/><Relationship Id="rId15" Type="http://schemas.openxmlformats.org/officeDocument/2006/relationships/image" Target="../media/image438.emf"/><Relationship Id="rId23" Type="http://schemas.openxmlformats.org/officeDocument/2006/relationships/image" Target="../media/image442.emf"/><Relationship Id="rId10" Type="http://schemas.openxmlformats.org/officeDocument/2006/relationships/oleObject" Target="../embeddings/oleObject562.bin"/><Relationship Id="rId19" Type="http://schemas.openxmlformats.org/officeDocument/2006/relationships/image" Target="../media/image440.emf"/><Relationship Id="rId4" Type="http://schemas.openxmlformats.org/officeDocument/2006/relationships/oleObject" Target="../embeddings/oleObject559.bin"/><Relationship Id="rId9" Type="http://schemas.openxmlformats.org/officeDocument/2006/relationships/image" Target="../media/image499.emf"/><Relationship Id="rId14" Type="http://schemas.openxmlformats.org/officeDocument/2006/relationships/oleObject" Target="../embeddings/oleObject564.bin"/><Relationship Id="rId22" Type="http://schemas.openxmlformats.org/officeDocument/2006/relationships/oleObject" Target="../embeddings/oleObject568.bin"/><Relationship Id="rId27" Type="http://schemas.openxmlformats.org/officeDocument/2006/relationships/image" Target="../media/image448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3.emf"/><Relationship Id="rId13" Type="http://schemas.openxmlformats.org/officeDocument/2006/relationships/oleObject" Target="../embeddings/oleObject576.bin"/><Relationship Id="rId18" Type="http://schemas.openxmlformats.org/officeDocument/2006/relationships/image" Target="../media/image508.emf"/><Relationship Id="rId26" Type="http://schemas.openxmlformats.org/officeDocument/2006/relationships/image" Target="../media/image510.emf"/><Relationship Id="rId3" Type="http://schemas.openxmlformats.org/officeDocument/2006/relationships/oleObject" Target="../embeddings/oleObject571.bin"/><Relationship Id="rId21" Type="http://schemas.openxmlformats.org/officeDocument/2006/relationships/oleObject" Target="../embeddings/oleObject580.bin"/><Relationship Id="rId7" Type="http://schemas.openxmlformats.org/officeDocument/2006/relationships/oleObject" Target="../embeddings/oleObject573.bin"/><Relationship Id="rId12" Type="http://schemas.openxmlformats.org/officeDocument/2006/relationships/image" Target="../media/image505.emf"/><Relationship Id="rId17" Type="http://schemas.openxmlformats.org/officeDocument/2006/relationships/oleObject" Target="../embeddings/oleObject578.bin"/><Relationship Id="rId25" Type="http://schemas.openxmlformats.org/officeDocument/2006/relationships/oleObject" Target="../embeddings/oleObject58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07.emf"/><Relationship Id="rId20" Type="http://schemas.openxmlformats.org/officeDocument/2006/relationships/image" Target="../media/image447.emf"/><Relationship Id="rId29" Type="http://schemas.openxmlformats.org/officeDocument/2006/relationships/oleObject" Target="../embeddings/oleObject584.bin"/><Relationship Id="rId1" Type="http://schemas.openxmlformats.org/officeDocument/2006/relationships/vmlDrawing" Target="../drawings/vmlDrawing31.vml"/><Relationship Id="rId6" Type="http://schemas.openxmlformats.org/officeDocument/2006/relationships/image" Target="../media/image502.emf"/><Relationship Id="rId11" Type="http://schemas.openxmlformats.org/officeDocument/2006/relationships/oleObject" Target="../embeddings/oleObject575.bin"/><Relationship Id="rId24" Type="http://schemas.openxmlformats.org/officeDocument/2006/relationships/image" Target="../media/image509.emf"/><Relationship Id="rId5" Type="http://schemas.openxmlformats.org/officeDocument/2006/relationships/oleObject" Target="../embeddings/oleObject572.bin"/><Relationship Id="rId15" Type="http://schemas.openxmlformats.org/officeDocument/2006/relationships/oleObject" Target="../embeddings/oleObject577.bin"/><Relationship Id="rId23" Type="http://schemas.openxmlformats.org/officeDocument/2006/relationships/oleObject" Target="../embeddings/oleObject581.bin"/><Relationship Id="rId28" Type="http://schemas.openxmlformats.org/officeDocument/2006/relationships/image" Target="../media/image511.emf"/><Relationship Id="rId10" Type="http://schemas.openxmlformats.org/officeDocument/2006/relationships/image" Target="../media/image504.emf"/><Relationship Id="rId19" Type="http://schemas.openxmlformats.org/officeDocument/2006/relationships/oleObject" Target="../embeddings/oleObject579.bin"/><Relationship Id="rId4" Type="http://schemas.openxmlformats.org/officeDocument/2006/relationships/image" Target="../media/image501.emf"/><Relationship Id="rId9" Type="http://schemas.openxmlformats.org/officeDocument/2006/relationships/oleObject" Target="../embeddings/oleObject574.bin"/><Relationship Id="rId14" Type="http://schemas.openxmlformats.org/officeDocument/2006/relationships/image" Target="../media/image506.emf"/><Relationship Id="rId22" Type="http://schemas.openxmlformats.org/officeDocument/2006/relationships/image" Target="../media/image422.emf"/><Relationship Id="rId27" Type="http://schemas.openxmlformats.org/officeDocument/2006/relationships/oleObject" Target="../embeddings/oleObject583.bin"/><Relationship Id="rId30" Type="http://schemas.openxmlformats.org/officeDocument/2006/relationships/image" Target="../media/image34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7.bin"/><Relationship Id="rId13" Type="http://schemas.openxmlformats.org/officeDocument/2006/relationships/image" Target="../media/image515.emf"/><Relationship Id="rId18" Type="http://schemas.openxmlformats.org/officeDocument/2006/relationships/oleObject" Target="../embeddings/oleObject592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13.emf"/><Relationship Id="rId12" Type="http://schemas.openxmlformats.org/officeDocument/2006/relationships/oleObject" Target="../embeddings/oleObject589.bin"/><Relationship Id="rId17" Type="http://schemas.openxmlformats.org/officeDocument/2006/relationships/image" Target="../media/image517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591.bin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586.bin"/><Relationship Id="rId11" Type="http://schemas.openxmlformats.org/officeDocument/2006/relationships/image" Target="../media/image176.emf"/><Relationship Id="rId5" Type="http://schemas.openxmlformats.org/officeDocument/2006/relationships/image" Target="../media/image512.emf"/><Relationship Id="rId15" Type="http://schemas.openxmlformats.org/officeDocument/2006/relationships/image" Target="../media/image516.emf"/><Relationship Id="rId10" Type="http://schemas.openxmlformats.org/officeDocument/2006/relationships/oleObject" Target="../embeddings/oleObject588.bin"/><Relationship Id="rId19" Type="http://schemas.openxmlformats.org/officeDocument/2006/relationships/image" Target="../media/image518.emf"/><Relationship Id="rId4" Type="http://schemas.openxmlformats.org/officeDocument/2006/relationships/oleObject" Target="../embeddings/oleObject585.bin"/><Relationship Id="rId9" Type="http://schemas.openxmlformats.org/officeDocument/2006/relationships/image" Target="../media/image514.emf"/><Relationship Id="rId14" Type="http://schemas.openxmlformats.org/officeDocument/2006/relationships/oleObject" Target="../embeddings/oleObject590.bin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98.bin"/><Relationship Id="rId18" Type="http://schemas.openxmlformats.org/officeDocument/2006/relationships/image" Target="../media/image526.emf"/><Relationship Id="rId26" Type="http://schemas.openxmlformats.org/officeDocument/2006/relationships/image" Target="../media/image530.emf"/><Relationship Id="rId21" Type="http://schemas.openxmlformats.org/officeDocument/2006/relationships/oleObject" Target="../embeddings/oleObject602.bin"/><Relationship Id="rId34" Type="http://schemas.openxmlformats.org/officeDocument/2006/relationships/image" Target="../media/image216.emf"/><Relationship Id="rId7" Type="http://schemas.openxmlformats.org/officeDocument/2006/relationships/oleObject" Target="../embeddings/oleObject595.bin"/><Relationship Id="rId12" Type="http://schemas.openxmlformats.org/officeDocument/2006/relationships/image" Target="../media/image523.emf"/><Relationship Id="rId17" Type="http://schemas.openxmlformats.org/officeDocument/2006/relationships/oleObject" Target="../embeddings/oleObject600.bin"/><Relationship Id="rId25" Type="http://schemas.openxmlformats.org/officeDocument/2006/relationships/oleObject" Target="../embeddings/oleObject604.bin"/><Relationship Id="rId33" Type="http://schemas.openxmlformats.org/officeDocument/2006/relationships/oleObject" Target="../embeddings/oleObject608.bin"/><Relationship Id="rId38" Type="http://schemas.openxmlformats.org/officeDocument/2006/relationships/image" Target="../media/image78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25.emf"/><Relationship Id="rId20" Type="http://schemas.openxmlformats.org/officeDocument/2006/relationships/image" Target="../media/image527.emf"/><Relationship Id="rId29" Type="http://schemas.openxmlformats.org/officeDocument/2006/relationships/oleObject" Target="../embeddings/oleObject606.bin"/><Relationship Id="rId1" Type="http://schemas.openxmlformats.org/officeDocument/2006/relationships/vmlDrawing" Target="../drawings/vmlDrawing33.vml"/><Relationship Id="rId6" Type="http://schemas.openxmlformats.org/officeDocument/2006/relationships/image" Target="../media/image520.emf"/><Relationship Id="rId11" Type="http://schemas.openxmlformats.org/officeDocument/2006/relationships/oleObject" Target="../embeddings/oleObject597.bin"/><Relationship Id="rId24" Type="http://schemas.openxmlformats.org/officeDocument/2006/relationships/image" Target="../media/image529.emf"/><Relationship Id="rId32" Type="http://schemas.openxmlformats.org/officeDocument/2006/relationships/image" Target="../media/image12.emf"/><Relationship Id="rId37" Type="http://schemas.openxmlformats.org/officeDocument/2006/relationships/oleObject" Target="../embeddings/oleObject610.bin"/><Relationship Id="rId5" Type="http://schemas.openxmlformats.org/officeDocument/2006/relationships/oleObject" Target="../embeddings/oleObject594.bin"/><Relationship Id="rId15" Type="http://schemas.openxmlformats.org/officeDocument/2006/relationships/oleObject" Target="../embeddings/oleObject599.bin"/><Relationship Id="rId23" Type="http://schemas.openxmlformats.org/officeDocument/2006/relationships/oleObject" Target="../embeddings/oleObject603.bin"/><Relationship Id="rId28" Type="http://schemas.openxmlformats.org/officeDocument/2006/relationships/image" Target="../media/image76.emf"/><Relationship Id="rId36" Type="http://schemas.openxmlformats.org/officeDocument/2006/relationships/image" Target="../media/image77.emf"/><Relationship Id="rId10" Type="http://schemas.openxmlformats.org/officeDocument/2006/relationships/image" Target="../media/image522.emf"/><Relationship Id="rId19" Type="http://schemas.openxmlformats.org/officeDocument/2006/relationships/oleObject" Target="../embeddings/oleObject601.bin"/><Relationship Id="rId31" Type="http://schemas.openxmlformats.org/officeDocument/2006/relationships/oleObject" Target="../embeddings/oleObject607.bin"/><Relationship Id="rId4" Type="http://schemas.openxmlformats.org/officeDocument/2006/relationships/image" Target="../media/image519.emf"/><Relationship Id="rId9" Type="http://schemas.openxmlformats.org/officeDocument/2006/relationships/oleObject" Target="../embeddings/oleObject596.bin"/><Relationship Id="rId14" Type="http://schemas.openxmlformats.org/officeDocument/2006/relationships/image" Target="../media/image524.emf"/><Relationship Id="rId22" Type="http://schemas.openxmlformats.org/officeDocument/2006/relationships/image" Target="../media/image528.emf"/><Relationship Id="rId27" Type="http://schemas.openxmlformats.org/officeDocument/2006/relationships/oleObject" Target="../embeddings/oleObject605.bin"/><Relationship Id="rId30" Type="http://schemas.openxmlformats.org/officeDocument/2006/relationships/image" Target="../media/image81.emf"/><Relationship Id="rId35" Type="http://schemas.openxmlformats.org/officeDocument/2006/relationships/oleObject" Target="../embeddings/oleObject609.bin"/><Relationship Id="rId8" Type="http://schemas.openxmlformats.org/officeDocument/2006/relationships/image" Target="../media/image521.emf"/><Relationship Id="rId3" Type="http://schemas.openxmlformats.org/officeDocument/2006/relationships/oleObject" Target="../embeddings/oleObject593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3.emf"/><Relationship Id="rId13" Type="http://schemas.openxmlformats.org/officeDocument/2006/relationships/oleObject" Target="../embeddings/oleObject616.bin"/><Relationship Id="rId18" Type="http://schemas.openxmlformats.org/officeDocument/2006/relationships/image" Target="../media/image538.emf"/><Relationship Id="rId26" Type="http://schemas.openxmlformats.org/officeDocument/2006/relationships/image" Target="../media/image542.emf"/><Relationship Id="rId3" Type="http://schemas.openxmlformats.org/officeDocument/2006/relationships/oleObject" Target="../embeddings/oleObject611.bin"/><Relationship Id="rId21" Type="http://schemas.openxmlformats.org/officeDocument/2006/relationships/oleObject" Target="../embeddings/oleObject620.bin"/><Relationship Id="rId7" Type="http://schemas.openxmlformats.org/officeDocument/2006/relationships/oleObject" Target="../embeddings/oleObject613.bin"/><Relationship Id="rId12" Type="http://schemas.openxmlformats.org/officeDocument/2006/relationships/image" Target="../media/image535.emf"/><Relationship Id="rId17" Type="http://schemas.openxmlformats.org/officeDocument/2006/relationships/oleObject" Target="../embeddings/oleObject618.bin"/><Relationship Id="rId25" Type="http://schemas.openxmlformats.org/officeDocument/2006/relationships/oleObject" Target="../embeddings/oleObject622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37.emf"/><Relationship Id="rId20" Type="http://schemas.openxmlformats.org/officeDocument/2006/relationships/image" Target="../media/image539.emf"/><Relationship Id="rId29" Type="http://schemas.openxmlformats.org/officeDocument/2006/relationships/oleObject" Target="../embeddings/oleObject624.bin"/><Relationship Id="rId1" Type="http://schemas.openxmlformats.org/officeDocument/2006/relationships/vmlDrawing" Target="../drawings/vmlDrawing34.vml"/><Relationship Id="rId6" Type="http://schemas.openxmlformats.org/officeDocument/2006/relationships/image" Target="../media/image532.emf"/><Relationship Id="rId11" Type="http://schemas.openxmlformats.org/officeDocument/2006/relationships/oleObject" Target="../embeddings/oleObject615.bin"/><Relationship Id="rId24" Type="http://schemas.openxmlformats.org/officeDocument/2006/relationships/image" Target="../media/image541.emf"/><Relationship Id="rId5" Type="http://schemas.openxmlformats.org/officeDocument/2006/relationships/oleObject" Target="../embeddings/oleObject612.bin"/><Relationship Id="rId15" Type="http://schemas.openxmlformats.org/officeDocument/2006/relationships/oleObject" Target="../embeddings/oleObject617.bin"/><Relationship Id="rId23" Type="http://schemas.openxmlformats.org/officeDocument/2006/relationships/oleObject" Target="../embeddings/oleObject621.bin"/><Relationship Id="rId28" Type="http://schemas.openxmlformats.org/officeDocument/2006/relationships/image" Target="../media/image543.emf"/><Relationship Id="rId10" Type="http://schemas.openxmlformats.org/officeDocument/2006/relationships/image" Target="../media/image534.emf"/><Relationship Id="rId19" Type="http://schemas.openxmlformats.org/officeDocument/2006/relationships/oleObject" Target="../embeddings/oleObject619.bin"/><Relationship Id="rId4" Type="http://schemas.openxmlformats.org/officeDocument/2006/relationships/image" Target="../media/image531.emf"/><Relationship Id="rId9" Type="http://schemas.openxmlformats.org/officeDocument/2006/relationships/oleObject" Target="../embeddings/oleObject614.bin"/><Relationship Id="rId14" Type="http://schemas.openxmlformats.org/officeDocument/2006/relationships/image" Target="../media/image536.emf"/><Relationship Id="rId22" Type="http://schemas.openxmlformats.org/officeDocument/2006/relationships/image" Target="../media/image540.emf"/><Relationship Id="rId27" Type="http://schemas.openxmlformats.org/officeDocument/2006/relationships/oleObject" Target="../embeddings/oleObject623.bin"/><Relationship Id="rId30" Type="http://schemas.openxmlformats.org/officeDocument/2006/relationships/image" Target="../media/image544.emf"/></Relationships>
</file>

<file path=ppt/slides/_rels/slide4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30.bin"/><Relationship Id="rId18" Type="http://schemas.openxmlformats.org/officeDocument/2006/relationships/image" Target="../media/image548.emf"/><Relationship Id="rId26" Type="http://schemas.openxmlformats.org/officeDocument/2006/relationships/image" Target="../media/image552.emf"/><Relationship Id="rId39" Type="http://schemas.openxmlformats.org/officeDocument/2006/relationships/oleObject" Target="../embeddings/oleObject644.bin"/><Relationship Id="rId21" Type="http://schemas.openxmlformats.org/officeDocument/2006/relationships/oleObject" Target="../embeddings/oleObject634.bin"/><Relationship Id="rId34" Type="http://schemas.openxmlformats.org/officeDocument/2006/relationships/oleObject" Target="../embeddings/oleObject641.bin"/><Relationship Id="rId7" Type="http://schemas.openxmlformats.org/officeDocument/2006/relationships/oleObject" Target="../embeddings/oleObject627.bin"/><Relationship Id="rId12" Type="http://schemas.openxmlformats.org/officeDocument/2006/relationships/image" Target="../media/image78.emf"/><Relationship Id="rId17" Type="http://schemas.openxmlformats.org/officeDocument/2006/relationships/oleObject" Target="../embeddings/oleObject632.bin"/><Relationship Id="rId25" Type="http://schemas.openxmlformats.org/officeDocument/2006/relationships/oleObject" Target="../embeddings/oleObject636.bin"/><Relationship Id="rId33" Type="http://schemas.openxmlformats.org/officeDocument/2006/relationships/oleObject" Target="../embeddings/oleObject640.bin"/><Relationship Id="rId38" Type="http://schemas.openxmlformats.org/officeDocument/2006/relationships/oleObject" Target="../embeddings/oleObject643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47.emf"/><Relationship Id="rId20" Type="http://schemas.openxmlformats.org/officeDocument/2006/relationships/image" Target="../media/image549.emf"/><Relationship Id="rId29" Type="http://schemas.openxmlformats.org/officeDocument/2006/relationships/oleObject" Target="../embeddings/oleObject638.bin"/><Relationship Id="rId1" Type="http://schemas.openxmlformats.org/officeDocument/2006/relationships/vmlDrawing" Target="../drawings/vmlDrawing35.vml"/><Relationship Id="rId6" Type="http://schemas.openxmlformats.org/officeDocument/2006/relationships/image" Target="../media/image546.emf"/><Relationship Id="rId11" Type="http://schemas.openxmlformats.org/officeDocument/2006/relationships/oleObject" Target="../embeddings/oleObject629.bin"/><Relationship Id="rId24" Type="http://schemas.openxmlformats.org/officeDocument/2006/relationships/image" Target="../media/image551.emf"/><Relationship Id="rId32" Type="http://schemas.openxmlformats.org/officeDocument/2006/relationships/image" Target="../media/image555.emf"/><Relationship Id="rId37" Type="http://schemas.openxmlformats.org/officeDocument/2006/relationships/image" Target="../media/image557.emf"/><Relationship Id="rId40" Type="http://schemas.openxmlformats.org/officeDocument/2006/relationships/image" Target="../media/image558.emf"/><Relationship Id="rId5" Type="http://schemas.openxmlformats.org/officeDocument/2006/relationships/oleObject" Target="../embeddings/oleObject626.bin"/><Relationship Id="rId15" Type="http://schemas.openxmlformats.org/officeDocument/2006/relationships/oleObject" Target="../embeddings/oleObject631.bin"/><Relationship Id="rId23" Type="http://schemas.openxmlformats.org/officeDocument/2006/relationships/oleObject" Target="../embeddings/oleObject635.bin"/><Relationship Id="rId28" Type="http://schemas.openxmlformats.org/officeDocument/2006/relationships/image" Target="../media/image553.emf"/><Relationship Id="rId36" Type="http://schemas.openxmlformats.org/officeDocument/2006/relationships/oleObject" Target="../embeddings/oleObject642.bin"/><Relationship Id="rId10" Type="http://schemas.openxmlformats.org/officeDocument/2006/relationships/image" Target="../media/image76.emf"/><Relationship Id="rId19" Type="http://schemas.openxmlformats.org/officeDocument/2006/relationships/oleObject" Target="../embeddings/oleObject633.bin"/><Relationship Id="rId31" Type="http://schemas.openxmlformats.org/officeDocument/2006/relationships/oleObject" Target="../embeddings/oleObject639.bin"/><Relationship Id="rId4" Type="http://schemas.openxmlformats.org/officeDocument/2006/relationships/image" Target="../media/image545.emf"/><Relationship Id="rId9" Type="http://schemas.openxmlformats.org/officeDocument/2006/relationships/oleObject" Target="../embeddings/oleObject628.bin"/><Relationship Id="rId14" Type="http://schemas.openxmlformats.org/officeDocument/2006/relationships/image" Target="../media/image79.emf"/><Relationship Id="rId22" Type="http://schemas.openxmlformats.org/officeDocument/2006/relationships/image" Target="../media/image550.emf"/><Relationship Id="rId27" Type="http://schemas.openxmlformats.org/officeDocument/2006/relationships/oleObject" Target="../embeddings/oleObject637.bin"/><Relationship Id="rId30" Type="http://schemas.openxmlformats.org/officeDocument/2006/relationships/image" Target="../media/image554.emf"/><Relationship Id="rId35" Type="http://schemas.openxmlformats.org/officeDocument/2006/relationships/image" Target="../media/image556.emf"/><Relationship Id="rId8" Type="http://schemas.openxmlformats.org/officeDocument/2006/relationships/image" Target="../media/image77.emf"/><Relationship Id="rId3" Type="http://schemas.openxmlformats.org/officeDocument/2006/relationships/oleObject" Target="../embeddings/oleObject625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1.emf"/><Relationship Id="rId13" Type="http://schemas.openxmlformats.org/officeDocument/2006/relationships/oleObject" Target="../embeddings/oleObject650.bin"/><Relationship Id="rId18" Type="http://schemas.openxmlformats.org/officeDocument/2006/relationships/image" Target="../media/image566.emf"/><Relationship Id="rId26" Type="http://schemas.openxmlformats.org/officeDocument/2006/relationships/image" Target="../media/image570.emf"/><Relationship Id="rId3" Type="http://schemas.openxmlformats.org/officeDocument/2006/relationships/oleObject" Target="../embeddings/oleObject645.bin"/><Relationship Id="rId21" Type="http://schemas.openxmlformats.org/officeDocument/2006/relationships/oleObject" Target="../embeddings/oleObject654.bin"/><Relationship Id="rId7" Type="http://schemas.openxmlformats.org/officeDocument/2006/relationships/oleObject" Target="../embeddings/oleObject647.bin"/><Relationship Id="rId12" Type="http://schemas.openxmlformats.org/officeDocument/2006/relationships/image" Target="../media/image563.emf"/><Relationship Id="rId17" Type="http://schemas.openxmlformats.org/officeDocument/2006/relationships/oleObject" Target="../embeddings/oleObject652.bin"/><Relationship Id="rId25" Type="http://schemas.openxmlformats.org/officeDocument/2006/relationships/oleObject" Target="../embeddings/oleObject65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565.emf"/><Relationship Id="rId20" Type="http://schemas.openxmlformats.org/officeDocument/2006/relationships/image" Target="../media/image567.emf"/><Relationship Id="rId1" Type="http://schemas.openxmlformats.org/officeDocument/2006/relationships/vmlDrawing" Target="../drawings/vmlDrawing36.vml"/><Relationship Id="rId6" Type="http://schemas.openxmlformats.org/officeDocument/2006/relationships/image" Target="../media/image560.emf"/><Relationship Id="rId11" Type="http://schemas.openxmlformats.org/officeDocument/2006/relationships/oleObject" Target="../embeddings/oleObject649.bin"/><Relationship Id="rId24" Type="http://schemas.openxmlformats.org/officeDocument/2006/relationships/image" Target="../media/image569.emf"/><Relationship Id="rId5" Type="http://schemas.openxmlformats.org/officeDocument/2006/relationships/oleObject" Target="../embeddings/oleObject646.bin"/><Relationship Id="rId15" Type="http://schemas.openxmlformats.org/officeDocument/2006/relationships/oleObject" Target="../embeddings/oleObject651.bin"/><Relationship Id="rId23" Type="http://schemas.openxmlformats.org/officeDocument/2006/relationships/oleObject" Target="../embeddings/oleObject655.bin"/><Relationship Id="rId10" Type="http://schemas.openxmlformats.org/officeDocument/2006/relationships/image" Target="../media/image562.emf"/><Relationship Id="rId19" Type="http://schemas.openxmlformats.org/officeDocument/2006/relationships/oleObject" Target="../embeddings/oleObject653.bin"/><Relationship Id="rId4" Type="http://schemas.openxmlformats.org/officeDocument/2006/relationships/image" Target="../media/image559.emf"/><Relationship Id="rId9" Type="http://schemas.openxmlformats.org/officeDocument/2006/relationships/oleObject" Target="../embeddings/oleObject648.bin"/><Relationship Id="rId14" Type="http://schemas.openxmlformats.org/officeDocument/2006/relationships/image" Target="../media/image564.emf"/><Relationship Id="rId22" Type="http://schemas.openxmlformats.org/officeDocument/2006/relationships/image" Target="../media/image568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5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6.emf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8.emf"/><Relationship Id="rId20" Type="http://schemas.openxmlformats.org/officeDocument/2006/relationships/oleObject" Target="../embeddings/oleObject16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10" Type="http://schemas.openxmlformats.org/officeDocument/2006/relationships/image" Target="../media/image15.emf"/><Relationship Id="rId19" Type="http://schemas.openxmlformats.org/officeDocument/2006/relationships/image" Target="../media/image19.emf"/><Relationship Id="rId4" Type="http://schemas.openxmlformats.org/officeDocument/2006/relationships/image" Target="../media/image12.e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4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6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e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13" Type="http://schemas.openxmlformats.org/officeDocument/2006/relationships/oleObject" Target="../embeddings/oleObject29.bin"/><Relationship Id="rId18" Type="http://schemas.openxmlformats.org/officeDocument/2006/relationships/oleObject" Target="../embeddings/oleObject32.bin"/><Relationship Id="rId26" Type="http://schemas.openxmlformats.org/officeDocument/2006/relationships/image" Target="../media/image37.emf"/><Relationship Id="rId3" Type="http://schemas.openxmlformats.org/officeDocument/2006/relationships/oleObject" Target="../embeddings/oleObject24.bin"/><Relationship Id="rId21" Type="http://schemas.openxmlformats.org/officeDocument/2006/relationships/oleObject" Target="../embeddings/oleObject3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31.emf"/><Relationship Id="rId17" Type="http://schemas.openxmlformats.org/officeDocument/2006/relationships/image" Target="../media/image33.emf"/><Relationship Id="rId25" Type="http://schemas.openxmlformats.org/officeDocument/2006/relationships/oleObject" Target="../embeddings/oleObject36.bin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31.bin"/><Relationship Id="rId20" Type="http://schemas.openxmlformats.org/officeDocument/2006/relationships/oleObject" Target="../embeddings/oleObject33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emf"/><Relationship Id="rId11" Type="http://schemas.openxmlformats.org/officeDocument/2006/relationships/oleObject" Target="../embeddings/oleObject28.bin"/><Relationship Id="rId24" Type="http://schemas.openxmlformats.org/officeDocument/2006/relationships/image" Target="../media/image36.emf"/><Relationship Id="rId5" Type="http://schemas.openxmlformats.org/officeDocument/2006/relationships/oleObject" Target="../embeddings/oleObject25.bin"/><Relationship Id="rId15" Type="http://schemas.openxmlformats.org/officeDocument/2006/relationships/oleObject" Target="../embeddings/oleObject30.bin"/><Relationship Id="rId23" Type="http://schemas.openxmlformats.org/officeDocument/2006/relationships/oleObject" Target="../embeddings/oleObject35.bin"/><Relationship Id="rId10" Type="http://schemas.openxmlformats.org/officeDocument/2006/relationships/image" Target="../media/image30.emf"/><Relationship Id="rId19" Type="http://schemas.openxmlformats.org/officeDocument/2006/relationships/image" Target="../media/image34.emf"/><Relationship Id="rId4" Type="http://schemas.openxmlformats.org/officeDocument/2006/relationships/image" Target="../media/image27.e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32.emf"/><Relationship Id="rId22" Type="http://schemas.openxmlformats.org/officeDocument/2006/relationships/image" Target="../media/image35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2.bin"/><Relationship Id="rId18" Type="http://schemas.openxmlformats.org/officeDocument/2006/relationships/image" Target="../media/image45.emf"/><Relationship Id="rId26" Type="http://schemas.openxmlformats.org/officeDocument/2006/relationships/image" Target="../media/image49.emf"/><Relationship Id="rId39" Type="http://schemas.openxmlformats.org/officeDocument/2006/relationships/oleObject" Target="../embeddings/oleObject55.bin"/><Relationship Id="rId21" Type="http://schemas.openxmlformats.org/officeDocument/2006/relationships/oleObject" Target="../embeddings/oleObject46.bin"/><Relationship Id="rId34" Type="http://schemas.openxmlformats.org/officeDocument/2006/relationships/image" Target="../media/image53.emf"/><Relationship Id="rId42" Type="http://schemas.openxmlformats.org/officeDocument/2006/relationships/image" Target="../media/image57.emf"/><Relationship Id="rId47" Type="http://schemas.openxmlformats.org/officeDocument/2006/relationships/oleObject" Target="../embeddings/oleObject59.bin"/><Relationship Id="rId7" Type="http://schemas.openxmlformats.org/officeDocument/2006/relationships/oleObject" Target="../embeddings/oleObject3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4.emf"/><Relationship Id="rId29" Type="http://schemas.openxmlformats.org/officeDocument/2006/relationships/oleObject" Target="../embeddings/oleObject50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39.emf"/><Relationship Id="rId11" Type="http://schemas.openxmlformats.org/officeDocument/2006/relationships/oleObject" Target="../embeddings/oleObject41.bin"/><Relationship Id="rId24" Type="http://schemas.openxmlformats.org/officeDocument/2006/relationships/image" Target="../media/image48.emf"/><Relationship Id="rId32" Type="http://schemas.openxmlformats.org/officeDocument/2006/relationships/image" Target="../media/image52.emf"/><Relationship Id="rId37" Type="http://schemas.openxmlformats.org/officeDocument/2006/relationships/oleObject" Target="../embeddings/oleObject54.bin"/><Relationship Id="rId40" Type="http://schemas.openxmlformats.org/officeDocument/2006/relationships/image" Target="../media/image56.emf"/><Relationship Id="rId45" Type="http://schemas.openxmlformats.org/officeDocument/2006/relationships/oleObject" Target="../embeddings/oleObject58.bin"/><Relationship Id="rId5" Type="http://schemas.openxmlformats.org/officeDocument/2006/relationships/oleObject" Target="../embeddings/oleObject38.bin"/><Relationship Id="rId15" Type="http://schemas.openxmlformats.org/officeDocument/2006/relationships/oleObject" Target="../embeddings/oleObject43.bin"/><Relationship Id="rId23" Type="http://schemas.openxmlformats.org/officeDocument/2006/relationships/oleObject" Target="../embeddings/oleObject47.bin"/><Relationship Id="rId28" Type="http://schemas.openxmlformats.org/officeDocument/2006/relationships/image" Target="../media/image50.emf"/><Relationship Id="rId36" Type="http://schemas.openxmlformats.org/officeDocument/2006/relationships/image" Target="../media/image54.emf"/><Relationship Id="rId10" Type="http://schemas.openxmlformats.org/officeDocument/2006/relationships/image" Target="../media/image41.emf"/><Relationship Id="rId19" Type="http://schemas.openxmlformats.org/officeDocument/2006/relationships/oleObject" Target="../embeddings/oleObject45.bin"/><Relationship Id="rId31" Type="http://schemas.openxmlformats.org/officeDocument/2006/relationships/oleObject" Target="../embeddings/oleObject51.bin"/><Relationship Id="rId44" Type="http://schemas.openxmlformats.org/officeDocument/2006/relationships/image" Target="../media/image58.emf"/><Relationship Id="rId4" Type="http://schemas.openxmlformats.org/officeDocument/2006/relationships/image" Target="../media/image38.e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43.emf"/><Relationship Id="rId22" Type="http://schemas.openxmlformats.org/officeDocument/2006/relationships/image" Target="../media/image47.emf"/><Relationship Id="rId27" Type="http://schemas.openxmlformats.org/officeDocument/2006/relationships/oleObject" Target="../embeddings/oleObject49.bin"/><Relationship Id="rId30" Type="http://schemas.openxmlformats.org/officeDocument/2006/relationships/image" Target="../media/image51.emf"/><Relationship Id="rId35" Type="http://schemas.openxmlformats.org/officeDocument/2006/relationships/oleObject" Target="../embeddings/oleObject53.bin"/><Relationship Id="rId43" Type="http://schemas.openxmlformats.org/officeDocument/2006/relationships/oleObject" Target="../embeddings/oleObject57.bin"/><Relationship Id="rId48" Type="http://schemas.openxmlformats.org/officeDocument/2006/relationships/image" Target="../media/image60.emf"/><Relationship Id="rId8" Type="http://schemas.openxmlformats.org/officeDocument/2006/relationships/image" Target="../media/image40.emf"/><Relationship Id="rId3" Type="http://schemas.openxmlformats.org/officeDocument/2006/relationships/oleObject" Target="../embeddings/oleObject37.bin"/><Relationship Id="rId12" Type="http://schemas.openxmlformats.org/officeDocument/2006/relationships/image" Target="../media/image42.emf"/><Relationship Id="rId17" Type="http://schemas.openxmlformats.org/officeDocument/2006/relationships/oleObject" Target="../embeddings/oleObject44.bin"/><Relationship Id="rId25" Type="http://schemas.openxmlformats.org/officeDocument/2006/relationships/oleObject" Target="../embeddings/oleObject48.bin"/><Relationship Id="rId33" Type="http://schemas.openxmlformats.org/officeDocument/2006/relationships/oleObject" Target="../embeddings/oleObject52.bin"/><Relationship Id="rId38" Type="http://schemas.openxmlformats.org/officeDocument/2006/relationships/image" Target="../media/image55.emf"/><Relationship Id="rId46" Type="http://schemas.openxmlformats.org/officeDocument/2006/relationships/image" Target="../media/image59.emf"/><Relationship Id="rId20" Type="http://schemas.openxmlformats.org/officeDocument/2006/relationships/image" Target="../media/image46.emf"/><Relationship Id="rId41" Type="http://schemas.openxmlformats.org/officeDocument/2006/relationships/oleObject" Target="../embeddings/oleObject56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5.bin"/><Relationship Id="rId18" Type="http://schemas.openxmlformats.org/officeDocument/2006/relationships/oleObject" Target="../embeddings/oleObject68.bin"/><Relationship Id="rId26" Type="http://schemas.openxmlformats.org/officeDocument/2006/relationships/oleObject" Target="../embeddings/oleObject72.bin"/><Relationship Id="rId3" Type="http://schemas.openxmlformats.org/officeDocument/2006/relationships/oleObject" Target="../embeddings/oleObject60.bin"/><Relationship Id="rId21" Type="http://schemas.openxmlformats.org/officeDocument/2006/relationships/image" Target="../media/image67.emf"/><Relationship Id="rId34" Type="http://schemas.openxmlformats.org/officeDocument/2006/relationships/image" Target="../media/image73.emf"/><Relationship Id="rId7" Type="http://schemas.openxmlformats.org/officeDocument/2006/relationships/oleObject" Target="../embeddings/oleObject62.bin"/><Relationship Id="rId12" Type="http://schemas.openxmlformats.org/officeDocument/2006/relationships/image" Target="../media/image34.emf"/><Relationship Id="rId17" Type="http://schemas.openxmlformats.org/officeDocument/2006/relationships/image" Target="../media/image65.emf"/><Relationship Id="rId25" Type="http://schemas.openxmlformats.org/officeDocument/2006/relationships/image" Target="../media/image69.emf"/><Relationship Id="rId33" Type="http://schemas.openxmlformats.org/officeDocument/2006/relationships/oleObject" Target="../embeddings/oleObject76.bin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67.bin"/><Relationship Id="rId20" Type="http://schemas.openxmlformats.org/officeDocument/2006/relationships/oleObject" Target="../embeddings/oleObject69.bin"/><Relationship Id="rId29" Type="http://schemas.openxmlformats.org/officeDocument/2006/relationships/oleObject" Target="../embeddings/oleObject74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62.emf"/><Relationship Id="rId11" Type="http://schemas.openxmlformats.org/officeDocument/2006/relationships/oleObject" Target="../embeddings/oleObject64.bin"/><Relationship Id="rId24" Type="http://schemas.openxmlformats.org/officeDocument/2006/relationships/oleObject" Target="../embeddings/oleObject71.bin"/><Relationship Id="rId32" Type="http://schemas.openxmlformats.org/officeDocument/2006/relationships/image" Target="../media/image72.emf"/><Relationship Id="rId5" Type="http://schemas.openxmlformats.org/officeDocument/2006/relationships/oleObject" Target="../embeddings/oleObject61.bin"/><Relationship Id="rId15" Type="http://schemas.openxmlformats.org/officeDocument/2006/relationships/image" Target="../media/image33.emf"/><Relationship Id="rId23" Type="http://schemas.openxmlformats.org/officeDocument/2006/relationships/image" Target="../media/image68.emf"/><Relationship Id="rId28" Type="http://schemas.openxmlformats.org/officeDocument/2006/relationships/oleObject" Target="../embeddings/oleObject73.bin"/><Relationship Id="rId10" Type="http://schemas.openxmlformats.org/officeDocument/2006/relationships/image" Target="../media/image64.emf"/><Relationship Id="rId19" Type="http://schemas.openxmlformats.org/officeDocument/2006/relationships/image" Target="../media/image66.emf"/><Relationship Id="rId31" Type="http://schemas.openxmlformats.org/officeDocument/2006/relationships/oleObject" Target="../embeddings/oleObject75.bin"/><Relationship Id="rId4" Type="http://schemas.openxmlformats.org/officeDocument/2006/relationships/image" Target="../media/image61.emf"/><Relationship Id="rId9" Type="http://schemas.openxmlformats.org/officeDocument/2006/relationships/oleObject" Target="../embeddings/oleObject63.bin"/><Relationship Id="rId14" Type="http://schemas.openxmlformats.org/officeDocument/2006/relationships/oleObject" Target="../embeddings/oleObject66.bin"/><Relationship Id="rId22" Type="http://schemas.openxmlformats.org/officeDocument/2006/relationships/oleObject" Target="../embeddings/oleObject70.bin"/><Relationship Id="rId27" Type="http://schemas.openxmlformats.org/officeDocument/2006/relationships/image" Target="../media/image70.emf"/><Relationship Id="rId30" Type="http://schemas.openxmlformats.org/officeDocument/2006/relationships/image" Target="../media/image71.emf"/><Relationship Id="rId8" Type="http://schemas.openxmlformats.org/officeDocument/2006/relationships/image" Target="../media/image6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7488" y="830181"/>
            <a:ext cx="9258350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/>
            <a:r>
              <a:rPr lang="zh-CN" altLang="en-US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第七</a:t>
            </a:r>
            <a:r>
              <a:rPr lang="zh-CN" altLang="en-US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章  多元函数</a:t>
            </a:r>
            <a:r>
              <a:rPr lang="zh-CN" altLang="en-US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的极限与连续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992427" y="1916832"/>
            <a:ext cx="48965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7.1  </a:t>
            </a:r>
            <a:r>
              <a:rPr lang="zh-CN" altLang="en-US" dirty="0" smtClean="0">
                <a:solidFill>
                  <a:srgbClr val="0033CC"/>
                </a:solidFill>
              </a:rPr>
              <a:t>向量及其运算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7.2  </a:t>
            </a:r>
            <a:r>
              <a:rPr lang="zh-CN" altLang="en-US" dirty="0" smtClean="0">
                <a:solidFill>
                  <a:srgbClr val="0033CC"/>
                </a:solidFill>
              </a:rPr>
              <a:t>空间</a:t>
            </a:r>
            <a:r>
              <a:rPr lang="zh-CN" altLang="en-US" dirty="0">
                <a:solidFill>
                  <a:srgbClr val="0033CC"/>
                </a:solidFill>
              </a:rPr>
              <a:t>中的平面与</a:t>
            </a:r>
            <a:r>
              <a:rPr lang="zh-CN" altLang="en-US" dirty="0" smtClean="0">
                <a:solidFill>
                  <a:srgbClr val="0033CC"/>
                </a:solidFill>
              </a:rPr>
              <a:t>直线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33CC"/>
                </a:solidFill>
              </a:rPr>
              <a:t>7</a:t>
            </a:r>
            <a:r>
              <a:rPr lang="en-US" altLang="zh-CN" dirty="0" smtClean="0">
                <a:solidFill>
                  <a:srgbClr val="0033CC"/>
                </a:solidFill>
              </a:rPr>
              <a:t>.3  </a:t>
            </a:r>
            <a:r>
              <a:rPr lang="zh-CN" altLang="en-US" dirty="0" smtClean="0">
                <a:solidFill>
                  <a:srgbClr val="0033CC"/>
                </a:solidFill>
              </a:rPr>
              <a:t>二阶与三</a:t>
            </a:r>
            <a:r>
              <a:rPr lang="zh-CN" altLang="en-US" dirty="0">
                <a:solidFill>
                  <a:srgbClr val="0033CC"/>
                </a:solidFill>
              </a:rPr>
              <a:t>阶</a:t>
            </a:r>
            <a:r>
              <a:rPr lang="zh-CN" altLang="en-US" dirty="0" smtClean="0">
                <a:solidFill>
                  <a:srgbClr val="0033CC"/>
                </a:solidFill>
              </a:rPr>
              <a:t>矩阵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7.4  R</a:t>
            </a:r>
            <a:r>
              <a:rPr lang="en-US" altLang="zh-CN" baseline="30000" dirty="0" smtClean="0">
                <a:solidFill>
                  <a:srgbClr val="0033CC"/>
                </a:solidFill>
              </a:rPr>
              <a:t>3</a:t>
            </a:r>
            <a:r>
              <a:rPr lang="en-US" altLang="zh-CN" dirty="0" smtClean="0">
                <a:solidFill>
                  <a:srgbClr val="0033CC"/>
                </a:solidFill>
              </a:rPr>
              <a:t> </a:t>
            </a:r>
            <a:r>
              <a:rPr lang="zh-CN" altLang="en-US" dirty="0">
                <a:solidFill>
                  <a:srgbClr val="0033CC"/>
                </a:solidFill>
              </a:rPr>
              <a:t>的简单拓扑</a:t>
            </a:r>
            <a:r>
              <a:rPr lang="zh-CN" altLang="en-US" dirty="0" smtClean="0">
                <a:solidFill>
                  <a:srgbClr val="0033CC"/>
                </a:solidFill>
              </a:rPr>
              <a:t>性质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33CC"/>
                </a:solidFill>
              </a:rPr>
              <a:t>7</a:t>
            </a:r>
            <a:r>
              <a:rPr lang="en-US" altLang="zh-CN" dirty="0" smtClean="0">
                <a:solidFill>
                  <a:srgbClr val="0033CC"/>
                </a:solidFill>
              </a:rPr>
              <a:t>.5  </a:t>
            </a:r>
            <a:r>
              <a:rPr lang="zh-CN" altLang="en-US" dirty="0" smtClean="0">
                <a:solidFill>
                  <a:srgbClr val="0033CC"/>
                </a:solidFill>
              </a:rPr>
              <a:t>映射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7.6  </a:t>
            </a:r>
            <a:r>
              <a:rPr lang="zh-CN" altLang="en-US" dirty="0" smtClean="0">
                <a:solidFill>
                  <a:srgbClr val="0033CC"/>
                </a:solidFill>
              </a:rPr>
              <a:t>多元函数</a:t>
            </a:r>
            <a:r>
              <a:rPr lang="zh-CN" altLang="en-US" dirty="0">
                <a:solidFill>
                  <a:srgbClr val="0033CC"/>
                </a:solidFill>
              </a:rPr>
              <a:t>的极限与连续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81" name="Line 29">
            <a:extLst>
              <a:ext uri="{FF2B5EF4-FFF2-40B4-BE49-F238E27FC236}">
                <a16:creationId xmlns:a16="http://schemas.microsoft.com/office/drawing/2014/main" id="{9E40FE9E-0289-9246-986A-A43F49814E91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4575" y="4260850"/>
            <a:ext cx="1277938" cy="8524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4339" name="Group 2">
            <a:extLst>
              <a:ext uri="{FF2B5EF4-FFF2-40B4-BE49-F238E27FC236}">
                <a16:creationId xmlns:a16="http://schemas.microsoft.com/office/drawing/2014/main" id="{AA292D6B-1138-8141-A08F-759A2686F98B}"/>
              </a:ext>
            </a:extLst>
          </p:cNvPr>
          <p:cNvGrpSpPr>
            <a:grpSpLocks/>
          </p:cNvGrpSpPr>
          <p:nvPr/>
        </p:nvGrpSpPr>
        <p:grpSpPr bwMode="auto">
          <a:xfrm>
            <a:off x="2063751" y="395288"/>
            <a:ext cx="1298575" cy="519112"/>
            <a:chOff x="288" y="105"/>
            <a:chExt cx="818" cy="327"/>
          </a:xfrm>
        </p:grpSpPr>
        <p:sp>
          <p:nvSpPr>
            <p:cNvPr id="14458" name="Text Box 3">
              <a:extLst>
                <a:ext uri="{FF2B5EF4-FFF2-40B4-BE49-F238E27FC236}">
                  <a16:creationId xmlns:a16="http://schemas.microsoft.com/office/drawing/2014/main" id="{4088F5CA-DEF3-A443-B635-DFA09DA412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105"/>
              <a:ext cx="81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/>
              <a:r>
                <a:rPr lang="en-US" altLang="zh-CN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“         ”</a:t>
              </a:r>
            </a:p>
          </p:txBody>
        </p:sp>
        <p:sp>
          <p:nvSpPr>
            <p:cNvPr id="14459" name="Line 4">
              <a:extLst>
                <a:ext uri="{FF2B5EF4-FFF2-40B4-BE49-F238E27FC236}">
                  <a16:creationId xmlns:a16="http://schemas.microsoft.com/office/drawing/2014/main" id="{D1CCAAB3-330A-3B41-8116-C725E874B1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288"/>
              <a:ext cx="340" cy="0"/>
            </a:xfrm>
            <a:prstGeom prst="line">
              <a:avLst/>
            </a:prstGeom>
            <a:noFill/>
            <a:ln w="28575">
              <a:solidFill>
                <a:schemeClr val="bg1">
                  <a:lumMod val="60000"/>
                  <a:lumOff val="40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99">
                    <a:lumMod val="60000"/>
                    <a:lumOff val="40000"/>
                  </a:srgbClr>
                </a:solidFill>
              </a:endParaRPr>
            </a:p>
          </p:txBody>
        </p:sp>
      </p:grpSp>
      <p:sp>
        <p:nvSpPr>
          <p:cNvPr id="151557" name="Text Box 5">
            <a:extLst>
              <a:ext uri="{FF2B5EF4-FFF2-40B4-BE49-F238E27FC236}">
                <a16:creationId xmlns:a16="http://schemas.microsoft.com/office/drawing/2014/main" id="{A731063B-8897-494B-9684-5944648F3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190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51558" name="Object 6">
            <a:extLst>
              <a:ext uri="{FF2B5EF4-FFF2-40B4-BE49-F238E27FC236}">
                <a16:creationId xmlns:a16="http://schemas.microsoft.com/office/drawing/2014/main" id="{760CE6CF-9341-6B46-BF5F-C6F39A2D3D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935038"/>
          <a:ext cx="165100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45" name="Equation" r:id="rId3" imgW="38328600" imgH="10236200" progId="Equation.3">
                  <p:embed/>
                </p:oleObj>
              </mc:Choice>
              <mc:Fallback>
                <p:oleObj name="Equation" r:id="rId3" imgW="38328600" imgH="10236200" progId="Equation.3">
                  <p:embed/>
                  <p:pic>
                    <p:nvPicPr>
                      <p:cNvPr id="151558" name="Object 6">
                        <a:extLst>
                          <a:ext uri="{FF2B5EF4-FFF2-40B4-BE49-F238E27FC236}">
                            <a16:creationId xmlns:a16="http://schemas.microsoft.com/office/drawing/2014/main" id="{760CE6CF-9341-6B46-BF5F-C6F39A2D3D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935038"/>
                        <a:ext cx="1651000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559" name="AutoShape 7">
            <a:extLst>
              <a:ext uri="{FF2B5EF4-FFF2-40B4-BE49-F238E27FC236}">
                <a16:creationId xmlns:a16="http://schemas.microsoft.com/office/drawing/2014/main" id="{08BC6A94-7562-A640-9D78-C90AAD13E07C}"/>
              </a:ext>
            </a:extLst>
          </p:cNvPr>
          <p:cNvSpPr>
            <a:spLocks/>
          </p:cNvSpPr>
          <p:nvPr/>
        </p:nvSpPr>
        <p:spPr bwMode="auto">
          <a:xfrm>
            <a:off x="6553200" y="1066800"/>
            <a:ext cx="152400" cy="1219200"/>
          </a:xfrm>
          <a:prstGeom prst="rightBrace">
            <a:avLst>
              <a:gd name="adj1" fmla="val 66667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1560" name="AutoShape 8">
            <a:extLst>
              <a:ext uri="{FF2B5EF4-FFF2-40B4-BE49-F238E27FC236}">
                <a16:creationId xmlns:a16="http://schemas.microsoft.com/office/drawing/2014/main" id="{ADD5EED0-195E-AC4C-B672-408268CC1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600200"/>
            <a:ext cx="914400" cy="152400"/>
          </a:xfrm>
          <a:prstGeom prst="rightArrow">
            <a:avLst>
              <a:gd name="adj1" fmla="val 50000"/>
              <a:gd name="adj2" fmla="val 150000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1561" name="Text Box 9">
            <a:extLst>
              <a:ext uri="{FF2B5EF4-FFF2-40B4-BE49-F238E27FC236}">
                <a16:creationId xmlns:a16="http://schemas.microsoft.com/office/drawing/2014/main" id="{AD31534D-D176-3C48-BCA8-9C444FBA7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2508251"/>
            <a:ext cx="2203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 </a:t>
            </a:r>
            <a:r>
              <a:rPr lang="en-US" altLang="zh-CN" i="1" dirty="0">
                <a:solidFill>
                  <a:srgbClr val="000000"/>
                </a:solidFill>
              </a:rPr>
              <a:t>M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grpSp>
        <p:nvGrpSpPr>
          <p:cNvPr id="151562" name="Group 10">
            <a:extLst>
              <a:ext uri="{FF2B5EF4-FFF2-40B4-BE49-F238E27FC236}">
                <a16:creationId xmlns:a16="http://schemas.microsoft.com/office/drawing/2014/main" id="{9DBA92D4-0D1A-C74D-AE21-44FBEEB7FE2F}"/>
              </a:ext>
            </a:extLst>
          </p:cNvPr>
          <p:cNvGrpSpPr>
            <a:grpSpLocks/>
          </p:cNvGrpSpPr>
          <p:nvPr/>
        </p:nvGrpSpPr>
        <p:grpSpPr bwMode="auto">
          <a:xfrm>
            <a:off x="8026401" y="3886200"/>
            <a:ext cx="2403475" cy="1600200"/>
            <a:chOff x="4096" y="2256"/>
            <a:chExt cx="1514" cy="1008"/>
          </a:xfrm>
        </p:grpSpPr>
        <p:sp>
          <p:nvSpPr>
            <p:cNvPr id="14446" name="Line 11">
              <a:extLst>
                <a:ext uri="{FF2B5EF4-FFF2-40B4-BE49-F238E27FC236}">
                  <a16:creationId xmlns:a16="http://schemas.microsoft.com/office/drawing/2014/main" id="{C75D5204-8CC7-A643-8C5F-157D4E0BC0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98" y="2492"/>
              <a:ext cx="111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14447" name="Group 12">
              <a:extLst>
                <a:ext uri="{FF2B5EF4-FFF2-40B4-BE49-F238E27FC236}">
                  <a16:creationId xmlns:a16="http://schemas.microsoft.com/office/drawing/2014/main" id="{7E89C023-793F-9B49-AC91-B1C04C5950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96" y="2256"/>
              <a:ext cx="1514" cy="1008"/>
              <a:chOff x="4096" y="2256"/>
              <a:chExt cx="1514" cy="1008"/>
            </a:xfrm>
          </p:grpSpPr>
          <p:graphicFrame>
            <p:nvGraphicFramePr>
              <p:cNvPr id="14448" name="Object 13">
                <a:extLst>
                  <a:ext uri="{FF2B5EF4-FFF2-40B4-BE49-F238E27FC236}">
                    <a16:creationId xmlns:a16="http://schemas.microsoft.com/office/drawing/2014/main" id="{0F183224-5C3C-724E-A4A7-D08586652BD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36" y="2784"/>
              <a:ext cx="25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46" name="Equation" r:id="rId5" imgW="9359900" imgH="7023100" progId="Equation.3">
                      <p:embed/>
                    </p:oleObj>
                  </mc:Choice>
                  <mc:Fallback>
                    <p:oleObj name="Equation" r:id="rId5" imgW="9359900" imgH="7023100" progId="Equation.3">
                      <p:embed/>
                      <p:pic>
                        <p:nvPicPr>
                          <p:cNvPr id="14448" name="Object 13">
                            <a:extLst>
                              <a:ext uri="{FF2B5EF4-FFF2-40B4-BE49-F238E27FC236}">
                                <a16:creationId xmlns:a16="http://schemas.microsoft.com/office/drawing/2014/main" id="{0F183224-5C3C-724E-A4A7-D08586652BD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36" y="2784"/>
                            <a:ext cx="25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449" name="Line 14">
                <a:extLst>
                  <a:ext uri="{FF2B5EF4-FFF2-40B4-BE49-F238E27FC236}">
                    <a16:creationId xmlns:a16="http://schemas.microsoft.com/office/drawing/2014/main" id="{8ABC4AB5-B6E4-5D4B-8674-CF3FE5F920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91" y="2492"/>
                <a:ext cx="1419" cy="537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4450" name="Line 15">
                <a:extLst>
                  <a:ext uri="{FF2B5EF4-FFF2-40B4-BE49-F238E27FC236}">
                    <a16:creationId xmlns:a16="http://schemas.microsoft.com/office/drawing/2014/main" id="{34208471-98D4-2846-B352-610A0DCCCB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98" y="2492"/>
                <a:ext cx="805" cy="537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graphicFrame>
            <p:nvGraphicFramePr>
              <p:cNvPr id="14451" name="Object 16">
                <a:extLst>
                  <a:ext uri="{FF2B5EF4-FFF2-40B4-BE49-F238E27FC236}">
                    <a16:creationId xmlns:a16="http://schemas.microsoft.com/office/drawing/2014/main" id="{F7EA3B75-D2A7-6145-A84D-E899C8791AB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84" y="3072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47" name="Equation" r:id="rId7" imgW="6438900" imgH="7023100" progId="Equation.3">
                      <p:embed/>
                    </p:oleObj>
                  </mc:Choice>
                  <mc:Fallback>
                    <p:oleObj name="Equation" r:id="rId7" imgW="6438900" imgH="7023100" progId="Equation.3">
                      <p:embed/>
                      <p:pic>
                        <p:nvPicPr>
                          <p:cNvPr id="14451" name="Object 16">
                            <a:extLst>
                              <a:ext uri="{FF2B5EF4-FFF2-40B4-BE49-F238E27FC236}">
                                <a16:creationId xmlns:a16="http://schemas.microsoft.com/office/drawing/2014/main" id="{F7EA3B75-D2A7-6145-A84D-E899C8791AB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4" y="3072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452" name="Line 17">
                <a:extLst>
                  <a:ext uri="{FF2B5EF4-FFF2-40B4-BE49-F238E27FC236}">
                    <a16:creationId xmlns:a16="http://schemas.microsoft.com/office/drawing/2014/main" id="{2CD3413A-4D76-3046-85C7-7928462D4D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91" y="3029"/>
                <a:ext cx="1112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4453" name="Line 18">
                <a:extLst>
                  <a:ext uri="{FF2B5EF4-FFF2-40B4-BE49-F238E27FC236}">
                    <a16:creationId xmlns:a16="http://schemas.microsoft.com/office/drawing/2014/main" id="{6B3E5BD6-8778-7B43-80DF-549944B7BD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91" y="2492"/>
                <a:ext cx="307" cy="537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4454" name="Line 19">
                <a:extLst>
                  <a:ext uri="{FF2B5EF4-FFF2-40B4-BE49-F238E27FC236}">
                    <a16:creationId xmlns:a16="http://schemas.microsoft.com/office/drawing/2014/main" id="{CFB15252-6EBD-C14F-AAAF-BE6D3B9459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03" y="2492"/>
                <a:ext cx="307" cy="53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graphicFrame>
            <p:nvGraphicFramePr>
              <p:cNvPr id="14455" name="Object 20">
                <a:extLst>
                  <a:ext uri="{FF2B5EF4-FFF2-40B4-BE49-F238E27FC236}">
                    <a16:creationId xmlns:a16="http://schemas.microsoft.com/office/drawing/2014/main" id="{F7DAB203-5EE0-8A4C-8C00-289FEEDACE8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96" y="3024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48" name="Equation" r:id="rId9" imgW="6438900" imgH="7023100" progId="Equation.3">
                      <p:embed/>
                    </p:oleObj>
                  </mc:Choice>
                  <mc:Fallback>
                    <p:oleObj name="Equation" r:id="rId9" imgW="6438900" imgH="7023100" progId="Equation.3">
                      <p:embed/>
                      <p:pic>
                        <p:nvPicPr>
                          <p:cNvPr id="14455" name="Object 20">
                            <a:extLst>
                              <a:ext uri="{FF2B5EF4-FFF2-40B4-BE49-F238E27FC236}">
                                <a16:creationId xmlns:a16="http://schemas.microsoft.com/office/drawing/2014/main" id="{F7DAB203-5EE0-8A4C-8C00-289FEEDACE8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96" y="3024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456" name="Object 21">
                <a:extLst>
                  <a:ext uri="{FF2B5EF4-FFF2-40B4-BE49-F238E27FC236}">
                    <a16:creationId xmlns:a16="http://schemas.microsoft.com/office/drawing/2014/main" id="{A95D24B4-9FAF-874F-A4C8-BD02BFA4212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424" y="2296"/>
              <a:ext cx="184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49" name="Equation" r:id="rId11" imgW="6731000" imgH="7315200" progId="Equation.3">
                      <p:embed/>
                    </p:oleObj>
                  </mc:Choice>
                  <mc:Fallback>
                    <p:oleObj name="Equation" r:id="rId11" imgW="6731000" imgH="7315200" progId="Equation.3">
                      <p:embed/>
                      <p:pic>
                        <p:nvPicPr>
                          <p:cNvPr id="14456" name="Object 21">
                            <a:extLst>
                              <a:ext uri="{FF2B5EF4-FFF2-40B4-BE49-F238E27FC236}">
                                <a16:creationId xmlns:a16="http://schemas.microsoft.com/office/drawing/2014/main" id="{A95D24B4-9FAF-874F-A4C8-BD02BFA4212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2296"/>
                            <a:ext cx="184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457" name="Object 22">
                <a:extLst>
                  <a:ext uri="{FF2B5EF4-FFF2-40B4-BE49-F238E27FC236}">
                    <a16:creationId xmlns:a16="http://schemas.microsoft.com/office/drawing/2014/main" id="{65E7D8EB-F1C2-4844-A625-4C9072FDBCA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416" y="2256"/>
              <a:ext cx="20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50" name="Equation" r:id="rId13" imgW="7315200" imgH="7023100" progId="Equation.3">
                      <p:embed/>
                    </p:oleObj>
                  </mc:Choice>
                  <mc:Fallback>
                    <p:oleObj name="Equation" r:id="rId13" imgW="7315200" imgH="7023100" progId="Equation.3">
                      <p:embed/>
                      <p:pic>
                        <p:nvPicPr>
                          <p:cNvPr id="14457" name="Object 22">
                            <a:extLst>
                              <a:ext uri="{FF2B5EF4-FFF2-40B4-BE49-F238E27FC236}">
                                <a16:creationId xmlns:a16="http://schemas.microsoft.com/office/drawing/2014/main" id="{65E7D8EB-F1C2-4844-A625-4C9072FDBCA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16" y="2256"/>
                            <a:ext cx="200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51575" name="Text Box 23">
            <a:extLst>
              <a:ext uri="{FF2B5EF4-FFF2-40B4-BE49-F238E27FC236}">
                <a16:creationId xmlns:a16="http://schemas.microsoft.com/office/drawing/2014/main" id="{7125AE46-2DFF-0048-A709-91B46C4CA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7480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151576" name="Group 24">
            <a:extLst>
              <a:ext uri="{FF2B5EF4-FFF2-40B4-BE49-F238E27FC236}">
                <a16:creationId xmlns:a16="http://schemas.microsoft.com/office/drawing/2014/main" id="{D0161BDD-8B28-2340-BC79-3F5F52A2276B}"/>
              </a:ext>
            </a:extLst>
          </p:cNvPr>
          <p:cNvGrpSpPr>
            <a:grpSpLocks/>
          </p:cNvGrpSpPr>
          <p:nvPr/>
        </p:nvGrpSpPr>
        <p:grpSpPr bwMode="auto">
          <a:xfrm>
            <a:off x="4129088" y="2520951"/>
            <a:ext cx="3657600" cy="519113"/>
            <a:chOff x="1632" y="1584"/>
            <a:chExt cx="2304" cy="327"/>
          </a:xfrm>
        </p:grpSpPr>
        <p:sp>
          <p:nvSpPr>
            <p:cNvPr id="14444" name="AutoShape 25">
              <a:extLst>
                <a:ext uri="{FF2B5EF4-FFF2-40B4-BE49-F238E27FC236}">
                  <a16:creationId xmlns:a16="http://schemas.microsoft.com/office/drawing/2014/main" id="{43B84FA0-BF6E-A346-AE03-084AB07668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700"/>
              <a:ext cx="204" cy="120"/>
            </a:xfrm>
            <a:prstGeom prst="parallelogram">
              <a:avLst>
                <a:gd name="adj" fmla="val 42500"/>
              </a:avLst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4445" name="Text Box 26">
              <a:extLst>
                <a:ext uri="{FF2B5EF4-FFF2-40B4-BE49-F238E27FC236}">
                  <a16:creationId xmlns:a16="http://schemas.microsoft.com/office/drawing/2014/main" id="{20027C8F-0E21-E84A-8021-04A8AA0930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9" y="1584"/>
              <a:ext cx="215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/>
              <a:r>
                <a:rPr lang="en-US" altLang="zh-CN" i="1">
                  <a:solidFill>
                    <a:srgbClr val="000000"/>
                  </a:solidFill>
                </a:rPr>
                <a:t>ABCD </a:t>
              </a:r>
              <a:r>
                <a:rPr lang="zh-CN" altLang="en-US">
                  <a:solidFill>
                    <a:srgbClr val="000000"/>
                  </a:solidFill>
                </a:rPr>
                <a:t>对角线的交点</a:t>
              </a:r>
              <a:r>
                <a:rPr lang="en-US" altLang="zh-CN">
                  <a:solidFill>
                    <a:srgbClr val="000000"/>
                  </a:solidFill>
                </a:rPr>
                <a:t>,</a:t>
              </a:r>
            </a:p>
          </p:txBody>
        </p:sp>
      </p:grpSp>
      <p:graphicFrame>
        <p:nvGraphicFramePr>
          <p:cNvPr id="151579" name="Object 27">
            <a:extLst>
              <a:ext uri="{FF2B5EF4-FFF2-40B4-BE49-F238E27FC236}">
                <a16:creationId xmlns:a16="http://schemas.microsoft.com/office/drawing/2014/main" id="{8D4CD389-68B4-394A-B026-5999BCB980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1985963"/>
          <a:ext cx="16383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51" name="Equation" r:id="rId15" imgW="38036500" imgH="10236200" progId="Equation.3">
                  <p:embed/>
                </p:oleObj>
              </mc:Choice>
              <mc:Fallback>
                <p:oleObj name="Equation" r:id="rId15" imgW="38036500" imgH="10236200" progId="Equation.3">
                  <p:embed/>
                  <p:pic>
                    <p:nvPicPr>
                      <p:cNvPr id="151579" name="Object 27">
                        <a:extLst>
                          <a:ext uri="{FF2B5EF4-FFF2-40B4-BE49-F238E27FC236}">
                            <a16:creationId xmlns:a16="http://schemas.microsoft.com/office/drawing/2014/main" id="{8D4CD389-68B4-394A-B026-5999BCB980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985963"/>
                        <a:ext cx="16383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1582" name="Group 30">
            <a:extLst>
              <a:ext uri="{FF2B5EF4-FFF2-40B4-BE49-F238E27FC236}">
                <a16:creationId xmlns:a16="http://schemas.microsoft.com/office/drawing/2014/main" id="{AEF66476-3164-E540-B14E-8FBD9B2009ED}"/>
              </a:ext>
            </a:extLst>
          </p:cNvPr>
          <p:cNvGrpSpPr>
            <a:grpSpLocks/>
          </p:cNvGrpSpPr>
          <p:nvPr/>
        </p:nvGrpSpPr>
        <p:grpSpPr bwMode="auto">
          <a:xfrm>
            <a:off x="8153401" y="4260850"/>
            <a:ext cx="511175" cy="852488"/>
            <a:chOff x="4176" y="2492"/>
            <a:chExt cx="322" cy="537"/>
          </a:xfrm>
        </p:grpSpPr>
        <p:sp>
          <p:nvSpPr>
            <p:cNvPr id="14440" name="Line 31">
              <a:extLst>
                <a:ext uri="{FF2B5EF4-FFF2-40B4-BE49-F238E27FC236}">
                  <a16:creationId xmlns:a16="http://schemas.microsoft.com/office/drawing/2014/main" id="{51B59F09-4A2D-2E46-8098-559955E401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91" y="2492"/>
              <a:ext cx="307" cy="537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14441" name="Group 32">
              <a:extLst>
                <a:ext uri="{FF2B5EF4-FFF2-40B4-BE49-F238E27FC236}">
                  <a16:creationId xmlns:a16="http://schemas.microsoft.com/office/drawing/2014/main" id="{595C8892-5824-2047-9513-D22655408D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6" y="2592"/>
              <a:ext cx="173" cy="240"/>
              <a:chOff x="4139" y="2640"/>
              <a:chExt cx="173" cy="240"/>
            </a:xfrm>
          </p:grpSpPr>
          <p:graphicFrame>
            <p:nvGraphicFramePr>
              <p:cNvPr id="14442" name="Object 33">
                <a:extLst>
                  <a:ext uri="{FF2B5EF4-FFF2-40B4-BE49-F238E27FC236}">
                    <a16:creationId xmlns:a16="http://schemas.microsoft.com/office/drawing/2014/main" id="{43919CAD-C924-1F4E-BD0B-E59B1338A9B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176" y="2672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52" name="Equation" r:id="rId17" imgW="4978400" imgH="7607300" progId="Equation.3">
                      <p:embed/>
                    </p:oleObj>
                  </mc:Choice>
                  <mc:Fallback>
                    <p:oleObj name="Equation" r:id="rId17" imgW="4978400" imgH="7607300" progId="Equation.3">
                      <p:embed/>
                      <p:pic>
                        <p:nvPicPr>
                          <p:cNvPr id="14442" name="Object 33">
                            <a:extLst>
                              <a:ext uri="{FF2B5EF4-FFF2-40B4-BE49-F238E27FC236}">
                                <a16:creationId xmlns:a16="http://schemas.microsoft.com/office/drawing/2014/main" id="{43919CAD-C924-1F4E-BD0B-E59B1338A9B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6" y="2672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443" name="Line 34">
                <a:extLst>
                  <a:ext uri="{FF2B5EF4-FFF2-40B4-BE49-F238E27FC236}">
                    <a16:creationId xmlns:a16="http://schemas.microsoft.com/office/drawing/2014/main" id="{804FBBD3-92C2-3247-8B15-272D931492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9" y="264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51587" name="Group 35">
            <a:extLst>
              <a:ext uri="{FF2B5EF4-FFF2-40B4-BE49-F238E27FC236}">
                <a16:creationId xmlns:a16="http://schemas.microsoft.com/office/drawing/2014/main" id="{756CBEB2-3F24-F04D-927F-8A439A307677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5105401"/>
            <a:ext cx="1765300" cy="373063"/>
            <a:chOff x="4191" y="3029"/>
            <a:chExt cx="1112" cy="235"/>
          </a:xfrm>
        </p:grpSpPr>
        <p:sp>
          <p:nvSpPr>
            <p:cNvPr id="151588" name="Line 36">
              <a:extLst>
                <a:ext uri="{FF2B5EF4-FFF2-40B4-BE49-F238E27FC236}">
                  <a16:creationId xmlns:a16="http://schemas.microsoft.com/office/drawing/2014/main" id="{1A4EE607-9E6D-7D43-986A-AF31B20FB5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91" y="3029"/>
              <a:ext cx="1112" cy="0"/>
            </a:xfrm>
            <a:prstGeom prst="line">
              <a:avLst/>
            </a:prstGeom>
            <a:noFill/>
            <a:ln w="28575">
              <a:solidFill>
                <a:schemeClr val="accent6">
                  <a:lumMod val="50000"/>
                </a:schemeClr>
              </a:solidFill>
              <a:round/>
              <a:headEnd/>
              <a:tailEnd type="stealth" w="med" len="med"/>
            </a:ln>
          </p:spPr>
          <p:txBody>
            <a:bodyPr wrap="none" anchor="ctr"/>
            <a:lstStyle/>
            <a:p>
              <a:pPr algn="ctr"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14437" name="Group 37">
              <a:extLst>
                <a:ext uri="{FF2B5EF4-FFF2-40B4-BE49-F238E27FC236}">
                  <a16:creationId xmlns:a16="http://schemas.microsoft.com/office/drawing/2014/main" id="{C4F967DF-E185-6E44-8320-45785583A7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3072"/>
              <a:ext cx="144" cy="192"/>
              <a:chOff x="4512" y="3120"/>
              <a:chExt cx="144" cy="192"/>
            </a:xfrm>
          </p:grpSpPr>
          <p:graphicFrame>
            <p:nvGraphicFramePr>
              <p:cNvPr id="14438" name="Object 38">
                <a:extLst>
                  <a:ext uri="{FF2B5EF4-FFF2-40B4-BE49-F238E27FC236}">
                    <a16:creationId xmlns:a16="http://schemas.microsoft.com/office/drawing/2014/main" id="{729054E2-B585-804F-9C08-332C009345D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12" y="316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5553" name="Equation" r:id="rId19" imgW="5270500" imgH="5562600" progId="Equation.3">
                      <p:embed/>
                    </p:oleObj>
                  </mc:Choice>
                  <mc:Fallback>
                    <p:oleObj name="Equation" r:id="rId19" imgW="5270500" imgH="5562600" progId="Equation.3">
                      <p:embed/>
                      <p:pic>
                        <p:nvPicPr>
                          <p:cNvPr id="14438" name="Object 38">
                            <a:extLst>
                              <a:ext uri="{FF2B5EF4-FFF2-40B4-BE49-F238E27FC236}">
                                <a16:creationId xmlns:a16="http://schemas.microsoft.com/office/drawing/2014/main" id="{729054E2-B585-804F-9C08-332C009345D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12" y="316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1591" name="Line 39">
                <a:extLst>
                  <a:ext uri="{FF2B5EF4-FFF2-40B4-BE49-F238E27FC236}">
                    <a16:creationId xmlns:a16="http://schemas.microsoft.com/office/drawing/2014/main" id="{E0F65057-7E1C-864F-B86B-603CC0548A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2" y="312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accent6">
                    <a:lumMod val="50000"/>
                  </a:schemeClr>
                </a:solidFill>
                <a:round/>
                <a:headEnd/>
                <a:tailEnd type="stealth" w="med" len="med"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aphicFrame>
        <p:nvGraphicFramePr>
          <p:cNvPr id="151592" name="Object 40">
            <a:extLst>
              <a:ext uri="{FF2B5EF4-FFF2-40B4-BE49-F238E27FC236}">
                <a16:creationId xmlns:a16="http://schemas.microsoft.com/office/drawing/2014/main" id="{CCB04B38-EF98-2A40-9677-15B54C09B4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25800" y="1466850"/>
          <a:ext cx="16510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54" name="Equation" r:id="rId21" imgW="38328600" imgH="10236200" progId="Equation.3">
                  <p:embed/>
                </p:oleObj>
              </mc:Choice>
              <mc:Fallback>
                <p:oleObj name="Equation" r:id="rId21" imgW="38328600" imgH="10236200" progId="Equation.3">
                  <p:embed/>
                  <p:pic>
                    <p:nvPicPr>
                      <p:cNvPr id="151592" name="Object 40">
                        <a:extLst>
                          <a:ext uri="{FF2B5EF4-FFF2-40B4-BE49-F238E27FC236}">
                            <a16:creationId xmlns:a16="http://schemas.microsoft.com/office/drawing/2014/main" id="{CCB04B38-EF98-2A40-9677-15B54C09B4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00" y="1466850"/>
                        <a:ext cx="16510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1593" name="Group 41">
            <a:extLst>
              <a:ext uri="{FF2B5EF4-FFF2-40B4-BE49-F238E27FC236}">
                <a16:creationId xmlns:a16="http://schemas.microsoft.com/office/drawing/2014/main" id="{35988DDC-DC7E-4244-9042-6288A52FF82C}"/>
              </a:ext>
            </a:extLst>
          </p:cNvPr>
          <p:cNvGrpSpPr>
            <a:grpSpLocks/>
          </p:cNvGrpSpPr>
          <p:nvPr/>
        </p:nvGrpSpPr>
        <p:grpSpPr bwMode="auto">
          <a:xfrm>
            <a:off x="7772400" y="2590800"/>
            <a:ext cx="1219200" cy="450850"/>
            <a:chOff x="3936" y="1632"/>
            <a:chExt cx="768" cy="284"/>
          </a:xfrm>
        </p:grpSpPr>
        <p:graphicFrame>
          <p:nvGraphicFramePr>
            <p:cNvPr id="14433" name="Object 42">
              <a:extLst>
                <a:ext uri="{FF2B5EF4-FFF2-40B4-BE49-F238E27FC236}">
                  <a16:creationId xmlns:a16="http://schemas.microsoft.com/office/drawing/2014/main" id="{3CCFAFC6-8771-BB43-8C25-C48BF5AF863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36" y="1668"/>
            <a:ext cx="76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55" name="Equation" r:id="rId23" imgW="28092400" imgH="9067800" progId="Equation.3">
                    <p:embed/>
                  </p:oleObj>
                </mc:Choice>
                <mc:Fallback>
                  <p:oleObj name="Equation" r:id="rId23" imgW="28092400" imgH="9067800" progId="Equation.3">
                    <p:embed/>
                    <p:pic>
                      <p:nvPicPr>
                        <p:cNvPr id="14433" name="Object 42">
                          <a:extLst>
                            <a:ext uri="{FF2B5EF4-FFF2-40B4-BE49-F238E27FC236}">
                              <a16:creationId xmlns:a16="http://schemas.microsoft.com/office/drawing/2014/main" id="{3CCFAFC6-8771-BB43-8C25-C48BF5AF863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668"/>
                          <a:ext cx="76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34" name="Line 43">
              <a:extLst>
                <a:ext uri="{FF2B5EF4-FFF2-40B4-BE49-F238E27FC236}">
                  <a16:creationId xmlns:a16="http://schemas.microsoft.com/office/drawing/2014/main" id="{13BA1712-87F1-E04F-B715-BADAB7DEA9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77" y="1632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35" name="Line 44">
              <a:extLst>
                <a:ext uri="{FF2B5EF4-FFF2-40B4-BE49-F238E27FC236}">
                  <a16:creationId xmlns:a16="http://schemas.microsoft.com/office/drawing/2014/main" id="{B14F397D-2237-184B-BD19-7C3263E6C7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168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597" name="Group 45">
            <a:extLst>
              <a:ext uri="{FF2B5EF4-FFF2-40B4-BE49-F238E27FC236}">
                <a16:creationId xmlns:a16="http://schemas.microsoft.com/office/drawing/2014/main" id="{A7806E8A-4179-3849-928C-5C695E69504A}"/>
              </a:ext>
            </a:extLst>
          </p:cNvPr>
          <p:cNvGrpSpPr>
            <a:grpSpLocks/>
          </p:cNvGrpSpPr>
          <p:nvPr/>
        </p:nvGrpSpPr>
        <p:grpSpPr bwMode="auto">
          <a:xfrm>
            <a:off x="9042400" y="2590801"/>
            <a:ext cx="1244600" cy="422275"/>
            <a:chOff x="4736" y="1632"/>
            <a:chExt cx="784" cy="266"/>
          </a:xfrm>
        </p:grpSpPr>
        <p:graphicFrame>
          <p:nvGraphicFramePr>
            <p:cNvPr id="14430" name="Object 46">
              <a:extLst>
                <a:ext uri="{FF2B5EF4-FFF2-40B4-BE49-F238E27FC236}">
                  <a16:creationId xmlns:a16="http://schemas.microsoft.com/office/drawing/2014/main" id="{DC96BA7C-22D6-204F-8D48-BBBB773993E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36" y="1642"/>
            <a:ext cx="78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56" name="Equation" r:id="rId25" imgW="28676600" imgH="9359900" progId="Equation.3">
                    <p:embed/>
                  </p:oleObj>
                </mc:Choice>
                <mc:Fallback>
                  <p:oleObj name="Equation" r:id="rId25" imgW="28676600" imgH="9359900" progId="Equation.3">
                    <p:embed/>
                    <p:pic>
                      <p:nvPicPr>
                        <p:cNvPr id="14430" name="Object 46">
                          <a:extLst>
                            <a:ext uri="{FF2B5EF4-FFF2-40B4-BE49-F238E27FC236}">
                              <a16:creationId xmlns:a16="http://schemas.microsoft.com/office/drawing/2014/main" id="{DC96BA7C-22D6-204F-8D48-BBBB773993E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6" y="1642"/>
                          <a:ext cx="78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31" name="Line 47">
              <a:extLst>
                <a:ext uri="{FF2B5EF4-FFF2-40B4-BE49-F238E27FC236}">
                  <a16:creationId xmlns:a16="http://schemas.microsoft.com/office/drawing/2014/main" id="{7E9B3CB5-9544-F94D-9F1C-116307E957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93" y="1632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32" name="Line 48">
              <a:extLst>
                <a:ext uri="{FF2B5EF4-FFF2-40B4-BE49-F238E27FC236}">
                  <a16:creationId xmlns:a16="http://schemas.microsoft.com/office/drawing/2014/main" id="{2E885607-16CF-F742-9FCD-ED2AC2B6D1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04" y="163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01" name="Group 49">
            <a:extLst>
              <a:ext uri="{FF2B5EF4-FFF2-40B4-BE49-F238E27FC236}">
                <a16:creationId xmlns:a16="http://schemas.microsoft.com/office/drawing/2014/main" id="{61A35568-400E-DD4B-8EA8-8DCB0D02F31E}"/>
              </a:ext>
            </a:extLst>
          </p:cNvPr>
          <p:cNvGrpSpPr>
            <a:grpSpLocks/>
          </p:cNvGrpSpPr>
          <p:nvPr/>
        </p:nvGrpSpPr>
        <p:grpSpPr bwMode="auto">
          <a:xfrm>
            <a:off x="4165600" y="3810000"/>
            <a:ext cx="622300" cy="363538"/>
            <a:chOff x="1664" y="2400"/>
            <a:chExt cx="392" cy="229"/>
          </a:xfrm>
        </p:grpSpPr>
        <p:graphicFrame>
          <p:nvGraphicFramePr>
            <p:cNvPr id="14428" name="Object 50">
              <a:extLst>
                <a:ext uri="{FF2B5EF4-FFF2-40B4-BE49-F238E27FC236}">
                  <a16:creationId xmlns:a16="http://schemas.microsoft.com/office/drawing/2014/main" id="{B716E376-E940-374A-83CB-5E2054C6573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64" y="2429"/>
            <a:ext cx="3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57" name="Equation" r:id="rId27" imgW="12877800" imgH="7315200" progId="Equation.3">
                    <p:embed/>
                  </p:oleObj>
                </mc:Choice>
                <mc:Fallback>
                  <p:oleObj name="Equation" r:id="rId27" imgW="12877800" imgH="7315200" progId="Equation.3">
                    <p:embed/>
                    <p:pic>
                      <p:nvPicPr>
                        <p:cNvPr id="14428" name="Object 50">
                          <a:extLst>
                            <a:ext uri="{FF2B5EF4-FFF2-40B4-BE49-F238E27FC236}">
                              <a16:creationId xmlns:a16="http://schemas.microsoft.com/office/drawing/2014/main" id="{B716E376-E940-374A-83CB-5E2054C6573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4" y="2429"/>
                          <a:ext cx="3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29" name="Line 51">
              <a:extLst>
                <a:ext uri="{FF2B5EF4-FFF2-40B4-BE49-F238E27FC236}">
                  <a16:creationId xmlns:a16="http://schemas.microsoft.com/office/drawing/2014/main" id="{08F91B8F-79E2-004F-8C39-8AED84B5BD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400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04" name="Group 52">
            <a:extLst>
              <a:ext uri="{FF2B5EF4-FFF2-40B4-BE49-F238E27FC236}">
                <a16:creationId xmlns:a16="http://schemas.microsoft.com/office/drawing/2014/main" id="{A4483239-6513-E14B-AF64-EE7A408340E9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3810000"/>
            <a:ext cx="1130300" cy="457200"/>
            <a:chOff x="2064" y="2400"/>
            <a:chExt cx="712" cy="288"/>
          </a:xfrm>
        </p:grpSpPr>
        <p:graphicFrame>
          <p:nvGraphicFramePr>
            <p:cNvPr id="14426" name="Object 53">
              <a:extLst>
                <a:ext uri="{FF2B5EF4-FFF2-40B4-BE49-F238E27FC236}">
                  <a16:creationId xmlns:a16="http://schemas.microsoft.com/office/drawing/2014/main" id="{4B3A5876-49EE-404D-B6EF-9AE22839168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64" y="2440"/>
            <a:ext cx="712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58" name="Equation" r:id="rId29" imgW="26035000" imgH="9067800" progId="Equation.3">
                    <p:embed/>
                  </p:oleObj>
                </mc:Choice>
                <mc:Fallback>
                  <p:oleObj name="Equation" r:id="rId29" imgW="26035000" imgH="9067800" progId="Equation.3">
                    <p:embed/>
                    <p:pic>
                      <p:nvPicPr>
                        <p:cNvPr id="14426" name="Object 53">
                          <a:extLst>
                            <a:ext uri="{FF2B5EF4-FFF2-40B4-BE49-F238E27FC236}">
                              <a16:creationId xmlns:a16="http://schemas.microsoft.com/office/drawing/2014/main" id="{4B3A5876-49EE-404D-B6EF-9AE22839168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440"/>
                          <a:ext cx="712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27" name="Line 54">
              <a:extLst>
                <a:ext uri="{FF2B5EF4-FFF2-40B4-BE49-F238E27FC236}">
                  <a16:creationId xmlns:a16="http://schemas.microsoft.com/office/drawing/2014/main" id="{56DAD212-4119-B846-870B-282A8C7CDB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2400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07" name="Group 55">
            <a:extLst>
              <a:ext uri="{FF2B5EF4-FFF2-40B4-BE49-F238E27FC236}">
                <a16:creationId xmlns:a16="http://schemas.microsoft.com/office/drawing/2014/main" id="{C968AEEF-34C5-194C-8B34-1BD1BA559075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3810000"/>
            <a:ext cx="1282700" cy="457200"/>
            <a:chOff x="2832" y="2400"/>
            <a:chExt cx="808" cy="288"/>
          </a:xfrm>
        </p:grpSpPr>
        <p:graphicFrame>
          <p:nvGraphicFramePr>
            <p:cNvPr id="14424" name="Object 56">
              <a:extLst>
                <a:ext uri="{FF2B5EF4-FFF2-40B4-BE49-F238E27FC236}">
                  <a16:creationId xmlns:a16="http://schemas.microsoft.com/office/drawing/2014/main" id="{3D48BF5E-4278-0144-A928-D1F3CE36AAE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32" y="2440"/>
            <a:ext cx="80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59" name="Equation" r:id="rId31" imgW="29552900" imgH="9067800" progId="Equation.3">
                    <p:embed/>
                  </p:oleObj>
                </mc:Choice>
                <mc:Fallback>
                  <p:oleObj name="Equation" r:id="rId31" imgW="29552900" imgH="9067800" progId="Equation.3">
                    <p:embed/>
                    <p:pic>
                      <p:nvPicPr>
                        <p:cNvPr id="14424" name="Object 56">
                          <a:extLst>
                            <a:ext uri="{FF2B5EF4-FFF2-40B4-BE49-F238E27FC236}">
                              <a16:creationId xmlns:a16="http://schemas.microsoft.com/office/drawing/2014/main" id="{3D48BF5E-4278-0144-A928-D1F3CE36AAE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2440"/>
                          <a:ext cx="80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25" name="Line 57">
              <a:extLst>
                <a:ext uri="{FF2B5EF4-FFF2-40B4-BE49-F238E27FC236}">
                  <a16:creationId xmlns:a16="http://schemas.microsoft.com/office/drawing/2014/main" id="{E66B753F-1BBE-C142-99E5-07698AFA62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400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10" name="Group 58">
            <a:extLst>
              <a:ext uri="{FF2B5EF4-FFF2-40B4-BE49-F238E27FC236}">
                <a16:creationId xmlns:a16="http://schemas.microsoft.com/office/drawing/2014/main" id="{901540DB-7AC3-194A-8EF0-9C82E00EFDE4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4495800"/>
            <a:ext cx="596900" cy="368300"/>
            <a:chOff x="1680" y="2832"/>
            <a:chExt cx="376" cy="232"/>
          </a:xfrm>
        </p:grpSpPr>
        <p:graphicFrame>
          <p:nvGraphicFramePr>
            <p:cNvPr id="14422" name="Object 59">
              <a:extLst>
                <a:ext uri="{FF2B5EF4-FFF2-40B4-BE49-F238E27FC236}">
                  <a16:creationId xmlns:a16="http://schemas.microsoft.com/office/drawing/2014/main" id="{5F3FCB3D-0449-6740-8DA5-AAD5E0F6FDD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80" y="2872"/>
            <a:ext cx="34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0" name="Equation" r:id="rId33" imgW="12585700" imgH="7023100" progId="Equation.3">
                    <p:embed/>
                  </p:oleObj>
                </mc:Choice>
                <mc:Fallback>
                  <p:oleObj name="Equation" r:id="rId33" imgW="12585700" imgH="7023100" progId="Equation.3">
                    <p:embed/>
                    <p:pic>
                      <p:nvPicPr>
                        <p:cNvPr id="14422" name="Object 59">
                          <a:extLst>
                            <a:ext uri="{FF2B5EF4-FFF2-40B4-BE49-F238E27FC236}">
                              <a16:creationId xmlns:a16="http://schemas.microsoft.com/office/drawing/2014/main" id="{5F3FCB3D-0449-6740-8DA5-AAD5E0F6FDD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872"/>
                          <a:ext cx="34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23" name="Line 60">
              <a:extLst>
                <a:ext uri="{FF2B5EF4-FFF2-40B4-BE49-F238E27FC236}">
                  <a16:creationId xmlns:a16="http://schemas.microsoft.com/office/drawing/2014/main" id="{8A18652C-08E9-BD41-A5A2-22CB8920CB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832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13" name="Group 61">
            <a:extLst>
              <a:ext uri="{FF2B5EF4-FFF2-40B4-BE49-F238E27FC236}">
                <a16:creationId xmlns:a16="http://schemas.microsoft.com/office/drawing/2014/main" id="{DC04B93A-C8FE-BB49-B849-DA6994DE62DE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495800"/>
            <a:ext cx="1143000" cy="457200"/>
            <a:chOff x="2064" y="2832"/>
            <a:chExt cx="720" cy="288"/>
          </a:xfrm>
        </p:grpSpPr>
        <p:graphicFrame>
          <p:nvGraphicFramePr>
            <p:cNvPr id="14420" name="Object 62">
              <a:extLst>
                <a:ext uri="{FF2B5EF4-FFF2-40B4-BE49-F238E27FC236}">
                  <a16:creationId xmlns:a16="http://schemas.microsoft.com/office/drawing/2014/main" id="{4F441DF9-8FF5-E140-9FBA-96921A3226F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64" y="2872"/>
            <a:ext cx="720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1" name="Equation" r:id="rId35" imgW="26327100" imgH="9067800" progId="Equation.3">
                    <p:embed/>
                  </p:oleObj>
                </mc:Choice>
                <mc:Fallback>
                  <p:oleObj name="Equation" r:id="rId35" imgW="26327100" imgH="9067800" progId="Equation.3">
                    <p:embed/>
                    <p:pic>
                      <p:nvPicPr>
                        <p:cNvPr id="14420" name="Object 62">
                          <a:extLst>
                            <a:ext uri="{FF2B5EF4-FFF2-40B4-BE49-F238E27FC236}">
                              <a16:creationId xmlns:a16="http://schemas.microsoft.com/office/drawing/2014/main" id="{4F441DF9-8FF5-E140-9FBA-96921A3226F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2872"/>
                          <a:ext cx="720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21" name="Line 63">
              <a:extLst>
                <a:ext uri="{FF2B5EF4-FFF2-40B4-BE49-F238E27FC236}">
                  <a16:creationId xmlns:a16="http://schemas.microsoft.com/office/drawing/2014/main" id="{53025119-6BF6-F94E-B46D-879D7F9F8D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2832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16" name="Group 64">
            <a:extLst>
              <a:ext uri="{FF2B5EF4-FFF2-40B4-BE49-F238E27FC236}">
                <a16:creationId xmlns:a16="http://schemas.microsoft.com/office/drawing/2014/main" id="{D179A02A-14C9-9843-B623-79469C6A3F8D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4495800"/>
            <a:ext cx="1295400" cy="457200"/>
            <a:chOff x="2832" y="2832"/>
            <a:chExt cx="816" cy="288"/>
          </a:xfrm>
        </p:grpSpPr>
        <p:graphicFrame>
          <p:nvGraphicFramePr>
            <p:cNvPr id="14418" name="Object 65">
              <a:extLst>
                <a:ext uri="{FF2B5EF4-FFF2-40B4-BE49-F238E27FC236}">
                  <a16:creationId xmlns:a16="http://schemas.microsoft.com/office/drawing/2014/main" id="{65BD0EE6-F7C2-6D4B-BBD9-0C9DF5586DF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32" y="2872"/>
            <a:ext cx="816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2" name="Equation" r:id="rId37" imgW="29845000" imgH="9067800" progId="Equation.3">
                    <p:embed/>
                  </p:oleObj>
                </mc:Choice>
                <mc:Fallback>
                  <p:oleObj name="Equation" r:id="rId37" imgW="29845000" imgH="9067800" progId="Equation.3">
                    <p:embed/>
                    <p:pic>
                      <p:nvPicPr>
                        <p:cNvPr id="14418" name="Object 65">
                          <a:extLst>
                            <a:ext uri="{FF2B5EF4-FFF2-40B4-BE49-F238E27FC236}">
                              <a16:creationId xmlns:a16="http://schemas.microsoft.com/office/drawing/2014/main" id="{65BD0EE6-F7C2-6D4B-BBD9-0C9DF5586DF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2872"/>
                          <a:ext cx="816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19" name="Line 66">
              <a:extLst>
                <a:ext uri="{FF2B5EF4-FFF2-40B4-BE49-F238E27FC236}">
                  <a16:creationId xmlns:a16="http://schemas.microsoft.com/office/drawing/2014/main" id="{24ACB4D9-B41A-004A-85B9-03A4D7C6B8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832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360" name="Group 67">
            <a:extLst>
              <a:ext uri="{FF2B5EF4-FFF2-40B4-BE49-F238E27FC236}">
                <a16:creationId xmlns:a16="http://schemas.microsoft.com/office/drawing/2014/main" id="{4EAE9A35-4678-C540-AC6F-1ED660B5D40B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381001"/>
            <a:ext cx="2362200" cy="519113"/>
            <a:chOff x="1104" y="240"/>
            <a:chExt cx="1488" cy="327"/>
          </a:xfrm>
        </p:grpSpPr>
        <p:sp>
          <p:nvSpPr>
            <p:cNvPr id="14415" name="Text Box 68">
              <a:extLst>
                <a:ext uri="{FF2B5EF4-FFF2-40B4-BE49-F238E27FC236}">
                  <a16:creationId xmlns:a16="http://schemas.microsoft.com/office/drawing/2014/main" id="{B3BA334E-FB5C-DC41-B703-B7FE2B0F5B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240"/>
              <a:ext cx="14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已知</a:t>
              </a:r>
              <a:r>
                <a:rPr lang="zh-CN" altLang="en-US" i="1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b</a:t>
              </a:r>
              <a:r>
                <a:rPr lang="zh-CN" altLang="en-US">
                  <a:solidFill>
                    <a:srgbClr val="000000"/>
                  </a:solidFill>
                </a:rPr>
                <a:t>＝</a:t>
              </a:r>
              <a:r>
                <a:rPr lang="zh-CN" altLang="en-US" i="1">
                  <a:solidFill>
                    <a:srgbClr val="000000"/>
                  </a:solidFill>
                  <a:sym typeface="Symbol" pitchFamily="2" charset="2"/>
                </a:rPr>
                <a:t> </a:t>
              </a:r>
              <a:r>
                <a:rPr lang="en-US" altLang="zh-CN" i="1">
                  <a:solidFill>
                    <a:srgbClr val="000000"/>
                  </a:solidFill>
                  <a:sym typeface="Symbol" pitchFamily="2" charset="2"/>
                </a:rPr>
                <a:t>a</a:t>
              </a:r>
              <a:r>
                <a:rPr lang="en-US" altLang="zh-CN">
                  <a:solidFill>
                    <a:srgbClr val="000000"/>
                  </a:solidFill>
                  <a:sym typeface="Symbol" pitchFamily="2" charset="2"/>
                </a:rPr>
                <a:t> ,</a:t>
              </a:r>
              <a:endParaRPr lang="en-US" altLang="zh-CN">
                <a:solidFill>
                  <a:srgbClr val="000000"/>
                </a:solidFill>
              </a:endParaRPr>
            </a:p>
          </p:txBody>
        </p:sp>
        <p:sp>
          <p:nvSpPr>
            <p:cNvPr id="14416" name="Line 69">
              <a:extLst>
                <a:ext uri="{FF2B5EF4-FFF2-40B4-BE49-F238E27FC236}">
                  <a16:creationId xmlns:a16="http://schemas.microsoft.com/office/drawing/2014/main" id="{EA183CE7-999D-1F46-9562-DFD1DDDD65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0" y="2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17" name="Line 70">
              <a:extLst>
                <a:ext uri="{FF2B5EF4-FFF2-40B4-BE49-F238E27FC236}">
                  <a16:creationId xmlns:a16="http://schemas.microsoft.com/office/drawing/2014/main" id="{57CF5A50-ACA5-5341-88A1-540E986A93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6" y="33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23" name="Group 71">
            <a:extLst>
              <a:ext uri="{FF2B5EF4-FFF2-40B4-BE49-F238E27FC236}">
                <a16:creationId xmlns:a16="http://schemas.microsoft.com/office/drawing/2014/main" id="{C78CB3E9-2210-954D-8CC9-1EE3E1DB0B0D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887413"/>
            <a:ext cx="1066800" cy="519112"/>
            <a:chOff x="2160" y="559"/>
            <a:chExt cx="672" cy="327"/>
          </a:xfrm>
        </p:grpSpPr>
        <p:sp>
          <p:nvSpPr>
            <p:cNvPr id="14412" name="Text Box 72">
              <a:extLst>
                <a:ext uri="{FF2B5EF4-FFF2-40B4-BE49-F238E27FC236}">
                  <a16:creationId xmlns:a16="http://schemas.microsoft.com/office/drawing/2014/main" id="{16F1DB23-C98C-A04A-BE2A-8346BE6E3A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559"/>
              <a:ext cx="6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</a:rPr>
                <a:t>b</a:t>
              </a:r>
              <a:r>
                <a:rPr lang="zh-CN" altLang="en-US">
                  <a:solidFill>
                    <a:srgbClr val="000000"/>
                  </a:solidFill>
                </a:rPr>
                <a:t>＝</a:t>
              </a:r>
              <a:r>
                <a:rPr lang="en-US" altLang="zh-CN">
                  <a:solidFill>
                    <a:srgbClr val="000000"/>
                  </a:solidFill>
                  <a:sym typeface="Symbol" pitchFamily="2" charset="2"/>
                </a:rPr>
                <a:t>0</a:t>
              </a:r>
            </a:p>
          </p:txBody>
        </p:sp>
        <p:sp>
          <p:nvSpPr>
            <p:cNvPr id="14413" name="Line 73">
              <a:extLst>
                <a:ext uri="{FF2B5EF4-FFF2-40B4-BE49-F238E27FC236}">
                  <a16:creationId xmlns:a16="http://schemas.microsoft.com/office/drawing/2014/main" id="{94457CCE-B563-A54D-AC33-8BF878DEFB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61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14" name="Line 74">
              <a:extLst>
                <a:ext uri="{FF2B5EF4-FFF2-40B4-BE49-F238E27FC236}">
                  <a16:creationId xmlns:a16="http://schemas.microsoft.com/office/drawing/2014/main" id="{405C621D-37A9-9B41-99B1-23EF84EBD9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6" y="61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27" name="Group 75">
            <a:extLst>
              <a:ext uri="{FF2B5EF4-FFF2-40B4-BE49-F238E27FC236}">
                <a16:creationId xmlns:a16="http://schemas.microsoft.com/office/drawing/2014/main" id="{F209DA22-A6FB-8644-8C8D-D0998826322D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1385888"/>
            <a:ext cx="1752600" cy="519112"/>
            <a:chOff x="2160" y="873"/>
            <a:chExt cx="1104" cy="327"/>
          </a:xfrm>
        </p:grpSpPr>
        <p:sp>
          <p:nvSpPr>
            <p:cNvPr id="14409" name="Text Box 76">
              <a:extLst>
                <a:ext uri="{FF2B5EF4-FFF2-40B4-BE49-F238E27FC236}">
                  <a16:creationId xmlns:a16="http://schemas.microsoft.com/office/drawing/2014/main" id="{25818AE1-E4AF-3348-8F41-2D0D45119A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873"/>
              <a:ext cx="110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</a:rPr>
                <a:t>a </a:t>
              </a:r>
              <a:r>
                <a:rPr lang="en-US" altLang="zh-CN">
                  <a:solidFill>
                    <a:srgbClr val="000000"/>
                  </a:solidFill>
                </a:rPr>
                <a:t>, </a:t>
              </a:r>
              <a:r>
                <a:rPr lang="en-US" altLang="zh-CN" i="1">
                  <a:solidFill>
                    <a:srgbClr val="000000"/>
                  </a:solidFill>
                </a:rPr>
                <a:t>b </a:t>
              </a:r>
              <a:r>
                <a:rPr lang="zh-CN" altLang="en-US">
                  <a:solidFill>
                    <a:srgbClr val="000000"/>
                  </a:solidFill>
                </a:rPr>
                <a:t>同向</a:t>
              </a:r>
            </a:p>
          </p:txBody>
        </p:sp>
        <p:sp>
          <p:nvSpPr>
            <p:cNvPr id="14410" name="Line 77">
              <a:extLst>
                <a:ext uri="{FF2B5EF4-FFF2-40B4-BE49-F238E27FC236}">
                  <a16:creationId xmlns:a16="http://schemas.microsoft.com/office/drawing/2014/main" id="{86763C9C-C319-C44F-B315-4B0BE0AEBA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96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11" name="Line 78">
              <a:extLst>
                <a:ext uri="{FF2B5EF4-FFF2-40B4-BE49-F238E27FC236}">
                  <a16:creationId xmlns:a16="http://schemas.microsoft.com/office/drawing/2014/main" id="{CC300DBE-C4BF-F049-ACB1-662ECDE0B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5" y="929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31" name="Group 79">
            <a:extLst>
              <a:ext uri="{FF2B5EF4-FFF2-40B4-BE49-F238E27FC236}">
                <a16:creationId xmlns:a16="http://schemas.microsoft.com/office/drawing/2014/main" id="{2DB19584-C8E7-1145-85A9-29620D5E25E9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1919288"/>
            <a:ext cx="1676400" cy="519112"/>
            <a:chOff x="2160" y="1209"/>
            <a:chExt cx="1056" cy="327"/>
          </a:xfrm>
        </p:grpSpPr>
        <p:sp>
          <p:nvSpPr>
            <p:cNvPr id="14406" name="Text Box 80">
              <a:extLst>
                <a:ext uri="{FF2B5EF4-FFF2-40B4-BE49-F238E27FC236}">
                  <a16:creationId xmlns:a16="http://schemas.microsoft.com/office/drawing/2014/main" id="{CD21EB13-10E5-EB47-98EE-56FE86BC56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1209"/>
              <a:ext cx="105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</a:rPr>
                <a:t>a </a:t>
              </a:r>
              <a:r>
                <a:rPr lang="en-US" altLang="zh-CN">
                  <a:solidFill>
                    <a:srgbClr val="000000"/>
                  </a:solidFill>
                </a:rPr>
                <a:t>, </a:t>
              </a:r>
              <a:r>
                <a:rPr lang="en-US" altLang="zh-CN" i="1">
                  <a:solidFill>
                    <a:srgbClr val="000000"/>
                  </a:solidFill>
                </a:rPr>
                <a:t>b </a:t>
              </a:r>
              <a:r>
                <a:rPr lang="zh-CN" altLang="en-US">
                  <a:solidFill>
                    <a:srgbClr val="000000"/>
                  </a:solidFill>
                </a:rPr>
                <a:t>反向</a:t>
              </a:r>
            </a:p>
          </p:txBody>
        </p:sp>
        <p:sp>
          <p:nvSpPr>
            <p:cNvPr id="14407" name="Line 81">
              <a:extLst>
                <a:ext uri="{FF2B5EF4-FFF2-40B4-BE49-F238E27FC236}">
                  <a16:creationId xmlns:a16="http://schemas.microsoft.com/office/drawing/2014/main" id="{43C84861-DC77-BB40-AA92-329589D8D2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29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08" name="Line 82">
              <a:extLst>
                <a:ext uri="{FF2B5EF4-FFF2-40B4-BE49-F238E27FC236}">
                  <a16:creationId xmlns:a16="http://schemas.microsoft.com/office/drawing/2014/main" id="{AD002D83-A5C2-974A-B1DF-7C36E26DE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24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35" name="Group 83">
            <a:extLst>
              <a:ext uri="{FF2B5EF4-FFF2-40B4-BE49-F238E27FC236}">
                <a16:creationId xmlns:a16="http://schemas.microsoft.com/office/drawing/2014/main" id="{53603430-3017-3B4A-814E-C35CD3BED7D9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1385888"/>
            <a:ext cx="990600" cy="519112"/>
            <a:chOff x="3984" y="873"/>
            <a:chExt cx="624" cy="327"/>
          </a:xfrm>
        </p:grpSpPr>
        <p:sp>
          <p:nvSpPr>
            <p:cNvPr id="14403" name="Text Box 84">
              <a:extLst>
                <a:ext uri="{FF2B5EF4-FFF2-40B4-BE49-F238E27FC236}">
                  <a16:creationId xmlns:a16="http://schemas.microsoft.com/office/drawing/2014/main" id="{C8954DEA-6484-AA40-885A-B49CF662BF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873"/>
              <a:ext cx="62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</a:rPr>
                <a:t>a</a:t>
              </a:r>
              <a:r>
                <a:rPr lang="en-US" altLang="zh-CN">
                  <a:solidFill>
                    <a:srgbClr val="000000"/>
                  </a:solidFill>
                  <a:ea typeface="黑体" panose="02010609060101010101" pitchFamily="49" charset="-122"/>
                  <a:sym typeface="Symbol" pitchFamily="2" charset="2"/>
                </a:rPr>
                <a:t>∥</a:t>
              </a:r>
              <a:r>
                <a:rPr lang="en-US" altLang="zh-CN" i="1">
                  <a:solidFill>
                    <a:srgbClr val="000000"/>
                  </a:solidFill>
                </a:rPr>
                <a:t>b </a:t>
              </a:r>
            </a:p>
          </p:txBody>
        </p:sp>
        <p:sp>
          <p:nvSpPr>
            <p:cNvPr id="14404" name="Line 85">
              <a:extLst>
                <a:ext uri="{FF2B5EF4-FFF2-40B4-BE49-F238E27FC236}">
                  <a16:creationId xmlns:a16="http://schemas.microsoft.com/office/drawing/2014/main" id="{8B869C7F-ABC2-D742-8517-67000FA0D2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96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05" name="Line 86">
              <a:extLst>
                <a:ext uri="{FF2B5EF4-FFF2-40B4-BE49-F238E27FC236}">
                  <a16:creationId xmlns:a16="http://schemas.microsoft.com/office/drawing/2014/main" id="{6E472A43-0739-854E-9A58-57D669B67E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93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39" name="Group 87">
            <a:extLst>
              <a:ext uri="{FF2B5EF4-FFF2-40B4-BE49-F238E27FC236}">
                <a16:creationId xmlns:a16="http://schemas.microsoft.com/office/drawing/2014/main" id="{301AA582-1582-A145-9128-0A9AEDCD5DDF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3200400"/>
            <a:ext cx="5359400" cy="457200"/>
            <a:chOff x="144" y="2016"/>
            <a:chExt cx="3376" cy="288"/>
          </a:xfrm>
        </p:grpSpPr>
        <p:graphicFrame>
          <p:nvGraphicFramePr>
            <p:cNvPr id="14396" name="Object 88">
              <a:extLst>
                <a:ext uri="{FF2B5EF4-FFF2-40B4-BE49-F238E27FC236}">
                  <a16:creationId xmlns:a16="http://schemas.microsoft.com/office/drawing/2014/main" id="{2CBB00AA-73E5-7E43-8953-83263222C77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" y="2016"/>
            <a:ext cx="3376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3" name="Equation" r:id="rId39" imgW="123469400" imgH="10528300" progId="Equation.3">
                    <p:embed/>
                  </p:oleObj>
                </mc:Choice>
                <mc:Fallback>
                  <p:oleObj name="Equation" r:id="rId39" imgW="123469400" imgH="10528300" progId="Equation.3">
                    <p:embed/>
                    <p:pic>
                      <p:nvPicPr>
                        <p:cNvPr id="14396" name="Object 88">
                          <a:extLst>
                            <a:ext uri="{FF2B5EF4-FFF2-40B4-BE49-F238E27FC236}">
                              <a16:creationId xmlns:a16="http://schemas.microsoft.com/office/drawing/2014/main" id="{2CBB00AA-73E5-7E43-8953-83263222C77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2016"/>
                          <a:ext cx="3376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7" name="Line 89">
              <a:extLst>
                <a:ext uri="{FF2B5EF4-FFF2-40B4-BE49-F238E27FC236}">
                  <a16:creationId xmlns:a16="http://schemas.microsoft.com/office/drawing/2014/main" id="{A6A409E3-F255-6643-A335-4091DA6827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016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98" name="Line 90">
              <a:extLst>
                <a:ext uri="{FF2B5EF4-FFF2-40B4-BE49-F238E27FC236}">
                  <a16:creationId xmlns:a16="http://schemas.microsoft.com/office/drawing/2014/main" id="{94F83419-2945-4142-9FF7-9F71568E85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8" y="2016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99" name="Line 91">
              <a:extLst>
                <a:ext uri="{FF2B5EF4-FFF2-40B4-BE49-F238E27FC236}">
                  <a16:creationId xmlns:a16="http://schemas.microsoft.com/office/drawing/2014/main" id="{E369EE21-A45E-B54E-9BA3-A4405FB871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8" y="2016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00" name="Line 92">
              <a:extLst>
                <a:ext uri="{FF2B5EF4-FFF2-40B4-BE49-F238E27FC236}">
                  <a16:creationId xmlns:a16="http://schemas.microsoft.com/office/drawing/2014/main" id="{3976803B-7DAE-4049-9260-EB47A3E6CB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2016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01" name="Line 93">
              <a:extLst>
                <a:ext uri="{FF2B5EF4-FFF2-40B4-BE49-F238E27FC236}">
                  <a16:creationId xmlns:a16="http://schemas.microsoft.com/office/drawing/2014/main" id="{3DE6272D-C5A4-DE41-86CB-64E985A904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8" y="206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02" name="Line 94">
              <a:extLst>
                <a:ext uri="{FF2B5EF4-FFF2-40B4-BE49-F238E27FC236}">
                  <a16:creationId xmlns:a16="http://schemas.microsoft.com/office/drawing/2014/main" id="{326F2718-AF2D-A944-9BE8-58B1344127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201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47" name="Group 95">
            <a:extLst>
              <a:ext uri="{FF2B5EF4-FFF2-40B4-BE49-F238E27FC236}">
                <a16:creationId xmlns:a16="http://schemas.microsoft.com/office/drawing/2014/main" id="{61B5865A-BC27-C141-BB95-5E60C0DD96D8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3810000"/>
            <a:ext cx="1041400" cy="369888"/>
            <a:chOff x="1008" y="2400"/>
            <a:chExt cx="656" cy="233"/>
          </a:xfrm>
        </p:grpSpPr>
        <p:graphicFrame>
          <p:nvGraphicFramePr>
            <p:cNvPr id="14393" name="Object 96">
              <a:extLst>
                <a:ext uri="{FF2B5EF4-FFF2-40B4-BE49-F238E27FC236}">
                  <a16:creationId xmlns:a16="http://schemas.microsoft.com/office/drawing/2014/main" id="{9CDF0428-51F1-254A-81CB-744307BA8F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8" y="2425"/>
            <a:ext cx="6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4" name="Equation" r:id="rId41" imgW="23990300" imgH="7607300" progId="Equation.3">
                    <p:embed/>
                  </p:oleObj>
                </mc:Choice>
                <mc:Fallback>
                  <p:oleObj name="Equation" r:id="rId41" imgW="23990300" imgH="7607300" progId="Equation.3">
                    <p:embed/>
                    <p:pic>
                      <p:nvPicPr>
                        <p:cNvPr id="14393" name="Object 96">
                          <a:extLst>
                            <a:ext uri="{FF2B5EF4-FFF2-40B4-BE49-F238E27FC236}">
                              <a16:creationId xmlns:a16="http://schemas.microsoft.com/office/drawing/2014/main" id="{9CDF0428-51F1-254A-81CB-744307BA8F7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2425"/>
                          <a:ext cx="6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4" name="Line 97">
              <a:extLst>
                <a:ext uri="{FF2B5EF4-FFF2-40B4-BE49-F238E27FC236}">
                  <a16:creationId xmlns:a16="http://schemas.microsoft.com/office/drawing/2014/main" id="{1DAF0E00-6369-0E41-A573-BBCF2B21AE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44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95" name="Line 98">
              <a:extLst>
                <a:ext uri="{FF2B5EF4-FFF2-40B4-BE49-F238E27FC236}">
                  <a16:creationId xmlns:a16="http://schemas.microsoft.com/office/drawing/2014/main" id="{7D21CA51-2E8C-AC40-B798-7342F78EF6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40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51" name="Group 99">
            <a:extLst>
              <a:ext uri="{FF2B5EF4-FFF2-40B4-BE49-F238E27FC236}">
                <a16:creationId xmlns:a16="http://schemas.microsoft.com/office/drawing/2014/main" id="{80CF49E5-AD01-424A-8123-D0835DA3497B}"/>
              </a:ext>
            </a:extLst>
          </p:cNvPr>
          <p:cNvGrpSpPr>
            <a:grpSpLocks/>
          </p:cNvGrpSpPr>
          <p:nvPr/>
        </p:nvGrpSpPr>
        <p:grpSpPr bwMode="auto">
          <a:xfrm>
            <a:off x="3122614" y="4505326"/>
            <a:ext cx="1030287" cy="384175"/>
            <a:chOff x="1007" y="2838"/>
            <a:chExt cx="649" cy="242"/>
          </a:xfrm>
        </p:grpSpPr>
        <p:graphicFrame>
          <p:nvGraphicFramePr>
            <p:cNvPr id="14390" name="Object 100">
              <a:extLst>
                <a:ext uri="{FF2B5EF4-FFF2-40B4-BE49-F238E27FC236}">
                  <a16:creationId xmlns:a16="http://schemas.microsoft.com/office/drawing/2014/main" id="{2717D26A-6DE4-AA47-8314-7A50F8BEBC9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8" y="2872"/>
            <a:ext cx="64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5" name="Equation" r:id="rId43" imgW="23698200" imgH="7607300" progId="Equation.3">
                    <p:embed/>
                  </p:oleObj>
                </mc:Choice>
                <mc:Fallback>
                  <p:oleObj name="Equation" r:id="rId43" imgW="23698200" imgH="7607300" progId="Equation.3">
                    <p:embed/>
                    <p:pic>
                      <p:nvPicPr>
                        <p:cNvPr id="14390" name="Object 100">
                          <a:extLst>
                            <a:ext uri="{FF2B5EF4-FFF2-40B4-BE49-F238E27FC236}">
                              <a16:creationId xmlns:a16="http://schemas.microsoft.com/office/drawing/2014/main" id="{2717D26A-6DE4-AA47-8314-7A50F8BEBC9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2872"/>
                          <a:ext cx="648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1" name="Line 101">
              <a:extLst>
                <a:ext uri="{FF2B5EF4-FFF2-40B4-BE49-F238E27FC236}">
                  <a16:creationId xmlns:a16="http://schemas.microsoft.com/office/drawing/2014/main" id="{668E210E-26A0-AC4C-8672-D6BA9C2DBD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7" y="283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92" name="Line 102">
              <a:extLst>
                <a:ext uri="{FF2B5EF4-FFF2-40B4-BE49-F238E27FC236}">
                  <a16:creationId xmlns:a16="http://schemas.microsoft.com/office/drawing/2014/main" id="{8AD2B715-B189-8C43-BB4C-3B8B16F719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9" y="288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55" name="Group 103">
            <a:extLst>
              <a:ext uri="{FF2B5EF4-FFF2-40B4-BE49-F238E27FC236}">
                <a16:creationId xmlns:a16="http://schemas.microsoft.com/office/drawing/2014/main" id="{EABA40AC-A82F-6142-9B17-D7A7AB33453F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5181600"/>
            <a:ext cx="2832100" cy="533400"/>
            <a:chOff x="480" y="3264"/>
            <a:chExt cx="1784" cy="336"/>
          </a:xfrm>
        </p:grpSpPr>
        <p:graphicFrame>
          <p:nvGraphicFramePr>
            <p:cNvPr id="14386" name="Object 104">
              <a:extLst>
                <a:ext uri="{FF2B5EF4-FFF2-40B4-BE49-F238E27FC236}">
                  <a16:creationId xmlns:a16="http://schemas.microsoft.com/office/drawing/2014/main" id="{6237B31A-07CE-5B47-8A18-43AC88FD419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" y="3272"/>
            <a:ext cx="1784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6" name="Equation" r:id="rId45" imgW="65239900" imgH="12001500" progId="Equation.3">
                    <p:embed/>
                  </p:oleObj>
                </mc:Choice>
                <mc:Fallback>
                  <p:oleObj name="Equation" r:id="rId45" imgW="65239900" imgH="12001500" progId="Equation.3">
                    <p:embed/>
                    <p:pic>
                      <p:nvPicPr>
                        <p:cNvPr id="14386" name="Object 104">
                          <a:extLst>
                            <a:ext uri="{FF2B5EF4-FFF2-40B4-BE49-F238E27FC236}">
                              <a16:creationId xmlns:a16="http://schemas.microsoft.com/office/drawing/2014/main" id="{6237B31A-07CE-5B47-8A18-43AC88FD419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3272"/>
                          <a:ext cx="1784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7" name="Line 105">
              <a:extLst>
                <a:ext uri="{FF2B5EF4-FFF2-40B4-BE49-F238E27FC236}">
                  <a16:creationId xmlns:a16="http://schemas.microsoft.com/office/drawing/2014/main" id="{ABD4021A-8780-9644-9385-F17FCBEDD7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3264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88" name="Line 106">
              <a:extLst>
                <a:ext uri="{FF2B5EF4-FFF2-40B4-BE49-F238E27FC236}">
                  <a16:creationId xmlns:a16="http://schemas.microsoft.com/office/drawing/2014/main" id="{C24B964E-8F13-C341-A8EE-EAB79640DB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331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89" name="Line 107">
              <a:extLst>
                <a:ext uri="{FF2B5EF4-FFF2-40B4-BE49-F238E27FC236}">
                  <a16:creationId xmlns:a16="http://schemas.microsoft.com/office/drawing/2014/main" id="{0880E22E-C7AC-0E4B-AC01-1DAA3C9B1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28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60" name="Group 108">
            <a:extLst>
              <a:ext uri="{FF2B5EF4-FFF2-40B4-BE49-F238E27FC236}">
                <a16:creationId xmlns:a16="http://schemas.microsoft.com/office/drawing/2014/main" id="{74630060-53A6-6D43-BB90-5E1AF452A9A9}"/>
              </a:ext>
            </a:extLst>
          </p:cNvPr>
          <p:cNvGrpSpPr>
            <a:grpSpLocks/>
          </p:cNvGrpSpPr>
          <p:nvPr/>
        </p:nvGrpSpPr>
        <p:grpSpPr bwMode="auto">
          <a:xfrm>
            <a:off x="5448300" y="5181600"/>
            <a:ext cx="2438400" cy="520700"/>
            <a:chOff x="2472" y="3264"/>
            <a:chExt cx="1536" cy="328"/>
          </a:xfrm>
        </p:grpSpPr>
        <p:graphicFrame>
          <p:nvGraphicFramePr>
            <p:cNvPr id="14382" name="Object 109">
              <a:extLst>
                <a:ext uri="{FF2B5EF4-FFF2-40B4-BE49-F238E27FC236}">
                  <a16:creationId xmlns:a16="http://schemas.microsoft.com/office/drawing/2014/main" id="{0F4EB570-D9C5-724C-A53E-287BBEE6789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72" y="3264"/>
            <a:ext cx="1536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7" name="Equation" r:id="rId47" imgW="56172100" imgH="12001500" progId="Equation.3">
                    <p:embed/>
                  </p:oleObj>
                </mc:Choice>
                <mc:Fallback>
                  <p:oleObj name="Equation" r:id="rId47" imgW="56172100" imgH="12001500" progId="Equation.3">
                    <p:embed/>
                    <p:pic>
                      <p:nvPicPr>
                        <p:cNvPr id="14382" name="Object 109">
                          <a:extLst>
                            <a:ext uri="{FF2B5EF4-FFF2-40B4-BE49-F238E27FC236}">
                              <a16:creationId xmlns:a16="http://schemas.microsoft.com/office/drawing/2014/main" id="{0F4EB570-D9C5-724C-A53E-287BBEE6789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2" y="3264"/>
                          <a:ext cx="1536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3" name="Line 110">
              <a:extLst>
                <a:ext uri="{FF2B5EF4-FFF2-40B4-BE49-F238E27FC236}">
                  <a16:creationId xmlns:a16="http://schemas.microsoft.com/office/drawing/2014/main" id="{191835B0-7CC3-3440-B483-DB9FFD96CF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3264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84" name="Line 111">
              <a:extLst>
                <a:ext uri="{FF2B5EF4-FFF2-40B4-BE49-F238E27FC236}">
                  <a16:creationId xmlns:a16="http://schemas.microsoft.com/office/drawing/2014/main" id="{8374B341-4455-C14E-B03A-0AB9EB4BEF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328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85" name="Line 112">
              <a:extLst>
                <a:ext uri="{FF2B5EF4-FFF2-40B4-BE49-F238E27FC236}">
                  <a16:creationId xmlns:a16="http://schemas.microsoft.com/office/drawing/2014/main" id="{D3F89A84-F44A-4F42-A66B-6F275D87D2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331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65" name="Group 113">
            <a:extLst>
              <a:ext uri="{FF2B5EF4-FFF2-40B4-BE49-F238E27FC236}">
                <a16:creationId xmlns:a16="http://schemas.microsoft.com/office/drawing/2014/main" id="{64D496F2-47A9-4B4D-BDA1-E7F49FB80D60}"/>
              </a:ext>
            </a:extLst>
          </p:cNvPr>
          <p:cNvGrpSpPr>
            <a:grpSpLocks/>
          </p:cNvGrpSpPr>
          <p:nvPr/>
        </p:nvGrpSpPr>
        <p:grpSpPr bwMode="auto">
          <a:xfrm>
            <a:off x="2628900" y="5791200"/>
            <a:ext cx="2235200" cy="533400"/>
            <a:chOff x="696" y="3648"/>
            <a:chExt cx="1408" cy="336"/>
          </a:xfrm>
        </p:grpSpPr>
        <p:graphicFrame>
          <p:nvGraphicFramePr>
            <p:cNvPr id="14378" name="Object 114">
              <a:extLst>
                <a:ext uri="{FF2B5EF4-FFF2-40B4-BE49-F238E27FC236}">
                  <a16:creationId xmlns:a16="http://schemas.microsoft.com/office/drawing/2014/main" id="{60C41574-CDB8-CE4F-8356-1F917395066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96" y="3656"/>
            <a:ext cx="1408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8" name="Equation" r:id="rId49" imgW="51498500" imgH="12001500" progId="Equation.3">
                    <p:embed/>
                  </p:oleObj>
                </mc:Choice>
                <mc:Fallback>
                  <p:oleObj name="Equation" r:id="rId49" imgW="51498500" imgH="12001500" progId="Equation.3">
                    <p:embed/>
                    <p:pic>
                      <p:nvPicPr>
                        <p:cNvPr id="14378" name="Object 114">
                          <a:extLst>
                            <a:ext uri="{FF2B5EF4-FFF2-40B4-BE49-F238E27FC236}">
                              <a16:creationId xmlns:a16="http://schemas.microsoft.com/office/drawing/2014/main" id="{60C41574-CDB8-CE4F-8356-1F917395066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6" y="3656"/>
                          <a:ext cx="1408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79" name="Line 115">
              <a:extLst>
                <a:ext uri="{FF2B5EF4-FFF2-40B4-BE49-F238E27FC236}">
                  <a16:creationId xmlns:a16="http://schemas.microsoft.com/office/drawing/2014/main" id="{E09F5A30-1B5D-BC4E-9E99-83EA0AC2ED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648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80" name="Line 116">
              <a:extLst>
                <a:ext uri="{FF2B5EF4-FFF2-40B4-BE49-F238E27FC236}">
                  <a16:creationId xmlns:a16="http://schemas.microsoft.com/office/drawing/2014/main" id="{DF8471D1-CD20-5749-AB9F-58D102E53C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369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81" name="Line 117">
              <a:extLst>
                <a:ext uri="{FF2B5EF4-FFF2-40B4-BE49-F238E27FC236}">
                  <a16:creationId xmlns:a16="http://schemas.microsoft.com/office/drawing/2014/main" id="{D51F60E5-4C45-374C-BB98-6F3F0F323D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7" y="367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1670" name="Group 118">
            <a:extLst>
              <a:ext uri="{FF2B5EF4-FFF2-40B4-BE49-F238E27FC236}">
                <a16:creationId xmlns:a16="http://schemas.microsoft.com/office/drawing/2014/main" id="{0486C65B-020C-C840-B9F6-82408B81AE6F}"/>
              </a:ext>
            </a:extLst>
          </p:cNvPr>
          <p:cNvGrpSpPr>
            <a:grpSpLocks/>
          </p:cNvGrpSpPr>
          <p:nvPr/>
        </p:nvGrpSpPr>
        <p:grpSpPr bwMode="auto">
          <a:xfrm>
            <a:off x="5461000" y="5791200"/>
            <a:ext cx="2235200" cy="533400"/>
            <a:chOff x="2480" y="3648"/>
            <a:chExt cx="1408" cy="336"/>
          </a:xfrm>
        </p:grpSpPr>
        <p:graphicFrame>
          <p:nvGraphicFramePr>
            <p:cNvPr id="14374" name="Object 119">
              <a:extLst>
                <a:ext uri="{FF2B5EF4-FFF2-40B4-BE49-F238E27FC236}">
                  <a16:creationId xmlns:a16="http://schemas.microsoft.com/office/drawing/2014/main" id="{115A2513-8E74-1B4B-87F4-9471387242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80" y="3656"/>
            <a:ext cx="1408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5569" name="Equation" r:id="rId51" imgW="51498500" imgH="12001500" progId="Equation.3">
                    <p:embed/>
                  </p:oleObj>
                </mc:Choice>
                <mc:Fallback>
                  <p:oleObj name="Equation" r:id="rId51" imgW="51498500" imgH="12001500" progId="Equation.3">
                    <p:embed/>
                    <p:pic>
                      <p:nvPicPr>
                        <p:cNvPr id="14374" name="Object 119">
                          <a:extLst>
                            <a:ext uri="{FF2B5EF4-FFF2-40B4-BE49-F238E27FC236}">
                              <a16:creationId xmlns:a16="http://schemas.microsoft.com/office/drawing/2014/main" id="{115A2513-8E74-1B4B-87F4-9471387242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0" y="3656"/>
                          <a:ext cx="1408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75" name="Line 120">
              <a:extLst>
                <a:ext uri="{FF2B5EF4-FFF2-40B4-BE49-F238E27FC236}">
                  <a16:creationId xmlns:a16="http://schemas.microsoft.com/office/drawing/2014/main" id="{E6F132DE-8B7C-854A-B709-8B09D6CF1A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4" y="3648"/>
              <a:ext cx="328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76" name="Line 121">
              <a:extLst>
                <a:ext uri="{FF2B5EF4-FFF2-40B4-BE49-F238E27FC236}">
                  <a16:creationId xmlns:a16="http://schemas.microsoft.com/office/drawing/2014/main" id="{98F5D1CE-71C8-5943-B3AA-016C560AC5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1" y="367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77" name="Line 122">
              <a:extLst>
                <a:ext uri="{FF2B5EF4-FFF2-40B4-BE49-F238E27FC236}">
                  <a16:creationId xmlns:a16="http://schemas.microsoft.com/office/drawing/2014/main" id="{34ECE70C-2725-A847-9769-13BEACFA50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2" y="369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4372" name="Text Box 130">
            <a:extLst>
              <a:ext uri="{FF2B5EF4-FFF2-40B4-BE49-F238E27FC236}">
                <a16:creationId xmlns:a16="http://schemas.microsoft.com/office/drawing/2014/main" id="{4EE5BABA-6A86-C44C-B029-F29709BD2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4126" y="3092451"/>
            <a:ext cx="1920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151580" name="Line 28">
            <a:extLst>
              <a:ext uri="{FF2B5EF4-FFF2-40B4-BE49-F238E27FC236}">
                <a16:creationId xmlns:a16="http://schemas.microsoft.com/office/drawing/2014/main" id="{08E8D7D3-EF69-CC45-801E-8F8A876B63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77213" y="4260850"/>
            <a:ext cx="2252662" cy="852488"/>
          </a:xfrm>
          <a:prstGeom prst="line">
            <a:avLst/>
          </a:prstGeom>
          <a:noFill/>
          <a:ln w="19050">
            <a:solidFill>
              <a:schemeClr val="accent5">
                <a:lumMod val="75000"/>
              </a:schemeClr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pPr algn="ctr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77969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1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1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5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1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1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1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51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51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5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51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51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51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51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5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5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51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5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51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51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51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51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15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51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7" grpId="0" autoUpdateAnimBg="0"/>
      <p:bldP spid="151561" grpId="0" autoUpdateAnimBg="0"/>
      <p:bldP spid="15157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51" name="Text Box 83">
            <a:extLst>
              <a:ext uri="{FF2B5EF4-FFF2-40B4-BE49-F238E27FC236}">
                <a16:creationId xmlns:a16="http://schemas.microsoft.com/office/drawing/2014/main" id="{7C00EA8F-F883-6A41-9B14-D2490A766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4" y="1043061"/>
            <a:ext cx="286328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en-US" altLang="zh-CN" sz="26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sz="26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空间向量的投影</a:t>
            </a:r>
            <a:endParaRPr lang="zh-CN" altLang="en-US" sz="2600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7.1.3  </a:t>
            </a:r>
            <a:r>
              <a:rPr lang="zh-CN" altLang="en-US" dirty="0" smtClean="0">
                <a:solidFill>
                  <a:srgbClr val="C00000"/>
                </a:solidFill>
              </a:rPr>
              <a:t>向量的坐标表示</a:t>
            </a:r>
            <a:endParaRPr lang="zh-CN" altLang="en-US" dirty="0">
              <a:solidFill>
                <a:srgbClr val="C0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1556792"/>
            <a:ext cx="10192501" cy="3513334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624230" y="5131278"/>
            <a:ext cx="8160461" cy="430667"/>
            <a:chOff x="1624230" y="5235430"/>
            <a:chExt cx="8160461" cy="43066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24230" y="5235430"/>
              <a:ext cx="5940001" cy="430667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57191" y="5263763"/>
              <a:ext cx="2227500" cy="374000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0565" y="5629104"/>
            <a:ext cx="4837501" cy="453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5338" y="6077677"/>
            <a:ext cx="3015000" cy="44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5475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05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51" name="Text Box 83">
            <a:extLst>
              <a:ext uri="{FF2B5EF4-FFF2-40B4-BE49-F238E27FC236}">
                <a16:creationId xmlns:a16="http://schemas.microsoft.com/office/drawing/2014/main" id="{7C00EA8F-F883-6A41-9B14-D2490A766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4" y="620688"/>
            <a:ext cx="219322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en-US" altLang="zh-CN" sz="26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r>
              <a:rPr lang="en-US" altLang="zh-CN" sz="26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. </a:t>
            </a:r>
            <a:r>
              <a:rPr lang="zh-CN" altLang="en-US" sz="26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向量的坐标</a:t>
            </a:r>
            <a:endParaRPr lang="zh-CN" altLang="en-US" sz="2600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1232960"/>
            <a:ext cx="10260001" cy="183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567" y="3177312"/>
            <a:ext cx="10215001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7336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A0407F2C-AB27-E04F-A264-682B3C5F7F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3194050" cy="609600"/>
          </a:xfrm>
        </p:spPr>
        <p:txBody>
          <a:bodyPr/>
          <a:lstStyle/>
          <a:p>
            <a:pPr algn="l" eaLnBrk="1" hangingPunct="1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在直角坐标系下</a:t>
            </a:r>
          </a:p>
        </p:txBody>
      </p:sp>
      <p:sp>
        <p:nvSpPr>
          <p:cNvPr id="86143" name="Text Box 127">
            <a:extLst>
              <a:ext uri="{FF2B5EF4-FFF2-40B4-BE49-F238E27FC236}">
                <a16:creationId xmlns:a16="http://schemas.microsoft.com/office/drawing/2014/main" id="{ACE13A58-7BA2-0742-A219-38D21E180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9286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向径</a:t>
            </a:r>
          </a:p>
        </p:txBody>
      </p:sp>
      <p:graphicFrame>
        <p:nvGraphicFramePr>
          <p:cNvPr id="86145" name="Object 129">
            <a:extLst>
              <a:ext uri="{FF2B5EF4-FFF2-40B4-BE49-F238E27FC236}">
                <a16:creationId xmlns:a16="http://schemas.microsoft.com/office/drawing/2014/main" id="{EF85DDF2-8B9F-CB42-998D-EE76EAC751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09950" y="958850"/>
          <a:ext cx="1270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90" name="Equation" r:id="rId3" imgW="29260800" imgH="9652000" progId="Equation.3">
                  <p:embed/>
                </p:oleObj>
              </mc:Choice>
              <mc:Fallback>
                <p:oleObj name="Equation" r:id="rId3" imgW="29260800" imgH="9652000" progId="Equation.3">
                  <p:embed/>
                  <p:pic>
                    <p:nvPicPr>
                      <p:cNvPr id="86145" name="Object 129">
                        <a:extLst>
                          <a:ext uri="{FF2B5EF4-FFF2-40B4-BE49-F238E27FC236}">
                            <a16:creationId xmlns:a16="http://schemas.microsoft.com/office/drawing/2014/main" id="{EF85DDF2-8B9F-CB42-998D-EE76EAC751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958850"/>
                        <a:ext cx="1270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9" name="Text Box 132">
            <a:extLst>
              <a:ext uri="{FF2B5EF4-FFF2-40B4-BE49-F238E27FC236}">
                <a16:creationId xmlns:a16="http://schemas.microsoft.com/office/drawing/2014/main" id="{0C10097D-637B-024B-BBD1-2EDF30BD4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95885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点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M</a:t>
            </a:r>
          </a:p>
        </p:txBody>
      </p:sp>
      <p:sp>
        <p:nvSpPr>
          <p:cNvPr id="86150" name="Text Box 134">
            <a:extLst>
              <a:ext uri="{FF2B5EF4-FFF2-40B4-BE49-F238E27FC236}">
                <a16:creationId xmlns:a16="http://schemas.microsoft.com/office/drawing/2014/main" id="{5A803598-F89E-794C-AC1E-142E9C431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95885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有序数组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86151" name="Object 135">
            <a:extLst>
              <a:ext uri="{FF2B5EF4-FFF2-40B4-BE49-F238E27FC236}">
                <a16:creationId xmlns:a16="http://schemas.microsoft.com/office/drawing/2014/main" id="{0A2CA633-A775-5547-9B76-32CDD313EB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876275"/>
              </p:ext>
            </p:extLst>
          </p:nvPr>
        </p:nvGraphicFramePr>
        <p:xfrm>
          <a:off x="6140450" y="958851"/>
          <a:ext cx="140335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91" name="Equation" r:id="rId5" imgW="11696700" imgH="4686300" progId="Equation.3">
                  <p:embed/>
                </p:oleObj>
              </mc:Choice>
              <mc:Fallback>
                <p:oleObj name="Equation" r:id="rId5" imgW="11696700" imgH="4686300" progId="Equation.3">
                  <p:embed/>
                  <p:pic>
                    <p:nvPicPr>
                      <p:cNvPr id="86151" name="Object 135">
                        <a:extLst>
                          <a:ext uri="{FF2B5EF4-FFF2-40B4-BE49-F238E27FC236}">
                            <a16:creationId xmlns:a16="http://schemas.microsoft.com/office/drawing/2014/main" id="{0A2CA633-A775-5547-9B76-32CDD313EB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0450" y="958851"/>
                        <a:ext cx="1403350" cy="5572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152" name="Object 136">
            <a:extLst>
              <a:ext uri="{FF2B5EF4-FFF2-40B4-BE49-F238E27FC236}">
                <a16:creationId xmlns:a16="http://schemas.microsoft.com/office/drawing/2014/main" id="{4CE03EA0-789D-5E4A-8425-3B5CFBC5F9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6338" y="939800"/>
          <a:ext cx="1270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92" name="Equation" r:id="rId7" imgW="29260800" imgH="9652000" progId="Equation.3">
                  <p:embed/>
                </p:oleObj>
              </mc:Choice>
              <mc:Fallback>
                <p:oleObj name="Equation" r:id="rId7" imgW="29260800" imgH="9652000" progId="Equation.3">
                  <p:embed/>
                  <p:pic>
                    <p:nvPicPr>
                      <p:cNvPr id="86152" name="Object 136">
                        <a:extLst>
                          <a:ext uri="{FF2B5EF4-FFF2-40B4-BE49-F238E27FC236}">
                            <a16:creationId xmlns:a16="http://schemas.microsoft.com/office/drawing/2014/main" id="{4CE03EA0-789D-5E4A-8425-3B5CFBC5F9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6338" y="939800"/>
                        <a:ext cx="1270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172" name="Text Box 156">
            <a:extLst>
              <a:ext uri="{FF2B5EF4-FFF2-40B4-BE49-F238E27FC236}">
                <a16:creationId xmlns:a16="http://schemas.microsoft.com/office/drawing/2014/main" id="{C340E0A1-2081-494F-88D6-2C1C0AD4B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62088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称为点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M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坐标</a:t>
            </a:r>
            <a:r>
              <a:rPr lang="en-US" altLang="zh-CN" b="1" dirty="0">
                <a:solidFill>
                  <a:srgbClr val="000000"/>
                </a:solidFill>
              </a:rPr>
              <a:t>)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pSp>
        <p:nvGrpSpPr>
          <p:cNvPr id="86174" name="Group 158">
            <a:extLst>
              <a:ext uri="{FF2B5EF4-FFF2-40B4-BE49-F238E27FC236}">
                <a16:creationId xmlns:a16="http://schemas.microsoft.com/office/drawing/2014/main" id="{B5C41C8C-5B0F-6340-B96D-653F0B512A6E}"/>
              </a:ext>
            </a:extLst>
          </p:cNvPr>
          <p:cNvGrpSpPr>
            <a:grpSpLocks/>
          </p:cNvGrpSpPr>
          <p:nvPr/>
        </p:nvGrpSpPr>
        <p:grpSpPr bwMode="auto">
          <a:xfrm>
            <a:off x="9656764" y="1106488"/>
            <a:ext cx="230187" cy="279400"/>
            <a:chOff x="5123" y="793"/>
            <a:chExt cx="145" cy="176"/>
          </a:xfrm>
        </p:grpSpPr>
        <p:graphicFrame>
          <p:nvGraphicFramePr>
            <p:cNvPr id="16430" name="Object 159">
              <a:extLst>
                <a:ext uri="{FF2B5EF4-FFF2-40B4-BE49-F238E27FC236}">
                  <a16:creationId xmlns:a16="http://schemas.microsoft.com/office/drawing/2014/main" id="{064935AA-5D76-0744-B67C-939E187B719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36" y="823"/>
            <a:ext cx="129" cy="1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293" name="Equation" r:id="rId8" imgW="4686300" imgH="5270500" progId="Equation.3">
                    <p:embed/>
                  </p:oleObj>
                </mc:Choice>
                <mc:Fallback>
                  <p:oleObj name="Equation" r:id="rId8" imgW="4686300" imgH="5270500" progId="Equation.3">
                    <p:embed/>
                    <p:pic>
                      <p:nvPicPr>
                        <p:cNvPr id="16430" name="Object 159">
                          <a:extLst>
                            <a:ext uri="{FF2B5EF4-FFF2-40B4-BE49-F238E27FC236}">
                              <a16:creationId xmlns:a16="http://schemas.microsoft.com/office/drawing/2014/main" id="{064935AA-5D76-0744-B67C-939E187B719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6" y="823"/>
                          <a:ext cx="129" cy="1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31" name="Line 160">
              <a:extLst>
                <a:ext uri="{FF2B5EF4-FFF2-40B4-BE49-F238E27FC236}">
                  <a16:creationId xmlns:a16="http://schemas.microsoft.com/office/drawing/2014/main" id="{B1179718-F73D-D443-8A36-FCB1425F08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23" y="79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703512" y="2351920"/>
            <a:ext cx="4684712" cy="357000"/>
            <a:chOff x="1487488" y="2204864"/>
            <a:chExt cx="4684712" cy="3570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87488" y="2204864"/>
              <a:ext cx="2475000" cy="3570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79700" y="2232494"/>
              <a:ext cx="2092500" cy="306000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5999" y="3001922"/>
            <a:ext cx="10260001" cy="273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924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43" grpId="0" autoUpdateAnimBg="0"/>
      <p:bldP spid="16399" grpId="0"/>
      <p:bldP spid="86150" grpId="0" build="p" autoUpdateAnimBg="0" advAuto="0"/>
      <p:bldP spid="8617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271464" y="3212976"/>
            <a:ext cx="9883037" cy="498667"/>
            <a:chOff x="1415480" y="3838950"/>
            <a:chExt cx="9883037" cy="49866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5480" y="3838950"/>
              <a:ext cx="9495001" cy="498667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93517" y="3905889"/>
              <a:ext cx="405000" cy="340000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720" y="3774803"/>
            <a:ext cx="5422501" cy="872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6969" y="4616389"/>
            <a:ext cx="8640001" cy="91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5587" y="5724272"/>
            <a:ext cx="5512501" cy="317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2544" y="5647771"/>
            <a:ext cx="3690000" cy="47033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5717" y="468882"/>
            <a:ext cx="1237500" cy="442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09168" y="959754"/>
            <a:ext cx="4500000" cy="57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81465" y="985254"/>
            <a:ext cx="2880000" cy="527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1464" y="1646800"/>
            <a:ext cx="4725001" cy="442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5800" y="2204864"/>
            <a:ext cx="2835000" cy="7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435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19D3B1B9-24A6-2B48-8EE9-818D1088A6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9144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 smtClean="0">
                <a:solidFill>
                  <a:schemeClr val="bg2"/>
                </a:solidFill>
                <a:ea typeface="楷体_GB2312" pitchFamily="49" charset="-122"/>
              </a:rPr>
              <a:t>.</a:t>
            </a:r>
            <a:endParaRPr lang="en-US" altLang="zh-CN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B1894196-61AA-904F-85E2-4A0917269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3850" y="381001"/>
            <a:ext cx="5518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 dirty="0">
                <a:solidFill>
                  <a:srgbClr val="000000"/>
                </a:solidFill>
              </a:rPr>
              <a:t>求解以向量为未知元的线性方程组</a:t>
            </a:r>
          </a:p>
        </p:txBody>
      </p:sp>
      <p:sp>
        <p:nvSpPr>
          <p:cNvPr id="92165" name="AutoShape 5">
            <a:extLst>
              <a:ext uri="{FF2B5EF4-FFF2-40B4-BE49-F238E27FC236}">
                <a16:creationId xmlns:a16="http://schemas.microsoft.com/office/drawing/2014/main" id="{A2ECA87F-2381-6F4D-AFC0-43E4133CAE6D}"/>
              </a:ext>
            </a:extLst>
          </p:cNvPr>
          <p:cNvSpPr>
            <a:spLocks/>
          </p:cNvSpPr>
          <p:nvPr/>
        </p:nvSpPr>
        <p:spPr bwMode="auto">
          <a:xfrm>
            <a:off x="3962400" y="10668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69" name="Text Box 9">
            <a:extLst>
              <a:ext uri="{FF2B5EF4-FFF2-40B4-BE49-F238E27FC236}">
                <a16:creationId xmlns:a16="http://schemas.microsoft.com/office/drawing/2014/main" id="{CC8E4E19-C709-C847-A651-5DB46755B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2757488"/>
            <a:ext cx="7508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sp>
        <p:nvSpPr>
          <p:cNvPr id="92171" name="Text Box 11">
            <a:extLst>
              <a:ext uri="{FF2B5EF4-FFF2-40B4-BE49-F238E27FC236}">
                <a16:creationId xmlns:a16="http://schemas.microsoft.com/office/drawing/2014/main" id="{7C68996E-72F6-D84C-ABFD-EDF6B2A6D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8325" y="914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en-US" altLang="zh-CN">
                <a:solidFill>
                  <a:srgbClr val="000000"/>
                </a:solidFill>
              </a:rPr>
              <a:t>①</a:t>
            </a:r>
          </a:p>
        </p:txBody>
      </p:sp>
      <p:sp>
        <p:nvSpPr>
          <p:cNvPr id="92172" name="Text Box 12">
            <a:extLst>
              <a:ext uri="{FF2B5EF4-FFF2-40B4-BE49-F238E27FC236}">
                <a16:creationId xmlns:a16="http://schemas.microsoft.com/office/drawing/2014/main" id="{6623E5B7-7568-6E45-9184-6534D2085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4922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en-US" altLang="zh-CN">
                <a:solidFill>
                  <a:srgbClr val="000000"/>
                </a:solidFill>
              </a:rPr>
              <a:t>②</a:t>
            </a:r>
          </a:p>
        </p:txBody>
      </p:sp>
      <p:sp>
        <p:nvSpPr>
          <p:cNvPr id="92173" name="Text Box 13">
            <a:extLst>
              <a:ext uri="{FF2B5EF4-FFF2-40B4-BE49-F238E27FC236}">
                <a16:creationId xmlns:a16="http://schemas.microsoft.com/office/drawing/2014/main" id="{86EE5903-2841-1048-8067-41F808C9F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51" y="2757488"/>
            <a:ext cx="30572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en-US" altLang="zh-CN">
                <a:solidFill>
                  <a:srgbClr val="000000"/>
                </a:solidFill>
              </a:rPr>
              <a:t>2×① </a:t>
            </a:r>
            <a:r>
              <a:rPr lang="zh-CN" altLang="en-US">
                <a:solidFill>
                  <a:srgbClr val="000000"/>
                </a:solidFill>
              </a:rPr>
              <a:t>－</a:t>
            </a:r>
            <a:r>
              <a:rPr lang="en-US" altLang="zh-CN">
                <a:solidFill>
                  <a:srgbClr val="000000"/>
                </a:solidFill>
              </a:rPr>
              <a:t>3×② 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92175" name="Object 15">
            <a:extLst>
              <a:ext uri="{FF2B5EF4-FFF2-40B4-BE49-F238E27FC236}">
                <a16:creationId xmlns:a16="http://schemas.microsoft.com/office/drawing/2014/main" id="{63278507-5350-3646-A135-A7F990826E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5900" y="3429000"/>
          <a:ext cx="1714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6" name="Equation" r:id="rId3" imgW="39497000" imgH="9067800" progId="Equation.3">
                  <p:embed/>
                </p:oleObj>
              </mc:Choice>
              <mc:Fallback>
                <p:oleObj name="Equation" r:id="rId3" imgW="39497000" imgH="9067800" progId="Equation.3">
                  <p:embed/>
                  <p:pic>
                    <p:nvPicPr>
                      <p:cNvPr id="92175" name="Object 15">
                        <a:extLst>
                          <a:ext uri="{FF2B5EF4-FFF2-40B4-BE49-F238E27FC236}">
                            <a16:creationId xmlns:a16="http://schemas.microsoft.com/office/drawing/2014/main" id="{63278507-5350-3646-A135-A7F990826E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3429000"/>
                        <a:ext cx="1714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76" name="Text Box 16">
            <a:extLst>
              <a:ext uri="{FF2B5EF4-FFF2-40B4-BE49-F238E27FC236}">
                <a16:creationId xmlns:a16="http://schemas.microsoft.com/office/drawing/2014/main" id="{BF201DD2-BE20-8848-9219-D9C7B854B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400685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代入②得</a:t>
            </a:r>
          </a:p>
        </p:txBody>
      </p:sp>
      <p:graphicFrame>
        <p:nvGraphicFramePr>
          <p:cNvPr id="92180" name="Object 20">
            <a:extLst>
              <a:ext uri="{FF2B5EF4-FFF2-40B4-BE49-F238E27FC236}">
                <a16:creationId xmlns:a16="http://schemas.microsoft.com/office/drawing/2014/main" id="{B6D84AC6-60CE-8C41-B1BF-B4BE78BA80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4806950"/>
          <a:ext cx="1892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07" name="Equation" r:id="rId5" imgW="43599100" imgH="9067800" progId="Equation.3">
                  <p:embed/>
                </p:oleObj>
              </mc:Choice>
              <mc:Fallback>
                <p:oleObj name="Equation" r:id="rId5" imgW="43599100" imgH="9067800" progId="Equation.3">
                  <p:embed/>
                  <p:pic>
                    <p:nvPicPr>
                      <p:cNvPr id="92180" name="Object 20">
                        <a:extLst>
                          <a:ext uri="{FF2B5EF4-FFF2-40B4-BE49-F238E27FC236}">
                            <a16:creationId xmlns:a16="http://schemas.microsoft.com/office/drawing/2014/main" id="{B6D84AC6-60CE-8C41-B1BF-B4BE78BA80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806950"/>
                        <a:ext cx="1892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08" name="Group 48">
            <a:extLst>
              <a:ext uri="{FF2B5EF4-FFF2-40B4-BE49-F238E27FC236}">
                <a16:creationId xmlns:a16="http://schemas.microsoft.com/office/drawing/2014/main" id="{B8D73FEB-0C44-FF47-923E-F997A3DEB0B4}"/>
              </a:ext>
            </a:extLst>
          </p:cNvPr>
          <p:cNvGrpSpPr>
            <a:grpSpLocks/>
          </p:cNvGrpSpPr>
          <p:nvPr/>
        </p:nvGrpSpPr>
        <p:grpSpPr bwMode="auto">
          <a:xfrm>
            <a:off x="4165600" y="1066800"/>
            <a:ext cx="1701800" cy="393700"/>
            <a:chOff x="1760" y="672"/>
            <a:chExt cx="1072" cy="248"/>
          </a:xfrm>
        </p:grpSpPr>
        <p:graphicFrame>
          <p:nvGraphicFramePr>
            <p:cNvPr id="20512" name="Object 6">
              <a:extLst>
                <a:ext uri="{FF2B5EF4-FFF2-40B4-BE49-F238E27FC236}">
                  <a16:creationId xmlns:a16="http://schemas.microsoft.com/office/drawing/2014/main" id="{89D2D18F-D96B-944F-977E-E919E98F017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60" y="672"/>
            <a:ext cx="1056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08" name="Equation" r:id="rId7" imgW="38620700" imgH="9067800" progId="Equation.3">
                    <p:embed/>
                  </p:oleObj>
                </mc:Choice>
                <mc:Fallback>
                  <p:oleObj name="Equation" r:id="rId7" imgW="38620700" imgH="9067800" progId="Equation.3">
                    <p:embed/>
                    <p:pic>
                      <p:nvPicPr>
                        <p:cNvPr id="20512" name="Object 6">
                          <a:extLst>
                            <a:ext uri="{FF2B5EF4-FFF2-40B4-BE49-F238E27FC236}">
                              <a16:creationId xmlns:a16="http://schemas.microsoft.com/office/drawing/2014/main" id="{89D2D18F-D96B-944F-977E-E919E98F017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0" y="672"/>
                          <a:ext cx="1056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3" name="Line 30">
              <a:extLst>
                <a:ext uri="{FF2B5EF4-FFF2-40B4-BE49-F238E27FC236}">
                  <a16:creationId xmlns:a16="http://schemas.microsoft.com/office/drawing/2014/main" id="{007EA698-3678-0048-807C-B04355C505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1" y="672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14" name="Line 31">
              <a:extLst>
                <a:ext uri="{FF2B5EF4-FFF2-40B4-BE49-F238E27FC236}">
                  <a16:creationId xmlns:a16="http://schemas.microsoft.com/office/drawing/2014/main" id="{C31E42AE-0FC6-B045-9C52-625B73EE73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3" y="672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15" name="Line 32">
              <a:extLst>
                <a:ext uri="{FF2B5EF4-FFF2-40B4-BE49-F238E27FC236}">
                  <a16:creationId xmlns:a16="http://schemas.microsoft.com/office/drawing/2014/main" id="{4996DE0B-DBA2-CE43-93F4-0FDC783B2F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672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2209" name="Group 49">
            <a:extLst>
              <a:ext uri="{FF2B5EF4-FFF2-40B4-BE49-F238E27FC236}">
                <a16:creationId xmlns:a16="http://schemas.microsoft.com/office/drawing/2014/main" id="{6D62342E-B6D5-1C44-A5E9-1A42E6A6DEC6}"/>
              </a:ext>
            </a:extLst>
          </p:cNvPr>
          <p:cNvGrpSpPr>
            <a:grpSpLocks/>
          </p:cNvGrpSpPr>
          <p:nvPr/>
        </p:nvGrpSpPr>
        <p:grpSpPr bwMode="auto">
          <a:xfrm>
            <a:off x="4165601" y="1600200"/>
            <a:ext cx="1681163" cy="431800"/>
            <a:chOff x="1760" y="1008"/>
            <a:chExt cx="1059" cy="272"/>
          </a:xfrm>
        </p:grpSpPr>
        <p:graphicFrame>
          <p:nvGraphicFramePr>
            <p:cNvPr id="20508" name="Object 7">
              <a:extLst>
                <a:ext uri="{FF2B5EF4-FFF2-40B4-BE49-F238E27FC236}">
                  <a16:creationId xmlns:a16="http://schemas.microsoft.com/office/drawing/2014/main" id="{463061B0-541E-404B-B116-400F48B1314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60" y="1032"/>
            <a:ext cx="1056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09" name="Equation" r:id="rId9" imgW="38620700" imgH="9067800" progId="Equation.3">
                    <p:embed/>
                  </p:oleObj>
                </mc:Choice>
                <mc:Fallback>
                  <p:oleObj name="Equation" r:id="rId9" imgW="38620700" imgH="9067800" progId="Equation.3">
                    <p:embed/>
                    <p:pic>
                      <p:nvPicPr>
                        <p:cNvPr id="20508" name="Object 7">
                          <a:extLst>
                            <a:ext uri="{FF2B5EF4-FFF2-40B4-BE49-F238E27FC236}">
                              <a16:creationId xmlns:a16="http://schemas.microsoft.com/office/drawing/2014/main" id="{463061B0-541E-404B-B116-400F48B1314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60" y="1032"/>
                          <a:ext cx="1056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9" name="Line 33">
              <a:extLst>
                <a:ext uri="{FF2B5EF4-FFF2-40B4-BE49-F238E27FC236}">
                  <a16:creationId xmlns:a16="http://schemas.microsoft.com/office/drawing/2014/main" id="{F955DEF4-1AB4-8947-ADF2-758BD7EA1E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1" y="1056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10" name="Line 34">
              <a:extLst>
                <a:ext uri="{FF2B5EF4-FFF2-40B4-BE49-F238E27FC236}">
                  <a16:creationId xmlns:a16="http://schemas.microsoft.com/office/drawing/2014/main" id="{6DEA1F38-735A-B245-823B-93F29355E4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1056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11" name="Line 35">
              <a:extLst>
                <a:ext uri="{FF2B5EF4-FFF2-40B4-BE49-F238E27FC236}">
                  <a16:creationId xmlns:a16="http://schemas.microsoft.com/office/drawing/2014/main" id="{0F8D87F3-8836-A842-8C3E-89E727D62A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5" y="1008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2207" name="Group 47">
            <a:extLst>
              <a:ext uri="{FF2B5EF4-FFF2-40B4-BE49-F238E27FC236}">
                <a16:creationId xmlns:a16="http://schemas.microsoft.com/office/drawing/2014/main" id="{3F6D22C2-E149-A14F-B64A-CF50CEDECA5C}"/>
              </a:ext>
            </a:extLst>
          </p:cNvPr>
          <p:cNvGrpSpPr>
            <a:grpSpLocks/>
          </p:cNvGrpSpPr>
          <p:nvPr/>
        </p:nvGrpSpPr>
        <p:grpSpPr bwMode="auto">
          <a:xfrm>
            <a:off x="1885950" y="2209800"/>
            <a:ext cx="4521200" cy="444500"/>
            <a:chOff x="228" y="1392"/>
            <a:chExt cx="2848" cy="280"/>
          </a:xfrm>
        </p:grpSpPr>
        <p:graphicFrame>
          <p:nvGraphicFramePr>
            <p:cNvPr id="20505" name="Object 8">
              <a:extLst>
                <a:ext uri="{FF2B5EF4-FFF2-40B4-BE49-F238E27FC236}">
                  <a16:creationId xmlns:a16="http://schemas.microsoft.com/office/drawing/2014/main" id="{9DBFD791-F58A-FD43-A189-9DD72EA0D86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8" y="1392"/>
            <a:ext cx="284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10" name="Equation" r:id="rId11" imgW="104152700" imgH="10236200" progId="Equation.3">
                    <p:embed/>
                  </p:oleObj>
                </mc:Choice>
                <mc:Fallback>
                  <p:oleObj name="Equation" r:id="rId11" imgW="104152700" imgH="10236200" progId="Equation.3">
                    <p:embed/>
                    <p:pic>
                      <p:nvPicPr>
                        <p:cNvPr id="20505" name="Object 8">
                          <a:extLst>
                            <a:ext uri="{FF2B5EF4-FFF2-40B4-BE49-F238E27FC236}">
                              <a16:creationId xmlns:a16="http://schemas.microsoft.com/office/drawing/2014/main" id="{9DBFD791-F58A-FD43-A189-9DD72EA0D86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" y="1392"/>
                          <a:ext cx="284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6" name="Line 36">
              <a:extLst>
                <a:ext uri="{FF2B5EF4-FFF2-40B4-BE49-F238E27FC236}">
                  <a16:creationId xmlns:a16="http://schemas.microsoft.com/office/drawing/2014/main" id="{645705F4-B5BA-844C-BF78-DDFBF950E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1440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07" name="Line 37">
              <a:extLst>
                <a:ext uri="{FF2B5EF4-FFF2-40B4-BE49-F238E27FC236}">
                  <a16:creationId xmlns:a16="http://schemas.microsoft.com/office/drawing/2014/main" id="{F9956421-B0BF-B24B-94E5-1456AE2319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36" y="1392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2206" name="Group 46">
            <a:extLst>
              <a:ext uri="{FF2B5EF4-FFF2-40B4-BE49-F238E27FC236}">
                <a16:creationId xmlns:a16="http://schemas.microsoft.com/office/drawing/2014/main" id="{8ACEA7B6-0D28-B94F-BEBF-E4EB827C370E}"/>
              </a:ext>
            </a:extLst>
          </p:cNvPr>
          <p:cNvGrpSpPr>
            <a:grpSpLocks/>
          </p:cNvGrpSpPr>
          <p:nvPr/>
        </p:nvGrpSpPr>
        <p:grpSpPr bwMode="auto">
          <a:xfrm>
            <a:off x="3581401" y="3417888"/>
            <a:ext cx="1660525" cy="431800"/>
            <a:chOff x="1296" y="2112"/>
            <a:chExt cx="1046" cy="272"/>
          </a:xfrm>
        </p:grpSpPr>
        <p:graphicFrame>
          <p:nvGraphicFramePr>
            <p:cNvPr id="20501" name="Object 14">
              <a:extLst>
                <a:ext uri="{FF2B5EF4-FFF2-40B4-BE49-F238E27FC236}">
                  <a16:creationId xmlns:a16="http://schemas.microsoft.com/office/drawing/2014/main" id="{574D64A5-DEC8-9944-B5EE-F838C3A8701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96" y="2136"/>
            <a:ext cx="1040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11" name="Equation" r:id="rId13" imgW="38036500" imgH="9067800" progId="Equation.3">
                    <p:embed/>
                  </p:oleObj>
                </mc:Choice>
                <mc:Fallback>
                  <p:oleObj name="Equation" r:id="rId13" imgW="38036500" imgH="9067800" progId="Equation.3">
                    <p:embed/>
                    <p:pic>
                      <p:nvPicPr>
                        <p:cNvPr id="20501" name="Object 14">
                          <a:extLst>
                            <a:ext uri="{FF2B5EF4-FFF2-40B4-BE49-F238E27FC236}">
                              <a16:creationId xmlns:a16="http://schemas.microsoft.com/office/drawing/2014/main" id="{574D64A5-DEC8-9944-B5EE-F838C3A8701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2136"/>
                          <a:ext cx="1040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2" name="Line 38">
              <a:extLst>
                <a:ext uri="{FF2B5EF4-FFF2-40B4-BE49-F238E27FC236}">
                  <a16:creationId xmlns:a16="http://schemas.microsoft.com/office/drawing/2014/main" id="{AB650856-55BD-C84C-B261-FFDDEAA787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160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03" name="Line 39">
              <a:extLst>
                <a:ext uri="{FF2B5EF4-FFF2-40B4-BE49-F238E27FC236}">
                  <a16:creationId xmlns:a16="http://schemas.microsoft.com/office/drawing/2014/main" id="{55594A94-9313-D14D-8312-8605EDBF76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160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04" name="Line 40">
              <a:extLst>
                <a:ext uri="{FF2B5EF4-FFF2-40B4-BE49-F238E27FC236}">
                  <a16:creationId xmlns:a16="http://schemas.microsoft.com/office/drawing/2014/main" id="{F69A6780-4643-8B45-BFA3-7A70040DCE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8" y="2112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2210" name="Group 50">
            <a:extLst>
              <a:ext uri="{FF2B5EF4-FFF2-40B4-BE49-F238E27FC236}">
                <a16:creationId xmlns:a16="http://schemas.microsoft.com/office/drawing/2014/main" id="{F6BB03A2-C3D0-194F-AB26-B468BA82BBBA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4584700"/>
            <a:ext cx="1993900" cy="825500"/>
            <a:chOff x="1344" y="2888"/>
            <a:chExt cx="1256" cy="520"/>
          </a:xfrm>
        </p:grpSpPr>
        <p:graphicFrame>
          <p:nvGraphicFramePr>
            <p:cNvPr id="20497" name="Object 19">
              <a:extLst>
                <a:ext uri="{FF2B5EF4-FFF2-40B4-BE49-F238E27FC236}">
                  <a16:creationId xmlns:a16="http://schemas.microsoft.com/office/drawing/2014/main" id="{9C33CCA8-4776-1D47-987C-0E9B2E8004C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44" y="2888"/>
            <a:ext cx="1256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12" name="Equation" r:id="rId15" imgW="45935900" imgH="19011900" progId="Equation.3">
                    <p:embed/>
                  </p:oleObj>
                </mc:Choice>
                <mc:Fallback>
                  <p:oleObj name="Equation" r:id="rId15" imgW="45935900" imgH="19011900" progId="Equation.3">
                    <p:embed/>
                    <p:pic>
                      <p:nvPicPr>
                        <p:cNvPr id="20497" name="Object 19">
                          <a:extLst>
                            <a:ext uri="{FF2B5EF4-FFF2-40B4-BE49-F238E27FC236}">
                              <a16:creationId xmlns:a16="http://schemas.microsoft.com/office/drawing/2014/main" id="{9C33CCA8-4776-1D47-987C-0E9B2E8004C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2888"/>
                          <a:ext cx="1256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98" name="Line 41">
              <a:extLst>
                <a:ext uri="{FF2B5EF4-FFF2-40B4-BE49-F238E27FC236}">
                  <a16:creationId xmlns:a16="http://schemas.microsoft.com/office/drawing/2014/main" id="{C01D6053-4B24-AE46-9941-91771D7736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3060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499" name="Line 42">
              <a:extLst>
                <a:ext uri="{FF2B5EF4-FFF2-40B4-BE49-F238E27FC236}">
                  <a16:creationId xmlns:a16="http://schemas.microsoft.com/office/drawing/2014/main" id="{52D430AE-03FE-1941-BB85-3DC7A18446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0" y="3060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00" name="Line 43">
              <a:extLst>
                <a:ext uri="{FF2B5EF4-FFF2-40B4-BE49-F238E27FC236}">
                  <a16:creationId xmlns:a16="http://schemas.microsoft.com/office/drawing/2014/main" id="{F1EA54D1-C439-1B41-A65A-0CD00FBAAA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7" y="3024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54225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2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2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9" grpId="0" build="p" autoUpdateAnimBg="0"/>
      <p:bldP spid="92171" grpId="0" build="p" autoUpdateAnimBg="0" advAuto="0"/>
      <p:bldP spid="92172" grpId="0" build="p" autoUpdateAnimBg="0" advAuto="0"/>
      <p:bldP spid="92173" grpId="0" build="p" autoUpdateAnimBg="0" advAuto="0"/>
      <p:bldP spid="92176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>
            <a:extLst>
              <a:ext uri="{FF2B5EF4-FFF2-40B4-BE49-F238E27FC236}">
                <a16:creationId xmlns:a16="http://schemas.microsoft.com/office/drawing/2014/main" id="{55A22526-9F2F-FF4D-980D-2E3495B41F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395288"/>
            <a:ext cx="243205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 smtClean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已知两点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29699" name="Object 4">
            <a:extLst>
              <a:ext uri="{FF2B5EF4-FFF2-40B4-BE49-F238E27FC236}">
                <a16:creationId xmlns:a16="http://schemas.microsoft.com/office/drawing/2014/main" id="{980EC64A-ABD3-C94E-BCD7-0ABDF4D6CB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3400" y="457200"/>
          <a:ext cx="2006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54" name="Equation" r:id="rId3" imgW="46228000" imgH="10820400" progId="Equation.3">
                  <p:embed/>
                </p:oleObj>
              </mc:Choice>
              <mc:Fallback>
                <p:oleObj name="Equation" r:id="rId3" imgW="46228000" imgH="10820400" progId="Equation.3">
                  <p:embed/>
                  <p:pic>
                    <p:nvPicPr>
                      <p:cNvPr id="29699" name="Object 4">
                        <a:extLst>
                          <a:ext uri="{FF2B5EF4-FFF2-40B4-BE49-F238E27FC236}">
                            <a16:creationId xmlns:a16="http://schemas.microsoft.com/office/drawing/2014/main" id="{980EC64A-ABD3-C94E-BCD7-0ABDF4D6CB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57200"/>
                        <a:ext cx="2006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Text Box 5">
            <a:extLst>
              <a:ext uri="{FF2B5EF4-FFF2-40B4-BE49-F238E27FC236}">
                <a16:creationId xmlns:a16="http://schemas.microsoft.com/office/drawing/2014/main" id="{76B04177-6599-974F-857C-F8F54E8F1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2375" y="440532"/>
            <a:ext cx="53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和</a:t>
            </a:r>
          </a:p>
        </p:txBody>
      </p:sp>
      <p:graphicFrame>
        <p:nvGraphicFramePr>
          <p:cNvPr id="29701" name="Object 6">
            <a:extLst>
              <a:ext uri="{FF2B5EF4-FFF2-40B4-BE49-F238E27FC236}">
                <a16:creationId xmlns:a16="http://schemas.microsoft.com/office/drawing/2014/main" id="{6D86E99C-1722-9647-AAD1-4B3319E75AE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88150" y="490404"/>
          <a:ext cx="1816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55" name="Equation" r:id="rId5" imgW="41833800" imgH="10236200" progId="Equation.3">
                  <p:embed/>
                </p:oleObj>
              </mc:Choice>
              <mc:Fallback>
                <p:oleObj name="Equation" r:id="rId5" imgW="41833800" imgH="10236200" progId="Equation.3">
                  <p:embed/>
                  <p:pic>
                    <p:nvPicPr>
                      <p:cNvPr id="29701" name="Object 6">
                        <a:extLst>
                          <a:ext uri="{FF2B5EF4-FFF2-40B4-BE49-F238E27FC236}">
                            <a16:creationId xmlns:a16="http://schemas.microsoft.com/office/drawing/2014/main" id="{6D86E99C-1722-9647-AAD1-4B3319E75A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8150" y="490404"/>
                        <a:ext cx="1816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2" name="Text Box 9">
            <a:extLst>
              <a:ext uri="{FF2B5EF4-FFF2-40B4-BE49-F238E27FC236}">
                <a16:creationId xmlns:a16="http://schemas.microsoft.com/office/drawing/2014/main" id="{A4978B1A-2702-A64B-A07D-5FD091343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143001"/>
            <a:ext cx="586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的模 、方向余弦和方向角 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</a:p>
        </p:txBody>
      </p:sp>
      <p:sp>
        <p:nvSpPr>
          <p:cNvPr id="101386" name="Text Box 10">
            <a:extLst>
              <a:ext uri="{FF2B5EF4-FFF2-40B4-BE49-F238E27FC236}">
                <a16:creationId xmlns:a16="http://schemas.microsoft.com/office/drawing/2014/main" id="{215205F4-D634-6240-982B-4D9221731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1905001"/>
            <a:ext cx="771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01389" name="Object 13">
            <a:extLst>
              <a:ext uri="{FF2B5EF4-FFF2-40B4-BE49-F238E27FC236}">
                <a16:creationId xmlns:a16="http://schemas.microsoft.com/office/drawing/2014/main" id="{296F3CDA-57C7-224D-89FF-8F035AA02F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2057400"/>
          <a:ext cx="787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56" name="Equation" r:id="rId7" imgW="18135600" imgH="9067800" progId="Equation.3">
                  <p:embed/>
                </p:oleObj>
              </mc:Choice>
              <mc:Fallback>
                <p:oleObj name="Equation" r:id="rId7" imgW="18135600" imgH="9067800" progId="Equation.3">
                  <p:embed/>
                  <p:pic>
                    <p:nvPicPr>
                      <p:cNvPr id="101389" name="Object 13">
                        <a:extLst>
                          <a:ext uri="{FF2B5EF4-FFF2-40B4-BE49-F238E27FC236}">
                            <a16:creationId xmlns:a16="http://schemas.microsoft.com/office/drawing/2014/main" id="{296F3CDA-57C7-224D-89FF-8F035AA02F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057400"/>
                        <a:ext cx="787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0" name="Object 14">
            <a:extLst>
              <a:ext uri="{FF2B5EF4-FFF2-40B4-BE49-F238E27FC236}">
                <a16:creationId xmlns:a16="http://schemas.microsoft.com/office/drawing/2014/main" id="{F216BC17-1D46-C64B-A67B-83E080634A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2057400"/>
          <a:ext cx="825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57" name="Equation" r:id="rId9" imgW="19011900" imgH="9067800" progId="Equation.3">
                  <p:embed/>
                </p:oleObj>
              </mc:Choice>
              <mc:Fallback>
                <p:oleObj name="Equation" r:id="rId9" imgW="19011900" imgH="9067800" progId="Equation.3">
                  <p:embed/>
                  <p:pic>
                    <p:nvPicPr>
                      <p:cNvPr id="101390" name="Object 14">
                        <a:extLst>
                          <a:ext uri="{FF2B5EF4-FFF2-40B4-BE49-F238E27FC236}">
                            <a16:creationId xmlns:a16="http://schemas.microsoft.com/office/drawing/2014/main" id="{F216BC17-1D46-C64B-A67B-83E080634A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057400"/>
                        <a:ext cx="825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1" name="Object 15">
            <a:extLst>
              <a:ext uri="{FF2B5EF4-FFF2-40B4-BE49-F238E27FC236}">
                <a16:creationId xmlns:a16="http://schemas.microsoft.com/office/drawing/2014/main" id="{93B76FA5-D10F-474A-B8A6-21CEB2A774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64300" y="1981200"/>
          <a:ext cx="1155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58" name="Equation" r:id="rId11" imgW="26619200" imgH="10528300" progId="Equation.3">
                  <p:embed/>
                </p:oleObj>
              </mc:Choice>
              <mc:Fallback>
                <p:oleObj name="Equation" r:id="rId11" imgW="26619200" imgH="10528300" progId="Equation.3">
                  <p:embed/>
                  <p:pic>
                    <p:nvPicPr>
                      <p:cNvPr id="101391" name="Object 15">
                        <a:extLst>
                          <a:ext uri="{FF2B5EF4-FFF2-40B4-BE49-F238E27FC236}">
                            <a16:creationId xmlns:a16="http://schemas.microsoft.com/office/drawing/2014/main" id="{93B76FA5-D10F-474A-B8A6-21CEB2A774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4300" y="1981200"/>
                        <a:ext cx="1155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Text Box 16">
            <a:extLst>
              <a:ext uri="{FF2B5EF4-FFF2-40B4-BE49-F238E27FC236}">
                <a16:creationId xmlns:a16="http://schemas.microsoft.com/office/drawing/2014/main" id="{E4757BB6-C6E8-1B4C-A9EA-C89DF2F33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4572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计算向量</a:t>
            </a:r>
          </a:p>
        </p:txBody>
      </p:sp>
      <p:graphicFrame>
        <p:nvGraphicFramePr>
          <p:cNvPr id="101393" name="Object 17">
            <a:extLst>
              <a:ext uri="{FF2B5EF4-FFF2-40B4-BE49-F238E27FC236}">
                <a16:creationId xmlns:a16="http://schemas.microsoft.com/office/drawing/2014/main" id="{F34DFB43-DF53-B441-B8C3-2F6875F6364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40242" y="2592388"/>
          <a:ext cx="2209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59" name="Equation" r:id="rId13" imgW="50901600" imgH="10528300" progId="Equation.3">
                  <p:embed/>
                </p:oleObj>
              </mc:Choice>
              <mc:Fallback>
                <p:oleObj name="Equation" r:id="rId13" imgW="50901600" imgH="10528300" progId="Equation.3">
                  <p:embed/>
                  <p:pic>
                    <p:nvPicPr>
                      <p:cNvPr id="101393" name="Object 17">
                        <a:extLst>
                          <a:ext uri="{FF2B5EF4-FFF2-40B4-BE49-F238E27FC236}">
                            <a16:creationId xmlns:a16="http://schemas.microsoft.com/office/drawing/2014/main" id="{F34DFB43-DF53-B441-B8C3-2F6875F636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42" y="2592388"/>
                        <a:ext cx="2209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5" name="Object 19">
            <a:extLst>
              <a:ext uri="{FF2B5EF4-FFF2-40B4-BE49-F238E27FC236}">
                <a16:creationId xmlns:a16="http://schemas.microsoft.com/office/drawing/2014/main" id="{6C7F2955-449E-414D-898B-C71D8139DE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1" y="3267076"/>
          <a:ext cx="31718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0" name="Equation" r:id="rId15" imgW="73139300" imgH="12585700" progId="Equation.3">
                  <p:embed/>
                </p:oleObj>
              </mc:Choice>
              <mc:Fallback>
                <p:oleObj name="Equation" r:id="rId15" imgW="73139300" imgH="12585700" progId="Equation.3">
                  <p:embed/>
                  <p:pic>
                    <p:nvPicPr>
                      <p:cNvPr id="101395" name="Object 19">
                        <a:extLst>
                          <a:ext uri="{FF2B5EF4-FFF2-40B4-BE49-F238E27FC236}">
                            <a16:creationId xmlns:a16="http://schemas.microsoft.com/office/drawing/2014/main" id="{6C7F2955-449E-414D-898B-C71D8139DE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1" y="3267076"/>
                        <a:ext cx="31718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9" name="Object 23">
            <a:extLst>
              <a:ext uri="{FF2B5EF4-FFF2-40B4-BE49-F238E27FC236}">
                <a16:creationId xmlns:a16="http://schemas.microsoft.com/office/drawing/2014/main" id="{ED7F6864-6F1A-F54D-A512-8DE5165B92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21600" y="3352800"/>
          <a:ext cx="508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1" name="Equation" r:id="rId17" imgW="11696700" imgH="7023100" progId="Equation.3">
                  <p:embed/>
                </p:oleObj>
              </mc:Choice>
              <mc:Fallback>
                <p:oleObj name="Equation" r:id="rId17" imgW="11696700" imgH="7023100" progId="Equation.3">
                  <p:embed/>
                  <p:pic>
                    <p:nvPicPr>
                      <p:cNvPr id="101399" name="Object 23">
                        <a:extLst>
                          <a:ext uri="{FF2B5EF4-FFF2-40B4-BE49-F238E27FC236}">
                            <a16:creationId xmlns:a16="http://schemas.microsoft.com/office/drawing/2014/main" id="{ED7F6864-6F1A-F54D-A512-8DE5165B92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3352800"/>
                        <a:ext cx="5080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0" name="Object 24">
            <a:extLst>
              <a:ext uri="{FF2B5EF4-FFF2-40B4-BE49-F238E27FC236}">
                <a16:creationId xmlns:a16="http://schemas.microsoft.com/office/drawing/2014/main" id="{C434D2B6-A1FF-8342-85C7-A49ED3B7CD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47988" y="4008438"/>
          <a:ext cx="1752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2" name="Equation" r:id="rId19" imgW="40373300" imgH="19596100" progId="Equation.3">
                  <p:embed/>
                </p:oleObj>
              </mc:Choice>
              <mc:Fallback>
                <p:oleObj name="Equation" r:id="rId19" imgW="40373300" imgH="19596100" progId="Equation.3">
                  <p:embed/>
                  <p:pic>
                    <p:nvPicPr>
                      <p:cNvPr id="101400" name="Object 24">
                        <a:extLst>
                          <a:ext uri="{FF2B5EF4-FFF2-40B4-BE49-F238E27FC236}">
                            <a16:creationId xmlns:a16="http://schemas.microsoft.com/office/drawing/2014/main" id="{C434D2B6-A1FF-8342-85C7-A49ED3B7CD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7988" y="4008438"/>
                        <a:ext cx="1752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2" name="Object 26">
            <a:extLst>
              <a:ext uri="{FF2B5EF4-FFF2-40B4-BE49-F238E27FC236}">
                <a16:creationId xmlns:a16="http://schemas.microsoft.com/office/drawing/2014/main" id="{EA96DEC5-0932-E64D-A5FC-51017A430F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26038" y="4008438"/>
          <a:ext cx="153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3" name="Equation" r:id="rId21" imgW="35394900" imgH="19596100" progId="Equation.3">
                  <p:embed/>
                </p:oleObj>
              </mc:Choice>
              <mc:Fallback>
                <p:oleObj name="Equation" r:id="rId21" imgW="35394900" imgH="19596100" progId="Equation.3">
                  <p:embed/>
                  <p:pic>
                    <p:nvPicPr>
                      <p:cNvPr id="101402" name="Object 26">
                        <a:extLst>
                          <a:ext uri="{FF2B5EF4-FFF2-40B4-BE49-F238E27FC236}">
                            <a16:creationId xmlns:a16="http://schemas.microsoft.com/office/drawing/2014/main" id="{EA96DEC5-0932-E64D-A5FC-51017A430F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6038" y="4008438"/>
                        <a:ext cx="153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4" name="Object 28">
            <a:extLst>
              <a:ext uri="{FF2B5EF4-FFF2-40B4-BE49-F238E27FC236}">
                <a16:creationId xmlns:a16="http://schemas.microsoft.com/office/drawing/2014/main" id="{8C7A7CA1-DBE9-6C43-99BE-849B32ADB8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48500" y="3962400"/>
          <a:ext cx="1866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4" name="Equation" r:id="rId23" imgW="43002200" imgH="20485100" progId="Equation.3">
                  <p:embed/>
                </p:oleObj>
              </mc:Choice>
              <mc:Fallback>
                <p:oleObj name="Equation" r:id="rId23" imgW="43002200" imgH="20485100" progId="Equation.3">
                  <p:embed/>
                  <p:pic>
                    <p:nvPicPr>
                      <p:cNvPr id="101404" name="Object 28">
                        <a:extLst>
                          <a:ext uri="{FF2B5EF4-FFF2-40B4-BE49-F238E27FC236}">
                            <a16:creationId xmlns:a16="http://schemas.microsoft.com/office/drawing/2014/main" id="{8C7A7CA1-DBE9-6C43-99BE-849B32ADB8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8500" y="3962400"/>
                        <a:ext cx="1866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6" name="Object 30">
            <a:extLst>
              <a:ext uri="{FF2B5EF4-FFF2-40B4-BE49-F238E27FC236}">
                <a16:creationId xmlns:a16="http://schemas.microsoft.com/office/drawing/2014/main" id="{C6ADCE6F-A1DE-4949-92CA-06795FAF83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22600" y="5335588"/>
          <a:ext cx="5588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5" name="Equation" r:id="rId25" imgW="12877800" imgH="5562600" progId="Equation.3">
                  <p:embed/>
                </p:oleObj>
              </mc:Choice>
              <mc:Fallback>
                <p:oleObj name="Equation" r:id="rId25" imgW="12877800" imgH="5562600" progId="Equation.3">
                  <p:embed/>
                  <p:pic>
                    <p:nvPicPr>
                      <p:cNvPr id="101406" name="Object 30">
                        <a:extLst>
                          <a:ext uri="{FF2B5EF4-FFF2-40B4-BE49-F238E27FC236}">
                            <a16:creationId xmlns:a16="http://schemas.microsoft.com/office/drawing/2014/main" id="{C6ADCE6F-A1DE-4949-92CA-06795FAF83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600" y="5335588"/>
                        <a:ext cx="5588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7" name="Object 31">
            <a:extLst>
              <a:ext uri="{FF2B5EF4-FFF2-40B4-BE49-F238E27FC236}">
                <a16:creationId xmlns:a16="http://schemas.microsoft.com/office/drawing/2014/main" id="{4C63446E-052C-4F4A-BBAA-C08EE49648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5029200"/>
          <a:ext cx="647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6" name="Equation" r:id="rId27" imgW="14922500" imgH="19596100" progId="Equation.3">
                  <p:embed/>
                </p:oleObj>
              </mc:Choice>
              <mc:Fallback>
                <p:oleObj name="Equation" r:id="rId27" imgW="14922500" imgH="19596100" progId="Equation.3">
                  <p:embed/>
                  <p:pic>
                    <p:nvPicPr>
                      <p:cNvPr id="101407" name="Object 31">
                        <a:extLst>
                          <a:ext uri="{FF2B5EF4-FFF2-40B4-BE49-F238E27FC236}">
                            <a16:creationId xmlns:a16="http://schemas.microsoft.com/office/drawing/2014/main" id="{4C63446E-052C-4F4A-BBAA-C08EE49648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029200"/>
                        <a:ext cx="647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8" name="Object 32">
            <a:extLst>
              <a:ext uri="{FF2B5EF4-FFF2-40B4-BE49-F238E27FC236}">
                <a16:creationId xmlns:a16="http://schemas.microsoft.com/office/drawing/2014/main" id="{D7807901-52C3-3D4F-9A62-055949EDB2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5270500"/>
          <a:ext cx="58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7" name="Equation" r:id="rId29" imgW="13462000" imgH="9067800" progId="Equation.3">
                  <p:embed/>
                </p:oleObj>
              </mc:Choice>
              <mc:Fallback>
                <p:oleObj name="Equation" r:id="rId29" imgW="13462000" imgH="9067800" progId="Equation.3">
                  <p:embed/>
                  <p:pic>
                    <p:nvPicPr>
                      <p:cNvPr id="101408" name="Object 32">
                        <a:extLst>
                          <a:ext uri="{FF2B5EF4-FFF2-40B4-BE49-F238E27FC236}">
                            <a16:creationId xmlns:a16="http://schemas.microsoft.com/office/drawing/2014/main" id="{D7807901-52C3-3D4F-9A62-055949EDB2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270500"/>
                        <a:ext cx="58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9" name="Object 33">
            <a:extLst>
              <a:ext uri="{FF2B5EF4-FFF2-40B4-BE49-F238E27FC236}">
                <a16:creationId xmlns:a16="http://schemas.microsoft.com/office/drawing/2014/main" id="{2424203F-6554-5D44-B588-DD4A0AEDD8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10250" y="5029200"/>
          <a:ext cx="419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8" name="Equation" r:id="rId31" imgW="9652000" imgH="19596100" progId="Equation.3">
                  <p:embed/>
                </p:oleObj>
              </mc:Choice>
              <mc:Fallback>
                <p:oleObj name="Equation" r:id="rId31" imgW="9652000" imgH="19596100" progId="Equation.3">
                  <p:embed/>
                  <p:pic>
                    <p:nvPicPr>
                      <p:cNvPr id="101409" name="Object 33">
                        <a:extLst>
                          <a:ext uri="{FF2B5EF4-FFF2-40B4-BE49-F238E27FC236}">
                            <a16:creationId xmlns:a16="http://schemas.microsoft.com/office/drawing/2014/main" id="{2424203F-6554-5D44-B588-DD4A0AEDD8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0" y="5029200"/>
                        <a:ext cx="419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10" name="Object 34">
            <a:extLst>
              <a:ext uri="{FF2B5EF4-FFF2-40B4-BE49-F238E27FC236}">
                <a16:creationId xmlns:a16="http://schemas.microsoft.com/office/drawing/2014/main" id="{3DFF85C1-1672-2644-B3DA-3A4BB6B5E9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0400" y="5346700"/>
          <a:ext cx="558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69" name="Equation" r:id="rId33" imgW="12877800" imgH="7315200" progId="Equation.3">
                  <p:embed/>
                </p:oleObj>
              </mc:Choice>
              <mc:Fallback>
                <p:oleObj name="Equation" r:id="rId33" imgW="12877800" imgH="7315200" progId="Equation.3">
                  <p:embed/>
                  <p:pic>
                    <p:nvPicPr>
                      <p:cNvPr id="101410" name="Object 34">
                        <a:extLst>
                          <a:ext uri="{FF2B5EF4-FFF2-40B4-BE49-F238E27FC236}">
                            <a16:creationId xmlns:a16="http://schemas.microsoft.com/office/drawing/2014/main" id="{3DFF85C1-1672-2644-B3DA-3A4BB6B5E9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5346700"/>
                        <a:ext cx="558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11" name="Object 35">
            <a:extLst>
              <a:ext uri="{FF2B5EF4-FFF2-40B4-BE49-F238E27FC236}">
                <a16:creationId xmlns:a16="http://schemas.microsoft.com/office/drawing/2014/main" id="{E76502C7-FD10-F744-9BEE-A5843FF10D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13650" y="5029200"/>
          <a:ext cx="469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70" name="Equation" r:id="rId35" imgW="10820400" imgH="19596100" progId="Equation.3">
                  <p:embed/>
                </p:oleObj>
              </mc:Choice>
              <mc:Fallback>
                <p:oleObj name="Equation" r:id="rId35" imgW="10820400" imgH="19596100" progId="Equation.3">
                  <p:embed/>
                  <p:pic>
                    <p:nvPicPr>
                      <p:cNvPr id="101411" name="Object 35">
                        <a:extLst>
                          <a:ext uri="{FF2B5EF4-FFF2-40B4-BE49-F238E27FC236}">
                            <a16:creationId xmlns:a16="http://schemas.microsoft.com/office/drawing/2014/main" id="{E76502C7-FD10-F744-9BEE-A5843FF10D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3650" y="5029200"/>
                        <a:ext cx="469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0" name="Object 8">
            <a:extLst>
              <a:ext uri="{FF2B5EF4-FFF2-40B4-BE49-F238E27FC236}">
                <a16:creationId xmlns:a16="http://schemas.microsoft.com/office/drawing/2014/main" id="{B8429C4E-9C23-EF4E-9099-1F2ECB7EAE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1219200"/>
          <a:ext cx="990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971" name="Equation" r:id="rId37" imgW="22821900" imgH="10236200" progId="Equation.3">
                  <p:embed/>
                </p:oleObj>
              </mc:Choice>
              <mc:Fallback>
                <p:oleObj name="Equation" r:id="rId37" imgW="22821900" imgH="10236200" progId="Equation.3">
                  <p:embed/>
                  <p:pic>
                    <p:nvPicPr>
                      <p:cNvPr id="29720" name="Object 8">
                        <a:extLst>
                          <a:ext uri="{FF2B5EF4-FFF2-40B4-BE49-F238E27FC236}">
                            <a16:creationId xmlns:a16="http://schemas.microsoft.com/office/drawing/2014/main" id="{B8429C4E-9C23-EF4E-9099-1F2ECB7EAE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219200"/>
                        <a:ext cx="990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1" name="Line 48">
            <a:extLst>
              <a:ext uri="{FF2B5EF4-FFF2-40B4-BE49-F238E27FC236}">
                <a16:creationId xmlns:a16="http://schemas.microsoft.com/office/drawing/2014/main" id="{3FF25598-1878-ED41-98A9-08762CF5698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4838" y="1179513"/>
            <a:ext cx="792162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01427" name="Group 51">
            <a:extLst>
              <a:ext uri="{FF2B5EF4-FFF2-40B4-BE49-F238E27FC236}">
                <a16:creationId xmlns:a16="http://schemas.microsoft.com/office/drawing/2014/main" id="{AF62003C-4C01-C249-98F3-52E1E0BCC26B}"/>
              </a:ext>
            </a:extLst>
          </p:cNvPr>
          <p:cNvGrpSpPr>
            <a:grpSpLocks/>
          </p:cNvGrpSpPr>
          <p:nvPr/>
        </p:nvGrpSpPr>
        <p:grpSpPr bwMode="auto">
          <a:xfrm>
            <a:off x="3060700" y="1946276"/>
            <a:ext cx="1511300" cy="492125"/>
            <a:chOff x="968" y="1226"/>
            <a:chExt cx="952" cy="310"/>
          </a:xfrm>
        </p:grpSpPr>
        <p:graphicFrame>
          <p:nvGraphicFramePr>
            <p:cNvPr id="29726" name="Object 11">
              <a:extLst>
                <a:ext uri="{FF2B5EF4-FFF2-40B4-BE49-F238E27FC236}">
                  <a16:creationId xmlns:a16="http://schemas.microsoft.com/office/drawing/2014/main" id="{9300E7AC-4D49-A745-8226-8488E50865B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8" y="1256"/>
            <a:ext cx="95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972" name="Equation" r:id="rId39" imgW="34810700" imgH="10236200" progId="Equation.3">
                    <p:embed/>
                  </p:oleObj>
                </mc:Choice>
                <mc:Fallback>
                  <p:oleObj name="Equation" r:id="rId39" imgW="34810700" imgH="10236200" progId="Equation.3">
                    <p:embed/>
                    <p:pic>
                      <p:nvPicPr>
                        <p:cNvPr id="29726" name="Object 11">
                          <a:extLst>
                            <a:ext uri="{FF2B5EF4-FFF2-40B4-BE49-F238E27FC236}">
                              <a16:creationId xmlns:a16="http://schemas.microsoft.com/office/drawing/2014/main" id="{9300E7AC-4D49-A745-8226-8488E50865B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8" y="1256"/>
                          <a:ext cx="95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27" name="Line 49">
              <a:extLst>
                <a:ext uri="{FF2B5EF4-FFF2-40B4-BE49-F238E27FC236}">
                  <a16:creationId xmlns:a16="http://schemas.microsoft.com/office/drawing/2014/main" id="{F8ACA97F-5A5C-304B-9262-C7A97DF5D6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9" y="1226"/>
              <a:ext cx="499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1428" name="Group 52">
            <a:extLst>
              <a:ext uri="{FF2B5EF4-FFF2-40B4-BE49-F238E27FC236}">
                <a16:creationId xmlns:a16="http://schemas.microsoft.com/office/drawing/2014/main" id="{81190B14-5223-F54D-9063-2579C7AE2CE8}"/>
              </a:ext>
            </a:extLst>
          </p:cNvPr>
          <p:cNvGrpSpPr>
            <a:grpSpLocks/>
          </p:cNvGrpSpPr>
          <p:nvPr/>
        </p:nvGrpSpPr>
        <p:grpSpPr bwMode="auto">
          <a:xfrm>
            <a:off x="2921000" y="3276600"/>
            <a:ext cx="1460500" cy="469900"/>
            <a:chOff x="880" y="2064"/>
            <a:chExt cx="920" cy="296"/>
          </a:xfrm>
        </p:grpSpPr>
        <p:graphicFrame>
          <p:nvGraphicFramePr>
            <p:cNvPr id="29724" name="Object 18">
              <a:extLst>
                <a:ext uri="{FF2B5EF4-FFF2-40B4-BE49-F238E27FC236}">
                  <a16:creationId xmlns:a16="http://schemas.microsoft.com/office/drawing/2014/main" id="{61C310E8-4F43-1844-A557-00B255FFDA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80" y="2064"/>
            <a:ext cx="92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973" name="Equation" r:id="rId41" imgW="33642300" imgH="10820400" progId="Equation.3">
                    <p:embed/>
                  </p:oleObj>
                </mc:Choice>
                <mc:Fallback>
                  <p:oleObj name="Equation" r:id="rId41" imgW="33642300" imgH="10820400" progId="Equation.3">
                    <p:embed/>
                    <p:pic>
                      <p:nvPicPr>
                        <p:cNvPr id="29724" name="Object 18">
                          <a:extLst>
                            <a:ext uri="{FF2B5EF4-FFF2-40B4-BE49-F238E27FC236}">
                              <a16:creationId xmlns:a16="http://schemas.microsoft.com/office/drawing/2014/main" id="{61C310E8-4F43-1844-A557-00B255FFDAA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0" y="2064"/>
                          <a:ext cx="92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25" name="Line 50">
              <a:extLst>
                <a:ext uri="{FF2B5EF4-FFF2-40B4-BE49-F238E27FC236}">
                  <a16:creationId xmlns:a16="http://schemas.microsoft.com/office/drawing/2014/main" id="{9A0DCE96-A3AB-0D40-8003-47617C9867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9" y="2064"/>
              <a:ext cx="499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06156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1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1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1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1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1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01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507E492B-DA58-9240-9398-C30AC09BDD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395288"/>
            <a:ext cx="433705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8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设点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A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位于第一卦限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</a:t>
            </a:r>
          </a:p>
        </p:txBody>
      </p:sp>
      <p:sp>
        <p:nvSpPr>
          <p:cNvPr id="141315" name="Text Box 3">
            <a:extLst>
              <a:ext uri="{FF2B5EF4-FFF2-40B4-BE49-F238E27FC236}">
                <a16:creationId xmlns:a16="http://schemas.microsoft.com/office/drawing/2014/main" id="{E1633328-112B-1647-857F-BB059CF62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1690688"/>
            <a:ext cx="1898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已知</a:t>
            </a:r>
          </a:p>
        </p:txBody>
      </p:sp>
      <p:sp>
        <p:nvSpPr>
          <p:cNvPr id="141316" name="Text Box 4">
            <a:extLst>
              <a:ext uri="{FF2B5EF4-FFF2-40B4-BE49-F238E27FC236}">
                <a16:creationId xmlns:a16="http://schemas.microsoft.com/office/drawing/2014/main" id="{44B845D3-0528-EA46-AC73-95E4796A1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850" y="99060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角依次为</a:t>
            </a:r>
          </a:p>
        </p:txBody>
      </p:sp>
      <p:graphicFrame>
        <p:nvGraphicFramePr>
          <p:cNvPr id="141317" name="Object 5">
            <a:extLst>
              <a:ext uri="{FF2B5EF4-FFF2-40B4-BE49-F238E27FC236}">
                <a16:creationId xmlns:a16="http://schemas.microsoft.com/office/drawing/2014/main" id="{444BE3DC-1D18-EC4B-B77D-1D9651AFD8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57550" y="962025"/>
          <a:ext cx="889000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0" name="Equation" r:id="rId3" imgW="17843500" imgH="13169900" progId="Equation.3">
                  <p:embed/>
                </p:oleObj>
              </mc:Choice>
              <mc:Fallback>
                <p:oleObj name="Equation" r:id="rId3" imgW="17843500" imgH="13169900" progId="Equation.3">
                  <p:embed/>
                  <p:pic>
                    <p:nvPicPr>
                      <p:cNvPr id="141317" name="Object 5">
                        <a:extLst>
                          <a:ext uri="{FF2B5EF4-FFF2-40B4-BE49-F238E27FC236}">
                            <a16:creationId xmlns:a16="http://schemas.microsoft.com/office/drawing/2014/main" id="{444BE3DC-1D18-EC4B-B77D-1D9651AFD8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550" y="962025"/>
                        <a:ext cx="889000" cy="655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18" name="Text Box 6">
            <a:extLst>
              <a:ext uri="{FF2B5EF4-FFF2-40B4-BE49-F238E27FC236}">
                <a16:creationId xmlns:a16="http://schemas.microsoft.com/office/drawing/2014/main" id="{2125FB5C-3F8A-2149-945B-7A30288B4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4400" y="1004888"/>
            <a:ext cx="414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求点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的坐标 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</a:p>
        </p:txBody>
      </p:sp>
      <p:graphicFrame>
        <p:nvGraphicFramePr>
          <p:cNvPr id="141319" name="Object 7">
            <a:extLst>
              <a:ext uri="{FF2B5EF4-FFF2-40B4-BE49-F238E27FC236}">
                <a16:creationId xmlns:a16="http://schemas.microsoft.com/office/drawing/2014/main" id="{D4841035-D01F-5847-9687-39610E6903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1551" y="1524000"/>
          <a:ext cx="211296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1" name="Equation" r:id="rId5" imgW="48564800" imgH="19596100" progId="Equation.3">
                  <p:embed/>
                </p:oleObj>
              </mc:Choice>
              <mc:Fallback>
                <p:oleObj name="Equation" r:id="rId5" imgW="48564800" imgH="19596100" progId="Equation.3">
                  <p:embed/>
                  <p:pic>
                    <p:nvPicPr>
                      <p:cNvPr id="141319" name="Object 7">
                        <a:extLst>
                          <a:ext uri="{FF2B5EF4-FFF2-40B4-BE49-F238E27FC236}">
                            <a16:creationId xmlns:a16="http://schemas.microsoft.com/office/drawing/2014/main" id="{D4841035-D01F-5847-9687-39610E6903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551" y="1524000"/>
                        <a:ext cx="211296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20" name="Text Box 8">
            <a:extLst>
              <a:ext uri="{FF2B5EF4-FFF2-40B4-BE49-F238E27FC236}">
                <a16:creationId xmlns:a16="http://schemas.microsoft.com/office/drawing/2014/main" id="{49BDC6BB-0A92-0D44-8807-7C4441F62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5325" y="16446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41321" name="Object 9">
            <a:extLst>
              <a:ext uri="{FF2B5EF4-FFF2-40B4-BE49-F238E27FC236}">
                <a16:creationId xmlns:a16="http://schemas.microsoft.com/office/drawing/2014/main" id="{2ADB95E4-9E99-5D4F-A305-5FF857D278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1" y="2376488"/>
          <a:ext cx="3916363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2" name="Equation" r:id="rId7" imgW="90106500" imgH="12001500" progId="Equation.3">
                  <p:embed/>
                </p:oleObj>
              </mc:Choice>
              <mc:Fallback>
                <p:oleObj name="Equation" r:id="rId7" imgW="90106500" imgH="12001500" progId="Equation.3">
                  <p:embed/>
                  <p:pic>
                    <p:nvPicPr>
                      <p:cNvPr id="141321" name="Object 9">
                        <a:extLst>
                          <a:ext uri="{FF2B5EF4-FFF2-40B4-BE49-F238E27FC236}">
                            <a16:creationId xmlns:a16="http://schemas.microsoft.com/office/drawing/2014/main" id="{2ADB95E4-9E99-5D4F-A305-5FF857D278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1" y="2376488"/>
                        <a:ext cx="3916363" cy="519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22" name="Object 10">
            <a:extLst>
              <a:ext uri="{FF2B5EF4-FFF2-40B4-BE49-F238E27FC236}">
                <a16:creationId xmlns:a16="http://schemas.microsoft.com/office/drawing/2014/main" id="{139B1E9E-883F-CE46-91F4-DD50E15BDA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3800" y="2222500"/>
          <a:ext cx="520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3" name="Equation" r:id="rId9" imgW="12001500" imgH="19011900" progId="Equation.3">
                  <p:embed/>
                </p:oleObj>
              </mc:Choice>
              <mc:Fallback>
                <p:oleObj name="Equation" r:id="rId9" imgW="12001500" imgH="19011900" progId="Equation.3">
                  <p:embed/>
                  <p:pic>
                    <p:nvPicPr>
                      <p:cNvPr id="141322" name="Object 10">
                        <a:extLst>
                          <a:ext uri="{FF2B5EF4-FFF2-40B4-BE49-F238E27FC236}">
                            <a16:creationId xmlns:a16="http://schemas.microsoft.com/office/drawing/2014/main" id="{139B1E9E-883F-CE46-91F4-DD50E15BDA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2222500"/>
                        <a:ext cx="5207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23" name="Text Box 11">
            <a:extLst>
              <a:ext uri="{FF2B5EF4-FFF2-40B4-BE49-F238E27FC236}">
                <a16:creationId xmlns:a16="http://schemas.microsoft.com/office/drawing/2014/main" id="{12546A64-2B70-1743-942B-39C903D5A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3084513"/>
            <a:ext cx="32464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因点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在第一卦限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41324" name="Text Box 12">
            <a:extLst>
              <a:ext uri="{FF2B5EF4-FFF2-40B4-BE49-F238E27FC236}">
                <a16:creationId xmlns:a16="http://schemas.microsoft.com/office/drawing/2014/main" id="{11E0AD8E-DCCE-8C47-947C-F8B414BFC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082926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141325" name="Object 13">
            <a:extLst>
              <a:ext uri="{FF2B5EF4-FFF2-40B4-BE49-F238E27FC236}">
                <a16:creationId xmlns:a16="http://schemas.microsoft.com/office/drawing/2014/main" id="{52012A93-6601-6941-A85F-8144ED13B3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2947989"/>
          <a:ext cx="1423988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4" name="Equation" r:id="rId11" imgW="32766000" imgH="19011900" progId="Equation.3">
                  <p:embed/>
                </p:oleObj>
              </mc:Choice>
              <mc:Fallback>
                <p:oleObj name="Equation" r:id="rId11" imgW="32766000" imgH="19011900" progId="Equation.3">
                  <p:embed/>
                  <p:pic>
                    <p:nvPicPr>
                      <p:cNvPr id="141325" name="Object 13">
                        <a:extLst>
                          <a:ext uri="{FF2B5EF4-FFF2-40B4-BE49-F238E27FC236}">
                            <a16:creationId xmlns:a16="http://schemas.microsoft.com/office/drawing/2014/main" id="{52012A93-6601-6941-A85F-8144ED13B3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947989"/>
                        <a:ext cx="1423988" cy="82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26" name="Text Box 14">
            <a:extLst>
              <a:ext uri="{FF2B5EF4-FFF2-40B4-BE49-F238E27FC236}">
                <a16:creationId xmlns:a16="http://schemas.microsoft.com/office/drawing/2014/main" id="{F538B129-1C6A-6E4D-9FE6-96D8BB361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8050" y="30607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于是</a:t>
            </a:r>
          </a:p>
        </p:txBody>
      </p:sp>
      <p:graphicFrame>
        <p:nvGraphicFramePr>
          <p:cNvPr id="141327" name="Object 15">
            <a:extLst>
              <a:ext uri="{FF2B5EF4-FFF2-40B4-BE49-F238E27FC236}">
                <a16:creationId xmlns:a16="http://schemas.microsoft.com/office/drawing/2014/main" id="{4C793E77-2B22-9E43-AD09-153A69611E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67376" y="3838575"/>
          <a:ext cx="70326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5" name="Equation" r:id="rId13" imgW="16090900" imgH="9652000" progId="Equation.3">
                  <p:embed/>
                </p:oleObj>
              </mc:Choice>
              <mc:Fallback>
                <p:oleObj name="Equation" r:id="rId13" imgW="16090900" imgH="9652000" progId="Equation.3">
                  <p:embed/>
                  <p:pic>
                    <p:nvPicPr>
                      <p:cNvPr id="141327" name="Object 15">
                        <a:extLst>
                          <a:ext uri="{FF2B5EF4-FFF2-40B4-BE49-F238E27FC236}">
                            <a16:creationId xmlns:a16="http://schemas.microsoft.com/office/drawing/2014/main" id="{4C793E77-2B22-9E43-AD09-153A69611E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7376" y="3838575"/>
                        <a:ext cx="70326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28" name="Object 16">
            <a:extLst>
              <a:ext uri="{FF2B5EF4-FFF2-40B4-BE49-F238E27FC236}">
                <a16:creationId xmlns:a16="http://schemas.microsoft.com/office/drawing/2014/main" id="{1D3B7EC3-2E33-914C-9FBF-3FD4ED773A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05550" y="3935414"/>
          <a:ext cx="933450" cy="33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6" name="Equation" r:id="rId15" imgW="20485100" imgH="7315200" progId="Equation.3">
                  <p:embed/>
                </p:oleObj>
              </mc:Choice>
              <mc:Fallback>
                <p:oleObj name="Equation" r:id="rId15" imgW="20485100" imgH="7315200" progId="Equation.3">
                  <p:embed/>
                  <p:pic>
                    <p:nvPicPr>
                      <p:cNvPr id="141328" name="Object 16">
                        <a:extLst>
                          <a:ext uri="{FF2B5EF4-FFF2-40B4-BE49-F238E27FC236}">
                            <a16:creationId xmlns:a16="http://schemas.microsoft.com/office/drawing/2014/main" id="{1D3B7EC3-2E33-914C-9FBF-3FD4ED773A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5550" y="3935414"/>
                        <a:ext cx="933450" cy="331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29" name="Object 17">
            <a:extLst>
              <a:ext uri="{FF2B5EF4-FFF2-40B4-BE49-F238E27FC236}">
                <a16:creationId xmlns:a16="http://schemas.microsoft.com/office/drawing/2014/main" id="{82FDDC11-1AFA-9749-9E5E-9B71A46532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0" y="3854450"/>
          <a:ext cx="9461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7" name="Equation" r:id="rId17" imgW="20777200" imgH="9067800" progId="Equation.3">
                  <p:embed/>
                </p:oleObj>
              </mc:Choice>
              <mc:Fallback>
                <p:oleObj name="Equation" r:id="rId17" imgW="20777200" imgH="9067800" progId="Equation.3">
                  <p:embed/>
                  <p:pic>
                    <p:nvPicPr>
                      <p:cNvPr id="141329" name="Object 17">
                        <a:extLst>
                          <a:ext uri="{FF2B5EF4-FFF2-40B4-BE49-F238E27FC236}">
                            <a16:creationId xmlns:a16="http://schemas.microsoft.com/office/drawing/2014/main" id="{82FDDC11-1AFA-9749-9E5E-9B71A46532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3854450"/>
                        <a:ext cx="94615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30" name="Object 18">
            <a:extLst>
              <a:ext uri="{FF2B5EF4-FFF2-40B4-BE49-F238E27FC236}">
                <a16:creationId xmlns:a16="http://schemas.microsoft.com/office/drawing/2014/main" id="{72396E48-0E60-BF4E-BAFA-95091F3FAD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32788" y="3810000"/>
          <a:ext cx="963612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8" name="Equation" r:id="rId19" imgW="21069300" imgH="9652000" progId="Equation.3">
                  <p:embed/>
                </p:oleObj>
              </mc:Choice>
              <mc:Fallback>
                <p:oleObj name="Equation" r:id="rId19" imgW="21069300" imgH="9652000" progId="Equation.3">
                  <p:embed/>
                  <p:pic>
                    <p:nvPicPr>
                      <p:cNvPr id="141330" name="Object 18">
                        <a:extLst>
                          <a:ext uri="{FF2B5EF4-FFF2-40B4-BE49-F238E27FC236}">
                            <a16:creationId xmlns:a16="http://schemas.microsoft.com/office/drawing/2014/main" id="{72396E48-0E60-BF4E-BAFA-95091F3FAD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2788" y="3810000"/>
                        <a:ext cx="963612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31" name="Object 19">
            <a:extLst>
              <a:ext uri="{FF2B5EF4-FFF2-40B4-BE49-F238E27FC236}">
                <a16:creationId xmlns:a16="http://schemas.microsoft.com/office/drawing/2014/main" id="{C2CFACDD-1851-0940-B264-C9C4BFCEC5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65876" y="4711701"/>
          <a:ext cx="186372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59" name="Equation" r:id="rId21" imgW="42710100" imgH="10528300" progId="Equation.3">
                  <p:embed/>
                </p:oleObj>
              </mc:Choice>
              <mc:Fallback>
                <p:oleObj name="Equation" r:id="rId21" imgW="42710100" imgH="10528300" progId="Equation.3">
                  <p:embed/>
                  <p:pic>
                    <p:nvPicPr>
                      <p:cNvPr id="141331" name="Object 19">
                        <a:extLst>
                          <a:ext uri="{FF2B5EF4-FFF2-40B4-BE49-F238E27FC236}">
                            <a16:creationId xmlns:a16="http://schemas.microsoft.com/office/drawing/2014/main" id="{C2CFACDD-1851-0940-B264-C9C4BFCEC5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76" y="4711701"/>
                        <a:ext cx="1863725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32" name="Text Box 20">
            <a:extLst>
              <a:ext uri="{FF2B5EF4-FFF2-40B4-BE49-F238E27FC236}">
                <a16:creationId xmlns:a16="http://schemas.microsoft.com/office/drawing/2014/main" id="{51B2B59E-B089-0A4F-AC97-251C3AF3A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5500688"/>
            <a:ext cx="2801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故点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的坐标为 </a:t>
            </a:r>
          </a:p>
        </p:txBody>
      </p:sp>
      <p:graphicFrame>
        <p:nvGraphicFramePr>
          <p:cNvPr id="141333" name="Object 21">
            <a:extLst>
              <a:ext uri="{FF2B5EF4-FFF2-40B4-BE49-F238E27FC236}">
                <a16:creationId xmlns:a16="http://schemas.microsoft.com/office/drawing/2014/main" id="{4D66E7BC-AFC7-7844-9157-22B0F07A90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40276" y="5564188"/>
          <a:ext cx="1660525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60" name="Equation" r:id="rId23" imgW="38036500" imgH="10528300" progId="Equation.3">
                  <p:embed/>
                </p:oleObj>
              </mc:Choice>
              <mc:Fallback>
                <p:oleObj name="Equation" r:id="rId23" imgW="38036500" imgH="10528300" progId="Equation.3">
                  <p:embed/>
                  <p:pic>
                    <p:nvPicPr>
                      <p:cNvPr id="141333" name="Object 21">
                        <a:extLst>
                          <a:ext uri="{FF2B5EF4-FFF2-40B4-BE49-F238E27FC236}">
                            <a16:creationId xmlns:a16="http://schemas.microsoft.com/office/drawing/2014/main" id="{4D66E7BC-AFC7-7844-9157-22B0F07A90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276" y="5564188"/>
                        <a:ext cx="1660525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2" name="Text Box 22">
            <a:extLst>
              <a:ext uri="{FF2B5EF4-FFF2-40B4-BE49-F238E27FC236}">
                <a16:creationId xmlns:a16="http://schemas.microsoft.com/office/drawing/2014/main" id="{BE117690-4116-C344-A779-C27BC9DC3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364" y="447676"/>
            <a:ext cx="40846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向径 </a:t>
            </a:r>
            <a:r>
              <a:rPr lang="en-US" altLang="zh-CN" i="1">
                <a:solidFill>
                  <a:srgbClr val="000000"/>
                </a:solidFill>
              </a:rPr>
              <a:t>OA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与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zh-CN" altLang="en-US">
                <a:solidFill>
                  <a:srgbClr val="000000"/>
                </a:solidFill>
              </a:rPr>
              <a:t>轴的夹 </a:t>
            </a:r>
          </a:p>
        </p:txBody>
      </p:sp>
      <p:sp>
        <p:nvSpPr>
          <p:cNvPr id="30743" name="Line 23">
            <a:extLst>
              <a:ext uri="{FF2B5EF4-FFF2-40B4-BE49-F238E27FC236}">
                <a16:creationId xmlns:a16="http://schemas.microsoft.com/office/drawing/2014/main" id="{428840DF-7807-0848-9CFE-4540784569E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6601" y="533400"/>
            <a:ext cx="468313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41336" name="Group 24">
            <a:extLst>
              <a:ext uri="{FF2B5EF4-FFF2-40B4-BE49-F238E27FC236}">
                <a16:creationId xmlns:a16="http://schemas.microsoft.com/office/drawing/2014/main" id="{B2587C7E-1D26-C145-88E1-FDA2BA428E15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1066801"/>
            <a:ext cx="1879600" cy="474663"/>
            <a:chOff x="1632" y="672"/>
            <a:chExt cx="1184" cy="299"/>
          </a:xfrm>
        </p:grpSpPr>
        <p:graphicFrame>
          <p:nvGraphicFramePr>
            <p:cNvPr id="30758" name="Object 25">
              <a:extLst>
                <a:ext uri="{FF2B5EF4-FFF2-40B4-BE49-F238E27FC236}">
                  <a16:creationId xmlns:a16="http://schemas.microsoft.com/office/drawing/2014/main" id="{B8CE08FF-BAB6-0E4A-9431-9375FEB64FE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32" y="675"/>
            <a:ext cx="1184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961" name="Equation" r:id="rId25" imgW="43294300" imgH="10820400" progId="Equation.3">
                    <p:embed/>
                  </p:oleObj>
                </mc:Choice>
                <mc:Fallback>
                  <p:oleObj name="Equation" r:id="rId25" imgW="43294300" imgH="10820400" progId="Equation.3">
                    <p:embed/>
                    <p:pic>
                      <p:nvPicPr>
                        <p:cNvPr id="30758" name="Object 25">
                          <a:extLst>
                            <a:ext uri="{FF2B5EF4-FFF2-40B4-BE49-F238E27FC236}">
                              <a16:creationId xmlns:a16="http://schemas.microsoft.com/office/drawing/2014/main" id="{B8CE08FF-BAB6-0E4A-9431-9375FEB64FE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675"/>
                          <a:ext cx="1184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59" name="Line 26">
              <a:extLst>
                <a:ext uri="{FF2B5EF4-FFF2-40B4-BE49-F238E27FC236}">
                  <a16:creationId xmlns:a16="http://schemas.microsoft.com/office/drawing/2014/main" id="{C831DBC7-D9C0-A843-A228-ACF755E92E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9" y="672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1339" name="Group 27">
            <a:extLst>
              <a:ext uri="{FF2B5EF4-FFF2-40B4-BE49-F238E27FC236}">
                <a16:creationId xmlns:a16="http://schemas.microsoft.com/office/drawing/2014/main" id="{6DF6569A-94C3-2A44-A7D3-437D640C49DB}"/>
              </a:ext>
            </a:extLst>
          </p:cNvPr>
          <p:cNvGrpSpPr>
            <a:grpSpLocks/>
          </p:cNvGrpSpPr>
          <p:nvPr/>
        </p:nvGrpSpPr>
        <p:grpSpPr bwMode="auto">
          <a:xfrm>
            <a:off x="3498850" y="3884613"/>
            <a:ext cx="509588" cy="381000"/>
            <a:chOff x="960" y="2232"/>
            <a:chExt cx="321" cy="240"/>
          </a:xfrm>
        </p:grpSpPr>
        <p:graphicFrame>
          <p:nvGraphicFramePr>
            <p:cNvPr id="30756" name="Object 28">
              <a:extLst>
                <a:ext uri="{FF2B5EF4-FFF2-40B4-BE49-F238E27FC236}">
                  <a16:creationId xmlns:a16="http://schemas.microsoft.com/office/drawing/2014/main" id="{8DE8B0B2-2B4D-504D-9D83-AD85E700D95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2273"/>
            <a:ext cx="321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962" name="Equation" r:id="rId27" imgW="11696700" imgH="7315200" progId="Equation.3">
                    <p:embed/>
                  </p:oleObj>
                </mc:Choice>
                <mc:Fallback>
                  <p:oleObj name="Equation" r:id="rId27" imgW="11696700" imgH="7315200" progId="Equation.3">
                    <p:embed/>
                    <p:pic>
                      <p:nvPicPr>
                        <p:cNvPr id="30756" name="Object 28">
                          <a:extLst>
                            <a:ext uri="{FF2B5EF4-FFF2-40B4-BE49-F238E27FC236}">
                              <a16:creationId xmlns:a16="http://schemas.microsoft.com/office/drawing/2014/main" id="{8DE8B0B2-2B4D-504D-9D83-AD85E700D95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2273"/>
                          <a:ext cx="321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57" name="Line 29">
              <a:extLst>
                <a:ext uri="{FF2B5EF4-FFF2-40B4-BE49-F238E27FC236}">
                  <a16:creationId xmlns:a16="http://schemas.microsoft.com/office/drawing/2014/main" id="{37B54BFD-F054-F246-833E-657690C1D4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232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1354" name="Group 42">
            <a:extLst>
              <a:ext uri="{FF2B5EF4-FFF2-40B4-BE49-F238E27FC236}">
                <a16:creationId xmlns:a16="http://schemas.microsoft.com/office/drawing/2014/main" id="{9D645E74-ED16-A14F-ABC4-7DDA0F679FCB}"/>
              </a:ext>
            </a:extLst>
          </p:cNvPr>
          <p:cNvGrpSpPr>
            <a:grpSpLocks/>
          </p:cNvGrpSpPr>
          <p:nvPr/>
        </p:nvGrpSpPr>
        <p:grpSpPr bwMode="auto">
          <a:xfrm>
            <a:off x="4038601" y="3876676"/>
            <a:ext cx="1528763" cy="466725"/>
            <a:chOff x="1584" y="2394"/>
            <a:chExt cx="963" cy="294"/>
          </a:xfrm>
        </p:grpSpPr>
        <p:graphicFrame>
          <p:nvGraphicFramePr>
            <p:cNvPr id="30753" name="Object 43">
              <a:extLst>
                <a:ext uri="{FF2B5EF4-FFF2-40B4-BE49-F238E27FC236}">
                  <a16:creationId xmlns:a16="http://schemas.microsoft.com/office/drawing/2014/main" id="{64C35437-37AB-4A41-95EF-4A5D69E0B83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84" y="2394"/>
            <a:ext cx="963" cy="2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963" name="Equation" r:id="rId29" imgW="35102800" imgH="10820400" progId="Equation.3">
                    <p:embed/>
                  </p:oleObj>
                </mc:Choice>
                <mc:Fallback>
                  <p:oleObj name="Equation" r:id="rId29" imgW="35102800" imgH="10820400" progId="Equation.3">
                    <p:embed/>
                    <p:pic>
                      <p:nvPicPr>
                        <p:cNvPr id="30753" name="Object 43">
                          <a:extLst>
                            <a:ext uri="{FF2B5EF4-FFF2-40B4-BE49-F238E27FC236}">
                              <a16:creationId xmlns:a16="http://schemas.microsoft.com/office/drawing/2014/main" id="{64C35437-37AB-4A41-95EF-4A5D69E0B83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2394"/>
                          <a:ext cx="963" cy="2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54" name="Line 44">
              <a:extLst>
                <a:ext uri="{FF2B5EF4-FFF2-40B4-BE49-F238E27FC236}">
                  <a16:creationId xmlns:a16="http://schemas.microsoft.com/office/drawing/2014/main" id="{ADCF1EAE-3C92-FA42-8813-3C77D225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5" y="2397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0755" name="Line 45">
              <a:extLst>
                <a:ext uri="{FF2B5EF4-FFF2-40B4-BE49-F238E27FC236}">
                  <a16:creationId xmlns:a16="http://schemas.microsoft.com/office/drawing/2014/main" id="{4DC59E1F-6BAE-354A-9017-62BA93A11C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4" y="2425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41358" name="Object 46">
            <a:extLst>
              <a:ext uri="{FF2B5EF4-FFF2-40B4-BE49-F238E27FC236}">
                <a16:creationId xmlns:a16="http://schemas.microsoft.com/office/drawing/2014/main" id="{1583C9E9-A7C3-9246-80A1-F9A986EF23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1" y="4760913"/>
          <a:ext cx="70326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64" name="Equation" r:id="rId31" imgW="16090900" imgH="9652000" progId="Equation.3">
                  <p:embed/>
                </p:oleObj>
              </mc:Choice>
              <mc:Fallback>
                <p:oleObj name="Equation" r:id="rId31" imgW="16090900" imgH="9652000" progId="Equation.3">
                  <p:embed/>
                  <p:pic>
                    <p:nvPicPr>
                      <p:cNvPr id="141358" name="Object 46">
                        <a:extLst>
                          <a:ext uri="{FF2B5EF4-FFF2-40B4-BE49-F238E27FC236}">
                            <a16:creationId xmlns:a16="http://schemas.microsoft.com/office/drawing/2014/main" id="{1583C9E9-A7C3-9246-80A1-F9A986EF23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1" y="4760913"/>
                        <a:ext cx="70326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59" name="Object 47">
            <a:extLst>
              <a:ext uri="{FF2B5EF4-FFF2-40B4-BE49-F238E27FC236}">
                <a16:creationId xmlns:a16="http://schemas.microsoft.com/office/drawing/2014/main" id="{A76EE815-AF1E-F24F-BE2D-0DA5C09687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05351" y="4530725"/>
          <a:ext cx="373063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65" name="Equation" r:id="rId32" imgW="8191500" imgH="19011900" progId="Equation.3">
                  <p:embed/>
                </p:oleObj>
              </mc:Choice>
              <mc:Fallback>
                <p:oleObj name="Equation" r:id="rId32" imgW="8191500" imgH="19011900" progId="Equation.3">
                  <p:embed/>
                  <p:pic>
                    <p:nvPicPr>
                      <p:cNvPr id="141359" name="Object 47">
                        <a:extLst>
                          <a:ext uri="{FF2B5EF4-FFF2-40B4-BE49-F238E27FC236}">
                            <a16:creationId xmlns:a16="http://schemas.microsoft.com/office/drawing/2014/main" id="{A76EE815-AF1E-F24F-BE2D-0DA5C09687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1" y="4530725"/>
                        <a:ext cx="373063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60" name="Object 48">
            <a:extLst>
              <a:ext uri="{FF2B5EF4-FFF2-40B4-BE49-F238E27FC236}">
                <a16:creationId xmlns:a16="http://schemas.microsoft.com/office/drawing/2014/main" id="{E11DD79B-17FC-6746-8FD2-0B8ED5E8E8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76826" y="4503738"/>
          <a:ext cx="639763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66" name="Equation" r:id="rId34" imgW="14046200" imgH="19900900" progId="Equation.3">
                  <p:embed/>
                </p:oleObj>
              </mc:Choice>
              <mc:Fallback>
                <p:oleObj name="Equation" r:id="rId34" imgW="14046200" imgH="19900900" progId="Equation.3">
                  <p:embed/>
                  <p:pic>
                    <p:nvPicPr>
                      <p:cNvPr id="141360" name="Object 48">
                        <a:extLst>
                          <a:ext uri="{FF2B5EF4-FFF2-40B4-BE49-F238E27FC236}">
                            <a16:creationId xmlns:a16="http://schemas.microsoft.com/office/drawing/2014/main" id="{E11DD79B-17FC-6746-8FD2-0B8ED5E8E8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6" y="4503738"/>
                        <a:ext cx="639763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61" name="Object 49">
            <a:extLst>
              <a:ext uri="{FF2B5EF4-FFF2-40B4-BE49-F238E27FC236}">
                <a16:creationId xmlns:a16="http://schemas.microsoft.com/office/drawing/2014/main" id="{71B2E3A9-CE76-0B4C-ABD7-F42EED3A2C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1" y="4530725"/>
          <a:ext cx="468313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967" name="Equation" r:id="rId36" imgW="10236200" imgH="19011900" progId="Equation.3">
                  <p:embed/>
                </p:oleObj>
              </mc:Choice>
              <mc:Fallback>
                <p:oleObj name="Equation" r:id="rId36" imgW="10236200" imgH="19011900" progId="Equation.3">
                  <p:embed/>
                  <p:pic>
                    <p:nvPicPr>
                      <p:cNvPr id="141361" name="Object 49">
                        <a:extLst>
                          <a:ext uri="{FF2B5EF4-FFF2-40B4-BE49-F238E27FC236}">
                            <a16:creationId xmlns:a16="http://schemas.microsoft.com/office/drawing/2014/main" id="{71B2E3A9-CE76-0B4C-ABD7-F42EED3A2C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1" y="4530725"/>
                        <a:ext cx="468313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47264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1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1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1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1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1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1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4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4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41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1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41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41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4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41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4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build="p" autoUpdateAnimBg="0"/>
      <p:bldP spid="141316" grpId="0" build="p" autoUpdateAnimBg="0" advAuto="0"/>
      <p:bldP spid="141318" grpId="0" build="p" autoUpdateAnimBg="0" advAuto="0"/>
      <p:bldP spid="141320" grpId="0" build="p" autoUpdateAnimBg="0"/>
      <p:bldP spid="141323" grpId="0" build="p" autoUpdateAnimBg="0"/>
      <p:bldP spid="141324" grpId="0" build="p" autoUpdateAnimBg="0"/>
      <p:bldP spid="141326" grpId="0" build="p" autoUpdateAnimBg="0"/>
      <p:bldP spid="141332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6" name="Group 2">
            <a:extLst>
              <a:ext uri="{FF2B5EF4-FFF2-40B4-BE49-F238E27FC236}">
                <a16:creationId xmlns:a16="http://schemas.microsoft.com/office/drawing/2014/main" id="{D0BE623B-9079-FB45-A350-542EE90459CD}"/>
              </a:ext>
            </a:extLst>
          </p:cNvPr>
          <p:cNvGrpSpPr>
            <a:grpSpLocks/>
          </p:cNvGrpSpPr>
          <p:nvPr/>
        </p:nvGrpSpPr>
        <p:grpSpPr bwMode="auto">
          <a:xfrm>
            <a:off x="7256463" y="3582888"/>
            <a:ext cx="609600" cy="914400"/>
            <a:chOff x="3600" y="2448"/>
            <a:chExt cx="384" cy="576"/>
          </a:xfrm>
        </p:grpSpPr>
        <p:sp>
          <p:nvSpPr>
            <p:cNvPr id="5185" name="Rectangle 3">
              <a:extLst>
                <a:ext uri="{FF2B5EF4-FFF2-40B4-BE49-F238E27FC236}">
                  <a16:creationId xmlns:a16="http://schemas.microsoft.com/office/drawing/2014/main" id="{57179CCD-87B8-FC46-9C52-945E301124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448"/>
              <a:ext cx="384" cy="2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bg1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86" name="Line 4">
              <a:extLst>
                <a:ext uri="{FF2B5EF4-FFF2-40B4-BE49-F238E27FC236}">
                  <a16:creationId xmlns:a16="http://schemas.microsoft.com/office/drawing/2014/main" id="{3E4C0F41-1533-294F-8D66-BE8B24C0AB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2688"/>
              <a:ext cx="0" cy="4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5187" name="Object 5">
              <a:extLst>
                <a:ext uri="{FF2B5EF4-FFF2-40B4-BE49-F238E27FC236}">
                  <a16:creationId xmlns:a16="http://schemas.microsoft.com/office/drawing/2014/main" id="{7915DDB9-6806-E84A-8C55-DD753605FA0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78" y="2744"/>
            <a:ext cx="30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891" name="Equation" r:id="rId3" imgW="11112500" imgH="10236200" progId="Equation.3">
                    <p:embed/>
                  </p:oleObj>
                </mc:Choice>
                <mc:Fallback>
                  <p:oleObj name="Equation" r:id="rId3" imgW="11112500" imgH="10236200" progId="Equation.3">
                    <p:embed/>
                    <p:pic>
                      <p:nvPicPr>
                        <p:cNvPr id="5187" name="Object 5">
                          <a:extLst>
                            <a:ext uri="{FF2B5EF4-FFF2-40B4-BE49-F238E27FC236}">
                              <a16:creationId xmlns:a16="http://schemas.microsoft.com/office/drawing/2014/main" id="{7915DDB9-6806-E84A-8C55-DD753605FA0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78" y="2744"/>
                          <a:ext cx="30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23" name="Rectangle 6">
            <a:extLst>
              <a:ext uri="{FF2B5EF4-FFF2-40B4-BE49-F238E27FC236}">
                <a16:creationId xmlns:a16="http://schemas.microsoft.com/office/drawing/2014/main" id="{3CA2E6BB-77BB-1648-BB60-24B5D2565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89433" y="964568"/>
            <a:ext cx="4114800" cy="685800"/>
          </a:xfrm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 eaLnBrk="1" hangingPunct="1"/>
            <a:r>
              <a:rPr lang="zh-CN" altLang="en-US" sz="2600" b="1" dirty="0" smtClean="0">
                <a:solidFill>
                  <a:srgbClr val="C00000"/>
                </a:solidFill>
                <a:ea typeface="楷体_GB2312" pitchFamily="49" charset="-122"/>
              </a:rPr>
              <a:t>一、</a:t>
            </a:r>
            <a:r>
              <a:rPr lang="en-US" altLang="zh-CN" sz="2600" b="1" dirty="0" smtClean="0">
                <a:solidFill>
                  <a:srgbClr val="C00000"/>
                </a:solidFill>
                <a:ea typeface="楷体_GB2312" pitchFamily="49" charset="-122"/>
              </a:rPr>
              <a:t> </a:t>
            </a:r>
            <a:r>
              <a:rPr lang="zh-CN" altLang="en-US" sz="2600" b="1" dirty="0" smtClean="0">
                <a:solidFill>
                  <a:srgbClr val="C00000"/>
                </a:solidFill>
                <a:ea typeface="楷体_GB2312" pitchFamily="49" charset="-122"/>
              </a:rPr>
              <a:t>数量</a:t>
            </a:r>
            <a:r>
              <a:rPr lang="zh-CN" altLang="en-US" sz="2600" b="1" dirty="0">
                <a:solidFill>
                  <a:srgbClr val="C00000"/>
                </a:solidFill>
                <a:ea typeface="楷体_GB2312" pitchFamily="49" charset="-122"/>
              </a:rPr>
              <a:t>积</a:t>
            </a:r>
          </a:p>
        </p:txBody>
      </p:sp>
      <p:sp>
        <p:nvSpPr>
          <p:cNvPr id="72711" name="Text Box 7">
            <a:extLst>
              <a:ext uri="{FF2B5EF4-FFF2-40B4-BE49-F238E27FC236}">
                <a16:creationId xmlns:a16="http://schemas.microsoft.com/office/drawing/2014/main" id="{F0863865-45E3-6446-96A7-0DAA8A287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1677889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沿与力夹角为</a:t>
            </a:r>
          </a:p>
        </p:txBody>
      </p:sp>
      <p:graphicFrame>
        <p:nvGraphicFramePr>
          <p:cNvPr id="72712" name="Object 8">
            <a:extLst>
              <a:ext uri="{FF2B5EF4-FFF2-40B4-BE49-F238E27FC236}">
                <a16:creationId xmlns:a16="http://schemas.microsoft.com/office/drawing/2014/main" id="{04784860-C96E-7B44-A797-6910D20F6E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7245233"/>
              </p:ext>
            </p:extLst>
          </p:nvPr>
        </p:nvGraphicFramePr>
        <p:xfrm>
          <a:off x="9296400" y="1817588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92" name="Equation" r:id="rId5" imgW="5562600" imgH="7315200" progId="Equation.3">
                  <p:embed/>
                </p:oleObj>
              </mc:Choice>
              <mc:Fallback>
                <p:oleObj name="Equation" r:id="rId5" imgW="5562600" imgH="7315200" progId="Equation.3">
                  <p:embed/>
                  <p:pic>
                    <p:nvPicPr>
                      <p:cNvPr id="72712" name="Object 8">
                        <a:extLst>
                          <a:ext uri="{FF2B5EF4-FFF2-40B4-BE49-F238E27FC236}">
                            <a16:creationId xmlns:a16="http://schemas.microsoft.com/office/drawing/2014/main" id="{04784860-C96E-7B44-A797-6910D20F6E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400" y="1817588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3" name="Text Box 9">
            <a:extLst>
              <a:ext uri="{FF2B5EF4-FFF2-40B4-BE49-F238E27FC236}">
                <a16:creationId xmlns:a16="http://schemas.microsoft.com/office/drawing/2014/main" id="{76A6FB8D-2A6A-A744-A70B-9C7B76D0C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301776"/>
            <a:ext cx="2224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的直线移动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2714" name="Line 10">
            <a:extLst>
              <a:ext uri="{FF2B5EF4-FFF2-40B4-BE49-F238E27FC236}">
                <a16:creationId xmlns:a16="http://schemas.microsoft.com/office/drawing/2014/main" id="{43E45B20-5B5E-B849-9B8A-423F7598DD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61263" y="3201888"/>
            <a:ext cx="990600" cy="6096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2715" name="Line 11">
            <a:extLst>
              <a:ext uri="{FF2B5EF4-FFF2-40B4-BE49-F238E27FC236}">
                <a16:creationId xmlns:a16="http://schemas.microsoft.com/office/drawing/2014/main" id="{57F4C040-24AE-FB4B-AEE8-4C3CBA287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7561263" y="4040088"/>
            <a:ext cx="22860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2716" name="Arc 12">
            <a:extLst>
              <a:ext uri="{FF2B5EF4-FFF2-40B4-BE49-F238E27FC236}">
                <a16:creationId xmlns:a16="http://schemas.microsoft.com/office/drawing/2014/main" id="{DFE719F5-1009-E841-A5F4-6EC14425E4C2}"/>
              </a:ext>
            </a:extLst>
          </p:cNvPr>
          <p:cNvSpPr>
            <a:spLocks/>
          </p:cNvSpPr>
          <p:nvPr/>
        </p:nvSpPr>
        <p:spPr bwMode="auto">
          <a:xfrm>
            <a:off x="7332663" y="3586064"/>
            <a:ext cx="730250" cy="454025"/>
          </a:xfrm>
          <a:custGeom>
            <a:avLst/>
            <a:gdLst>
              <a:gd name="T0" fmla="*/ 571083 w 21600"/>
              <a:gd name="T1" fmla="*/ 0 h 13462"/>
              <a:gd name="T2" fmla="*/ 730250 w 21600"/>
              <a:gd name="T3" fmla="*/ 454025 h 13462"/>
              <a:gd name="T4" fmla="*/ 0 w 21600"/>
              <a:gd name="T5" fmla="*/ 454025 h 1346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3462" fill="none" extrusionOk="0">
                <a:moveTo>
                  <a:pt x="16891" y="0"/>
                </a:moveTo>
                <a:cubicBezTo>
                  <a:pt x="19940" y="3824"/>
                  <a:pt x="21600" y="8571"/>
                  <a:pt x="21600" y="13462"/>
                </a:cubicBezTo>
              </a:path>
              <a:path w="21600" h="13462" stroke="0" extrusionOk="0">
                <a:moveTo>
                  <a:pt x="16891" y="0"/>
                </a:moveTo>
                <a:cubicBezTo>
                  <a:pt x="19940" y="3824"/>
                  <a:pt x="21600" y="8571"/>
                  <a:pt x="21600" y="13462"/>
                </a:cubicBezTo>
                <a:lnTo>
                  <a:pt x="0" y="13462"/>
                </a:lnTo>
                <a:lnTo>
                  <a:pt x="16891" y="0"/>
                </a:lnTo>
                <a:close/>
              </a:path>
            </a:pathLst>
          </a:cu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72717" name="Object 13">
            <a:extLst>
              <a:ext uri="{FF2B5EF4-FFF2-40B4-BE49-F238E27FC236}">
                <a16:creationId xmlns:a16="http://schemas.microsoft.com/office/drawing/2014/main" id="{6E4CD4FA-E823-B049-AFD4-CC6FBF7F4A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2132330"/>
              </p:ext>
            </p:extLst>
          </p:nvPr>
        </p:nvGraphicFramePr>
        <p:xfrm>
          <a:off x="8140700" y="3646388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93" name="Equation" r:id="rId7" imgW="5562600" imgH="7315200" progId="Equation.3">
                  <p:embed/>
                </p:oleObj>
              </mc:Choice>
              <mc:Fallback>
                <p:oleObj name="Equation" r:id="rId7" imgW="5562600" imgH="7315200" progId="Equation.3">
                  <p:embed/>
                  <p:pic>
                    <p:nvPicPr>
                      <p:cNvPr id="72717" name="Object 13">
                        <a:extLst>
                          <a:ext uri="{FF2B5EF4-FFF2-40B4-BE49-F238E27FC236}">
                            <a16:creationId xmlns:a16="http://schemas.microsoft.com/office/drawing/2014/main" id="{6E4CD4FA-E823-B049-AFD4-CC6FBF7F4A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0700" y="3646388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8" name="Object 14">
            <a:extLst>
              <a:ext uri="{FF2B5EF4-FFF2-40B4-BE49-F238E27FC236}">
                <a16:creationId xmlns:a16="http://schemas.microsoft.com/office/drawing/2014/main" id="{21CF7D51-656D-B147-A675-1A07FF6DB7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765520"/>
              </p:ext>
            </p:extLst>
          </p:nvPr>
        </p:nvGraphicFramePr>
        <p:xfrm>
          <a:off x="3276600" y="3049488"/>
          <a:ext cx="647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894" name="Equation" r:id="rId8" imgW="14922500" imgH="7315200" progId="Equation.3">
                  <p:embed/>
                </p:oleObj>
              </mc:Choice>
              <mc:Fallback>
                <p:oleObj name="Equation" r:id="rId8" imgW="14922500" imgH="7315200" progId="Equation.3">
                  <p:embed/>
                  <p:pic>
                    <p:nvPicPr>
                      <p:cNvPr id="72718" name="Object 14">
                        <a:extLst>
                          <a:ext uri="{FF2B5EF4-FFF2-40B4-BE49-F238E27FC236}">
                            <a16:creationId xmlns:a16="http://schemas.microsoft.com/office/drawing/2014/main" id="{21CF7D51-656D-B147-A675-1A07FF6DB7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049488"/>
                        <a:ext cx="647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9" name="Text Box 15">
            <a:extLst>
              <a:ext uri="{FF2B5EF4-FFF2-40B4-BE49-F238E27FC236}">
                <a16:creationId xmlns:a16="http://schemas.microsoft.com/office/drawing/2014/main" id="{E4219D69-702B-2349-95E4-70D3C6F1B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506689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定义</a:t>
            </a:r>
          </a:p>
        </p:txBody>
      </p:sp>
      <p:sp>
        <p:nvSpPr>
          <p:cNvPr id="72720" name="Text Box 16">
            <a:extLst>
              <a:ext uri="{FF2B5EF4-FFF2-40B4-BE49-F238E27FC236}">
                <a16:creationId xmlns:a16="http://schemas.microsoft.com/office/drawing/2014/main" id="{30B69CC5-0C6D-E649-B4A2-58340B7B3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040089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设向量</a:t>
            </a:r>
          </a:p>
        </p:txBody>
      </p:sp>
      <p:sp>
        <p:nvSpPr>
          <p:cNvPr id="72721" name="Text Box 17">
            <a:extLst>
              <a:ext uri="{FF2B5EF4-FFF2-40B4-BE49-F238E27FC236}">
                <a16:creationId xmlns:a16="http://schemas.microsoft.com/office/drawing/2014/main" id="{FC876AD9-4142-E24A-8DDD-4C67E69DC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040089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的夹角为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 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,</a:t>
            </a:r>
            <a:endParaRPr lang="en-US" altLang="zh-CN" i="1">
              <a:solidFill>
                <a:srgbClr val="000000"/>
              </a:solidFill>
            </a:endParaRPr>
          </a:p>
        </p:txBody>
      </p:sp>
      <p:sp>
        <p:nvSpPr>
          <p:cNvPr id="72722" name="Text Box 18">
            <a:extLst>
              <a:ext uri="{FF2B5EF4-FFF2-40B4-BE49-F238E27FC236}">
                <a16:creationId xmlns:a16="http://schemas.microsoft.com/office/drawing/2014/main" id="{FE215F5C-4EDA-844E-B0B8-E83FB7CF1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040089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称</a:t>
            </a:r>
          </a:p>
        </p:txBody>
      </p:sp>
      <p:grpSp>
        <p:nvGrpSpPr>
          <p:cNvPr id="72723" name="Group 19">
            <a:extLst>
              <a:ext uri="{FF2B5EF4-FFF2-40B4-BE49-F238E27FC236}">
                <a16:creationId xmlns:a16="http://schemas.microsoft.com/office/drawing/2014/main" id="{A0B3B069-2662-BE45-8398-0F24F4372B18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4548088"/>
            <a:ext cx="1295400" cy="609600"/>
            <a:chOff x="2496" y="576"/>
            <a:chExt cx="816" cy="384"/>
          </a:xfrm>
        </p:grpSpPr>
        <p:sp>
          <p:nvSpPr>
            <p:cNvPr id="5182" name="Text Box 20">
              <a:extLst>
                <a:ext uri="{FF2B5EF4-FFF2-40B4-BE49-F238E27FC236}">
                  <a16:creationId xmlns:a16="http://schemas.microsoft.com/office/drawing/2014/main" id="{8B469238-B7AB-3F4D-949E-C51B130D44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576"/>
              <a:ext cx="8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dirty="0">
                  <a:solidFill>
                    <a:srgbClr val="000000"/>
                  </a:solidFill>
                </a:rPr>
                <a:t> </a:t>
              </a:r>
              <a:r>
                <a:rPr lang="zh-CN" altLang="en-US" sz="2400" dirty="0">
                  <a:solidFill>
                    <a:srgbClr val="000000"/>
                  </a:solidFill>
                </a:rPr>
                <a:t>记作</a:t>
              </a:r>
            </a:p>
          </p:txBody>
        </p:sp>
        <p:sp>
          <p:nvSpPr>
            <p:cNvPr id="5183" name="Line 21">
              <a:extLst>
                <a:ext uri="{FF2B5EF4-FFF2-40B4-BE49-F238E27FC236}">
                  <a16:creationId xmlns:a16="http://schemas.microsoft.com/office/drawing/2014/main" id="{88FBBC53-C5FC-B742-A2AA-EE5A96E9DE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912"/>
              <a:ext cx="67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5184" name="Line 22">
              <a:extLst>
                <a:ext uri="{FF2B5EF4-FFF2-40B4-BE49-F238E27FC236}">
                  <a16:creationId xmlns:a16="http://schemas.microsoft.com/office/drawing/2014/main" id="{7B72F8DE-8825-B24C-B8D1-E63B5F1D62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960"/>
              <a:ext cx="672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2727" name="Text Box 23">
            <a:extLst>
              <a:ext uri="{FF2B5EF4-FFF2-40B4-BE49-F238E27FC236}">
                <a16:creationId xmlns:a16="http://schemas.microsoft.com/office/drawing/2014/main" id="{BDD905E1-83E0-A743-859D-8B48F6C76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1" y="5487889"/>
            <a:ext cx="13938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数量积</a:t>
            </a:r>
          </a:p>
        </p:txBody>
      </p:sp>
      <p:sp>
        <p:nvSpPr>
          <p:cNvPr id="72728" name="Text Box 24">
            <a:extLst>
              <a:ext uri="{FF2B5EF4-FFF2-40B4-BE49-F238E27FC236}">
                <a16:creationId xmlns:a16="http://schemas.microsoft.com/office/drawing/2014/main" id="{6DC22779-5E6C-AB40-BE67-D0723E6F1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487888"/>
            <a:ext cx="2895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点积、内积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)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2729" name="Rectangle 25">
            <a:extLst>
              <a:ext uri="{FF2B5EF4-FFF2-40B4-BE49-F238E27FC236}">
                <a16:creationId xmlns:a16="http://schemas.microsoft.com/office/drawing/2014/main" id="{DF1A67EC-ADC9-7A4C-897E-6C334A967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8463" y="4802088"/>
            <a:ext cx="16002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2730" name="Group 26">
            <a:extLst>
              <a:ext uri="{FF2B5EF4-FFF2-40B4-BE49-F238E27FC236}">
                <a16:creationId xmlns:a16="http://schemas.microsoft.com/office/drawing/2014/main" id="{33E17D4E-A5E4-9544-A406-97B72D27A67E}"/>
              </a:ext>
            </a:extLst>
          </p:cNvPr>
          <p:cNvGrpSpPr>
            <a:grpSpLocks/>
          </p:cNvGrpSpPr>
          <p:nvPr/>
        </p:nvGrpSpPr>
        <p:grpSpPr bwMode="auto">
          <a:xfrm>
            <a:off x="2063750" y="1677889"/>
            <a:ext cx="5251450" cy="519113"/>
            <a:chOff x="340" y="768"/>
            <a:chExt cx="3308" cy="327"/>
          </a:xfrm>
        </p:grpSpPr>
        <p:sp>
          <p:nvSpPr>
            <p:cNvPr id="5180" name="Text Box 27">
              <a:extLst>
                <a:ext uri="{FF2B5EF4-FFF2-40B4-BE49-F238E27FC236}">
                  <a16:creationId xmlns:a16="http://schemas.microsoft.com/office/drawing/2014/main" id="{8ED594A7-CB21-1F48-9B22-F89DE701E3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768"/>
              <a:ext cx="33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引例</a:t>
              </a:r>
              <a:r>
                <a:rPr lang="en-US" altLang="zh-CN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.</a:t>
              </a:r>
              <a:r>
                <a:rPr lang="en-US" altLang="zh-CN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设一物体在常力 </a:t>
              </a:r>
              <a:r>
                <a:rPr lang="en-US" altLang="zh-CN" i="1" dirty="0">
                  <a:solidFill>
                    <a:srgbClr val="000000"/>
                  </a:solidFill>
                </a:rPr>
                <a:t>F </a:t>
              </a:r>
              <a:r>
                <a:rPr lang="zh-CN" altLang="en-US" dirty="0">
                  <a:solidFill>
                    <a:srgbClr val="000000"/>
                  </a:solidFill>
                </a:rPr>
                <a:t>作用下</a:t>
              </a:r>
              <a:r>
                <a:rPr lang="en-US" altLang="zh-CN" dirty="0">
                  <a:solidFill>
                    <a:srgbClr val="000000"/>
                  </a:solidFill>
                </a:rPr>
                <a:t>, </a:t>
              </a:r>
            </a:p>
          </p:txBody>
        </p:sp>
        <p:sp>
          <p:nvSpPr>
            <p:cNvPr id="5181" name="Line 28">
              <a:extLst>
                <a:ext uri="{FF2B5EF4-FFF2-40B4-BE49-F238E27FC236}">
                  <a16:creationId xmlns:a16="http://schemas.microsoft.com/office/drawing/2014/main" id="{A87A2A68-00A7-DE40-A314-E3AF0A10EE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7" y="81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33" name="Group 29">
            <a:extLst>
              <a:ext uri="{FF2B5EF4-FFF2-40B4-BE49-F238E27FC236}">
                <a16:creationId xmlns:a16="http://schemas.microsoft.com/office/drawing/2014/main" id="{0C62C23B-6175-A842-B7E2-4B5E484FB4C5}"/>
              </a:ext>
            </a:extLst>
          </p:cNvPr>
          <p:cNvGrpSpPr>
            <a:grpSpLocks/>
          </p:cNvGrpSpPr>
          <p:nvPr/>
        </p:nvGrpSpPr>
        <p:grpSpPr bwMode="auto">
          <a:xfrm>
            <a:off x="8551864" y="3014564"/>
            <a:ext cx="306387" cy="339725"/>
            <a:chOff x="4416" y="2090"/>
            <a:chExt cx="193" cy="214"/>
          </a:xfrm>
        </p:grpSpPr>
        <p:graphicFrame>
          <p:nvGraphicFramePr>
            <p:cNvPr id="5178" name="Object 30">
              <a:extLst>
                <a:ext uri="{FF2B5EF4-FFF2-40B4-BE49-F238E27FC236}">
                  <a16:creationId xmlns:a16="http://schemas.microsoft.com/office/drawing/2014/main" id="{D1E43F2E-AD8E-DE43-8399-F7EC0A0A000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16" y="2112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895" name="Equation" r:id="rId10" imgW="7023100" imgH="7023100" progId="Equation.3">
                    <p:embed/>
                  </p:oleObj>
                </mc:Choice>
                <mc:Fallback>
                  <p:oleObj name="Equation" r:id="rId10" imgW="7023100" imgH="7023100" progId="Equation.3">
                    <p:embed/>
                    <p:pic>
                      <p:nvPicPr>
                        <p:cNvPr id="5178" name="Object 30">
                          <a:extLst>
                            <a:ext uri="{FF2B5EF4-FFF2-40B4-BE49-F238E27FC236}">
                              <a16:creationId xmlns:a16="http://schemas.microsoft.com/office/drawing/2014/main" id="{D1E43F2E-AD8E-DE43-8399-F7EC0A0A000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2112"/>
                          <a:ext cx="19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79" name="Line 31">
              <a:extLst>
                <a:ext uri="{FF2B5EF4-FFF2-40B4-BE49-F238E27FC236}">
                  <a16:creationId xmlns:a16="http://schemas.microsoft.com/office/drawing/2014/main" id="{E892264D-834B-0740-A6C4-E101D0C016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209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36" name="Group 32">
            <a:extLst>
              <a:ext uri="{FF2B5EF4-FFF2-40B4-BE49-F238E27FC236}">
                <a16:creationId xmlns:a16="http://schemas.microsoft.com/office/drawing/2014/main" id="{C9DDF696-301C-0742-8D24-84F8067B540E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2301776"/>
            <a:ext cx="1752600" cy="519112"/>
            <a:chOff x="1440" y="1161"/>
            <a:chExt cx="1104" cy="327"/>
          </a:xfrm>
        </p:grpSpPr>
        <p:sp>
          <p:nvSpPr>
            <p:cNvPr id="5176" name="Text Box 33">
              <a:extLst>
                <a:ext uri="{FF2B5EF4-FFF2-40B4-BE49-F238E27FC236}">
                  <a16:creationId xmlns:a16="http://schemas.microsoft.com/office/drawing/2014/main" id="{D99F2D5A-3F7E-2B47-B924-7887350D6F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161"/>
              <a:ext cx="110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位移为 </a:t>
              </a:r>
              <a:r>
                <a:rPr lang="en-US" altLang="zh-CN" i="1">
                  <a:solidFill>
                    <a:srgbClr val="000000"/>
                  </a:solidFill>
                </a:rPr>
                <a:t>s</a:t>
              </a:r>
              <a:r>
                <a:rPr lang="en-US" altLang="zh-CN">
                  <a:solidFill>
                    <a:srgbClr val="000000"/>
                  </a:solidFill>
                </a:rPr>
                <a:t> ,</a:t>
              </a:r>
            </a:p>
          </p:txBody>
        </p:sp>
        <p:sp>
          <p:nvSpPr>
            <p:cNvPr id="5177" name="Line 34">
              <a:extLst>
                <a:ext uri="{FF2B5EF4-FFF2-40B4-BE49-F238E27FC236}">
                  <a16:creationId xmlns:a16="http://schemas.microsoft.com/office/drawing/2014/main" id="{8C0B8C01-8A0B-0241-89E1-44EACEF3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24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39" name="Group 35">
            <a:extLst>
              <a:ext uri="{FF2B5EF4-FFF2-40B4-BE49-F238E27FC236}">
                <a16:creationId xmlns:a16="http://schemas.microsoft.com/office/drawing/2014/main" id="{74A1BB5B-BD1D-C84B-A7B9-474F1DA1AB0D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287489"/>
            <a:ext cx="3048000" cy="519113"/>
            <a:chOff x="2496" y="1152"/>
            <a:chExt cx="1920" cy="327"/>
          </a:xfrm>
        </p:grpSpPr>
        <p:sp>
          <p:nvSpPr>
            <p:cNvPr id="5174" name="Text Box 36">
              <a:extLst>
                <a:ext uri="{FF2B5EF4-FFF2-40B4-BE49-F238E27FC236}">
                  <a16:creationId xmlns:a16="http://schemas.microsoft.com/office/drawing/2014/main" id="{7A58FF34-A10F-844D-82D1-851AE9DC59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1152"/>
              <a:ext cx="192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则力</a:t>
              </a:r>
              <a:r>
                <a:rPr lang="en-US" altLang="zh-CN" i="1" dirty="0">
                  <a:solidFill>
                    <a:srgbClr val="000000"/>
                  </a:solidFill>
                </a:rPr>
                <a:t>F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所做的</a:t>
              </a: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功</a:t>
              </a:r>
              <a:r>
                <a:rPr lang="zh-CN" altLang="en-US" dirty="0">
                  <a:solidFill>
                    <a:srgbClr val="000000"/>
                  </a:solidFill>
                </a:rPr>
                <a:t>为</a:t>
              </a:r>
            </a:p>
          </p:txBody>
        </p:sp>
        <p:sp>
          <p:nvSpPr>
            <p:cNvPr id="5175" name="Line 37">
              <a:extLst>
                <a:ext uri="{FF2B5EF4-FFF2-40B4-BE49-F238E27FC236}">
                  <a16:creationId xmlns:a16="http://schemas.microsoft.com/office/drawing/2014/main" id="{6DE8500B-71DB-DB41-AF6B-AC54865BA2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3" y="120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42" name="Group 38">
            <a:extLst>
              <a:ext uri="{FF2B5EF4-FFF2-40B4-BE49-F238E27FC236}">
                <a16:creationId xmlns:a16="http://schemas.microsoft.com/office/drawing/2014/main" id="{0D23254C-457B-2F4F-AC7C-592CDE4ED468}"/>
              </a:ext>
            </a:extLst>
          </p:cNvPr>
          <p:cNvGrpSpPr>
            <a:grpSpLocks/>
          </p:cNvGrpSpPr>
          <p:nvPr/>
        </p:nvGrpSpPr>
        <p:grpSpPr bwMode="auto">
          <a:xfrm>
            <a:off x="3978275" y="2973288"/>
            <a:ext cx="1714500" cy="469900"/>
            <a:chOff x="1546" y="1584"/>
            <a:chExt cx="1080" cy="296"/>
          </a:xfrm>
        </p:grpSpPr>
        <p:graphicFrame>
          <p:nvGraphicFramePr>
            <p:cNvPr id="5172" name="Object 39">
              <a:extLst>
                <a:ext uri="{FF2B5EF4-FFF2-40B4-BE49-F238E27FC236}">
                  <a16:creationId xmlns:a16="http://schemas.microsoft.com/office/drawing/2014/main" id="{2175D1BB-5AFF-FA42-B1EB-31AE22D757B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46" y="1584"/>
            <a:ext cx="108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896" name="Equation" r:id="rId12" imgW="39497000" imgH="10820400" progId="Equation.3">
                    <p:embed/>
                  </p:oleObj>
                </mc:Choice>
                <mc:Fallback>
                  <p:oleObj name="Equation" r:id="rId12" imgW="39497000" imgH="10820400" progId="Equation.3">
                    <p:embed/>
                    <p:pic>
                      <p:nvPicPr>
                        <p:cNvPr id="5172" name="Object 39">
                          <a:extLst>
                            <a:ext uri="{FF2B5EF4-FFF2-40B4-BE49-F238E27FC236}">
                              <a16:creationId xmlns:a16="http://schemas.microsoft.com/office/drawing/2014/main" id="{2175D1BB-5AFF-FA42-B1EB-31AE22D757B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6" y="1584"/>
                          <a:ext cx="108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73" name="Line 40">
              <a:extLst>
                <a:ext uri="{FF2B5EF4-FFF2-40B4-BE49-F238E27FC236}">
                  <a16:creationId xmlns:a16="http://schemas.microsoft.com/office/drawing/2014/main" id="{3B3020F1-3EC6-3746-B022-C664F0958B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158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45" name="Group 41">
            <a:extLst>
              <a:ext uri="{FF2B5EF4-FFF2-40B4-BE49-F238E27FC236}">
                <a16:creationId xmlns:a16="http://schemas.microsoft.com/office/drawing/2014/main" id="{A46BEE0E-719F-5A46-A381-48CC0C003957}"/>
              </a:ext>
            </a:extLst>
          </p:cNvPr>
          <p:cNvGrpSpPr>
            <a:grpSpLocks/>
          </p:cNvGrpSpPr>
          <p:nvPr/>
        </p:nvGrpSpPr>
        <p:grpSpPr bwMode="auto">
          <a:xfrm>
            <a:off x="8153401" y="4954488"/>
            <a:ext cx="1389063" cy="457200"/>
            <a:chOff x="4165" y="3312"/>
            <a:chExt cx="875" cy="288"/>
          </a:xfrm>
        </p:grpSpPr>
        <p:graphicFrame>
          <p:nvGraphicFramePr>
            <p:cNvPr id="5170" name="Object 42">
              <a:extLst>
                <a:ext uri="{FF2B5EF4-FFF2-40B4-BE49-F238E27FC236}">
                  <a16:creationId xmlns:a16="http://schemas.microsoft.com/office/drawing/2014/main" id="{88B8B2E2-D3F1-FD45-8233-6A2755FEE1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65" y="3351"/>
            <a:ext cx="875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897" name="Equation" r:id="rId14" imgW="31889700" imgH="9067800" progId="Equation.3">
                    <p:embed/>
                  </p:oleObj>
                </mc:Choice>
                <mc:Fallback>
                  <p:oleObj name="Equation" r:id="rId14" imgW="31889700" imgH="9067800" progId="Equation.3">
                    <p:embed/>
                    <p:pic>
                      <p:nvPicPr>
                        <p:cNvPr id="5170" name="Object 42">
                          <a:extLst>
                            <a:ext uri="{FF2B5EF4-FFF2-40B4-BE49-F238E27FC236}">
                              <a16:creationId xmlns:a16="http://schemas.microsoft.com/office/drawing/2014/main" id="{88B8B2E2-D3F1-FD45-8233-6A2755FEE1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5" y="3351"/>
                          <a:ext cx="875" cy="2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71" name="Line 43">
              <a:extLst>
                <a:ext uri="{FF2B5EF4-FFF2-40B4-BE49-F238E27FC236}">
                  <a16:creationId xmlns:a16="http://schemas.microsoft.com/office/drawing/2014/main" id="{E26B8702-D40F-ED4C-907D-807827440A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5" y="331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48" name="Group 44">
            <a:extLst>
              <a:ext uri="{FF2B5EF4-FFF2-40B4-BE49-F238E27FC236}">
                <a16:creationId xmlns:a16="http://schemas.microsoft.com/office/drawing/2014/main" id="{516EB7FB-363D-974D-BB34-B66453CE4ED0}"/>
              </a:ext>
            </a:extLst>
          </p:cNvPr>
          <p:cNvGrpSpPr>
            <a:grpSpLocks/>
          </p:cNvGrpSpPr>
          <p:nvPr/>
        </p:nvGrpSpPr>
        <p:grpSpPr bwMode="auto">
          <a:xfrm>
            <a:off x="9542463" y="3582888"/>
            <a:ext cx="685800" cy="914400"/>
            <a:chOff x="5040" y="2448"/>
            <a:chExt cx="432" cy="576"/>
          </a:xfrm>
        </p:grpSpPr>
        <p:sp>
          <p:nvSpPr>
            <p:cNvPr id="5166" name="Rectangle 45">
              <a:extLst>
                <a:ext uri="{FF2B5EF4-FFF2-40B4-BE49-F238E27FC236}">
                  <a16:creationId xmlns:a16="http://schemas.microsoft.com/office/drawing/2014/main" id="{531F2B14-B647-CD4C-8897-5551A7047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448"/>
              <a:ext cx="384" cy="288"/>
            </a:xfrm>
            <a:prstGeom prst="rect">
              <a:avLst/>
            </a:prstGeom>
            <a:solidFill>
              <a:srgbClr val="666699">
                <a:alpha val="50195"/>
              </a:srgbClr>
            </a:solidFill>
            <a:ln w="9525">
              <a:solidFill>
                <a:schemeClr val="bg1">
                  <a:lumMod val="60000"/>
                  <a:lumOff val="40000"/>
                </a:schemeClr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5167" name="Group 46">
              <a:extLst>
                <a:ext uri="{FF2B5EF4-FFF2-40B4-BE49-F238E27FC236}">
                  <a16:creationId xmlns:a16="http://schemas.microsoft.com/office/drawing/2014/main" id="{A8569102-11DF-0B42-903D-6CD77B606B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46" y="2688"/>
              <a:ext cx="326" cy="336"/>
              <a:chOff x="5146" y="2688"/>
              <a:chExt cx="326" cy="336"/>
            </a:xfrm>
          </p:grpSpPr>
          <p:sp>
            <p:nvSpPr>
              <p:cNvPr id="5168" name="Line 47">
                <a:extLst>
                  <a:ext uri="{FF2B5EF4-FFF2-40B4-BE49-F238E27FC236}">
                    <a16:creationId xmlns:a16="http://schemas.microsoft.com/office/drawing/2014/main" id="{975511A4-B974-1949-B9B7-C0829E69A9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43" y="2688"/>
                <a:ext cx="0" cy="4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graphicFrame>
            <p:nvGraphicFramePr>
              <p:cNvPr id="5169" name="Object 48">
                <a:extLst>
                  <a:ext uri="{FF2B5EF4-FFF2-40B4-BE49-F238E27FC236}">
                    <a16:creationId xmlns:a16="http://schemas.microsoft.com/office/drawing/2014/main" id="{6EB928D6-9950-3C48-BFFF-56064D5C9B7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46" y="2746"/>
              <a:ext cx="326" cy="2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8898" name="Equation" r:id="rId16" imgW="12001500" imgH="10236200" progId="Equation.3">
                      <p:embed/>
                    </p:oleObj>
                  </mc:Choice>
                  <mc:Fallback>
                    <p:oleObj name="Equation" r:id="rId16" imgW="12001500" imgH="10236200" progId="Equation.3">
                      <p:embed/>
                      <p:pic>
                        <p:nvPicPr>
                          <p:cNvPr id="5169" name="Object 48">
                            <a:extLst>
                              <a:ext uri="{FF2B5EF4-FFF2-40B4-BE49-F238E27FC236}">
                                <a16:creationId xmlns:a16="http://schemas.microsoft.com/office/drawing/2014/main" id="{6EB928D6-9950-3C48-BFFF-56064D5C9B7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46" y="2746"/>
                            <a:ext cx="326" cy="27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72753" name="Group 49">
            <a:extLst>
              <a:ext uri="{FF2B5EF4-FFF2-40B4-BE49-F238E27FC236}">
                <a16:creationId xmlns:a16="http://schemas.microsoft.com/office/drawing/2014/main" id="{1793F48B-17E8-E248-BC06-F580A1D45B70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892576"/>
            <a:ext cx="615950" cy="442912"/>
            <a:chOff x="2928" y="2765"/>
            <a:chExt cx="388" cy="279"/>
          </a:xfrm>
        </p:grpSpPr>
        <p:graphicFrame>
          <p:nvGraphicFramePr>
            <p:cNvPr id="5163" name="Object 50">
              <a:extLst>
                <a:ext uri="{FF2B5EF4-FFF2-40B4-BE49-F238E27FC236}">
                  <a16:creationId xmlns:a16="http://schemas.microsoft.com/office/drawing/2014/main" id="{FE231582-B746-874A-A0D7-779F27E4A0A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40" y="2788"/>
            <a:ext cx="37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899" name="Equation" r:id="rId18" imgW="13754100" imgH="9359900" progId="Equation.3">
                    <p:embed/>
                  </p:oleObj>
                </mc:Choice>
                <mc:Fallback>
                  <p:oleObj name="Equation" r:id="rId18" imgW="13754100" imgH="9359900" progId="Equation.3">
                    <p:embed/>
                    <p:pic>
                      <p:nvPicPr>
                        <p:cNvPr id="5163" name="Object 50">
                          <a:extLst>
                            <a:ext uri="{FF2B5EF4-FFF2-40B4-BE49-F238E27FC236}">
                              <a16:creationId xmlns:a16="http://schemas.microsoft.com/office/drawing/2014/main" id="{FE231582-B746-874A-A0D7-779F27E4A0A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0" y="2788"/>
                          <a:ext cx="37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64" name="Line 51">
              <a:extLst>
                <a:ext uri="{FF2B5EF4-FFF2-40B4-BE49-F238E27FC236}">
                  <a16:creationId xmlns:a16="http://schemas.microsoft.com/office/drawing/2014/main" id="{CA720242-BBDB-B849-9AB2-A5BFF24A85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78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5165" name="Line 52">
              <a:extLst>
                <a:ext uri="{FF2B5EF4-FFF2-40B4-BE49-F238E27FC236}">
                  <a16:creationId xmlns:a16="http://schemas.microsoft.com/office/drawing/2014/main" id="{3EE333EF-C35C-5749-8B8D-DDFA908801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2765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57" name="Group 53">
            <a:extLst>
              <a:ext uri="{FF2B5EF4-FFF2-40B4-BE49-F238E27FC236}">
                <a16:creationId xmlns:a16="http://schemas.microsoft.com/office/drawing/2014/main" id="{F56F911D-AA84-BF41-A1F8-17D780A089CF}"/>
              </a:ext>
            </a:extLst>
          </p:cNvPr>
          <p:cNvGrpSpPr>
            <a:grpSpLocks/>
          </p:cNvGrpSpPr>
          <p:nvPr/>
        </p:nvGrpSpPr>
        <p:grpSpPr bwMode="auto">
          <a:xfrm>
            <a:off x="3302000" y="4897338"/>
            <a:ext cx="1651000" cy="469900"/>
            <a:chOff x="1120" y="2796"/>
            <a:chExt cx="1040" cy="296"/>
          </a:xfrm>
        </p:grpSpPr>
        <p:graphicFrame>
          <p:nvGraphicFramePr>
            <p:cNvPr id="5160" name="Object 54">
              <a:extLst>
                <a:ext uri="{FF2B5EF4-FFF2-40B4-BE49-F238E27FC236}">
                  <a16:creationId xmlns:a16="http://schemas.microsoft.com/office/drawing/2014/main" id="{370F5639-2C8F-074C-AAEA-C282B5A4861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20" y="2796"/>
            <a:ext cx="104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900" name="Equation" r:id="rId20" imgW="38036500" imgH="10820400" progId="Equation.3">
                    <p:embed/>
                  </p:oleObj>
                </mc:Choice>
                <mc:Fallback>
                  <p:oleObj name="Equation" r:id="rId20" imgW="38036500" imgH="10820400" progId="Equation.3">
                    <p:embed/>
                    <p:pic>
                      <p:nvPicPr>
                        <p:cNvPr id="5160" name="Object 54">
                          <a:extLst>
                            <a:ext uri="{FF2B5EF4-FFF2-40B4-BE49-F238E27FC236}">
                              <a16:creationId xmlns:a16="http://schemas.microsoft.com/office/drawing/2014/main" id="{370F5639-2C8F-074C-AAEA-C282B5A4861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0" y="2796"/>
                          <a:ext cx="104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61" name="Line 55">
              <a:extLst>
                <a:ext uri="{FF2B5EF4-FFF2-40B4-BE49-F238E27FC236}">
                  <a16:creationId xmlns:a16="http://schemas.microsoft.com/office/drawing/2014/main" id="{D6D4A776-7960-1E41-9F5C-EA5B32C95B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5" y="283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5162" name="Line 56">
              <a:extLst>
                <a:ext uri="{FF2B5EF4-FFF2-40B4-BE49-F238E27FC236}">
                  <a16:creationId xmlns:a16="http://schemas.microsoft.com/office/drawing/2014/main" id="{FEE65C20-CA5B-7B4F-B4F4-FF30F31415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64" y="279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61" name="Group 57">
            <a:extLst>
              <a:ext uri="{FF2B5EF4-FFF2-40B4-BE49-F238E27FC236}">
                <a16:creationId xmlns:a16="http://schemas.microsoft.com/office/drawing/2014/main" id="{297113B2-4130-DE42-8E39-310CC6907733}"/>
              </a:ext>
            </a:extLst>
          </p:cNvPr>
          <p:cNvGrpSpPr>
            <a:grpSpLocks/>
          </p:cNvGrpSpPr>
          <p:nvPr/>
        </p:nvGrpSpPr>
        <p:grpSpPr bwMode="auto">
          <a:xfrm>
            <a:off x="1854200" y="5576788"/>
            <a:ext cx="1498600" cy="444500"/>
            <a:chOff x="208" y="3224"/>
            <a:chExt cx="944" cy="280"/>
          </a:xfrm>
        </p:grpSpPr>
        <p:graphicFrame>
          <p:nvGraphicFramePr>
            <p:cNvPr id="5157" name="Object 58">
              <a:extLst>
                <a:ext uri="{FF2B5EF4-FFF2-40B4-BE49-F238E27FC236}">
                  <a16:creationId xmlns:a16="http://schemas.microsoft.com/office/drawing/2014/main" id="{F01CB3ED-EA5D-2A43-8860-2E67733F2E8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8" y="3224"/>
            <a:ext cx="94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901" name="Equation" r:id="rId22" imgW="34518600" imgH="10236200" progId="Equation.3">
                    <p:embed/>
                  </p:oleObj>
                </mc:Choice>
                <mc:Fallback>
                  <p:oleObj name="Equation" r:id="rId22" imgW="34518600" imgH="10236200" progId="Equation.3">
                    <p:embed/>
                    <p:pic>
                      <p:nvPicPr>
                        <p:cNvPr id="5157" name="Object 58">
                          <a:extLst>
                            <a:ext uri="{FF2B5EF4-FFF2-40B4-BE49-F238E27FC236}">
                              <a16:creationId xmlns:a16="http://schemas.microsoft.com/office/drawing/2014/main" id="{F01CB3ED-EA5D-2A43-8860-2E67733F2E8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" y="3224"/>
                          <a:ext cx="94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8" name="Line 59">
              <a:extLst>
                <a:ext uri="{FF2B5EF4-FFF2-40B4-BE49-F238E27FC236}">
                  <a16:creationId xmlns:a16="http://schemas.microsoft.com/office/drawing/2014/main" id="{2509CA3B-7440-8F43-899D-30008D5AE2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1" y="326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5159" name="Line 60">
              <a:extLst>
                <a:ext uri="{FF2B5EF4-FFF2-40B4-BE49-F238E27FC236}">
                  <a16:creationId xmlns:a16="http://schemas.microsoft.com/office/drawing/2014/main" id="{4B7CB0E6-C5A8-E940-BAE3-99BCBD19BA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3241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65" name="Group 61">
            <a:extLst>
              <a:ext uri="{FF2B5EF4-FFF2-40B4-BE49-F238E27FC236}">
                <a16:creationId xmlns:a16="http://schemas.microsoft.com/office/drawing/2014/main" id="{C7FDA9DE-E644-EE4C-8BDE-D609A0347758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4116288"/>
            <a:ext cx="685800" cy="431800"/>
            <a:chOff x="1440" y="2304"/>
            <a:chExt cx="432" cy="272"/>
          </a:xfrm>
        </p:grpSpPr>
        <p:graphicFrame>
          <p:nvGraphicFramePr>
            <p:cNvPr id="5154" name="Object 62">
              <a:extLst>
                <a:ext uri="{FF2B5EF4-FFF2-40B4-BE49-F238E27FC236}">
                  <a16:creationId xmlns:a16="http://schemas.microsoft.com/office/drawing/2014/main" id="{99C01F06-47CF-AC42-84E0-D9F787DB9E7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52" y="2320"/>
            <a:ext cx="38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902" name="Equation" r:id="rId24" imgW="14046200" imgH="9359900" progId="Equation.3">
                    <p:embed/>
                  </p:oleObj>
                </mc:Choice>
                <mc:Fallback>
                  <p:oleObj name="Equation" r:id="rId24" imgW="14046200" imgH="9359900" progId="Equation.3">
                    <p:embed/>
                    <p:pic>
                      <p:nvPicPr>
                        <p:cNvPr id="5154" name="Object 62">
                          <a:extLst>
                            <a:ext uri="{FF2B5EF4-FFF2-40B4-BE49-F238E27FC236}">
                              <a16:creationId xmlns:a16="http://schemas.microsoft.com/office/drawing/2014/main" id="{99C01F06-47CF-AC42-84E0-D9F787DB9E7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2" y="2320"/>
                          <a:ext cx="38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5" name="Line 63">
              <a:extLst>
                <a:ext uri="{FF2B5EF4-FFF2-40B4-BE49-F238E27FC236}">
                  <a16:creationId xmlns:a16="http://schemas.microsoft.com/office/drawing/2014/main" id="{B86807D5-5FDF-CC4D-A926-C031C11F07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3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5156" name="Line 64">
              <a:extLst>
                <a:ext uri="{FF2B5EF4-FFF2-40B4-BE49-F238E27FC236}">
                  <a16:creationId xmlns:a16="http://schemas.microsoft.com/office/drawing/2014/main" id="{F0EC2B05-4271-994D-AAAF-1B50444B75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7" y="230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2769" name="Group 65">
            <a:extLst>
              <a:ext uri="{FF2B5EF4-FFF2-40B4-BE49-F238E27FC236}">
                <a16:creationId xmlns:a16="http://schemas.microsoft.com/office/drawing/2014/main" id="{F76FA9D7-06C7-0B40-A950-EA43EEA7FE24}"/>
              </a:ext>
            </a:extLst>
          </p:cNvPr>
          <p:cNvGrpSpPr>
            <a:grpSpLocks/>
          </p:cNvGrpSpPr>
          <p:nvPr/>
        </p:nvGrpSpPr>
        <p:grpSpPr bwMode="auto">
          <a:xfrm>
            <a:off x="8610600" y="4116288"/>
            <a:ext cx="230188" cy="304800"/>
            <a:chOff x="4464" y="2304"/>
            <a:chExt cx="145" cy="192"/>
          </a:xfrm>
        </p:grpSpPr>
        <p:graphicFrame>
          <p:nvGraphicFramePr>
            <p:cNvPr id="5152" name="Object 66">
              <a:extLst>
                <a:ext uri="{FF2B5EF4-FFF2-40B4-BE49-F238E27FC236}">
                  <a16:creationId xmlns:a16="http://schemas.microsoft.com/office/drawing/2014/main" id="{C0BBBDB3-94B4-794D-955E-09EAE7FFA56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83" y="2344"/>
            <a:ext cx="1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903" name="Equation" r:id="rId26" imgW="4394200" imgH="5562600" progId="Equation.3">
                    <p:embed/>
                  </p:oleObj>
                </mc:Choice>
                <mc:Fallback>
                  <p:oleObj name="Equation" r:id="rId26" imgW="4394200" imgH="5562600" progId="Equation.3">
                    <p:embed/>
                    <p:pic>
                      <p:nvPicPr>
                        <p:cNvPr id="5152" name="Object 66">
                          <a:extLst>
                            <a:ext uri="{FF2B5EF4-FFF2-40B4-BE49-F238E27FC236}">
                              <a16:creationId xmlns:a16="http://schemas.microsoft.com/office/drawing/2014/main" id="{C0BBBDB3-94B4-794D-955E-09EAE7FFA56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3" y="2344"/>
                          <a:ext cx="1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53" name="Line 67">
              <a:extLst>
                <a:ext uri="{FF2B5EF4-FFF2-40B4-BE49-F238E27FC236}">
                  <a16:creationId xmlns:a16="http://schemas.microsoft.com/office/drawing/2014/main" id="{D0FB4311-E66E-5646-A4CE-3E73BBE767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230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68" name="文本框 67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7.1.4  </a:t>
            </a:r>
            <a:r>
              <a:rPr lang="zh-CN" altLang="en-US" dirty="0" smtClean="0">
                <a:solidFill>
                  <a:srgbClr val="C00000"/>
                </a:solidFill>
              </a:rPr>
              <a:t>数量积、向量积与混合积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96993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2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2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2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2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2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72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2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27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72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72711" grpId="0" autoUpdateAnimBg="0"/>
      <p:bldP spid="72713" grpId="0" autoUpdateAnimBg="0"/>
      <p:bldP spid="72719" grpId="0" autoUpdateAnimBg="0"/>
      <p:bldP spid="72720" grpId="0" autoUpdateAnimBg="0"/>
      <p:bldP spid="72721" grpId="0" autoUpdateAnimBg="0"/>
      <p:bldP spid="72722" grpId="0" autoUpdateAnimBg="0"/>
      <p:bldP spid="72727" grpId="0" build="p" autoUpdateAnimBg="0" advAuto="0"/>
      <p:bldP spid="72728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>
            <a:extLst>
              <a:ext uri="{FF2B5EF4-FFF2-40B4-BE49-F238E27FC236}">
                <a16:creationId xmlns:a16="http://schemas.microsoft.com/office/drawing/2014/main" id="{8E163230-A391-7941-9CD8-CE0913845646}"/>
              </a:ext>
            </a:extLst>
          </p:cNvPr>
          <p:cNvSpPr>
            <a:spLocks noChangeShapeType="1"/>
          </p:cNvSpPr>
          <p:nvPr/>
        </p:nvSpPr>
        <p:spPr bwMode="auto">
          <a:xfrm>
            <a:off x="8077200" y="1490663"/>
            <a:ext cx="2286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6147" name="Line 3">
            <a:extLst>
              <a:ext uri="{FF2B5EF4-FFF2-40B4-BE49-F238E27FC236}">
                <a16:creationId xmlns:a16="http://schemas.microsoft.com/office/drawing/2014/main" id="{C53C8925-0A98-E043-8FBB-E8FE52819A3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77200" y="881063"/>
            <a:ext cx="1524000" cy="609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3732" name="Arc 4">
            <a:extLst>
              <a:ext uri="{FF2B5EF4-FFF2-40B4-BE49-F238E27FC236}">
                <a16:creationId xmlns:a16="http://schemas.microsoft.com/office/drawing/2014/main" id="{1DD77DC3-6B05-CB4A-926D-0192A7CC1CC2}"/>
              </a:ext>
            </a:extLst>
          </p:cNvPr>
          <p:cNvSpPr>
            <a:spLocks/>
          </p:cNvSpPr>
          <p:nvPr/>
        </p:nvSpPr>
        <p:spPr bwMode="auto">
          <a:xfrm>
            <a:off x="8077200" y="1274763"/>
            <a:ext cx="547688" cy="215900"/>
          </a:xfrm>
          <a:custGeom>
            <a:avLst/>
            <a:gdLst>
              <a:gd name="T0" fmla="*/ 503188 w 21600"/>
              <a:gd name="T1" fmla="*/ 0 h 8528"/>
              <a:gd name="T2" fmla="*/ 547688 w 21600"/>
              <a:gd name="T3" fmla="*/ 215900 h 8528"/>
              <a:gd name="T4" fmla="*/ 0 w 21600"/>
              <a:gd name="T5" fmla="*/ 215900 h 852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8528" fill="none" extrusionOk="0">
                <a:moveTo>
                  <a:pt x="19845" y="-1"/>
                </a:moveTo>
                <a:cubicBezTo>
                  <a:pt x="21002" y="2694"/>
                  <a:pt x="21600" y="5595"/>
                  <a:pt x="21600" y="8528"/>
                </a:cubicBezTo>
              </a:path>
              <a:path w="21600" h="8528" stroke="0" extrusionOk="0">
                <a:moveTo>
                  <a:pt x="19845" y="-1"/>
                </a:moveTo>
                <a:cubicBezTo>
                  <a:pt x="21002" y="2694"/>
                  <a:pt x="21600" y="5595"/>
                  <a:pt x="21600" y="8528"/>
                </a:cubicBezTo>
                <a:lnTo>
                  <a:pt x="0" y="8528"/>
                </a:lnTo>
                <a:lnTo>
                  <a:pt x="19845" y="-1"/>
                </a:lnTo>
                <a:close/>
              </a:path>
            </a:pathLst>
          </a:cu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73733" name="Object 5">
            <a:extLst>
              <a:ext uri="{FF2B5EF4-FFF2-40B4-BE49-F238E27FC236}">
                <a16:creationId xmlns:a16="http://schemas.microsoft.com/office/drawing/2014/main" id="{6471D67E-6DE3-FC43-B631-6760349E70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63000" y="1184275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071" name="Equation" r:id="rId3" imgW="5562600" imgH="7315200" progId="Equation.3">
                  <p:embed/>
                </p:oleObj>
              </mc:Choice>
              <mc:Fallback>
                <p:oleObj name="Equation" r:id="rId3" imgW="5562600" imgH="7315200" progId="Equation.3">
                  <p:embed/>
                  <p:pic>
                    <p:nvPicPr>
                      <p:cNvPr id="73733" name="Object 5">
                        <a:extLst>
                          <a:ext uri="{FF2B5EF4-FFF2-40B4-BE49-F238E27FC236}">
                            <a16:creationId xmlns:a16="http://schemas.microsoft.com/office/drawing/2014/main" id="{6471D67E-6DE3-FC43-B631-6760349E70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1184275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4" name="Line 6">
            <a:extLst>
              <a:ext uri="{FF2B5EF4-FFF2-40B4-BE49-F238E27FC236}">
                <a16:creationId xmlns:a16="http://schemas.microsoft.com/office/drawing/2014/main" id="{38CAE976-836E-A445-AE52-1D14C4A914B6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881063"/>
            <a:ext cx="0" cy="6096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73737" name="Group 9">
            <a:extLst>
              <a:ext uri="{FF2B5EF4-FFF2-40B4-BE49-F238E27FC236}">
                <a16:creationId xmlns:a16="http://schemas.microsoft.com/office/drawing/2014/main" id="{904927DF-08D7-6D46-A989-03FD3A6ED981}"/>
              </a:ext>
            </a:extLst>
          </p:cNvPr>
          <p:cNvGrpSpPr>
            <a:grpSpLocks/>
          </p:cNvGrpSpPr>
          <p:nvPr/>
        </p:nvGrpSpPr>
        <p:grpSpPr bwMode="auto">
          <a:xfrm>
            <a:off x="4354513" y="966788"/>
            <a:ext cx="838200" cy="488950"/>
            <a:chOff x="1776" y="748"/>
            <a:chExt cx="528" cy="308"/>
          </a:xfrm>
        </p:grpSpPr>
        <p:sp>
          <p:nvSpPr>
            <p:cNvPr id="6253" name="Text Box 10">
              <a:extLst>
                <a:ext uri="{FF2B5EF4-FFF2-40B4-BE49-F238E27FC236}">
                  <a16:creationId xmlns:a16="http://schemas.microsoft.com/office/drawing/2014/main" id="{559E7902-BD1C-C74F-8FA5-8D017CD8E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748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00000"/>
                  </a:solidFill>
                </a:rPr>
                <a:t>记作</a:t>
              </a:r>
            </a:p>
          </p:txBody>
        </p:sp>
        <p:sp>
          <p:nvSpPr>
            <p:cNvPr id="6254" name="Line 11">
              <a:extLst>
                <a:ext uri="{FF2B5EF4-FFF2-40B4-BE49-F238E27FC236}">
                  <a16:creationId xmlns:a16="http://schemas.microsoft.com/office/drawing/2014/main" id="{0F6B2775-70BE-6B46-8D41-9A71CB8B3A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008"/>
              <a:ext cx="52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55" name="Line 12">
              <a:extLst>
                <a:ext uri="{FF2B5EF4-FFF2-40B4-BE49-F238E27FC236}">
                  <a16:creationId xmlns:a16="http://schemas.microsoft.com/office/drawing/2014/main" id="{2752FA4C-AA27-D341-97CD-9FDAEE9DD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056"/>
              <a:ext cx="52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3741" name="Text Box 13">
            <a:extLst>
              <a:ext uri="{FF2B5EF4-FFF2-40B4-BE49-F238E27FC236}">
                <a16:creationId xmlns:a16="http://schemas.microsoft.com/office/drawing/2014/main" id="{BA3D968A-5608-2645-96E0-DA403EDBB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8288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pSp>
        <p:nvGrpSpPr>
          <p:cNvPr id="73743" name="Group 15">
            <a:extLst>
              <a:ext uri="{FF2B5EF4-FFF2-40B4-BE49-F238E27FC236}">
                <a16:creationId xmlns:a16="http://schemas.microsoft.com/office/drawing/2014/main" id="{595135AF-FC1C-774A-9FE4-3D9421EE59AF}"/>
              </a:ext>
            </a:extLst>
          </p:cNvPr>
          <p:cNvGrpSpPr>
            <a:grpSpLocks/>
          </p:cNvGrpSpPr>
          <p:nvPr/>
        </p:nvGrpSpPr>
        <p:grpSpPr bwMode="auto">
          <a:xfrm>
            <a:off x="3973513" y="3124200"/>
            <a:ext cx="1358900" cy="495300"/>
            <a:chOff x="2460" y="1441"/>
            <a:chExt cx="856" cy="312"/>
          </a:xfrm>
        </p:grpSpPr>
        <p:grpSp>
          <p:nvGrpSpPr>
            <p:cNvPr id="6248" name="Group 16">
              <a:extLst>
                <a:ext uri="{FF2B5EF4-FFF2-40B4-BE49-F238E27FC236}">
                  <a16:creationId xmlns:a16="http://schemas.microsoft.com/office/drawing/2014/main" id="{961F4413-FBF6-CE4F-A693-4FC749AE68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60" y="1441"/>
              <a:ext cx="856" cy="312"/>
              <a:chOff x="2460" y="1440"/>
              <a:chExt cx="856" cy="312"/>
            </a:xfrm>
          </p:grpSpPr>
          <p:graphicFrame>
            <p:nvGraphicFramePr>
              <p:cNvPr id="6250" name="Object 17">
                <a:extLst>
                  <a:ext uri="{FF2B5EF4-FFF2-40B4-BE49-F238E27FC236}">
                    <a16:creationId xmlns:a16="http://schemas.microsoft.com/office/drawing/2014/main" id="{6ECAE6FD-4D49-B449-8E7E-021025B355B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460" y="1440"/>
              <a:ext cx="856" cy="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0072" name="Equation" r:id="rId5" imgW="31305500" imgH="11404600" progId="Equation.3">
                      <p:embed/>
                    </p:oleObj>
                  </mc:Choice>
                  <mc:Fallback>
                    <p:oleObj name="Equation" r:id="rId5" imgW="31305500" imgH="11404600" progId="Equation.3">
                      <p:embed/>
                      <p:pic>
                        <p:nvPicPr>
                          <p:cNvPr id="6250" name="Object 17">
                            <a:extLst>
                              <a:ext uri="{FF2B5EF4-FFF2-40B4-BE49-F238E27FC236}">
                                <a16:creationId xmlns:a16="http://schemas.microsoft.com/office/drawing/2014/main" id="{6ECAE6FD-4D49-B449-8E7E-021025B355B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60" y="1440"/>
                            <a:ext cx="856" cy="3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251" name="Line 18">
                <a:extLst>
                  <a:ext uri="{FF2B5EF4-FFF2-40B4-BE49-F238E27FC236}">
                    <a16:creationId xmlns:a16="http://schemas.microsoft.com/office/drawing/2014/main" id="{DF8E69C3-A3CE-4544-96D3-C594A90732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4" y="1473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252" name="Line 19">
                <a:extLst>
                  <a:ext uri="{FF2B5EF4-FFF2-40B4-BE49-F238E27FC236}">
                    <a16:creationId xmlns:a16="http://schemas.microsoft.com/office/drawing/2014/main" id="{1DD21422-1F7F-C34B-A230-D625D59C35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7" y="1488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aphicFrame>
          <p:nvGraphicFramePr>
            <p:cNvPr id="6249" name="Object 20">
              <a:extLst>
                <a:ext uri="{FF2B5EF4-FFF2-40B4-BE49-F238E27FC236}">
                  <a16:creationId xmlns:a16="http://schemas.microsoft.com/office/drawing/2014/main" id="{72C8835B-E9E0-CC4A-AAF4-75DA50714E6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52" y="1488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73" name="Equation" r:id="rId7" imgW="4978400" imgH="7607300" progId="Equation.3">
                    <p:embed/>
                  </p:oleObj>
                </mc:Choice>
                <mc:Fallback>
                  <p:oleObj name="Equation" r:id="rId7" imgW="4978400" imgH="7607300" progId="Equation.3">
                    <p:embed/>
                    <p:pic>
                      <p:nvPicPr>
                        <p:cNvPr id="6249" name="Object 20">
                          <a:extLst>
                            <a:ext uri="{FF2B5EF4-FFF2-40B4-BE49-F238E27FC236}">
                              <a16:creationId xmlns:a16="http://schemas.microsoft.com/office/drawing/2014/main" id="{72C8835B-E9E0-CC4A-AAF4-75DA50714E6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2" y="1488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3749" name="Text Box 21">
            <a:extLst>
              <a:ext uri="{FF2B5EF4-FFF2-40B4-BE49-F238E27FC236}">
                <a16:creationId xmlns:a16="http://schemas.microsoft.com/office/drawing/2014/main" id="{74105C12-A823-E349-B541-8D4B15910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3438" y="3665538"/>
            <a:ext cx="14017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性质</a:t>
            </a:r>
          </a:p>
        </p:txBody>
      </p:sp>
      <p:sp>
        <p:nvSpPr>
          <p:cNvPr id="73750" name="Text Box 22">
            <a:extLst>
              <a:ext uri="{FF2B5EF4-FFF2-40B4-BE49-F238E27FC236}">
                <a16:creationId xmlns:a16="http://schemas.microsoft.com/office/drawing/2014/main" id="{264D058D-6E62-B346-BA0C-1F732E2D9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87203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为两个非零向量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3751" name="Text Box 23">
            <a:extLst>
              <a:ext uri="{FF2B5EF4-FFF2-40B4-BE49-F238E27FC236}">
                <a16:creationId xmlns:a16="http://schemas.microsoft.com/office/drawing/2014/main" id="{E5EBB0DD-78BF-FE42-8DA2-CE5869C6E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4848226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sp>
        <p:nvSpPr>
          <p:cNvPr id="73752" name="Line 24">
            <a:extLst>
              <a:ext uri="{FF2B5EF4-FFF2-40B4-BE49-F238E27FC236}">
                <a16:creationId xmlns:a16="http://schemas.microsoft.com/office/drawing/2014/main" id="{356AE9B0-22A9-EE47-B2E2-4759E50552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5715000"/>
            <a:ext cx="8382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3753" name="Line 25">
            <a:extLst>
              <a:ext uri="{FF2B5EF4-FFF2-40B4-BE49-F238E27FC236}">
                <a16:creationId xmlns:a16="http://schemas.microsoft.com/office/drawing/2014/main" id="{658E407F-9B89-C04E-B16A-F85747AD51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5822950"/>
            <a:ext cx="8064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73754" name="Group 26">
            <a:extLst>
              <a:ext uri="{FF2B5EF4-FFF2-40B4-BE49-F238E27FC236}">
                <a16:creationId xmlns:a16="http://schemas.microsoft.com/office/drawing/2014/main" id="{1A861C6C-05E4-F64E-AD3C-40AD97936637}"/>
              </a:ext>
            </a:extLst>
          </p:cNvPr>
          <p:cNvGrpSpPr>
            <a:grpSpLocks/>
          </p:cNvGrpSpPr>
          <p:nvPr/>
        </p:nvGrpSpPr>
        <p:grpSpPr bwMode="auto">
          <a:xfrm>
            <a:off x="5268913" y="1220788"/>
            <a:ext cx="927100" cy="444500"/>
            <a:chOff x="2488" y="668"/>
            <a:chExt cx="584" cy="280"/>
          </a:xfrm>
        </p:grpSpPr>
        <p:graphicFrame>
          <p:nvGraphicFramePr>
            <p:cNvPr id="6246" name="Object 27">
              <a:extLst>
                <a:ext uri="{FF2B5EF4-FFF2-40B4-BE49-F238E27FC236}">
                  <a16:creationId xmlns:a16="http://schemas.microsoft.com/office/drawing/2014/main" id="{78632C9B-21D5-0B4D-A23F-666D07BDDE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88" y="668"/>
            <a:ext cx="57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74" name="Equation" r:id="rId9" imgW="21069300" imgH="10236200" progId="Equation.3">
                    <p:embed/>
                  </p:oleObj>
                </mc:Choice>
                <mc:Fallback>
                  <p:oleObj name="Equation" r:id="rId9" imgW="21069300" imgH="10236200" progId="Equation.3">
                    <p:embed/>
                    <p:pic>
                      <p:nvPicPr>
                        <p:cNvPr id="6246" name="Object 27">
                          <a:extLst>
                            <a:ext uri="{FF2B5EF4-FFF2-40B4-BE49-F238E27FC236}">
                              <a16:creationId xmlns:a16="http://schemas.microsoft.com/office/drawing/2014/main" id="{78632C9B-21D5-0B4D-A23F-666D07BDDE8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8" y="668"/>
                          <a:ext cx="57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47" name="Line 28">
              <a:extLst>
                <a:ext uri="{FF2B5EF4-FFF2-40B4-BE49-F238E27FC236}">
                  <a16:creationId xmlns:a16="http://schemas.microsoft.com/office/drawing/2014/main" id="{FE00E192-14BC-8D4B-ACD1-31B57800B4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7" y="67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757" name="Group 29">
            <a:extLst>
              <a:ext uri="{FF2B5EF4-FFF2-40B4-BE49-F238E27FC236}">
                <a16:creationId xmlns:a16="http://schemas.microsoft.com/office/drawing/2014/main" id="{A4F839A0-936F-6444-9042-29C8EDFA84CE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1195388"/>
            <a:ext cx="1295400" cy="469900"/>
            <a:chOff x="1040" y="652"/>
            <a:chExt cx="816" cy="296"/>
          </a:xfrm>
        </p:grpSpPr>
        <p:graphicFrame>
          <p:nvGraphicFramePr>
            <p:cNvPr id="6243" name="Object 30">
              <a:extLst>
                <a:ext uri="{FF2B5EF4-FFF2-40B4-BE49-F238E27FC236}">
                  <a16:creationId xmlns:a16="http://schemas.microsoft.com/office/drawing/2014/main" id="{395D17E4-08DC-484C-906F-EA20BE04578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40" y="652"/>
            <a:ext cx="816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75" name="Equation" r:id="rId11" imgW="29845000" imgH="10820400" progId="Equation.3">
                    <p:embed/>
                  </p:oleObj>
                </mc:Choice>
                <mc:Fallback>
                  <p:oleObj name="Equation" r:id="rId11" imgW="29845000" imgH="10820400" progId="Equation.3">
                    <p:embed/>
                    <p:pic>
                      <p:nvPicPr>
                        <p:cNvPr id="6243" name="Object 30">
                          <a:extLst>
                            <a:ext uri="{FF2B5EF4-FFF2-40B4-BE49-F238E27FC236}">
                              <a16:creationId xmlns:a16="http://schemas.microsoft.com/office/drawing/2014/main" id="{395D17E4-08DC-484C-906F-EA20BE04578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0" y="652"/>
                          <a:ext cx="816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244" name="Object 31">
              <a:extLst>
                <a:ext uri="{FF2B5EF4-FFF2-40B4-BE49-F238E27FC236}">
                  <a16:creationId xmlns:a16="http://schemas.microsoft.com/office/drawing/2014/main" id="{C954E8A2-2F09-E443-889C-909A7CD7AA3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60" y="692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76" name="Equation" r:id="rId13" imgW="4978400" imgH="7607300" progId="Equation.3">
                    <p:embed/>
                  </p:oleObj>
                </mc:Choice>
                <mc:Fallback>
                  <p:oleObj name="Equation" r:id="rId13" imgW="4978400" imgH="7607300" progId="Equation.3">
                    <p:embed/>
                    <p:pic>
                      <p:nvPicPr>
                        <p:cNvPr id="6244" name="Object 31">
                          <a:extLst>
                            <a:ext uri="{FF2B5EF4-FFF2-40B4-BE49-F238E27FC236}">
                              <a16:creationId xmlns:a16="http://schemas.microsoft.com/office/drawing/2014/main" id="{C954E8A2-2F09-E443-889C-909A7CD7AA3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0" y="692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45" name="Line 32">
              <a:extLst>
                <a:ext uri="{FF2B5EF4-FFF2-40B4-BE49-F238E27FC236}">
                  <a16:creationId xmlns:a16="http://schemas.microsoft.com/office/drawing/2014/main" id="{70C38238-4F33-B64D-8ABE-75DACD3D69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67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761" name="Group 33">
            <a:extLst>
              <a:ext uri="{FF2B5EF4-FFF2-40B4-BE49-F238E27FC236}">
                <a16:creationId xmlns:a16="http://schemas.microsoft.com/office/drawing/2014/main" id="{89D12A7D-8F44-C34D-AC51-E95F896D1F1C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1941514"/>
            <a:ext cx="914400" cy="428625"/>
            <a:chOff x="1344" y="1074"/>
            <a:chExt cx="576" cy="270"/>
          </a:xfrm>
        </p:grpSpPr>
        <p:graphicFrame>
          <p:nvGraphicFramePr>
            <p:cNvPr id="6240" name="Object 34">
              <a:extLst>
                <a:ext uri="{FF2B5EF4-FFF2-40B4-BE49-F238E27FC236}">
                  <a16:creationId xmlns:a16="http://schemas.microsoft.com/office/drawing/2014/main" id="{317C38DD-4CB7-C143-A3A6-8CE25A31754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60" y="1088"/>
            <a:ext cx="56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77" name="Equation" r:id="rId15" imgW="20485100" imgH="9359900" progId="Equation.3">
                    <p:embed/>
                  </p:oleObj>
                </mc:Choice>
                <mc:Fallback>
                  <p:oleObj name="Equation" r:id="rId15" imgW="20485100" imgH="9359900" progId="Equation.3">
                    <p:embed/>
                    <p:pic>
                      <p:nvPicPr>
                        <p:cNvPr id="6240" name="Object 34">
                          <a:extLst>
                            <a:ext uri="{FF2B5EF4-FFF2-40B4-BE49-F238E27FC236}">
                              <a16:creationId xmlns:a16="http://schemas.microsoft.com/office/drawing/2014/main" id="{317C38DD-4CB7-C143-A3A6-8CE25A31754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0" y="1088"/>
                          <a:ext cx="56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41" name="Line 35">
              <a:extLst>
                <a:ext uri="{FF2B5EF4-FFF2-40B4-BE49-F238E27FC236}">
                  <a16:creationId xmlns:a16="http://schemas.microsoft.com/office/drawing/2014/main" id="{65D4250E-E751-A14D-AC5E-52D2E4BDF9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10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42" name="Line 36">
              <a:extLst>
                <a:ext uri="{FF2B5EF4-FFF2-40B4-BE49-F238E27FC236}">
                  <a16:creationId xmlns:a16="http://schemas.microsoft.com/office/drawing/2014/main" id="{5BE3F387-889F-1B4E-8E81-28C05311CC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07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765" name="Group 37">
            <a:extLst>
              <a:ext uri="{FF2B5EF4-FFF2-40B4-BE49-F238E27FC236}">
                <a16:creationId xmlns:a16="http://schemas.microsoft.com/office/drawing/2014/main" id="{6D61FA9D-8B15-5649-A033-66CB8FE6A41C}"/>
              </a:ext>
            </a:extLst>
          </p:cNvPr>
          <p:cNvGrpSpPr>
            <a:grpSpLocks/>
          </p:cNvGrpSpPr>
          <p:nvPr/>
        </p:nvGrpSpPr>
        <p:grpSpPr bwMode="auto">
          <a:xfrm>
            <a:off x="3973513" y="1900238"/>
            <a:ext cx="1333500" cy="469900"/>
            <a:chOff x="2016" y="1048"/>
            <a:chExt cx="840" cy="296"/>
          </a:xfrm>
        </p:grpSpPr>
        <p:graphicFrame>
          <p:nvGraphicFramePr>
            <p:cNvPr id="6237" name="Object 38">
              <a:extLst>
                <a:ext uri="{FF2B5EF4-FFF2-40B4-BE49-F238E27FC236}">
                  <a16:creationId xmlns:a16="http://schemas.microsoft.com/office/drawing/2014/main" id="{4BD21C54-2BB7-C848-BBAD-06753EC28C2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16" y="1048"/>
            <a:ext cx="84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78" name="Equation" r:id="rId17" imgW="30721300" imgH="10820400" progId="Equation.3">
                    <p:embed/>
                  </p:oleObj>
                </mc:Choice>
                <mc:Fallback>
                  <p:oleObj name="Equation" r:id="rId17" imgW="30721300" imgH="10820400" progId="Equation.3">
                    <p:embed/>
                    <p:pic>
                      <p:nvPicPr>
                        <p:cNvPr id="6237" name="Object 38">
                          <a:extLst>
                            <a:ext uri="{FF2B5EF4-FFF2-40B4-BE49-F238E27FC236}">
                              <a16:creationId xmlns:a16="http://schemas.microsoft.com/office/drawing/2014/main" id="{4BD21C54-2BB7-C848-BBAD-06753EC28C2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1048"/>
                          <a:ext cx="84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38" name="Line 39">
              <a:extLst>
                <a:ext uri="{FF2B5EF4-FFF2-40B4-BE49-F238E27FC236}">
                  <a16:creationId xmlns:a16="http://schemas.microsoft.com/office/drawing/2014/main" id="{98716D5C-21BE-9E45-BE64-D08FDF967D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110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39" name="Line 40">
              <a:extLst>
                <a:ext uri="{FF2B5EF4-FFF2-40B4-BE49-F238E27FC236}">
                  <a16:creationId xmlns:a16="http://schemas.microsoft.com/office/drawing/2014/main" id="{DF108FB4-F937-2F4D-8D92-0AEE5D25D8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6" y="10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769" name="Group 41">
            <a:extLst>
              <a:ext uri="{FF2B5EF4-FFF2-40B4-BE49-F238E27FC236}">
                <a16:creationId xmlns:a16="http://schemas.microsoft.com/office/drawing/2014/main" id="{1F0F3277-281A-2945-8D38-DEC7D8FDE523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3170238"/>
            <a:ext cx="901700" cy="368300"/>
            <a:chOff x="1872" y="1440"/>
            <a:chExt cx="568" cy="232"/>
          </a:xfrm>
        </p:grpSpPr>
        <p:graphicFrame>
          <p:nvGraphicFramePr>
            <p:cNvPr id="6234" name="Object 42">
              <a:extLst>
                <a:ext uri="{FF2B5EF4-FFF2-40B4-BE49-F238E27FC236}">
                  <a16:creationId xmlns:a16="http://schemas.microsoft.com/office/drawing/2014/main" id="{814D568C-C7D7-E94A-8A6F-51EEF6FD9A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80" y="1464"/>
            <a:ext cx="560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79" name="Equation" r:id="rId19" imgW="20485100" imgH="7607300" progId="Equation.3">
                    <p:embed/>
                  </p:oleObj>
                </mc:Choice>
                <mc:Fallback>
                  <p:oleObj name="Equation" r:id="rId19" imgW="20485100" imgH="7607300" progId="Equation.3">
                    <p:embed/>
                    <p:pic>
                      <p:nvPicPr>
                        <p:cNvPr id="6234" name="Object 42">
                          <a:extLst>
                            <a:ext uri="{FF2B5EF4-FFF2-40B4-BE49-F238E27FC236}">
                              <a16:creationId xmlns:a16="http://schemas.microsoft.com/office/drawing/2014/main" id="{814D568C-C7D7-E94A-8A6F-51EEF6FD9A2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0" y="1464"/>
                          <a:ext cx="560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35" name="Line 43">
              <a:extLst>
                <a:ext uri="{FF2B5EF4-FFF2-40B4-BE49-F238E27FC236}">
                  <a16:creationId xmlns:a16="http://schemas.microsoft.com/office/drawing/2014/main" id="{F98F01F5-69AB-2841-B990-5AAF18E280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14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36" name="Line 44">
              <a:extLst>
                <a:ext uri="{FF2B5EF4-FFF2-40B4-BE49-F238E27FC236}">
                  <a16:creationId xmlns:a16="http://schemas.microsoft.com/office/drawing/2014/main" id="{086DA55E-4A31-9348-882D-153650C066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1" y="14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773" name="Group 45">
            <a:extLst>
              <a:ext uri="{FF2B5EF4-FFF2-40B4-BE49-F238E27FC236}">
                <a16:creationId xmlns:a16="http://schemas.microsoft.com/office/drawing/2014/main" id="{8E202064-AB10-1A46-8543-35EBB2C24404}"/>
              </a:ext>
            </a:extLst>
          </p:cNvPr>
          <p:cNvGrpSpPr>
            <a:grpSpLocks/>
          </p:cNvGrpSpPr>
          <p:nvPr/>
        </p:nvGrpSpPr>
        <p:grpSpPr bwMode="auto">
          <a:xfrm>
            <a:off x="2192338" y="4325938"/>
            <a:ext cx="1460500" cy="406400"/>
            <a:chOff x="421" y="2321"/>
            <a:chExt cx="920" cy="256"/>
          </a:xfrm>
        </p:grpSpPr>
        <p:graphicFrame>
          <p:nvGraphicFramePr>
            <p:cNvPr id="6231" name="Object 46">
              <a:extLst>
                <a:ext uri="{FF2B5EF4-FFF2-40B4-BE49-F238E27FC236}">
                  <a16:creationId xmlns:a16="http://schemas.microsoft.com/office/drawing/2014/main" id="{20FAA79D-B8B4-3C48-9BCE-AD2B9647EF8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1" y="2321"/>
            <a:ext cx="92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80" name="Equation" r:id="rId21" imgW="33642300" imgH="9359900" progId="Equation.3">
                    <p:embed/>
                  </p:oleObj>
                </mc:Choice>
                <mc:Fallback>
                  <p:oleObj name="Equation" r:id="rId21" imgW="33642300" imgH="9359900" progId="Equation.3">
                    <p:embed/>
                    <p:pic>
                      <p:nvPicPr>
                        <p:cNvPr id="6231" name="Object 46">
                          <a:extLst>
                            <a:ext uri="{FF2B5EF4-FFF2-40B4-BE49-F238E27FC236}">
                              <a16:creationId xmlns:a16="http://schemas.microsoft.com/office/drawing/2014/main" id="{20FAA79D-B8B4-3C48-9BCE-AD2B9647EF8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" y="2321"/>
                          <a:ext cx="92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32" name="Line 47">
              <a:extLst>
                <a:ext uri="{FF2B5EF4-FFF2-40B4-BE49-F238E27FC236}">
                  <a16:creationId xmlns:a16="http://schemas.microsoft.com/office/drawing/2014/main" id="{4D1AC453-FF63-5B4E-8BD3-5E2E7FAE39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7" y="2335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33" name="Line 48">
              <a:extLst>
                <a:ext uri="{FF2B5EF4-FFF2-40B4-BE49-F238E27FC236}">
                  <a16:creationId xmlns:a16="http://schemas.microsoft.com/office/drawing/2014/main" id="{F737537E-9D75-FA46-B5E7-1D2AE9AD23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5" y="2335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777" name="Group 49">
            <a:extLst>
              <a:ext uri="{FF2B5EF4-FFF2-40B4-BE49-F238E27FC236}">
                <a16:creationId xmlns:a16="http://schemas.microsoft.com/office/drawing/2014/main" id="{B3AF0818-2334-BB48-A302-0CDC5D989ED6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4198938"/>
            <a:ext cx="584200" cy="558800"/>
            <a:chOff x="1416" y="2208"/>
            <a:chExt cx="368" cy="352"/>
          </a:xfrm>
        </p:grpSpPr>
        <p:graphicFrame>
          <p:nvGraphicFramePr>
            <p:cNvPr id="6229" name="Object 50">
              <a:extLst>
                <a:ext uri="{FF2B5EF4-FFF2-40B4-BE49-F238E27FC236}">
                  <a16:creationId xmlns:a16="http://schemas.microsoft.com/office/drawing/2014/main" id="{4A0127DE-08A7-8A43-9953-11310778EA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16" y="2208"/>
            <a:ext cx="368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81" name="Equation" r:id="rId23" imgW="13462000" imgH="12877800" progId="Equation.3">
                    <p:embed/>
                  </p:oleObj>
                </mc:Choice>
                <mc:Fallback>
                  <p:oleObj name="Equation" r:id="rId23" imgW="13462000" imgH="12877800" progId="Equation.3">
                    <p:embed/>
                    <p:pic>
                      <p:nvPicPr>
                        <p:cNvPr id="6229" name="Object 50">
                          <a:extLst>
                            <a:ext uri="{FF2B5EF4-FFF2-40B4-BE49-F238E27FC236}">
                              <a16:creationId xmlns:a16="http://schemas.microsoft.com/office/drawing/2014/main" id="{4A0127DE-08A7-8A43-9953-11310778EA6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16" y="2208"/>
                          <a:ext cx="368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30" name="Line 51">
              <a:extLst>
                <a:ext uri="{FF2B5EF4-FFF2-40B4-BE49-F238E27FC236}">
                  <a16:creationId xmlns:a16="http://schemas.microsoft.com/office/drawing/2014/main" id="{118567A1-D721-B641-BB84-CDA48306F0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230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780" name="Group 52">
            <a:extLst>
              <a:ext uri="{FF2B5EF4-FFF2-40B4-BE49-F238E27FC236}">
                <a16:creationId xmlns:a16="http://schemas.microsoft.com/office/drawing/2014/main" id="{D39CF8BA-32DB-1841-B0A2-5997CEB1A2E8}"/>
              </a:ext>
            </a:extLst>
          </p:cNvPr>
          <p:cNvGrpSpPr>
            <a:grpSpLocks/>
          </p:cNvGrpSpPr>
          <p:nvPr/>
        </p:nvGrpSpPr>
        <p:grpSpPr bwMode="auto">
          <a:xfrm>
            <a:off x="2152650" y="4960938"/>
            <a:ext cx="1206500" cy="425450"/>
            <a:chOff x="396" y="2688"/>
            <a:chExt cx="760" cy="268"/>
          </a:xfrm>
        </p:grpSpPr>
        <p:graphicFrame>
          <p:nvGraphicFramePr>
            <p:cNvPr id="6226" name="Object 53">
              <a:extLst>
                <a:ext uri="{FF2B5EF4-FFF2-40B4-BE49-F238E27FC236}">
                  <a16:creationId xmlns:a16="http://schemas.microsoft.com/office/drawing/2014/main" id="{5FCEB288-F4E9-BC4F-AC90-D74E7058763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6" y="2700"/>
            <a:ext cx="76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82" name="Equation" r:id="rId25" imgW="27800300" imgH="9359900" progId="Equation.3">
                    <p:embed/>
                  </p:oleObj>
                </mc:Choice>
                <mc:Fallback>
                  <p:oleObj name="Equation" r:id="rId25" imgW="27800300" imgH="9359900" progId="Equation.3">
                    <p:embed/>
                    <p:pic>
                      <p:nvPicPr>
                        <p:cNvPr id="6226" name="Object 53">
                          <a:extLst>
                            <a:ext uri="{FF2B5EF4-FFF2-40B4-BE49-F238E27FC236}">
                              <a16:creationId xmlns:a16="http://schemas.microsoft.com/office/drawing/2014/main" id="{5FCEB288-F4E9-BC4F-AC90-D74E7058763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" y="2700"/>
                          <a:ext cx="76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27" name="Line 54">
              <a:extLst>
                <a:ext uri="{FF2B5EF4-FFF2-40B4-BE49-F238E27FC236}">
                  <a16:creationId xmlns:a16="http://schemas.microsoft.com/office/drawing/2014/main" id="{1066D9AF-C0C0-AC4B-A2E9-97305FBCF4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" y="270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28" name="Line 55">
              <a:extLst>
                <a:ext uri="{FF2B5EF4-FFF2-40B4-BE49-F238E27FC236}">
                  <a16:creationId xmlns:a16="http://schemas.microsoft.com/office/drawing/2014/main" id="{A25F3FF3-5CD6-B14E-A936-C298B249D0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6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784" name="Group 56">
            <a:extLst>
              <a:ext uri="{FF2B5EF4-FFF2-40B4-BE49-F238E27FC236}">
                <a16:creationId xmlns:a16="http://schemas.microsoft.com/office/drawing/2014/main" id="{518F75FF-01A4-B249-9DEE-1150A4ACE4B1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5562600"/>
            <a:ext cx="1143000" cy="361950"/>
            <a:chOff x="1040" y="3072"/>
            <a:chExt cx="720" cy="228"/>
          </a:xfrm>
        </p:grpSpPr>
        <p:graphicFrame>
          <p:nvGraphicFramePr>
            <p:cNvPr id="6223" name="Object 57">
              <a:extLst>
                <a:ext uri="{FF2B5EF4-FFF2-40B4-BE49-F238E27FC236}">
                  <a16:creationId xmlns:a16="http://schemas.microsoft.com/office/drawing/2014/main" id="{F12C82AE-AD9A-7A48-8A95-6272C14C797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40" y="3092"/>
            <a:ext cx="720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83" name="Equation" r:id="rId27" imgW="26327100" imgH="7607300" progId="Equation.3">
                    <p:embed/>
                  </p:oleObj>
                </mc:Choice>
                <mc:Fallback>
                  <p:oleObj name="Equation" r:id="rId27" imgW="26327100" imgH="7607300" progId="Equation.3">
                    <p:embed/>
                    <p:pic>
                      <p:nvPicPr>
                        <p:cNvPr id="6223" name="Object 57">
                          <a:extLst>
                            <a:ext uri="{FF2B5EF4-FFF2-40B4-BE49-F238E27FC236}">
                              <a16:creationId xmlns:a16="http://schemas.microsoft.com/office/drawing/2014/main" id="{F12C82AE-AD9A-7A48-8A95-6272C14C797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0" y="3092"/>
                          <a:ext cx="720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24" name="Line 58">
              <a:extLst>
                <a:ext uri="{FF2B5EF4-FFF2-40B4-BE49-F238E27FC236}">
                  <a16:creationId xmlns:a16="http://schemas.microsoft.com/office/drawing/2014/main" id="{4EB057AB-9511-7B4F-9DDD-E933FD3C24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312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25" name="Line 59">
              <a:extLst>
                <a:ext uri="{FF2B5EF4-FFF2-40B4-BE49-F238E27FC236}">
                  <a16:creationId xmlns:a16="http://schemas.microsoft.com/office/drawing/2014/main" id="{662F6A3C-B51F-954E-8550-48F1735FB8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307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788" name="Group 60">
            <a:extLst>
              <a:ext uri="{FF2B5EF4-FFF2-40B4-BE49-F238E27FC236}">
                <a16:creationId xmlns:a16="http://schemas.microsoft.com/office/drawing/2014/main" id="{E9356375-BFE7-1647-BB34-C5428A959C1E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5494338"/>
            <a:ext cx="863600" cy="525462"/>
            <a:chOff x="2496" y="2976"/>
            <a:chExt cx="544" cy="331"/>
          </a:xfrm>
        </p:grpSpPr>
        <p:graphicFrame>
          <p:nvGraphicFramePr>
            <p:cNvPr id="6219" name="Object 61">
              <a:extLst>
                <a:ext uri="{FF2B5EF4-FFF2-40B4-BE49-F238E27FC236}">
                  <a16:creationId xmlns:a16="http://schemas.microsoft.com/office/drawing/2014/main" id="{3EA2F63E-3E44-4B4D-8BA0-FF91C1B12D9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96" y="3051"/>
            <a:ext cx="54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84" name="Equation" r:id="rId29" imgW="19900900" imgH="9359900" progId="Equation.3">
                    <p:embed/>
                  </p:oleObj>
                </mc:Choice>
                <mc:Fallback>
                  <p:oleObj name="Equation" r:id="rId29" imgW="19900900" imgH="9359900" progId="Equation.3">
                    <p:embed/>
                    <p:pic>
                      <p:nvPicPr>
                        <p:cNvPr id="6219" name="Object 61">
                          <a:extLst>
                            <a:ext uri="{FF2B5EF4-FFF2-40B4-BE49-F238E27FC236}">
                              <a16:creationId xmlns:a16="http://schemas.microsoft.com/office/drawing/2014/main" id="{3EA2F63E-3E44-4B4D-8BA0-FF91C1B12D9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3051"/>
                          <a:ext cx="54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20" name="Text Box 62">
              <a:extLst>
                <a:ext uri="{FF2B5EF4-FFF2-40B4-BE49-F238E27FC236}">
                  <a16:creationId xmlns:a16="http://schemas.microsoft.com/office/drawing/2014/main" id="{82FCD420-EDAF-7C45-89E0-EFA6D91624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976"/>
              <a:ext cx="35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b="1">
                  <a:solidFill>
                    <a:srgbClr val="000000"/>
                  </a:solidFill>
                  <a:ea typeface="仿宋_GB2312" pitchFamily="49" charset="-122"/>
                  <a:sym typeface="Symbol" pitchFamily="2" charset="2"/>
                </a:rPr>
                <a:t></a:t>
              </a:r>
            </a:p>
          </p:txBody>
        </p:sp>
        <p:sp>
          <p:nvSpPr>
            <p:cNvPr id="6221" name="Line 63">
              <a:extLst>
                <a:ext uri="{FF2B5EF4-FFF2-40B4-BE49-F238E27FC236}">
                  <a16:creationId xmlns:a16="http://schemas.microsoft.com/office/drawing/2014/main" id="{19EA013A-D0BA-B84B-87A9-DAF5172CC8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307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22" name="Line 64">
              <a:extLst>
                <a:ext uri="{FF2B5EF4-FFF2-40B4-BE49-F238E27FC236}">
                  <a16:creationId xmlns:a16="http://schemas.microsoft.com/office/drawing/2014/main" id="{32FC1611-D865-5345-A0F9-8B038761D3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302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6169" name="Group 65">
            <a:extLst>
              <a:ext uri="{FF2B5EF4-FFF2-40B4-BE49-F238E27FC236}">
                <a16:creationId xmlns:a16="http://schemas.microsoft.com/office/drawing/2014/main" id="{BD4EE88B-EC58-D24D-898E-50FE48C82EAF}"/>
              </a:ext>
            </a:extLst>
          </p:cNvPr>
          <p:cNvGrpSpPr>
            <a:grpSpLocks/>
          </p:cNvGrpSpPr>
          <p:nvPr/>
        </p:nvGrpSpPr>
        <p:grpSpPr bwMode="auto">
          <a:xfrm>
            <a:off x="8594726" y="838201"/>
            <a:ext cx="231775" cy="346075"/>
            <a:chOff x="4454" y="838"/>
            <a:chExt cx="146" cy="218"/>
          </a:xfrm>
        </p:grpSpPr>
        <p:graphicFrame>
          <p:nvGraphicFramePr>
            <p:cNvPr id="6217" name="Object 66">
              <a:extLst>
                <a:ext uri="{FF2B5EF4-FFF2-40B4-BE49-F238E27FC236}">
                  <a16:creationId xmlns:a16="http://schemas.microsoft.com/office/drawing/2014/main" id="{605EA4D3-B69E-894B-A0A7-596394FA118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4" y="848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85" name="Equation" r:id="rId31" imgW="4978400" imgH="7607300" progId="Equation.3">
                    <p:embed/>
                  </p:oleObj>
                </mc:Choice>
                <mc:Fallback>
                  <p:oleObj name="Equation" r:id="rId31" imgW="4978400" imgH="7607300" progId="Equation.3">
                    <p:embed/>
                    <p:pic>
                      <p:nvPicPr>
                        <p:cNvPr id="6217" name="Object 66">
                          <a:extLst>
                            <a:ext uri="{FF2B5EF4-FFF2-40B4-BE49-F238E27FC236}">
                              <a16:creationId xmlns:a16="http://schemas.microsoft.com/office/drawing/2014/main" id="{605EA4D3-B69E-894B-A0A7-596394FA118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848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18" name="Line 67">
              <a:extLst>
                <a:ext uri="{FF2B5EF4-FFF2-40B4-BE49-F238E27FC236}">
                  <a16:creationId xmlns:a16="http://schemas.microsoft.com/office/drawing/2014/main" id="{937BB456-7141-3C45-9A44-AB779C70FA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4" y="83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6170" name="Group 68">
            <a:extLst>
              <a:ext uri="{FF2B5EF4-FFF2-40B4-BE49-F238E27FC236}">
                <a16:creationId xmlns:a16="http://schemas.microsoft.com/office/drawing/2014/main" id="{9D0767D0-3D0D-D642-9C33-55ED6F33272B}"/>
              </a:ext>
            </a:extLst>
          </p:cNvPr>
          <p:cNvGrpSpPr>
            <a:grpSpLocks/>
          </p:cNvGrpSpPr>
          <p:nvPr/>
        </p:nvGrpSpPr>
        <p:grpSpPr bwMode="auto">
          <a:xfrm>
            <a:off x="9061450" y="1565275"/>
            <a:ext cx="236538" cy="304800"/>
            <a:chOff x="4748" y="1296"/>
            <a:chExt cx="149" cy="192"/>
          </a:xfrm>
        </p:grpSpPr>
        <p:graphicFrame>
          <p:nvGraphicFramePr>
            <p:cNvPr id="6215" name="Object 69">
              <a:extLst>
                <a:ext uri="{FF2B5EF4-FFF2-40B4-BE49-F238E27FC236}">
                  <a16:creationId xmlns:a16="http://schemas.microsoft.com/office/drawing/2014/main" id="{15562F03-95C4-FD46-A20E-D2C9BDDF112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48" y="133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86" name="Equation" r:id="rId32" imgW="5270500" imgH="5562600" progId="Equation.3">
                    <p:embed/>
                  </p:oleObj>
                </mc:Choice>
                <mc:Fallback>
                  <p:oleObj name="Equation" r:id="rId32" imgW="5270500" imgH="5562600" progId="Equation.3">
                    <p:embed/>
                    <p:pic>
                      <p:nvPicPr>
                        <p:cNvPr id="6215" name="Object 69">
                          <a:extLst>
                            <a:ext uri="{FF2B5EF4-FFF2-40B4-BE49-F238E27FC236}">
                              <a16:creationId xmlns:a16="http://schemas.microsoft.com/office/drawing/2014/main" id="{15562F03-95C4-FD46-A20E-D2C9BDDF112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48" y="133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16" name="Line 70">
              <a:extLst>
                <a:ext uri="{FF2B5EF4-FFF2-40B4-BE49-F238E27FC236}">
                  <a16:creationId xmlns:a16="http://schemas.microsoft.com/office/drawing/2014/main" id="{A3220202-1C95-354F-81FE-9EA3B318DA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2" y="129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819" name="Group 91">
            <a:extLst>
              <a:ext uri="{FF2B5EF4-FFF2-40B4-BE49-F238E27FC236}">
                <a16:creationId xmlns:a16="http://schemas.microsoft.com/office/drawing/2014/main" id="{050626DD-92A7-0C48-B22C-7568A2778728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2971800"/>
            <a:ext cx="1600200" cy="457200"/>
            <a:chOff x="4128" y="2640"/>
            <a:chExt cx="1008" cy="288"/>
          </a:xfrm>
        </p:grpSpPr>
        <p:graphicFrame>
          <p:nvGraphicFramePr>
            <p:cNvPr id="6212" name="Object 72">
              <a:extLst>
                <a:ext uri="{FF2B5EF4-FFF2-40B4-BE49-F238E27FC236}">
                  <a16:creationId xmlns:a16="http://schemas.microsoft.com/office/drawing/2014/main" id="{55445983-75DC-DB42-97F4-2D0342BF3D8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28" y="2656"/>
            <a:ext cx="10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87" name="Equation" r:id="rId34" imgW="36868100" imgH="9944100" progId="Equation.3">
                    <p:embed/>
                  </p:oleObj>
                </mc:Choice>
                <mc:Fallback>
                  <p:oleObj name="Equation" r:id="rId34" imgW="36868100" imgH="9944100" progId="Equation.3">
                    <p:embed/>
                    <p:pic>
                      <p:nvPicPr>
                        <p:cNvPr id="6212" name="Object 72">
                          <a:extLst>
                            <a:ext uri="{FF2B5EF4-FFF2-40B4-BE49-F238E27FC236}">
                              <a16:creationId xmlns:a16="http://schemas.microsoft.com/office/drawing/2014/main" id="{55445983-75DC-DB42-97F4-2D0342BF3D8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2656"/>
                          <a:ext cx="100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13" name="Line 73">
              <a:extLst>
                <a:ext uri="{FF2B5EF4-FFF2-40B4-BE49-F238E27FC236}">
                  <a16:creationId xmlns:a16="http://schemas.microsoft.com/office/drawing/2014/main" id="{05C0F724-46C7-1943-A3C5-177ACE0B3F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0" y="26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14" name="Line 74">
              <a:extLst>
                <a:ext uri="{FF2B5EF4-FFF2-40B4-BE49-F238E27FC236}">
                  <a16:creationId xmlns:a16="http://schemas.microsoft.com/office/drawing/2014/main" id="{C77A3253-070B-9547-8219-723500AA65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5" y="26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3803" name="Line 75">
            <a:extLst>
              <a:ext uri="{FF2B5EF4-FFF2-40B4-BE49-F238E27FC236}">
                <a16:creationId xmlns:a16="http://schemas.microsoft.com/office/drawing/2014/main" id="{FAF09705-C36B-644B-86FE-E6298A4FEAA3}"/>
              </a:ext>
            </a:extLst>
          </p:cNvPr>
          <p:cNvSpPr>
            <a:spLocks noChangeShapeType="1"/>
          </p:cNvSpPr>
          <p:nvPr/>
        </p:nvSpPr>
        <p:spPr bwMode="auto">
          <a:xfrm>
            <a:off x="9017000" y="3457575"/>
            <a:ext cx="0" cy="457200"/>
          </a:xfrm>
          <a:prstGeom prst="line">
            <a:avLst/>
          </a:prstGeom>
          <a:noFill/>
          <a:ln w="28575">
            <a:solidFill>
              <a:srgbClr val="66FF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73804" name="Object 76">
            <a:extLst>
              <a:ext uri="{FF2B5EF4-FFF2-40B4-BE49-F238E27FC236}">
                <a16:creationId xmlns:a16="http://schemas.microsoft.com/office/drawing/2014/main" id="{EEA26152-E7C8-6E4F-BC31-0478DC9791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71000" y="4079875"/>
          <a:ext cx="533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088" name="Equation" r:id="rId36" imgW="12293600" imgH="19011900" progId="Equation.3">
                  <p:embed/>
                </p:oleObj>
              </mc:Choice>
              <mc:Fallback>
                <p:oleObj name="Equation" r:id="rId36" imgW="12293600" imgH="19011900" progId="Equation.3">
                  <p:embed/>
                  <p:pic>
                    <p:nvPicPr>
                      <p:cNvPr id="73804" name="Object 76">
                        <a:extLst>
                          <a:ext uri="{FF2B5EF4-FFF2-40B4-BE49-F238E27FC236}">
                            <a16:creationId xmlns:a16="http://schemas.microsoft.com/office/drawing/2014/main" id="{EEA26152-E7C8-6E4F-BC31-0478DC9791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0" y="4079875"/>
                        <a:ext cx="533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805" name="Line 77">
            <a:extLst>
              <a:ext uri="{FF2B5EF4-FFF2-40B4-BE49-F238E27FC236}">
                <a16:creationId xmlns:a16="http://schemas.microsoft.com/office/drawing/2014/main" id="{F10049D2-550A-724E-932B-BD0229C060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169400" y="3381375"/>
            <a:ext cx="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73806" name="Group 78">
            <a:extLst>
              <a:ext uri="{FF2B5EF4-FFF2-40B4-BE49-F238E27FC236}">
                <a16:creationId xmlns:a16="http://schemas.microsoft.com/office/drawing/2014/main" id="{8BB9FF6F-DDD6-B248-A487-1F2DFA135431}"/>
              </a:ext>
            </a:extLst>
          </p:cNvPr>
          <p:cNvGrpSpPr>
            <a:grpSpLocks/>
          </p:cNvGrpSpPr>
          <p:nvPr/>
        </p:nvGrpSpPr>
        <p:grpSpPr bwMode="auto">
          <a:xfrm>
            <a:off x="8331200" y="4067176"/>
            <a:ext cx="863600" cy="669925"/>
            <a:chOff x="3984" y="3168"/>
            <a:chExt cx="544" cy="422"/>
          </a:xfrm>
        </p:grpSpPr>
        <p:sp>
          <p:nvSpPr>
            <p:cNvPr id="6207" name="Freeform 79">
              <a:extLst>
                <a:ext uri="{FF2B5EF4-FFF2-40B4-BE49-F238E27FC236}">
                  <a16:creationId xmlns:a16="http://schemas.microsoft.com/office/drawing/2014/main" id="{8D31C211-C482-9240-A966-8428BF542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" y="3168"/>
              <a:ext cx="240" cy="96"/>
            </a:xfrm>
            <a:custGeom>
              <a:avLst/>
              <a:gdLst>
                <a:gd name="T0" fmla="*/ 0 w 384"/>
                <a:gd name="T1" fmla="*/ 96 h 96"/>
                <a:gd name="T2" fmla="*/ 120 w 384"/>
                <a:gd name="T3" fmla="*/ 0 h 96"/>
                <a:gd name="T4" fmla="*/ 240 w 384"/>
                <a:gd name="T5" fmla="*/ 96 h 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84" h="96">
                  <a:moveTo>
                    <a:pt x="0" y="96"/>
                  </a:moveTo>
                  <a:lnTo>
                    <a:pt x="192" y="0"/>
                  </a:lnTo>
                  <a:lnTo>
                    <a:pt x="384" y="96"/>
                  </a:lnTo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6208" name="Group 80">
              <a:extLst>
                <a:ext uri="{FF2B5EF4-FFF2-40B4-BE49-F238E27FC236}">
                  <a16:creationId xmlns:a16="http://schemas.microsoft.com/office/drawing/2014/main" id="{3171A71E-81EA-E94A-B239-B0C62E4321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4" y="3312"/>
              <a:ext cx="544" cy="278"/>
              <a:chOff x="3984" y="3312"/>
              <a:chExt cx="544" cy="278"/>
            </a:xfrm>
          </p:grpSpPr>
          <p:graphicFrame>
            <p:nvGraphicFramePr>
              <p:cNvPr id="6209" name="Object 81">
                <a:extLst>
                  <a:ext uri="{FF2B5EF4-FFF2-40B4-BE49-F238E27FC236}">
                    <a16:creationId xmlns:a16="http://schemas.microsoft.com/office/drawing/2014/main" id="{870D3B80-B3A5-334E-BC6D-D03B587BD04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984" y="3334"/>
              <a:ext cx="544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0089" name="Equation" r:id="rId38" imgW="19900900" imgH="9359900" progId="Equation.3">
                      <p:embed/>
                    </p:oleObj>
                  </mc:Choice>
                  <mc:Fallback>
                    <p:oleObj name="Equation" r:id="rId38" imgW="19900900" imgH="9359900" progId="Equation.3">
                      <p:embed/>
                      <p:pic>
                        <p:nvPicPr>
                          <p:cNvPr id="6209" name="Object 81">
                            <a:extLst>
                              <a:ext uri="{FF2B5EF4-FFF2-40B4-BE49-F238E27FC236}">
                                <a16:creationId xmlns:a16="http://schemas.microsoft.com/office/drawing/2014/main" id="{870D3B80-B3A5-334E-BC6D-D03B587BD04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9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84" y="3334"/>
                            <a:ext cx="544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210" name="Line 82">
                <a:extLst>
                  <a:ext uri="{FF2B5EF4-FFF2-40B4-BE49-F238E27FC236}">
                    <a16:creationId xmlns:a16="http://schemas.microsoft.com/office/drawing/2014/main" id="{2FA04C3D-34CA-544F-9E0D-53AB79C743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80" y="3360"/>
                <a:ext cx="113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211" name="Line 83">
                <a:extLst>
                  <a:ext uri="{FF2B5EF4-FFF2-40B4-BE49-F238E27FC236}">
                    <a16:creationId xmlns:a16="http://schemas.microsoft.com/office/drawing/2014/main" id="{DE8FD7F4-04BB-674C-8602-DD511DE474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84" y="3312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73818" name="Group 90">
            <a:extLst>
              <a:ext uri="{FF2B5EF4-FFF2-40B4-BE49-F238E27FC236}">
                <a16:creationId xmlns:a16="http://schemas.microsoft.com/office/drawing/2014/main" id="{5A218F41-5F69-734F-BC02-C4185AC312F8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2362200"/>
            <a:ext cx="1752600" cy="458788"/>
            <a:chOff x="4176" y="2256"/>
            <a:chExt cx="1104" cy="289"/>
          </a:xfrm>
        </p:grpSpPr>
        <p:graphicFrame>
          <p:nvGraphicFramePr>
            <p:cNvPr id="6202" name="Object 85">
              <a:extLst>
                <a:ext uri="{FF2B5EF4-FFF2-40B4-BE49-F238E27FC236}">
                  <a16:creationId xmlns:a16="http://schemas.microsoft.com/office/drawing/2014/main" id="{42815109-A79D-9A47-930B-C49CDAB8365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84" y="2289"/>
            <a:ext cx="108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90" name="Equation" r:id="rId40" imgW="39789100" imgH="9359900" progId="Equation.3">
                    <p:embed/>
                  </p:oleObj>
                </mc:Choice>
                <mc:Fallback>
                  <p:oleObj name="Equation" r:id="rId40" imgW="39789100" imgH="9359900" progId="Equation.3">
                    <p:embed/>
                    <p:pic>
                      <p:nvPicPr>
                        <p:cNvPr id="6202" name="Object 85">
                          <a:extLst>
                            <a:ext uri="{FF2B5EF4-FFF2-40B4-BE49-F238E27FC236}">
                              <a16:creationId xmlns:a16="http://schemas.microsoft.com/office/drawing/2014/main" id="{42815109-A79D-9A47-930B-C49CDAB8365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4" y="2289"/>
                          <a:ext cx="108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03" name="Line 86">
              <a:extLst>
                <a:ext uri="{FF2B5EF4-FFF2-40B4-BE49-F238E27FC236}">
                  <a16:creationId xmlns:a16="http://schemas.microsoft.com/office/drawing/2014/main" id="{BE929971-E0AE-9141-8C4F-F3E541B971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30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04" name="Line 87">
              <a:extLst>
                <a:ext uri="{FF2B5EF4-FFF2-40B4-BE49-F238E27FC236}">
                  <a16:creationId xmlns:a16="http://schemas.microsoft.com/office/drawing/2014/main" id="{493919A2-2C68-D340-B0E5-BFAC832115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2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05" name="Line 88">
              <a:extLst>
                <a:ext uri="{FF2B5EF4-FFF2-40B4-BE49-F238E27FC236}">
                  <a16:creationId xmlns:a16="http://schemas.microsoft.com/office/drawing/2014/main" id="{FBBC7C25-700C-AF40-8D4A-8F90DD1A6A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2" y="22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06" name="Line 89">
              <a:extLst>
                <a:ext uri="{FF2B5EF4-FFF2-40B4-BE49-F238E27FC236}">
                  <a16:creationId xmlns:a16="http://schemas.microsoft.com/office/drawing/2014/main" id="{CE2575F9-136E-324D-AA24-B028D3E6DD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5" y="22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6177" name="Group 113">
            <a:extLst>
              <a:ext uri="{FF2B5EF4-FFF2-40B4-BE49-F238E27FC236}">
                <a16:creationId xmlns:a16="http://schemas.microsoft.com/office/drawing/2014/main" id="{0A436B57-1B21-A34D-84A0-35F88D185EA3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457200"/>
            <a:ext cx="1612900" cy="431800"/>
            <a:chOff x="384" y="288"/>
            <a:chExt cx="1016" cy="272"/>
          </a:xfrm>
        </p:grpSpPr>
        <p:graphicFrame>
          <p:nvGraphicFramePr>
            <p:cNvPr id="6199" name="Object 100">
              <a:extLst>
                <a:ext uri="{FF2B5EF4-FFF2-40B4-BE49-F238E27FC236}">
                  <a16:creationId xmlns:a16="http://schemas.microsoft.com/office/drawing/2014/main" id="{9A1DD072-295E-4745-A273-B8A7F09680B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" y="288"/>
            <a:ext cx="101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91" name="Equation" r:id="rId42" imgW="37160200" imgH="9944100" progId="Equation.3">
                    <p:embed/>
                  </p:oleObj>
                </mc:Choice>
                <mc:Fallback>
                  <p:oleObj name="Equation" r:id="rId42" imgW="37160200" imgH="9944100" progId="Equation.3">
                    <p:embed/>
                    <p:pic>
                      <p:nvPicPr>
                        <p:cNvPr id="6199" name="Object 100">
                          <a:extLst>
                            <a:ext uri="{FF2B5EF4-FFF2-40B4-BE49-F238E27FC236}">
                              <a16:creationId xmlns:a16="http://schemas.microsoft.com/office/drawing/2014/main" id="{9A1DD072-295E-4745-A273-B8A7F09680B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288"/>
                          <a:ext cx="1016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200" name="Line 101">
              <a:extLst>
                <a:ext uri="{FF2B5EF4-FFF2-40B4-BE49-F238E27FC236}">
                  <a16:creationId xmlns:a16="http://schemas.microsoft.com/office/drawing/2014/main" id="{C0DCEF28-BF1E-5146-891A-1185EE6EAE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9" y="33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201" name="Line 102">
              <a:extLst>
                <a:ext uri="{FF2B5EF4-FFF2-40B4-BE49-F238E27FC236}">
                  <a16:creationId xmlns:a16="http://schemas.microsoft.com/office/drawing/2014/main" id="{6E62473D-2445-5048-A79C-0988FEC86D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8" y="2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3835" name="Group 107">
            <a:extLst>
              <a:ext uri="{FF2B5EF4-FFF2-40B4-BE49-F238E27FC236}">
                <a16:creationId xmlns:a16="http://schemas.microsoft.com/office/drawing/2014/main" id="{D25DFC14-03AA-7246-84EB-ABECD5D546A8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469900"/>
            <a:ext cx="2814638" cy="444500"/>
            <a:chOff x="3307" y="1584"/>
            <a:chExt cx="1773" cy="280"/>
          </a:xfrm>
        </p:grpSpPr>
        <p:sp>
          <p:nvSpPr>
            <p:cNvPr id="6196" name="Line 103">
              <a:extLst>
                <a:ext uri="{FF2B5EF4-FFF2-40B4-BE49-F238E27FC236}">
                  <a16:creationId xmlns:a16="http://schemas.microsoft.com/office/drawing/2014/main" id="{A49C9204-FF41-E640-A697-D42E8C83F2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7" y="158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197" name="Line 104">
              <a:extLst>
                <a:ext uri="{FF2B5EF4-FFF2-40B4-BE49-F238E27FC236}">
                  <a16:creationId xmlns:a16="http://schemas.microsoft.com/office/drawing/2014/main" id="{58236A64-2E7F-344B-9F0E-2B557D937F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163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6198" name="Object 106">
              <a:extLst>
                <a:ext uri="{FF2B5EF4-FFF2-40B4-BE49-F238E27FC236}">
                  <a16:creationId xmlns:a16="http://schemas.microsoft.com/office/drawing/2014/main" id="{6B4B9486-D2C5-8047-8D98-AC4AEA3FC07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12" y="1584"/>
            <a:ext cx="176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92" name="Equation" r:id="rId44" imgW="64655700" imgH="10236200" progId="Equation.3">
                    <p:embed/>
                  </p:oleObj>
                </mc:Choice>
                <mc:Fallback>
                  <p:oleObj name="Equation" r:id="rId44" imgW="64655700" imgH="10236200" progId="Equation.3">
                    <p:embed/>
                    <p:pic>
                      <p:nvPicPr>
                        <p:cNvPr id="6198" name="Object 106">
                          <a:extLst>
                            <a:ext uri="{FF2B5EF4-FFF2-40B4-BE49-F238E27FC236}">
                              <a16:creationId xmlns:a16="http://schemas.microsoft.com/office/drawing/2014/main" id="{6B4B9486-D2C5-8047-8D98-AC4AEA3FC07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1584"/>
                          <a:ext cx="176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3840" name="Group 112">
            <a:extLst>
              <a:ext uri="{FF2B5EF4-FFF2-40B4-BE49-F238E27FC236}">
                <a16:creationId xmlns:a16="http://schemas.microsoft.com/office/drawing/2014/main" id="{553390C5-CE0D-9F4C-AA63-5D03BBC02F6A}"/>
              </a:ext>
            </a:extLst>
          </p:cNvPr>
          <p:cNvGrpSpPr>
            <a:grpSpLocks/>
          </p:cNvGrpSpPr>
          <p:nvPr/>
        </p:nvGrpSpPr>
        <p:grpSpPr bwMode="auto">
          <a:xfrm>
            <a:off x="1870100" y="2514600"/>
            <a:ext cx="2425700" cy="457200"/>
            <a:chOff x="1738" y="1680"/>
            <a:chExt cx="1528" cy="288"/>
          </a:xfrm>
        </p:grpSpPr>
        <p:graphicFrame>
          <p:nvGraphicFramePr>
            <p:cNvPr id="6193" name="Object 109">
              <a:extLst>
                <a:ext uri="{FF2B5EF4-FFF2-40B4-BE49-F238E27FC236}">
                  <a16:creationId xmlns:a16="http://schemas.microsoft.com/office/drawing/2014/main" id="{A20D7922-ACF2-2640-982E-E82955FF293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38" y="1696"/>
            <a:ext cx="152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093" name="Equation" r:id="rId46" imgW="55880000" imgH="9944100" progId="Equation.3">
                    <p:embed/>
                  </p:oleObj>
                </mc:Choice>
                <mc:Fallback>
                  <p:oleObj name="Equation" r:id="rId46" imgW="55880000" imgH="9944100" progId="Equation.3">
                    <p:embed/>
                    <p:pic>
                      <p:nvPicPr>
                        <p:cNvPr id="6193" name="Object 109">
                          <a:extLst>
                            <a:ext uri="{FF2B5EF4-FFF2-40B4-BE49-F238E27FC236}">
                              <a16:creationId xmlns:a16="http://schemas.microsoft.com/office/drawing/2014/main" id="{A20D7922-ACF2-2640-982E-E82955FF293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8" y="1696"/>
                          <a:ext cx="152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94" name="Line 110">
              <a:extLst>
                <a:ext uri="{FF2B5EF4-FFF2-40B4-BE49-F238E27FC236}">
                  <a16:creationId xmlns:a16="http://schemas.microsoft.com/office/drawing/2014/main" id="{9A542896-FE77-CC4C-9D5F-0F535FCB27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6" y="168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195" name="Line 111">
              <a:extLst>
                <a:ext uri="{FF2B5EF4-FFF2-40B4-BE49-F238E27FC236}">
                  <a16:creationId xmlns:a16="http://schemas.microsoft.com/office/drawing/2014/main" id="{9F445279-6378-684C-A19F-5BFC4C558C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0" y="168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6180" name="Group 129">
            <a:extLst>
              <a:ext uri="{FF2B5EF4-FFF2-40B4-BE49-F238E27FC236}">
                <a16:creationId xmlns:a16="http://schemas.microsoft.com/office/drawing/2014/main" id="{F0EA696D-8E6D-BF48-A702-13FF9B22C0D9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5486400"/>
            <a:ext cx="2895600" cy="685800"/>
            <a:chOff x="3072" y="1584"/>
            <a:chExt cx="1824" cy="432"/>
          </a:xfrm>
        </p:grpSpPr>
        <p:grpSp>
          <p:nvGrpSpPr>
            <p:cNvPr id="6181" name="Group 126">
              <a:extLst>
                <a:ext uri="{FF2B5EF4-FFF2-40B4-BE49-F238E27FC236}">
                  <a16:creationId xmlns:a16="http://schemas.microsoft.com/office/drawing/2014/main" id="{5A57A946-B4B5-D343-8187-05DCC9B71F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" y="1824"/>
              <a:ext cx="168" cy="48"/>
              <a:chOff x="3600" y="1824"/>
              <a:chExt cx="672" cy="48"/>
            </a:xfrm>
          </p:grpSpPr>
          <p:sp>
            <p:nvSpPr>
              <p:cNvPr id="6191" name="Line 116">
                <a:extLst>
                  <a:ext uri="{FF2B5EF4-FFF2-40B4-BE49-F238E27FC236}">
                    <a16:creationId xmlns:a16="http://schemas.microsoft.com/office/drawing/2014/main" id="{142FE201-4218-984C-9F3B-26C1AF42A0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0" y="1824"/>
                <a:ext cx="67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192" name="Line 117">
                <a:extLst>
                  <a:ext uri="{FF2B5EF4-FFF2-40B4-BE49-F238E27FC236}">
                    <a16:creationId xmlns:a16="http://schemas.microsoft.com/office/drawing/2014/main" id="{B0E51D5E-4E83-C549-8A2B-5A63312387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0" y="1872"/>
                <a:ext cx="672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182" name="Group 118">
              <a:extLst>
                <a:ext uri="{FF2B5EF4-FFF2-40B4-BE49-F238E27FC236}">
                  <a16:creationId xmlns:a16="http://schemas.microsoft.com/office/drawing/2014/main" id="{CC2B7DEE-11EA-F549-B7A2-9C5BA05931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1711"/>
              <a:ext cx="388" cy="279"/>
              <a:chOff x="2928" y="2765"/>
              <a:chExt cx="388" cy="279"/>
            </a:xfrm>
          </p:grpSpPr>
          <p:graphicFrame>
            <p:nvGraphicFramePr>
              <p:cNvPr id="6188" name="Object 119">
                <a:extLst>
                  <a:ext uri="{FF2B5EF4-FFF2-40B4-BE49-F238E27FC236}">
                    <a16:creationId xmlns:a16="http://schemas.microsoft.com/office/drawing/2014/main" id="{74A6280B-4C5B-C44A-9A5C-2BF598B4875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40" y="2788"/>
              <a:ext cx="376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0094" name="Equation" r:id="rId48" imgW="13754100" imgH="9359900" progId="Equation.3">
                      <p:embed/>
                    </p:oleObj>
                  </mc:Choice>
                  <mc:Fallback>
                    <p:oleObj name="Equation" r:id="rId48" imgW="13754100" imgH="9359900" progId="Equation.3">
                      <p:embed/>
                      <p:pic>
                        <p:nvPicPr>
                          <p:cNvPr id="6188" name="Object 119">
                            <a:extLst>
                              <a:ext uri="{FF2B5EF4-FFF2-40B4-BE49-F238E27FC236}">
                                <a16:creationId xmlns:a16="http://schemas.microsoft.com/office/drawing/2014/main" id="{74A6280B-4C5B-C44A-9A5C-2BF598B4875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40" y="2788"/>
                            <a:ext cx="376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189" name="Line 120">
                <a:extLst>
                  <a:ext uri="{FF2B5EF4-FFF2-40B4-BE49-F238E27FC236}">
                    <a16:creationId xmlns:a16="http://schemas.microsoft.com/office/drawing/2014/main" id="{C9FC937C-A54B-A549-B169-E3928C09B9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28" y="2784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190" name="Line 121">
                <a:extLst>
                  <a:ext uri="{FF2B5EF4-FFF2-40B4-BE49-F238E27FC236}">
                    <a16:creationId xmlns:a16="http://schemas.microsoft.com/office/drawing/2014/main" id="{A74FA966-2E66-404A-B2B5-CD0030D384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765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183" name="Group 122">
              <a:extLst>
                <a:ext uri="{FF2B5EF4-FFF2-40B4-BE49-F238E27FC236}">
                  <a16:creationId xmlns:a16="http://schemas.microsoft.com/office/drawing/2014/main" id="{EF786C5F-337A-0849-AC82-E03DF4A403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08" y="1680"/>
              <a:ext cx="1040" cy="296"/>
              <a:chOff x="1120" y="2796"/>
              <a:chExt cx="1040" cy="296"/>
            </a:xfrm>
          </p:grpSpPr>
          <p:graphicFrame>
            <p:nvGraphicFramePr>
              <p:cNvPr id="6185" name="Object 123">
                <a:extLst>
                  <a:ext uri="{FF2B5EF4-FFF2-40B4-BE49-F238E27FC236}">
                    <a16:creationId xmlns:a16="http://schemas.microsoft.com/office/drawing/2014/main" id="{82F9E56A-500E-BF4D-A44F-5D55C0C5772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20" y="2796"/>
              <a:ext cx="1040" cy="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0095" name="Equation" r:id="rId50" imgW="38036500" imgH="10820400" progId="Equation.3">
                      <p:embed/>
                    </p:oleObj>
                  </mc:Choice>
                  <mc:Fallback>
                    <p:oleObj name="Equation" r:id="rId50" imgW="38036500" imgH="10820400" progId="Equation.3">
                      <p:embed/>
                      <p:pic>
                        <p:nvPicPr>
                          <p:cNvPr id="6185" name="Object 123">
                            <a:extLst>
                              <a:ext uri="{FF2B5EF4-FFF2-40B4-BE49-F238E27FC236}">
                                <a16:creationId xmlns:a16="http://schemas.microsoft.com/office/drawing/2014/main" id="{82F9E56A-500E-BF4D-A44F-5D55C0C5772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1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20" y="2796"/>
                            <a:ext cx="1040" cy="2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186" name="Line 124">
                <a:extLst>
                  <a:ext uri="{FF2B5EF4-FFF2-40B4-BE49-F238E27FC236}">
                    <a16:creationId xmlns:a16="http://schemas.microsoft.com/office/drawing/2014/main" id="{3F9BFE87-EBFA-1C46-9C84-183DD2956B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85" y="2832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187" name="Line 125">
                <a:extLst>
                  <a:ext uri="{FF2B5EF4-FFF2-40B4-BE49-F238E27FC236}">
                    <a16:creationId xmlns:a16="http://schemas.microsoft.com/office/drawing/2014/main" id="{B159A7AB-E0EA-004F-AA2E-141599ECF7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64" y="2797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184" name="Rectangle 128">
              <a:extLst>
                <a:ext uri="{FF2B5EF4-FFF2-40B4-BE49-F238E27FC236}">
                  <a16:creationId xmlns:a16="http://schemas.microsoft.com/office/drawing/2014/main" id="{8482B438-7DF5-084E-9D47-0AB4DB8FD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1584"/>
              <a:ext cx="1824" cy="432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87410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3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3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3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3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3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3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3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3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3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3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3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3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3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3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7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37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3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3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1" grpId="0" build="p" autoUpdateAnimBg="0"/>
      <p:bldP spid="73749" grpId="0" build="p" autoUpdateAnimBg="0"/>
      <p:bldP spid="73750" grpId="0" build="p" autoUpdateAnimBg="0" advAuto="0"/>
      <p:bldP spid="7375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62242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7.1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向量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及其运算</a:t>
            </a: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23792" y="1772816"/>
            <a:ext cx="5328592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7.1.1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空间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向量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7.1.2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向量的线性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运算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7.1.3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向量的坐标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表示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7.1.4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数量积、向量积与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混合积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E6122DD-7CC5-F14E-B80F-AD077FECC0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528" y="277912"/>
            <a:ext cx="1822450" cy="5588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运算律</a:t>
            </a:r>
          </a:p>
        </p:txBody>
      </p:sp>
      <p:sp>
        <p:nvSpPr>
          <p:cNvPr id="75779" name="Text Box 3">
            <a:extLst>
              <a:ext uri="{FF2B5EF4-FFF2-40B4-BE49-F238E27FC236}">
                <a16:creationId xmlns:a16="http://schemas.microsoft.com/office/drawing/2014/main" id="{698B2041-9450-734F-8BA4-9120E960C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4203" y="836712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(1)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交换律</a:t>
            </a:r>
          </a:p>
        </p:txBody>
      </p:sp>
      <p:grpSp>
        <p:nvGrpSpPr>
          <p:cNvPr id="75782" name="Group 6">
            <a:extLst>
              <a:ext uri="{FF2B5EF4-FFF2-40B4-BE49-F238E27FC236}">
                <a16:creationId xmlns:a16="http://schemas.microsoft.com/office/drawing/2014/main" id="{82C7D29A-C246-7542-ABF7-20863E516CBE}"/>
              </a:ext>
            </a:extLst>
          </p:cNvPr>
          <p:cNvGrpSpPr>
            <a:grpSpLocks/>
          </p:cNvGrpSpPr>
          <p:nvPr/>
        </p:nvGrpSpPr>
        <p:grpSpPr bwMode="auto">
          <a:xfrm>
            <a:off x="3822378" y="912911"/>
            <a:ext cx="1544638" cy="381000"/>
            <a:chOff x="1668" y="768"/>
            <a:chExt cx="973" cy="240"/>
          </a:xfrm>
        </p:grpSpPr>
        <p:graphicFrame>
          <p:nvGraphicFramePr>
            <p:cNvPr id="7289" name="Object 7">
              <a:extLst>
                <a:ext uri="{FF2B5EF4-FFF2-40B4-BE49-F238E27FC236}">
                  <a16:creationId xmlns:a16="http://schemas.microsoft.com/office/drawing/2014/main" id="{9120C3ED-228A-954F-8CB9-2B9F99A6E54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80" y="800"/>
            <a:ext cx="960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0" name="Equation" r:id="rId3" imgW="35102800" imgH="7607300" progId="Equation.3">
                    <p:embed/>
                  </p:oleObj>
                </mc:Choice>
                <mc:Fallback>
                  <p:oleObj name="Equation" r:id="rId3" imgW="35102800" imgH="7607300" progId="Equation.3">
                    <p:embed/>
                    <p:pic>
                      <p:nvPicPr>
                        <p:cNvPr id="7289" name="Object 7">
                          <a:extLst>
                            <a:ext uri="{FF2B5EF4-FFF2-40B4-BE49-F238E27FC236}">
                              <a16:creationId xmlns:a16="http://schemas.microsoft.com/office/drawing/2014/main" id="{9120C3ED-228A-954F-8CB9-2B9F99A6E54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800"/>
                          <a:ext cx="960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90" name="Line 8">
              <a:extLst>
                <a:ext uri="{FF2B5EF4-FFF2-40B4-BE49-F238E27FC236}">
                  <a16:creationId xmlns:a16="http://schemas.microsoft.com/office/drawing/2014/main" id="{CE950420-1FFB-1648-9651-D16DD68897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68" y="81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91" name="Line 9">
              <a:extLst>
                <a:ext uri="{FF2B5EF4-FFF2-40B4-BE49-F238E27FC236}">
                  <a16:creationId xmlns:a16="http://schemas.microsoft.com/office/drawing/2014/main" id="{872336CD-CBE2-7445-908C-2745659BD7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76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92" name="Line 10">
              <a:extLst>
                <a:ext uri="{FF2B5EF4-FFF2-40B4-BE49-F238E27FC236}">
                  <a16:creationId xmlns:a16="http://schemas.microsoft.com/office/drawing/2014/main" id="{956F4B59-BCE0-0043-A4D2-8C50D6ED97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76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93" name="Line 11">
              <a:extLst>
                <a:ext uri="{FF2B5EF4-FFF2-40B4-BE49-F238E27FC236}">
                  <a16:creationId xmlns:a16="http://schemas.microsoft.com/office/drawing/2014/main" id="{EE1CACB8-DA70-7B4A-8F3E-783FDDBE12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81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5812" name="Text Box 36">
            <a:extLst>
              <a:ext uri="{FF2B5EF4-FFF2-40B4-BE49-F238E27FC236}">
                <a16:creationId xmlns:a16="http://schemas.microsoft.com/office/drawing/2014/main" id="{F8316C1C-2F22-FB48-BABF-4D9339777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4204" y="1407095"/>
            <a:ext cx="18614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dirty="0" smtClean="0">
                <a:solidFill>
                  <a:srgbClr val="000000"/>
                </a:solidFill>
              </a:rPr>
              <a:t>(2)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分配律</a:t>
            </a:r>
          </a:p>
        </p:txBody>
      </p:sp>
      <p:grpSp>
        <p:nvGrpSpPr>
          <p:cNvPr id="75813" name="Group 37">
            <a:extLst>
              <a:ext uri="{FF2B5EF4-FFF2-40B4-BE49-F238E27FC236}">
                <a16:creationId xmlns:a16="http://schemas.microsoft.com/office/drawing/2014/main" id="{0B2D0323-D180-3646-AAED-FAAAD7E65E6F}"/>
              </a:ext>
            </a:extLst>
          </p:cNvPr>
          <p:cNvGrpSpPr>
            <a:grpSpLocks/>
          </p:cNvGrpSpPr>
          <p:nvPr/>
        </p:nvGrpSpPr>
        <p:grpSpPr bwMode="auto">
          <a:xfrm>
            <a:off x="3822378" y="1494407"/>
            <a:ext cx="3213100" cy="431800"/>
            <a:chOff x="1488" y="192"/>
            <a:chExt cx="2024" cy="272"/>
          </a:xfrm>
        </p:grpSpPr>
        <p:graphicFrame>
          <p:nvGraphicFramePr>
            <p:cNvPr id="7263" name="Object 38">
              <a:extLst>
                <a:ext uri="{FF2B5EF4-FFF2-40B4-BE49-F238E27FC236}">
                  <a16:creationId xmlns:a16="http://schemas.microsoft.com/office/drawing/2014/main" id="{9237780C-6C5E-B644-A54E-D93586A6AC0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88" y="192"/>
            <a:ext cx="202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1" name="Equation" r:id="rId5" imgW="74015600" imgH="9944100" progId="Equation.3">
                    <p:embed/>
                  </p:oleObj>
                </mc:Choice>
                <mc:Fallback>
                  <p:oleObj name="Equation" r:id="rId5" imgW="74015600" imgH="9944100" progId="Equation.3">
                    <p:embed/>
                    <p:pic>
                      <p:nvPicPr>
                        <p:cNvPr id="7263" name="Object 38">
                          <a:extLst>
                            <a:ext uri="{FF2B5EF4-FFF2-40B4-BE49-F238E27FC236}">
                              <a16:creationId xmlns:a16="http://schemas.microsoft.com/office/drawing/2014/main" id="{9237780C-6C5E-B644-A54E-D93586A6AC0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192"/>
                          <a:ext cx="2024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64" name="Line 39">
              <a:extLst>
                <a:ext uri="{FF2B5EF4-FFF2-40B4-BE49-F238E27FC236}">
                  <a16:creationId xmlns:a16="http://schemas.microsoft.com/office/drawing/2014/main" id="{16406E27-D626-7642-BA47-0D6DBB6392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65" name="Line 40">
              <a:extLst>
                <a:ext uri="{FF2B5EF4-FFF2-40B4-BE49-F238E27FC236}">
                  <a16:creationId xmlns:a16="http://schemas.microsoft.com/office/drawing/2014/main" id="{9756A4B4-2CA4-5446-A3B5-64B40A09FB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9" y="19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66" name="Line 41">
              <a:extLst>
                <a:ext uri="{FF2B5EF4-FFF2-40B4-BE49-F238E27FC236}">
                  <a16:creationId xmlns:a16="http://schemas.microsoft.com/office/drawing/2014/main" id="{ED14CBD5-ECF2-AA48-B652-677B30E27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5" y="2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67" name="Line 42">
              <a:extLst>
                <a:ext uri="{FF2B5EF4-FFF2-40B4-BE49-F238E27FC236}">
                  <a16:creationId xmlns:a16="http://schemas.microsoft.com/office/drawing/2014/main" id="{6A8650BE-B6AF-B74D-831A-24B981FDFB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2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68" name="Line 43">
              <a:extLst>
                <a:ext uri="{FF2B5EF4-FFF2-40B4-BE49-F238E27FC236}">
                  <a16:creationId xmlns:a16="http://schemas.microsoft.com/office/drawing/2014/main" id="{A0F332BC-9C52-DA4F-95FC-71EDC20F7D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1" y="2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69" name="Line 44">
              <a:extLst>
                <a:ext uri="{FF2B5EF4-FFF2-40B4-BE49-F238E27FC236}">
                  <a16:creationId xmlns:a16="http://schemas.microsoft.com/office/drawing/2014/main" id="{9E7A3E95-4FB3-894C-B43A-D6EA05248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1" y="19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70" name="Line 45">
              <a:extLst>
                <a:ext uri="{FF2B5EF4-FFF2-40B4-BE49-F238E27FC236}">
                  <a16:creationId xmlns:a16="http://schemas.microsoft.com/office/drawing/2014/main" id="{7A8AFEE8-6DFA-2640-8C98-2994C4A959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2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5822" name="Text Box 46">
            <a:extLst>
              <a:ext uri="{FF2B5EF4-FFF2-40B4-BE49-F238E27FC236}">
                <a16:creationId xmlns:a16="http://schemas.microsoft.com/office/drawing/2014/main" id="{854AC049-5A6A-D945-B22D-F0EBE7B56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178" y="2016695"/>
            <a:ext cx="180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事实上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grpSp>
        <p:nvGrpSpPr>
          <p:cNvPr id="75823" name="Group 47">
            <a:extLst>
              <a:ext uri="{FF2B5EF4-FFF2-40B4-BE49-F238E27FC236}">
                <a16:creationId xmlns:a16="http://schemas.microsoft.com/office/drawing/2014/main" id="{9DEFC984-8E45-EB48-93A1-8B200A046A3B}"/>
              </a:ext>
            </a:extLst>
          </p:cNvPr>
          <p:cNvGrpSpPr>
            <a:grpSpLocks/>
          </p:cNvGrpSpPr>
          <p:nvPr/>
        </p:nvGrpSpPr>
        <p:grpSpPr bwMode="auto">
          <a:xfrm>
            <a:off x="4228778" y="2124645"/>
            <a:ext cx="762000" cy="334962"/>
            <a:chOff x="1536" y="748"/>
            <a:chExt cx="480" cy="211"/>
          </a:xfrm>
        </p:grpSpPr>
        <p:graphicFrame>
          <p:nvGraphicFramePr>
            <p:cNvPr id="7260" name="Object 48">
              <a:extLst>
                <a:ext uri="{FF2B5EF4-FFF2-40B4-BE49-F238E27FC236}">
                  <a16:creationId xmlns:a16="http://schemas.microsoft.com/office/drawing/2014/main" id="{A2F6A8D3-5C24-F445-BC00-1A227F1F595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36" y="759"/>
            <a:ext cx="47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2" name="Equation" r:id="rId7" imgW="17259300" imgH="7315200" progId="Equation.3">
                    <p:embed/>
                  </p:oleObj>
                </mc:Choice>
                <mc:Fallback>
                  <p:oleObj name="Equation" r:id="rId7" imgW="17259300" imgH="7315200" progId="Equation.3">
                    <p:embed/>
                    <p:pic>
                      <p:nvPicPr>
                        <p:cNvPr id="7260" name="Object 48">
                          <a:extLst>
                            <a:ext uri="{FF2B5EF4-FFF2-40B4-BE49-F238E27FC236}">
                              <a16:creationId xmlns:a16="http://schemas.microsoft.com/office/drawing/2014/main" id="{A2F6A8D3-5C24-F445-BC00-1A227F1F595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759"/>
                          <a:ext cx="47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61" name="Line 49">
              <a:extLst>
                <a:ext uri="{FF2B5EF4-FFF2-40B4-BE49-F238E27FC236}">
                  <a16:creationId xmlns:a16="http://schemas.microsoft.com/office/drawing/2014/main" id="{AB5BC498-3C2D-DE4A-8D6B-B50D03B64B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76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62" name="Line 50">
              <a:extLst>
                <a:ext uri="{FF2B5EF4-FFF2-40B4-BE49-F238E27FC236}">
                  <a16:creationId xmlns:a16="http://schemas.microsoft.com/office/drawing/2014/main" id="{E6134164-1322-C845-B079-61684B7B10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1" y="74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5827" name="Text Box 51">
            <a:extLst>
              <a:ext uri="{FF2B5EF4-FFF2-40B4-BE49-F238E27FC236}">
                <a16:creationId xmlns:a16="http://schemas.microsoft.com/office/drawing/2014/main" id="{8264B396-23D0-2A4C-A653-B889DA5A6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0779" y="2002408"/>
            <a:ext cx="2327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显然成立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pSp>
        <p:nvGrpSpPr>
          <p:cNvPr id="75828" name="Group 52">
            <a:extLst>
              <a:ext uri="{FF2B5EF4-FFF2-40B4-BE49-F238E27FC236}">
                <a16:creationId xmlns:a16="http://schemas.microsoft.com/office/drawing/2014/main" id="{A316CDFF-D88F-EF41-96CA-A7D0F90FD50B}"/>
              </a:ext>
            </a:extLst>
          </p:cNvPr>
          <p:cNvGrpSpPr>
            <a:grpSpLocks/>
          </p:cNvGrpSpPr>
          <p:nvPr/>
        </p:nvGrpSpPr>
        <p:grpSpPr bwMode="auto">
          <a:xfrm>
            <a:off x="7352978" y="2091307"/>
            <a:ext cx="1422400" cy="444500"/>
            <a:chOff x="720" y="1152"/>
            <a:chExt cx="896" cy="280"/>
          </a:xfrm>
        </p:grpSpPr>
        <p:graphicFrame>
          <p:nvGraphicFramePr>
            <p:cNvPr id="7257" name="Object 53">
              <a:extLst>
                <a:ext uri="{FF2B5EF4-FFF2-40B4-BE49-F238E27FC236}">
                  <a16:creationId xmlns:a16="http://schemas.microsoft.com/office/drawing/2014/main" id="{B0BD5325-42E3-DB48-8265-E267EE179AC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0" y="1152"/>
            <a:ext cx="89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3" name="Equation" r:id="rId9" imgW="32766000" imgH="10236200" progId="Equation.3">
                    <p:embed/>
                  </p:oleObj>
                </mc:Choice>
                <mc:Fallback>
                  <p:oleObj name="Equation" r:id="rId9" imgW="32766000" imgH="10236200" progId="Equation.3">
                    <p:embed/>
                    <p:pic>
                      <p:nvPicPr>
                        <p:cNvPr id="7257" name="Object 53">
                          <a:extLst>
                            <a:ext uri="{FF2B5EF4-FFF2-40B4-BE49-F238E27FC236}">
                              <a16:creationId xmlns:a16="http://schemas.microsoft.com/office/drawing/2014/main" id="{B0BD5325-42E3-DB48-8265-E267EE179AC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1152"/>
                          <a:ext cx="89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58" name="Line 54">
              <a:extLst>
                <a:ext uri="{FF2B5EF4-FFF2-40B4-BE49-F238E27FC236}">
                  <a16:creationId xmlns:a16="http://schemas.microsoft.com/office/drawing/2014/main" id="{8EF06F3C-771E-404B-B691-56350D41F3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1" y="120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59" name="Line 55">
              <a:extLst>
                <a:ext uri="{FF2B5EF4-FFF2-40B4-BE49-F238E27FC236}">
                  <a16:creationId xmlns:a16="http://schemas.microsoft.com/office/drawing/2014/main" id="{584D0D0A-6512-4C48-A595-42FB1241DD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7" y="11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5863" name="Group 87">
            <a:extLst>
              <a:ext uri="{FF2B5EF4-FFF2-40B4-BE49-F238E27FC236}">
                <a16:creationId xmlns:a16="http://schemas.microsoft.com/office/drawing/2014/main" id="{5A2B285C-D762-EC4D-82E3-FD6E0989D08A}"/>
              </a:ext>
            </a:extLst>
          </p:cNvPr>
          <p:cNvGrpSpPr>
            <a:grpSpLocks/>
          </p:cNvGrpSpPr>
          <p:nvPr/>
        </p:nvGrpSpPr>
        <p:grpSpPr bwMode="auto">
          <a:xfrm>
            <a:off x="2069778" y="2672333"/>
            <a:ext cx="1430338" cy="460375"/>
            <a:chOff x="204" y="1654"/>
            <a:chExt cx="901" cy="290"/>
          </a:xfrm>
        </p:grpSpPr>
        <p:graphicFrame>
          <p:nvGraphicFramePr>
            <p:cNvPr id="7240" name="Object 88">
              <a:extLst>
                <a:ext uri="{FF2B5EF4-FFF2-40B4-BE49-F238E27FC236}">
                  <a16:creationId xmlns:a16="http://schemas.microsoft.com/office/drawing/2014/main" id="{C60E37D1-C617-0F43-BC6B-C4A1699AA17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4" y="1672"/>
            <a:ext cx="89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4" name="Equation" r:id="rId11" imgW="32766000" imgH="9944100" progId="Equation.3">
                    <p:embed/>
                  </p:oleObj>
                </mc:Choice>
                <mc:Fallback>
                  <p:oleObj name="Equation" r:id="rId11" imgW="32766000" imgH="9944100" progId="Equation.3">
                    <p:embed/>
                    <p:pic>
                      <p:nvPicPr>
                        <p:cNvPr id="7240" name="Object 88">
                          <a:extLst>
                            <a:ext uri="{FF2B5EF4-FFF2-40B4-BE49-F238E27FC236}">
                              <a16:creationId xmlns:a16="http://schemas.microsoft.com/office/drawing/2014/main" id="{C60E37D1-C617-0F43-BC6B-C4A1699AA17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" y="1672"/>
                          <a:ext cx="896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41" name="Line 89">
              <a:extLst>
                <a:ext uri="{FF2B5EF4-FFF2-40B4-BE49-F238E27FC236}">
                  <a16:creationId xmlns:a16="http://schemas.microsoft.com/office/drawing/2014/main" id="{CE2061B6-45C9-C94E-997B-5B5974A2E4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" y="170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42" name="Line 90">
              <a:extLst>
                <a:ext uri="{FF2B5EF4-FFF2-40B4-BE49-F238E27FC236}">
                  <a16:creationId xmlns:a16="http://schemas.microsoft.com/office/drawing/2014/main" id="{3AA0E011-214C-A849-94B3-942CFECDC0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4" y="165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43" name="Line 91">
              <a:extLst>
                <a:ext uri="{FF2B5EF4-FFF2-40B4-BE49-F238E27FC236}">
                  <a16:creationId xmlns:a16="http://schemas.microsoft.com/office/drawing/2014/main" id="{C7C6D175-8BB6-6D44-A34B-4455C8A3E9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170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5868" name="Group 92">
            <a:extLst>
              <a:ext uri="{FF2B5EF4-FFF2-40B4-BE49-F238E27FC236}">
                <a16:creationId xmlns:a16="http://schemas.microsoft.com/office/drawing/2014/main" id="{EAC51862-D72D-5642-B9C1-4C44FF94F461}"/>
              </a:ext>
            </a:extLst>
          </p:cNvPr>
          <p:cNvGrpSpPr>
            <a:grpSpLocks/>
          </p:cNvGrpSpPr>
          <p:nvPr/>
        </p:nvGrpSpPr>
        <p:grpSpPr bwMode="auto">
          <a:xfrm>
            <a:off x="3593778" y="2675507"/>
            <a:ext cx="2463800" cy="546100"/>
            <a:chOff x="1200" y="1680"/>
            <a:chExt cx="1552" cy="344"/>
          </a:xfrm>
        </p:grpSpPr>
        <p:graphicFrame>
          <p:nvGraphicFramePr>
            <p:cNvPr id="7235" name="Object 93">
              <a:extLst>
                <a:ext uri="{FF2B5EF4-FFF2-40B4-BE49-F238E27FC236}">
                  <a16:creationId xmlns:a16="http://schemas.microsoft.com/office/drawing/2014/main" id="{4D3E4BE5-03E6-BC49-A64C-35B3FA63709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00" y="1680"/>
            <a:ext cx="1552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5" name="Equation" r:id="rId13" imgW="56756300" imgH="12585700" progId="Equation.3">
                    <p:embed/>
                  </p:oleObj>
                </mc:Choice>
                <mc:Fallback>
                  <p:oleObj name="Equation" r:id="rId13" imgW="56756300" imgH="12585700" progId="Equation.3">
                    <p:embed/>
                    <p:pic>
                      <p:nvPicPr>
                        <p:cNvPr id="7235" name="Object 93">
                          <a:extLst>
                            <a:ext uri="{FF2B5EF4-FFF2-40B4-BE49-F238E27FC236}">
                              <a16:creationId xmlns:a16="http://schemas.microsoft.com/office/drawing/2014/main" id="{4D3E4BE5-03E6-BC49-A64C-35B3FA63709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1680"/>
                          <a:ext cx="1552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36" name="Object 94">
              <a:extLst>
                <a:ext uri="{FF2B5EF4-FFF2-40B4-BE49-F238E27FC236}">
                  <a16:creationId xmlns:a16="http://schemas.microsoft.com/office/drawing/2014/main" id="{8769A62B-A568-5E46-993B-4373C61AF4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80" y="1772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6" name="Equation" r:id="rId15" imgW="4686300" imgH="5562600" progId="Equation.3">
                    <p:embed/>
                  </p:oleObj>
                </mc:Choice>
                <mc:Fallback>
                  <p:oleObj name="Equation" r:id="rId15" imgW="4686300" imgH="5562600" progId="Equation.3">
                    <p:embed/>
                    <p:pic>
                      <p:nvPicPr>
                        <p:cNvPr id="7236" name="Object 94">
                          <a:extLst>
                            <a:ext uri="{FF2B5EF4-FFF2-40B4-BE49-F238E27FC236}">
                              <a16:creationId xmlns:a16="http://schemas.microsoft.com/office/drawing/2014/main" id="{8769A62B-A568-5E46-993B-4373C61AF49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0" y="1772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37" name="Line 95">
              <a:extLst>
                <a:ext uri="{FF2B5EF4-FFF2-40B4-BE49-F238E27FC236}">
                  <a16:creationId xmlns:a16="http://schemas.microsoft.com/office/drawing/2014/main" id="{08178C41-B8D8-F04E-819C-0DD85070B1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173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38" name="Line 96">
              <a:extLst>
                <a:ext uri="{FF2B5EF4-FFF2-40B4-BE49-F238E27FC236}">
                  <a16:creationId xmlns:a16="http://schemas.microsoft.com/office/drawing/2014/main" id="{137C0269-F20D-A241-949A-CCAA03F11C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4" y="172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39" name="Line 97">
              <a:extLst>
                <a:ext uri="{FF2B5EF4-FFF2-40B4-BE49-F238E27FC236}">
                  <a16:creationId xmlns:a16="http://schemas.microsoft.com/office/drawing/2014/main" id="{3833D1DF-6430-C64F-AB46-1EBC2165D4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68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5874" name="Group 98">
            <a:extLst>
              <a:ext uri="{FF2B5EF4-FFF2-40B4-BE49-F238E27FC236}">
                <a16:creationId xmlns:a16="http://schemas.microsoft.com/office/drawing/2014/main" id="{224A1299-1B55-1D43-AA51-AB4E6ED9D879}"/>
              </a:ext>
            </a:extLst>
          </p:cNvPr>
          <p:cNvGrpSpPr>
            <a:grpSpLocks/>
          </p:cNvGrpSpPr>
          <p:nvPr/>
        </p:nvGrpSpPr>
        <p:grpSpPr bwMode="auto">
          <a:xfrm>
            <a:off x="6108378" y="2645345"/>
            <a:ext cx="800100" cy="469900"/>
            <a:chOff x="816" y="2189"/>
            <a:chExt cx="504" cy="296"/>
          </a:xfrm>
        </p:grpSpPr>
        <p:graphicFrame>
          <p:nvGraphicFramePr>
            <p:cNvPr id="7232" name="Object 99">
              <a:extLst>
                <a:ext uri="{FF2B5EF4-FFF2-40B4-BE49-F238E27FC236}">
                  <a16:creationId xmlns:a16="http://schemas.microsoft.com/office/drawing/2014/main" id="{68015283-54DE-D548-AE2A-79D47C23B80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2189"/>
            <a:ext cx="504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7" name="Equation" r:id="rId17" imgW="18427700" imgH="10820400" progId="Equation.3">
                    <p:embed/>
                  </p:oleObj>
                </mc:Choice>
                <mc:Fallback>
                  <p:oleObj name="Equation" r:id="rId17" imgW="18427700" imgH="10820400" progId="Equation.3">
                    <p:embed/>
                    <p:pic>
                      <p:nvPicPr>
                        <p:cNvPr id="7232" name="Object 99">
                          <a:extLst>
                            <a:ext uri="{FF2B5EF4-FFF2-40B4-BE49-F238E27FC236}">
                              <a16:creationId xmlns:a16="http://schemas.microsoft.com/office/drawing/2014/main" id="{68015283-54DE-D548-AE2A-79D47C23B80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2189"/>
                          <a:ext cx="504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33" name="Object 100">
              <a:extLst>
                <a:ext uri="{FF2B5EF4-FFF2-40B4-BE49-F238E27FC236}">
                  <a16:creationId xmlns:a16="http://schemas.microsoft.com/office/drawing/2014/main" id="{A9E4F1FB-09D9-974B-82D9-37F1C320483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2260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8" name="Equation" r:id="rId19" imgW="4686300" imgH="5562600" progId="Equation.3">
                    <p:embed/>
                  </p:oleObj>
                </mc:Choice>
                <mc:Fallback>
                  <p:oleObj name="Equation" r:id="rId19" imgW="4686300" imgH="5562600" progId="Equation.3">
                    <p:embed/>
                    <p:pic>
                      <p:nvPicPr>
                        <p:cNvPr id="7233" name="Object 100">
                          <a:extLst>
                            <a:ext uri="{FF2B5EF4-FFF2-40B4-BE49-F238E27FC236}">
                              <a16:creationId xmlns:a16="http://schemas.microsoft.com/office/drawing/2014/main" id="{A9E4F1FB-09D9-974B-82D9-37F1C320483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2260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34" name="Line 101">
              <a:extLst>
                <a:ext uri="{FF2B5EF4-FFF2-40B4-BE49-F238E27FC236}">
                  <a16:creationId xmlns:a16="http://schemas.microsoft.com/office/drawing/2014/main" id="{5DF92FF3-AAA3-9840-BCA2-4DE0B3AC9A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5878" name="Group 102">
            <a:extLst>
              <a:ext uri="{FF2B5EF4-FFF2-40B4-BE49-F238E27FC236}">
                <a16:creationId xmlns:a16="http://schemas.microsoft.com/office/drawing/2014/main" id="{5F168640-27A9-B54A-9B5D-5BC6922DBEC5}"/>
              </a:ext>
            </a:extLst>
          </p:cNvPr>
          <p:cNvGrpSpPr>
            <a:grpSpLocks/>
          </p:cNvGrpSpPr>
          <p:nvPr/>
        </p:nvGrpSpPr>
        <p:grpSpPr bwMode="auto">
          <a:xfrm>
            <a:off x="6946578" y="2675507"/>
            <a:ext cx="2476500" cy="444500"/>
            <a:chOff x="1440" y="2160"/>
            <a:chExt cx="1560" cy="280"/>
          </a:xfrm>
        </p:grpSpPr>
        <p:graphicFrame>
          <p:nvGraphicFramePr>
            <p:cNvPr id="7229" name="Object 103">
              <a:extLst>
                <a:ext uri="{FF2B5EF4-FFF2-40B4-BE49-F238E27FC236}">
                  <a16:creationId xmlns:a16="http://schemas.microsoft.com/office/drawing/2014/main" id="{8870D600-477A-0243-9F5C-B970764B0F4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0" y="2160"/>
            <a:ext cx="156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69" name="Equation" r:id="rId21" imgW="57048400" imgH="10236200" progId="Equation.3">
                    <p:embed/>
                  </p:oleObj>
                </mc:Choice>
                <mc:Fallback>
                  <p:oleObj name="Equation" r:id="rId21" imgW="57048400" imgH="10236200" progId="Equation.3">
                    <p:embed/>
                    <p:pic>
                      <p:nvPicPr>
                        <p:cNvPr id="7229" name="Object 103">
                          <a:extLst>
                            <a:ext uri="{FF2B5EF4-FFF2-40B4-BE49-F238E27FC236}">
                              <a16:creationId xmlns:a16="http://schemas.microsoft.com/office/drawing/2014/main" id="{8870D600-477A-0243-9F5C-B970764B0F4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2160"/>
                          <a:ext cx="156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30" name="Line 104">
              <a:extLst>
                <a:ext uri="{FF2B5EF4-FFF2-40B4-BE49-F238E27FC236}">
                  <a16:creationId xmlns:a16="http://schemas.microsoft.com/office/drawing/2014/main" id="{B78C01D8-F029-8E48-9888-A1CB1B8B03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1" y="2185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31" name="Line 105">
              <a:extLst>
                <a:ext uri="{FF2B5EF4-FFF2-40B4-BE49-F238E27FC236}">
                  <a16:creationId xmlns:a16="http://schemas.microsoft.com/office/drawing/2014/main" id="{1B566CD2-BA38-C840-9493-0B9831DBDB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3" y="216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5882" name="Group 106">
            <a:extLst>
              <a:ext uri="{FF2B5EF4-FFF2-40B4-BE49-F238E27FC236}">
                <a16:creationId xmlns:a16="http://schemas.microsoft.com/office/drawing/2014/main" id="{62E58AF1-760D-4844-82F8-3D608F6B5B1C}"/>
              </a:ext>
            </a:extLst>
          </p:cNvPr>
          <p:cNvGrpSpPr>
            <a:grpSpLocks/>
          </p:cNvGrpSpPr>
          <p:nvPr/>
        </p:nvGrpSpPr>
        <p:grpSpPr bwMode="auto">
          <a:xfrm>
            <a:off x="3593778" y="3385467"/>
            <a:ext cx="1663700" cy="469900"/>
            <a:chOff x="828" y="2600"/>
            <a:chExt cx="1048" cy="296"/>
          </a:xfrm>
        </p:grpSpPr>
        <p:graphicFrame>
          <p:nvGraphicFramePr>
            <p:cNvPr id="7225" name="Object 107">
              <a:extLst>
                <a:ext uri="{FF2B5EF4-FFF2-40B4-BE49-F238E27FC236}">
                  <a16:creationId xmlns:a16="http://schemas.microsoft.com/office/drawing/2014/main" id="{E65B69FE-9FDF-C848-935B-0C87DE934F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28" y="2600"/>
            <a:ext cx="104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70" name="Equation" r:id="rId23" imgW="38328600" imgH="10820400" progId="Equation.3">
                    <p:embed/>
                  </p:oleObj>
                </mc:Choice>
                <mc:Fallback>
                  <p:oleObj name="Equation" r:id="rId23" imgW="38328600" imgH="10820400" progId="Equation.3">
                    <p:embed/>
                    <p:pic>
                      <p:nvPicPr>
                        <p:cNvPr id="7225" name="Object 107">
                          <a:extLst>
                            <a:ext uri="{FF2B5EF4-FFF2-40B4-BE49-F238E27FC236}">
                              <a16:creationId xmlns:a16="http://schemas.microsoft.com/office/drawing/2014/main" id="{E65B69FE-9FDF-C848-935B-0C87DE934FF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8" y="2600"/>
                          <a:ext cx="1048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26" name="Object 108">
              <a:extLst>
                <a:ext uri="{FF2B5EF4-FFF2-40B4-BE49-F238E27FC236}">
                  <a16:creationId xmlns:a16="http://schemas.microsoft.com/office/drawing/2014/main" id="{B9B82765-8FB9-6546-8022-CC9F08E0B92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2680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71" name="Equation" r:id="rId25" imgW="4686300" imgH="5562600" progId="Equation.3">
                    <p:embed/>
                  </p:oleObj>
                </mc:Choice>
                <mc:Fallback>
                  <p:oleObj name="Equation" r:id="rId25" imgW="4686300" imgH="5562600" progId="Equation.3">
                    <p:embed/>
                    <p:pic>
                      <p:nvPicPr>
                        <p:cNvPr id="7226" name="Object 108">
                          <a:extLst>
                            <a:ext uri="{FF2B5EF4-FFF2-40B4-BE49-F238E27FC236}">
                              <a16:creationId xmlns:a16="http://schemas.microsoft.com/office/drawing/2014/main" id="{B9B82765-8FB9-6546-8022-CC9F08E0B92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2680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27" name="Line 109">
              <a:extLst>
                <a:ext uri="{FF2B5EF4-FFF2-40B4-BE49-F238E27FC236}">
                  <a16:creationId xmlns:a16="http://schemas.microsoft.com/office/drawing/2014/main" id="{6D2A8B07-25F8-2548-B627-808CEE4F83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3" y="26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28" name="Line 110">
              <a:extLst>
                <a:ext uri="{FF2B5EF4-FFF2-40B4-BE49-F238E27FC236}">
                  <a16:creationId xmlns:a16="http://schemas.microsoft.com/office/drawing/2014/main" id="{61911ACF-8611-A945-A740-73CE30FA5F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6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5887" name="Group 111">
            <a:extLst>
              <a:ext uri="{FF2B5EF4-FFF2-40B4-BE49-F238E27FC236}">
                <a16:creationId xmlns:a16="http://schemas.microsoft.com/office/drawing/2014/main" id="{ED6DE2F3-6579-C742-BB2D-A44248FCAD2B}"/>
              </a:ext>
            </a:extLst>
          </p:cNvPr>
          <p:cNvGrpSpPr>
            <a:grpSpLocks/>
          </p:cNvGrpSpPr>
          <p:nvPr/>
        </p:nvGrpSpPr>
        <p:grpSpPr bwMode="auto">
          <a:xfrm>
            <a:off x="5327328" y="3360067"/>
            <a:ext cx="1639888" cy="469900"/>
            <a:chOff x="2040" y="2544"/>
            <a:chExt cx="1033" cy="296"/>
          </a:xfrm>
        </p:grpSpPr>
        <p:graphicFrame>
          <p:nvGraphicFramePr>
            <p:cNvPr id="7221" name="Object 112">
              <a:extLst>
                <a:ext uri="{FF2B5EF4-FFF2-40B4-BE49-F238E27FC236}">
                  <a16:creationId xmlns:a16="http://schemas.microsoft.com/office/drawing/2014/main" id="{AB6B6E74-020A-F54F-B495-5B64E80AE80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40" y="2544"/>
            <a:ext cx="1032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72" name="Equation" r:id="rId26" imgW="37744400" imgH="10820400" progId="Equation.3">
                    <p:embed/>
                  </p:oleObj>
                </mc:Choice>
                <mc:Fallback>
                  <p:oleObj name="Equation" r:id="rId26" imgW="37744400" imgH="10820400" progId="Equation.3">
                    <p:embed/>
                    <p:pic>
                      <p:nvPicPr>
                        <p:cNvPr id="7221" name="Object 112">
                          <a:extLst>
                            <a:ext uri="{FF2B5EF4-FFF2-40B4-BE49-F238E27FC236}">
                              <a16:creationId xmlns:a16="http://schemas.microsoft.com/office/drawing/2014/main" id="{AB6B6E74-020A-F54F-B495-5B64E80AE80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0" y="2544"/>
                          <a:ext cx="1032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22" name="Object 113">
              <a:extLst>
                <a:ext uri="{FF2B5EF4-FFF2-40B4-BE49-F238E27FC236}">
                  <a16:creationId xmlns:a16="http://schemas.microsoft.com/office/drawing/2014/main" id="{61A29534-A837-454F-931F-8AA49D35978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88" y="2648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73" name="Equation" r:id="rId28" imgW="4686300" imgH="5562600" progId="Equation.3">
                    <p:embed/>
                  </p:oleObj>
                </mc:Choice>
                <mc:Fallback>
                  <p:oleObj name="Equation" r:id="rId28" imgW="4686300" imgH="5562600" progId="Equation.3">
                    <p:embed/>
                    <p:pic>
                      <p:nvPicPr>
                        <p:cNvPr id="7222" name="Object 113">
                          <a:extLst>
                            <a:ext uri="{FF2B5EF4-FFF2-40B4-BE49-F238E27FC236}">
                              <a16:creationId xmlns:a16="http://schemas.microsoft.com/office/drawing/2014/main" id="{61A29534-A837-454F-931F-8AA49D35978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8" y="2648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23" name="Line 114">
              <a:extLst>
                <a:ext uri="{FF2B5EF4-FFF2-40B4-BE49-F238E27FC236}">
                  <a16:creationId xmlns:a16="http://schemas.microsoft.com/office/drawing/2014/main" id="{D19A2A92-0891-2C44-AE52-A90B65F443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2" y="26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24" name="Line 115">
              <a:extLst>
                <a:ext uri="{FF2B5EF4-FFF2-40B4-BE49-F238E27FC236}">
                  <a16:creationId xmlns:a16="http://schemas.microsoft.com/office/drawing/2014/main" id="{4E9F28AD-B65E-9140-87DD-196072A06E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54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5892" name="Group 116">
            <a:extLst>
              <a:ext uri="{FF2B5EF4-FFF2-40B4-BE49-F238E27FC236}">
                <a16:creationId xmlns:a16="http://schemas.microsoft.com/office/drawing/2014/main" id="{8AE0D020-8C9F-7347-9298-93CBEDC127B7}"/>
              </a:ext>
            </a:extLst>
          </p:cNvPr>
          <p:cNvGrpSpPr>
            <a:grpSpLocks/>
          </p:cNvGrpSpPr>
          <p:nvPr/>
        </p:nvGrpSpPr>
        <p:grpSpPr bwMode="auto">
          <a:xfrm>
            <a:off x="7098978" y="3374007"/>
            <a:ext cx="882650" cy="323850"/>
            <a:chOff x="3696" y="3552"/>
            <a:chExt cx="556" cy="204"/>
          </a:xfrm>
        </p:grpSpPr>
        <p:graphicFrame>
          <p:nvGraphicFramePr>
            <p:cNvPr id="7218" name="Object 117">
              <a:extLst>
                <a:ext uri="{FF2B5EF4-FFF2-40B4-BE49-F238E27FC236}">
                  <a16:creationId xmlns:a16="http://schemas.microsoft.com/office/drawing/2014/main" id="{F431485E-FD69-3844-9D0F-0BBF87C9E22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96" y="3604"/>
            <a:ext cx="5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74" name="Equation" r:id="rId29" imgW="20193000" imgH="5562600" progId="Equation.3">
                    <p:embed/>
                  </p:oleObj>
                </mc:Choice>
                <mc:Fallback>
                  <p:oleObj name="Equation" r:id="rId29" imgW="20193000" imgH="5562600" progId="Equation.3">
                    <p:embed/>
                    <p:pic>
                      <p:nvPicPr>
                        <p:cNvPr id="7218" name="Object 117">
                          <a:extLst>
                            <a:ext uri="{FF2B5EF4-FFF2-40B4-BE49-F238E27FC236}">
                              <a16:creationId xmlns:a16="http://schemas.microsoft.com/office/drawing/2014/main" id="{F431485E-FD69-3844-9D0F-0BBF87C9E22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3604"/>
                          <a:ext cx="5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19" name="Line 118">
              <a:extLst>
                <a:ext uri="{FF2B5EF4-FFF2-40B4-BE49-F238E27FC236}">
                  <a16:creationId xmlns:a16="http://schemas.microsoft.com/office/drawing/2014/main" id="{4B48A06A-F4E4-414D-8DB7-266A670CC9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6" y="35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20" name="Line 119">
              <a:extLst>
                <a:ext uri="{FF2B5EF4-FFF2-40B4-BE49-F238E27FC236}">
                  <a16:creationId xmlns:a16="http://schemas.microsoft.com/office/drawing/2014/main" id="{38278F13-1328-3949-BD2C-E7608240EC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7" y="35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5896" name="Group 120">
            <a:extLst>
              <a:ext uri="{FF2B5EF4-FFF2-40B4-BE49-F238E27FC236}">
                <a16:creationId xmlns:a16="http://schemas.microsoft.com/office/drawing/2014/main" id="{4612CBEB-A4EA-524F-B662-DB0A1803F19B}"/>
              </a:ext>
            </a:extLst>
          </p:cNvPr>
          <p:cNvGrpSpPr>
            <a:grpSpLocks/>
          </p:cNvGrpSpPr>
          <p:nvPr/>
        </p:nvGrpSpPr>
        <p:grpSpPr bwMode="auto">
          <a:xfrm>
            <a:off x="8089578" y="3332732"/>
            <a:ext cx="838200" cy="368300"/>
            <a:chOff x="1539" y="3360"/>
            <a:chExt cx="528" cy="232"/>
          </a:xfrm>
        </p:grpSpPr>
        <p:graphicFrame>
          <p:nvGraphicFramePr>
            <p:cNvPr id="7215" name="Object 121">
              <a:extLst>
                <a:ext uri="{FF2B5EF4-FFF2-40B4-BE49-F238E27FC236}">
                  <a16:creationId xmlns:a16="http://schemas.microsoft.com/office/drawing/2014/main" id="{BA05D439-A853-AC4C-8144-F53C8ED45D0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39" y="3384"/>
            <a:ext cx="52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75" name="Equation" r:id="rId31" imgW="19304000" imgH="7607300" progId="Equation.3">
                    <p:embed/>
                  </p:oleObj>
                </mc:Choice>
                <mc:Fallback>
                  <p:oleObj name="Equation" r:id="rId31" imgW="19304000" imgH="7607300" progId="Equation.3">
                    <p:embed/>
                    <p:pic>
                      <p:nvPicPr>
                        <p:cNvPr id="7215" name="Object 121">
                          <a:extLst>
                            <a:ext uri="{FF2B5EF4-FFF2-40B4-BE49-F238E27FC236}">
                              <a16:creationId xmlns:a16="http://schemas.microsoft.com/office/drawing/2014/main" id="{BA05D439-A853-AC4C-8144-F53C8ED45D0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9" y="3384"/>
                          <a:ext cx="528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16" name="Line 122">
              <a:extLst>
                <a:ext uri="{FF2B5EF4-FFF2-40B4-BE49-F238E27FC236}">
                  <a16:creationId xmlns:a16="http://schemas.microsoft.com/office/drawing/2014/main" id="{C1462A0C-83D0-5748-97BE-9F1C5611D6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4" y="336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17" name="Line 123">
              <a:extLst>
                <a:ext uri="{FF2B5EF4-FFF2-40B4-BE49-F238E27FC236}">
                  <a16:creationId xmlns:a16="http://schemas.microsoft.com/office/drawing/2014/main" id="{83E54139-4979-0540-A962-F6A24207AD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34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26" name="Text Box 4">
            <a:extLst>
              <a:ext uri="{FF2B5EF4-FFF2-40B4-BE49-F238E27FC236}">
                <a16:creationId xmlns:a16="http://schemas.microsoft.com/office/drawing/2014/main" id="{2074DABA-4C47-2B46-A136-DFAB07753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536" y="4077072"/>
            <a:ext cx="2130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dirty="0" smtClean="0">
                <a:solidFill>
                  <a:srgbClr val="000000"/>
                </a:solidFill>
              </a:rPr>
              <a:t>(3) 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结合律</a:t>
            </a:r>
          </a:p>
        </p:txBody>
      </p:sp>
      <p:graphicFrame>
        <p:nvGraphicFramePr>
          <p:cNvPr id="127" name="Object 5">
            <a:extLst>
              <a:ext uri="{FF2B5EF4-FFF2-40B4-BE49-F238E27FC236}">
                <a16:creationId xmlns:a16="http://schemas.microsoft.com/office/drawing/2014/main" id="{905773EC-BD41-4645-9B79-96FDEDA892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002060"/>
              </p:ext>
            </p:extLst>
          </p:nvPr>
        </p:nvGraphicFramePr>
        <p:xfrm>
          <a:off x="3830886" y="4110410"/>
          <a:ext cx="20542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176" name="Equation" r:id="rId33" imgW="47688500" imgH="10236200" progId="Equation.3">
                  <p:embed/>
                </p:oleObj>
              </mc:Choice>
              <mc:Fallback>
                <p:oleObj name="Equation" r:id="rId33" imgW="47688500" imgH="10236200" progId="Equation.3">
                  <p:embed/>
                  <p:pic>
                    <p:nvPicPr>
                      <p:cNvPr id="75781" name="Object 5">
                        <a:extLst>
                          <a:ext uri="{FF2B5EF4-FFF2-40B4-BE49-F238E27FC236}">
                            <a16:creationId xmlns:a16="http://schemas.microsoft.com/office/drawing/2014/main" id="{905773EC-BD41-4645-9B79-96FDEDA892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886" y="4110410"/>
                        <a:ext cx="20542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8" name="Group 129">
            <a:extLst>
              <a:ext uri="{FF2B5EF4-FFF2-40B4-BE49-F238E27FC236}">
                <a16:creationId xmlns:a16="http://schemas.microsoft.com/office/drawing/2014/main" id="{51B6A9F1-9FC7-2F4D-A03C-F6DB4E9747E1}"/>
              </a:ext>
            </a:extLst>
          </p:cNvPr>
          <p:cNvGrpSpPr>
            <a:grpSpLocks/>
          </p:cNvGrpSpPr>
          <p:nvPr/>
        </p:nvGrpSpPr>
        <p:grpSpPr bwMode="auto">
          <a:xfrm>
            <a:off x="2672011" y="4689846"/>
            <a:ext cx="1446213" cy="446088"/>
            <a:chOff x="904" y="1346"/>
            <a:chExt cx="911" cy="281"/>
          </a:xfrm>
        </p:grpSpPr>
        <p:sp>
          <p:nvSpPr>
            <p:cNvPr id="129" name="Line 14">
              <a:extLst>
                <a:ext uri="{FF2B5EF4-FFF2-40B4-BE49-F238E27FC236}">
                  <a16:creationId xmlns:a16="http://schemas.microsoft.com/office/drawing/2014/main" id="{2A0CD443-543A-8B42-9422-FD58CC0F96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3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30" name="Object 13">
              <a:extLst>
                <a:ext uri="{FF2B5EF4-FFF2-40B4-BE49-F238E27FC236}">
                  <a16:creationId xmlns:a16="http://schemas.microsoft.com/office/drawing/2014/main" id="{E2F1DD2C-E031-1944-88EC-2F9A643E42D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04" y="1371"/>
            <a:ext cx="911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77" name="Equation" r:id="rId35" imgW="33350200" imgH="9359900" progId="Equation.3">
                    <p:embed/>
                  </p:oleObj>
                </mc:Choice>
                <mc:Fallback>
                  <p:oleObj name="Equation" r:id="rId35" imgW="33350200" imgH="9359900" progId="Equation.3">
                    <p:embed/>
                    <p:pic>
                      <p:nvPicPr>
                        <p:cNvPr id="7287" name="Object 13">
                          <a:extLst>
                            <a:ext uri="{FF2B5EF4-FFF2-40B4-BE49-F238E27FC236}">
                              <a16:creationId xmlns:a16="http://schemas.microsoft.com/office/drawing/2014/main" id="{E2F1DD2C-E031-1944-88EC-2F9A643E42D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1371"/>
                          <a:ext cx="911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1" name="Line 15">
              <a:extLst>
                <a:ext uri="{FF2B5EF4-FFF2-40B4-BE49-F238E27FC236}">
                  <a16:creationId xmlns:a16="http://schemas.microsoft.com/office/drawing/2014/main" id="{11C34217-86BD-794B-BBB0-EFCA593DA0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1" y="134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32" name="Group 130">
            <a:extLst>
              <a:ext uri="{FF2B5EF4-FFF2-40B4-BE49-F238E27FC236}">
                <a16:creationId xmlns:a16="http://schemas.microsoft.com/office/drawing/2014/main" id="{052045B2-83AD-1A4B-913E-895F3372794F}"/>
              </a:ext>
            </a:extLst>
          </p:cNvPr>
          <p:cNvGrpSpPr>
            <a:grpSpLocks/>
          </p:cNvGrpSpPr>
          <p:nvPr/>
        </p:nvGrpSpPr>
        <p:grpSpPr bwMode="auto">
          <a:xfrm>
            <a:off x="4130924" y="4689846"/>
            <a:ext cx="1119187" cy="446088"/>
            <a:chOff x="1823" y="1346"/>
            <a:chExt cx="705" cy="281"/>
          </a:xfrm>
        </p:grpSpPr>
        <p:sp>
          <p:nvSpPr>
            <p:cNvPr id="133" name="Line 18">
              <a:extLst>
                <a:ext uri="{FF2B5EF4-FFF2-40B4-BE49-F238E27FC236}">
                  <a16:creationId xmlns:a16="http://schemas.microsoft.com/office/drawing/2014/main" id="{02A59F3A-D27F-9B45-8A28-510B248921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3" y="13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34" name="Object 17">
              <a:extLst>
                <a:ext uri="{FF2B5EF4-FFF2-40B4-BE49-F238E27FC236}">
                  <a16:creationId xmlns:a16="http://schemas.microsoft.com/office/drawing/2014/main" id="{E3F9351A-1AD3-1744-847E-BA7E763D982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4" y="1371"/>
            <a:ext cx="70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78" name="Equation" r:id="rId37" imgW="25742900" imgH="9359900" progId="Equation.3">
                    <p:embed/>
                  </p:oleObj>
                </mc:Choice>
                <mc:Fallback>
                  <p:oleObj name="Equation" r:id="rId37" imgW="25742900" imgH="9359900" progId="Equation.3">
                    <p:embed/>
                    <p:pic>
                      <p:nvPicPr>
                        <p:cNvPr id="7284" name="Object 17">
                          <a:extLst>
                            <a:ext uri="{FF2B5EF4-FFF2-40B4-BE49-F238E27FC236}">
                              <a16:creationId xmlns:a16="http://schemas.microsoft.com/office/drawing/2014/main" id="{E3F9351A-1AD3-1744-847E-BA7E763D982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1371"/>
                          <a:ext cx="70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5" name="Line 19">
              <a:extLst>
                <a:ext uri="{FF2B5EF4-FFF2-40B4-BE49-F238E27FC236}">
                  <a16:creationId xmlns:a16="http://schemas.microsoft.com/office/drawing/2014/main" id="{ECB9A908-606C-D047-B82E-CDE9C22EA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7" y="134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36" name="Group 131">
            <a:extLst>
              <a:ext uri="{FF2B5EF4-FFF2-40B4-BE49-F238E27FC236}">
                <a16:creationId xmlns:a16="http://schemas.microsoft.com/office/drawing/2014/main" id="{2A129A7E-3ACE-C140-BF4F-016EEB65A1A0}"/>
              </a:ext>
            </a:extLst>
          </p:cNvPr>
          <p:cNvGrpSpPr>
            <a:grpSpLocks/>
          </p:cNvGrpSpPr>
          <p:nvPr/>
        </p:nvGrpSpPr>
        <p:grpSpPr bwMode="auto">
          <a:xfrm>
            <a:off x="5275510" y="4689847"/>
            <a:ext cx="1422400" cy="454025"/>
            <a:chOff x="2544" y="1346"/>
            <a:chExt cx="896" cy="286"/>
          </a:xfrm>
        </p:grpSpPr>
        <p:graphicFrame>
          <p:nvGraphicFramePr>
            <p:cNvPr id="137" name="Object 21">
              <a:extLst>
                <a:ext uri="{FF2B5EF4-FFF2-40B4-BE49-F238E27FC236}">
                  <a16:creationId xmlns:a16="http://schemas.microsoft.com/office/drawing/2014/main" id="{A83B4DA8-844E-FC4E-87E6-CB7784BFF5B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44" y="1376"/>
            <a:ext cx="89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79" name="Equation" r:id="rId39" imgW="32766000" imgH="9359900" progId="Equation.3">
                    <p:embed/>
                  </p:oleObj>
                </mc:Choice>
                <mc:Fallback>
                  <p:oleObj name="Equation" r:id="rId39" imgW="32766000" imgH="9359900" progId="Equation.3">
                    <p:embed/>
                    <p:pic>
                      <p:nvPicPr>
                        <p:cNvPr id="7280" name="Object 21">
                          <a:extLst>
                            <a:ext uri="{FF2B5EF4-FFF2-40B4-BE49-F238E27FC236}">
                              <a16:creationId xmlns:a16="http://schemas.microsoft.com/office/drawing/2014/main" id="{A83B4DA8-844E-FC4E-87E6-CB7784BFF5B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1376"/>
                          <a:ext cx="89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8" name="Line 22">
              <a:extLst>
                <a:ext uri="{FF2B5EF4-FFF2-40B4-BE49-F238E27FC236}">
                  <a16:creationId xmlns:a16="http://schemas.microsoft.com/office/drawing/2014/main" id="{2A579E67-8B46-C849-A71A-E1D2283AA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65" y="13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9" name="Line 23">
              <a:extLst>
                <a:ext uri="{FF2B5EF4-FFF2-40B4-BE49-F238E27FC236}">
                  <a16:creationId xmlns:a16="http://schemas.microsoft.com/office/drawing/2014/main" id="{152BF9F0-82C5-3345-B4E0-2495C137E1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9" y="134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0" name="Group 24">
            <a:extLst>
              <a:ext uri="{FF2B5EF4-FFF2-40B4-BE49-F238E27FC236}">
                <a16:creationId xmlns:a16="http://schemas.microsoft.com/office/drawing/2014/main" id="{2F6DDBEE-A4A4-C04A-86D4-48CFF89B3B49}"/>
              </a:ext>
            </a:extLst>
          </p:cNvPr>
          <p:cNvGrpSpPr>
            <a:grpSpLocks/>
          </p:cNvGrpSpPr>
          <p:nvPr/>
        </p:nvGrpSpPr>
        <p:grpSpPr bwMode="auto">
          <a:xfrm>
            <a:off x="2633910" y="5296271"/>
            <a:ext cx="1739900" cy="420688"/>
            <a:chOff x="880" y="2016"/>
            <a:chExt cx="1096" cy="265"/>
          </a:xfrm>
        </p:grpSpPr>
        <p:graphicFrame>
          <p:nvGraphicFramePr>
            <p:cNvPr id="141" name="Object 25">
              <a:extLst>
                <a:ext uri="{FF2B5EF4-FFF2-40B4-BE49-F238E27FC236}">
                  <a16:creationId xmlns:a16="http://schemas.microsoft.com/office/drawing/2014/main" id="{EEC7D6D6-0F7A-2E4B-B8A6-B20F112A9F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80" y="2025"/>
            <a:ext cx="109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0" name="Equation" r:id="rId41" imgW="40081200" imgH="9359900" progId="Equation.3">
                    <p:embed/>
                  </p:oleObj>
                </mc:Choice>
                <mc:Fallback>
                  <p:oleObj name="Equation" r:id="rId41" imgW="40081200" imgH="9359900" progId="Equation.3">
                    <p:embed/>
                    <p:pic>
                      <p:nvPicPr>
                        <p:cNvPr id="7277" name="Object 25">
                          <a:extLst>
                            <a:ext uri="{FF2B5EF4-FFF2-40B4-BE49-F238E27FC236}">
                              <a16:creationId xmlns:a16="http://schemas.microsoft.com/office/drawing/2014/main" id="{EEC7D6D6-0F7A-2E4B-B8A6-B20F112A9F2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0" y="2025"/>
                          <a:ext cx="109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2" name="Line 26">
              <a:extLst>
                <a:ext uri="{FF2B5EF4-FFF2-40B4-BE49-F238E27FC236}">
                  <a16:creationId xmlns:a16="http://schemas.microsoft.com/office/drawing/2014/main" id="{707D783F-C967-4543-BB3C-AF3F976133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5" y="204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" name="Line 27">
              <a:extLst>
                <a:ext uri="{FF2B5EF4-FFF2-40B4-BE49-F238E27FC236}">
                  <a16:creationId xmlns:a16="http://schemas.microsoft.com/office/drawing/2014/main" id="{CC6CA434-84CA-8C43-B822-B19C842A1D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01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4" name="Group 28">
            <a:extLst>
              <a:ext uri="{FF2B5EF4-FFF2-40B4-BE49-F238E27FC236}">
                <a16:creationId xmlns:a16="http://schemas.microsoft.com/office/drawing/2014/main" id="{87569120-4B5D-ED42-B215-B2529AB39EE7}"/>
              </a:ext>
            </a:extLst>
          </p:cNvPr>
          <p:cNvGrpSpPr>
            <a:grpSpLocks/>
          </p:cNvGrpSpPr>
          <p:nvPr/>
        </p:nvGrpSpPr>
        <p:grpSpPr bwMode="auto">
          <a:xfrm>
            <a:off x="4492873" y="5296271"/>
            <a:ext cx="2095500" cy="433388"/>
            <a:chOff x="2051" y="2016"/>
            <a:chExt cx="1320" cy="273"/>
          </a:xfrm>
        </p:grpSpPr>
        <p:graphicFrame>
          <p:nvGraphicFramePr>
            <p:cNvPr id="145" name="Object 29">
              <a:extLst>
                <a:ext uri="{FF2B5EF4-FFF2-40B4-BE49-F238E27FC236}">
                  <a16:creationId xmlns:a16="http://schemas.microsoft.com/office/drawing/2014/main" id="{11FFCF96-4350-6E41-94E8-1C59E1E582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51" y="2017"/>
            <a:ext cx="132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1" name="Equation" r:id="rId43" imgW="48272700" imgH="9944100" progId="Equation.3">
                    <p:embed/>
                  </p:oleObj>
                </mc:Choice>
                <mc:Fallback>
                  <p:oleObj name="Equation" r:id="rId43" imgW="48272700" imgH="9944100" progId="Equation.3">
                    <p:embed/>
                    <p:pic>
                      <p:nvPicPr>
                        <p:cNvPr id="7274" name="Object 29">
                          <a:extLst>
                            <a:ext uri="{FF2B5EF4-FFF2-40B4-BE49-F238E27FC236}">
                              <a16:creationId xmlns:a16="http://schemas.microsoft.com/office/drawing/2014/main" id="{11FFCF96-4350-6E41-94E8-1C59E1E582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1" y="2017"/>
                          <a:ext cx="132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6" name="Line 30">
              <a:extLst>
                <a:ext uri="{FF2B5EF4-FFF2-40B4-BE49-F238E27FC236}">
                  <a16:creationId xmlns:a16="http://schemas.microsoft.com/office/drawing/2014/main" id="{43590F14-AB78-034A-93A3-61F9F88208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5" y="206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7" name="Line 31">
              <a:extLst>
                <a:ext uri="{FF2B5EF4-FFF2-40B4-BE49-F238E27FC236}">
                  <a16:creationId xmlns:a16="http://schemas.microsoft.com/office/drawing/2014/main" id="{1A06EBA3-F86C-E444-AA90-4A374C66A4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1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8" name="Group 32">
            <a:extLst>
              <a:ext uri="{FF2B5EF4-FFF2-40B4-BE49-F238E27FC236}">
                <a16:creationId xmlns:a16="http://schemas.microsoft.com/office/drawing/2014/main" id="{EF288B19-D002-EE41-9D38-9C60C0F5AAC1}"/>
              </a:ext>
            </a:extLst>
          </p:cNvPr>
          <p:cNvGrpSpPr>
            <a:grpSpLocks/>
          </p:cNvGrpSpPr>
          <p:nvPr/>
        </p:nvGrpSpPr>
        <p:grpSpPr bwMode="auto">
          <a:xfrm>
            <a:off x="4513510" y="5866185"/>
            <a:ext cx="1765300" cy="420687"/>
            <a:chOff x="3408" y="2016"/>
            <a:chExt cx="1112" cy="265"/>
          </a:xfrm>
        </p:grpSpPr>
        <p:graphicFrame>
          <p:nvGraphicFramePr>
            <p:cNvPr id="149" name="Object 33">
              <a:extLst>
                <a:ext uri="{FF2B5EF4-FFF2-40B4-BE49-F238E27FC236}">
                  <a16:creationId xmlns:a16="http://schemas.microsoft.com/office/drawing/2014/main" id="{9BAAD3DE-F6E9-3E40-8A85-5346962907D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08" y="2025"/>
            <a:ext cx="111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2" name="Equation" r:id="rId45" imgW="40665400" imgH="9359900" progId="Equation.3">
                    <p:embed/>
                  </p:oleObj>
                </mc:Choice>
                <mc:Fallback>
                  <p:oleObj name="Equation" r:id="rId45" imgW="40665400" imgH="9359900" progId="Equation.3">
                    <p:embed/>
                    <p:pic>
                      <p:nvPicPr>
                        <p:cNvPr id="7271" name="Object 33">
                          <a:extLst>
                            <a:ext uri="{FF2B5EF4-FFF2-40B4-BE49-F238E27FC236}">
                              <a16:creationId xmlns:a16="http://schemas.microsoft.com/office/drawing/2014/main" id="{9BAAD3DE-F6E9-3E40-8A85-5346962907D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025"/>
                          <a:ext cx="111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0" name="Line 34">
              <a:extLst>
                <a:ext uri="{FF2B5EF4-FFF2-40B4-BE49-F238E27FC236}">
                  <a16:creationId xmlns:a16="http://schemas.microsoft.com/office/drawing/2014/main" id="{79ACA17B-3C3C-A746-9C98-4CEE21BF6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4" y="2049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1" name="Line 35">
              <a:extLst>
                <a:ext uri="{FF2B5EF4-FFF2-40B4-BE49-F238E27FC236}">
                  <a16:creationId xmlns:a16="http://schemas.microsoft.com/office/drawing/2014/main" id="{83E3C1BD-53E2-3F49-BBC7-DFA5A28FB9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1" y="201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52" name="Line 57">
            <a:extLst>
              <a:ext uri="{FF2B5EF4-FFF2-40B4-BE49-F238E27FC236}">
                <a16:creationId xmlns:a16="http://schemas.microsoft.com/office/drawing/2014/main" id="{C0035F26-DA79-8A4E-A92A-3ACC4B9F51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90110" y="4036144"/>
            <a:ext cx="838200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3" name="Line 58">
            <a:extLst>
              <a:ext uri="{FF2B5EF4-FFF2-40B4-BE49-F238E27FC236}">
                <a16:creationId xmlns:a16="http://schemas.microsoft.com/office/drawing/2014/main" id="{B689B8AC-F146-7344-93FF-631C12C4BC8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8310" y="4036144"/>
            <a:ext cx="685800" cy="457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4" name="Line 59">
            <a:extLst>
              <a:ext uri="{FF2B5EF4-FFF2-40B4-BE49-F238E27FC236}">
                <a16:creationId xmlns:a16="http://schemas.microsoft.com/office/drawing/2014/main" id="{D167C4F7-1AA7-404B-AC64-43DB992837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90110" y="4493344"/>
            <a:ext cx="1524000" cy="5334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5" name="Line 60">
            <a:extLst>
              <a:ext uri="{FF2B5EF4-FFF2-40B4-BE49-F238E27FC236}">
                <a16:creationId xmlns:a16="http://schemas.microsoft.com/office/drawing/2014/main" id="{200D3D53-5777-1643-AED2-6F5A36305CB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7711" y="5642247"/>
            <a:ext cx="2339975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6" name="Line 61">
            <a:extLst>
              <a:ext uri="{FF2B5EF4-FFF2-40B4-BE49-F238E27FC236}">
                <a16:creationId xmlns:a16="http://schemas.microsoft.com/office/drawing/2014/main" id="{C86396B8-ECCE-224A-816B-4A21E8881E5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90110" y="5026744"/>
            <a:ext cx="0" cy="615503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7" name="Line 62">
            <a:extLst>
              <a:ext uri="{FF2B5EF4-FFF2-40B4-BE49-F238E27FC236}">
                <a16:creationId xmlns:a16="http://schemas.microsoft.com/office/drawing/2014/main" id="{DCE654CE-985C-3640-A983-897464BCC282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8310" y="4036144"/>
            <a:ext cx="0" cy="1606103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8" name="Line 65">
            <a:extLst>
              <a:ext uri="{FF2B5EF4-FFF2-40B4-BE49-F238E27FC236}">
                <a16:creationId xmlns:a16="http://schemas.microsoft.com/office/drawing/2014/main" id="{D37C99E6-948E-B048-9A76-C774A8EAEA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314110" y="4493344"/>
            <a:ext cx="0" cy="1148903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59" name="Group 68">
            <a:extLst>
              <a:ext uri="{FF2B5EF4-FFF2-40B4-BE49-F238E27FC236}">
                <a16:creationId xmlns:a16="http://schemas.microsoft.com/office/drawing/2014/main" id="{A1EDDEA8-3DB9-9D46-844A-4CFAFABC2742}"/>
              </a:ext>
            </a:extLst>
          </p:cNvPr>
          <p:cNvGrpSpPr>
            <a:grpSpLocks/>
          </p:cNvGrpSpPr>
          <p:nvPr/>
        </p:nvGrpSpPr>
        <p:grpSpPr bwMode="auto">
          <a:xfrm>
            <a:off x="9771310" y="5261247"/>
            <a:ext cx="230188" cy="304800"/>
            <a:chOff x="5376" y="1584"/>
            <a:chExt cx="145" cy="192"/>
          </a:xfrm>
        </p:grpSpPr>
        <p:graphicFrame>
          <p:nvGraphicFramePr>
            <p:cNvPr id="160" name="Object 69">
              <a:extLst>
                <a:ext uri="{FF2B5EF4-FFF2-40B4-BE49-F238E27FC236}">
                  <a16:creationId xmlns:a16="http://schemas.microsoft.com/office/drawing/2014/main" id="{CCD38542-871A-6945-9A76-ED5254AA47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87" y="1624"/>
            <a:ext cx="129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3" name="Equation" r:id="rId47" imgW="4686300" imgH="5562600" progId="Equation.3">
                    <p:embed/>
                  </p:oleObj>
                </mc:Choice>
                <mc:Fallback>
                  <p:oleObj name="Equation" r:id="rId47" imgW="4686300" imgH="5562600" progId="Equation.3">
                    <p:embed/>
                    <p:pic>
                      <p:nvPicPr>
                        <p:cNvPr id="7255" name="Object 69">
                          <a:extLst>
                            <a:ext uri="{FF2B5EF4-FFF2-40B4-BE49-F238E27FC236}">
                              <a16:creationId xmlns:a16="http://schemas.microsoft.com/office/drawing/2014/main" id="{CCD38542-871A-6945-9A76-ED5254AA472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87" y="1624"/>
                          <a:ext cx="129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1" name="Line 70">
              <a:extLst>
                <a:ext uri="{FF2B5EF4-FFF2-40B4-BE49-F238E27FC236}">
                  <a16:creationId xmlns:a16="http://schemas.microsoft.com/office/drawing/2014/main" id="{41D40CB6-9998-7146-9A22-0552559383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76" y="158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62" name="Group 71">
            <a:extLst>
              <a:ext uri="{FF2B5EF4-FFF2-40B4-BE49-F238E27FC236}">
                <a16:creationId xmlns:a16="http://schemas.microsoft.com/office/drawing/2014/main" id="{8A7C1517-5FCD-684F-BB4B-A9DDC42AFC6B}"/>
              </a:ext>
            </a:extLst>
          </p:cNvPr>
          <p:cNvGrpSpPr>
            <a:grpSpLocks/>
          </p:cNvGrpSpPr>
          <p:nvPr/>
        </p:nvGrpSpPr>
        <p:grpSpPr bwMode="auto">
          <a:xfrm>
            <a:off x="8120310" y="4923556"/>
            <a:ext cx="1054100" cy="433388"/>
            <a:chOff x="4192" y="1423"/>
            <a:chExt cx="664" cy="273"/>
          </a:xfrm>
        </p:grpSpPr>
        <p:graphicFrame>
          <p:nvGraphicFramePr>
            <p:cNvPr id="163" name="Object 72">
              <a:extLst>
                <a:ext uri="{FF2B5EF4-FFF2-40B4-BE49-F238E27FC236}">
                  <a16:creationId xmlns:a16="http://schemas.microsoft.com/office/drawing/2014/main" id="{56072B34-8781-1047-8E99-D028F844CCF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92" y="1440"/>
            <a:ext cx="6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4" name="Equation" r:id="rId49" imgW="24282400" imgH="9359900" progId="Equation.3">
                    <p:embed/>
                  </p:oleObj>
                </mc:Choice>
                <mc:Fallback>
                  <p:oleObj name="Equation" r:id="rId49" imgW="24282400" imgH="9359900" progId="Equation.3">
                    <p:embed/>
                    <p:pic>
                      <p:nvPicPr>
                        <p:cNvPr id="7252" name="Object 72">
                          <a:extLst>
                            <a:ext uri="{FF2B5EF4-FFF2-40B4-BE49-F238E27FC236}">
                              <a16:creationId xmlns:a16="http://schemas.microsoft.com/office/drawing/2014/main" id="{56072B34-8781-1047-8E99-D028F844CCF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2" y="1440"/>
                          <a:ext cx="6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" name="Line 73">
              <a:extLst>
                <a:ext uri="{FF2B5EF4-FFF2-40B4-BE49-F238E27FC236}">
                  <a16:creationId xmlns:a16="http://schemas.microsoft.com/office/drawing/2014/main" id="{A6CCEA79-64C5-3848-B696-5C7F316A4B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72" y="146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5" name="Line 74">
              <a:extLst>
                <a:ext uri="{FF2B5EF4-FFF2-40B4-BE49-F238E27FC236}">
                  <a16:creationId xmlns:a16="http://schemas.microsoft.com/office/drawing/2014/main" id="{F68CED0E-2381-B140-A000-C6B07786FC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4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66" name="Group 75">
            <a:extLst>
              <a:ext uri="{FF2B5EF4-FFF2-40B4-BE49-F238E27FC236}">
                <a16:creationId xmlns:a16="http://schemas.microsoft.com/office/drawing/2014/main" id="{08212818-CBA2-8D45-A179-18E2D4732948}"/>
              </a:ext>
            </a:extLst>
          </p:cNvPr>
          <p:cNvGrpSpPr>
            <a:grpSpLocks/>
          </p:cNvGrpSpPr>
          <p:nvPr/>
        </p:nvGrpSpPr>
        <p:grpSpPr bwMode="auto">
          <a:xfrm>
            <a:off x="9022011" y="3933056"/>
            <a:ext cx="250825" cy="366713"/>
            <a:chOff x="4760" y="777"/>
            <a:chExt cx="158" cy="231"/>
          </a:xfrm>
        </p:grpSpPr>
        <p:graphicFrame>
          <p:nvGraphicFramePr>
            <p:cNvPr id="167" name="Object 76">
              <a:extLst>
                <a:ext uri="{FF2B5EF4-FFF2-40B4-BE49-F238E27FC236}">
                  <a16:creationId xmlns:a16="http://schemas.microsoft.com/office/drawing/2014/main" id="{6B9412F2-0667-544E-A07E-E5D4EB3EF2E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82" y="800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5" name="Equation" r:id="rId51" imgW="4978400" imgH="7607300" progId="Equation.3">
                    <p:embed/>
                  </p:oleObj>
                </mc:Choice>
                <mc:Fallback>
                  <p:oleObj name="Equation" r:id="rId51" imgW="4978400" imgH="7607300" progId="Equation.3">
                    <p:embed/>
                    <p:pic>
                      <p:nvPicPr>
                        <p:cNvPr id="7250" name="Object 76">
                          <a:extLst>
                            <a:ext uri="{FF2B5EF4-FFF2-40B4-BE49-F238E27FC236}">
                              <a16:creationId xmlns:a16="http://schemas.microsoft.com/office/drawing/2014/main" id="{6B9412F2-0667-544E-A07E-E5D4EB3EF2E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2" y="800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8" name="Line 77">
              <a:extLst>
                <a:ext uri="{FF2B5EF4-FFF2-40B4-BE49-F238E27FC236}">
                  <a16:creationId xmlns:a16="http://schemas.microsoft.com/office/drawing/2014/main" id="{B17D0AA7-D009-9D4C-9D38-0EF1494D1C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60" y="77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69" name="Group 78">
            <a:extLst>
              <a:ext uri="{FF2B5EF4-FFF2-40B4-BE49-F238E27FC236}">
                <a16:creationId xmlns:a16="http://schemas.microsoft.com/office/drawing/2014/main" id="{F18147BA-FAE8-BB47-A790-DEE9A12BEC95}"/>
              </a:ext>
            </a:extLst>
          </p:cNvPr>
          <p:cNvGrpSpPr>
            <a:grpSpLocks/>
          </p:cNvGrpSpPr>
          <p:nvPr/>
        </p:nvGrpSpPr>
        <p:grpSpPr bwMode="auto">
          <a:xfrm>
            <a:off x="7956799" y="4264744"/>
            <a:ext cx="255587" cy="304800"/>
            <a:chOff x="4089" y="1008"/>
            <a:chExt cx="161" cy="192"/>
          </a:xfrm>
        </p:grpSpPr>
        <p:graphicFrame>
          <p:nvGraphicFramePr>
            <p:cNvPr id="170" name="Object 79">
              <a:extLst>
                <a:ext uri="{FF2B5EF4-FFF2-40B4-BE49-F238E27FC236}">
                  <a16:creationId xmlns:a16="http://schemas.microsoft.com/office/drawing/2014/main" id="{25AF4BDE-58BF-594D-AA95-BE87ED19FD9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06" y="104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6" name="Equation" r:id="rId53" imgW="5270500" imgH="5562600" progId="Equation.3">
                    <p:embed/>
                  </p:oleObj>
                </mc:Choice>
                <mc:Fallback>
                  <p:oleObj name="Equation" r:id="rId53" imgW="5270500" imgH="5562600" progId="Equation.3">
                    <p:embed/>
                    <p:pic>
                      <p:nvPicPr>
                        <p:cNvPr id="7248" name="Object 79">
                          <a:extLst>
                            <a:ext uri="{FF2B5EF4-FFF2-40B4-BE49-F238E27FC236}">
                              <a16:creationId xmlns:a16="http://schemas.microsoft.com/office/drawing/2014/main" id="{25AF4BDE-58BF-594D-AA95-BE87ED19FD9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6" y="104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1" name="Line 80">
              <a:extLst>
                <a:ext uri="{FF2B5EF4-FFF2-40B4-BE49-F238E27FC236}">
                  <a16:creationId xmlns:a16="http://schemas.microsoft.com/office/drawing/2014/main" id="{88B7FBF1-C5B9-2349-9663-D4110EC887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9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2" name="Group 81">
            <a:extLst>
              <a:ext uri="{FF2B5EF4-FFF2-40B4-BE49-F238E27FC236}">
                <a16:creationId xmlns:a16="http://schemas.microsoft.com/office/drawing/2014/main" id="{748A972C-D8FB-8847-BFCA-D06D3EE5F210}"/>
              </a:ext>
            </a:extLst>
          </p:cNvPr>
          <p:cNvGrpSpPr>
            <a:grpSpLocks/>
          </p:cNvGrpSpPr>
          <p:nvPr/>
        </p:nvGrpSpPr>
        <p:grpSpPr bwMode="auto">
          <a:xfrm>
            <a:off x="8780710" y="5718447"/>
            <a:ext cx="812800" cy="406400"/>
            <a:chOff x="4616" y="2112"/>
            <a:chExt cx="569" cy="284"/>
          </a:xfrm>
        </p:grpSpPr>
        <p:graphicFrame>
          <p:nvGraphicFramePr>
            <p:cNvPr id="173" name="Object 82">
              <a:extLst>
                <a:ext uri="{FF2B5EF4-FFF2-40B4-BE49-F238E27FC236}">
                  <a16:creationId xmlns:a16="http://schemas.microsoft.com/office/drawing/2014/main" id="{AAEB034B-BCA9-AB4F-AFD6-5BE16EE5E53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16" y="2116"/>
            <a:ext cx="56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7" name="Equation" r:id="rId55" imgW="20777200" imgH="10236200" progId="Equation.3">
                    <p:embed/>
                  </p:oleObj>
                </mc:Choice>
                <mc:Fallback>
                  <p:oleObj name="Equation" r:id="rId55" imgW="20777200" imgH="10236200" progId="Equation.3">
                    <p:embed/>
                    <p:pic>
                      <p:nvPicPr>
                        <p:cNvPr id="7246" name="Object 82">
                          <a:extLst>
                            <a:ext uri="{FF2B5EF4-FFF2-40B4-BE49-F238E27FC236}">
                              <a16:creationId xmlns:a16="http://schemas.microsoft.com/office/drawing/2014/main" id="{AAEB034B-BCA9-AB4F-AFD6-5BE16EE5E53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6" y="2116"/>
                          <a:ext cx="56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" name="Line 83">
              <a:extLst>
                <a:ext uri="{FF2B5EF4-FFF2-40B4-BE49-F238E27FC236}">
                  <a16:creationId xmlns:a16="http://schemas.microsoft.com/office/drawing/2014/main" id="{855CD606-E74E-D848-8004-C6E9948B70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" y="211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5" name="Group 84">
            <a:extLst>
              <a:ext uri="{FF2B5EF4-FFF2-40B4-BE49-F238E27FC236}">
                <a16:creationId xmlns:a16="http://schemas.microsoft.com/office/drawing/2014/main" id="{C509C3FA-DCFE-B543-B39C-B0844F82CCB6}"/>
              </a:ext>
            </a:extLst>
          </p:cNvPr>
          <p:cNvGrpSpPr>
            <a:grpSpLocks/>
          </p:cNvGrpSpPr>
          <p:nvPr/>
        </p:nvGrpSpPr>
        <p:grpSpPr bwMode="auto">
          <a:xfrm>
            <a:off x="7713911" y="5731147"/>
            <a:ext cx="822325" cy="400050"/>
            <a:chOff x="3984" y="2120"/>
            <a:chExt cx="576" cy="280"/>
          </a:xfrm>
        </p:grpSpPr>
        <p:graphicFrame>
          <p:nvGraphicFramePr>
            <p:cNvPr id="176" name="Object 85">
              <a:extLst>
                <a:ext uri="{FF2B5EF4-FFF2-40B4-BE49-F238E27FC236}">
                  <a16:creationId xmlns:a16="http://schemas.microsoft.com/office/drawing/2014/main" id="{07888BB0-B253-EC4E-9BB3-5241D355D23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84" y="2120"/>
            <a:ext cx="57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8" name="Equation" r:id="rId57" imgW="21069300" imgH="10236200" progId="Equation.3">
                    <p:embed/>
                  </p:oleObj>
                </mc:Choice>
                <mc:Fallback>
                  <p:oleObj name="Equation" r:id="rId57" imgW="21069300" imgH="10236200" progId="Equation.3">
                    <p:embed/>
                    <p:pic>
                      <p:nvPicPr>
                        <p:cNvPr id="7244" name="Object 85">
                          <a:extLst>
                            <a:ext uri="{FF2B5EF4-FFF2-40B4-BE49-F238E27FC236}">
                              <a16:creationId xmlns:a16="http://schemas.microsoft.com/office/drawing/2014/main" id="{07888BB0-B253-EC4E-9BB3-5241D355D23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2120"/>
                          <a:ext cx="57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7" name="Line 86">
              <a:extLst>
                <a:ext uri="{FF2B5EF4-FFF2-40B4-BE49-F238E27FC236}">
                  <a16:creationId xmlns:a16="http://schemas.microsoft.com/office/drawing/2014/main" id="{4413BD7D-10E5-AB49-B2AB-9698F25F44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5" y="216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8" name="Group 126">
            <a:extLst>
              <a:ext uri="{FF2B5EF4-FFF2-40B4-BE49-F238E27FC236}">
                <a16:creationId xmlns:a16="http://schemas.microsoft.com/office/drawing/2014/main" id="{21E02376-D5CB-C54C-8DE2-E340339458E1}"/>
              </a:ext>
            </a:extLst>
          </p:cNvPr>
          <p:cNvGrpSpPr>
            <a:grpSpLocks/>
          </p:cNvGrpSpPr>
          <p:nvPr/>
        </p:nvGrpSpPr>
        <p:grpSpPr bwMode="auto">
          <a:xfrm>
            <a:off x="7850436" y="6266135"/>
            <a:ext cx="1539875" cy="403225"/>
            <a:chOff x="4128" y="2304"/>
            <a:chExt cx="1080" cy="280"/>
          </a:xfrm>
        </p:grpSpPr>
        <p:graphicFrame>
          <p:nvGraphicFramePr>
            <p:cNvPr id="179" name="Object 64">
              <a:extLst>
                <a:ext uri="{FF2B5EF4-FFF2-40B4-BE49-F238E27FC236}">
                  <a16:creationId xmlns:a16="http://schemas.microsoft.com/office/drawing/2014/main" id="{F968163C-F96C-9B47-9818-D28D40993E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28" y="2304"/>
            <a:ext cx="108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1189" name="Equation" r:id="rId59" imgW="39497000" imgH="10236200" progId="Equation.3">
                    <p:embed/>
                  </p:oleObj>
                </mc:Choice>
                <mc:Fallback>
                  <p:oleObj name="Equation" r:id="rId59" imgW="39497000" imgH="10236200" progId="Equation.3">
                    <p:embed/>
                    <p:pic>
                      <p:nvPicPr>
                        <p:cNvPr id="7212" name="Object 64">
                          <a:extLst>
                            <a:ext uri="{FF2B5EF4-FFF2-40B4-BE49-F238E27FC236}">
                              <a16:creationId xmlns:a16="http://schemas.microsoft.com/office/drawing/2014/main" id="{F968163C-F96C-9B47-9818-D28D40993EE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2304"/>
                          <a:ext cx="108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0" name="Line 124">
              <a:extLst>
                <a:ext uri="{FF2B5EF4-FFF2-40B4-BE49-F238E27FC236}">
                  <a16:creationId xmlns:a16="http://schemas.microsoft.com/office/drawing/2014/main" id="{34F09698-1CE9-D241-89F3-9847D9919E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4" y="23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81" name="Line 125">
              <a:extLst>
                <a:ext uri="{FF2B5EF4-FFF2-40B4-BE49-F238E27FC236}">
                  <a16:creationId xmlns:a16="http://schemas.microsoft.com/office/drawing/2014/main" id="{B02D10D6-2AF0-6D47-9370-C8E8AD9E61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4" y="230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82" name="Line 63">
            <a:extLst>
              <a:ext uri="{FF2B5EF4-FFF2-40B4-BE49-F238E27FC236}">
                <a16:creationId xmlns:a16="http://schemas.microsoft.com/office/drawing/2014/main" id="{AA686575-887F-FD4F-A5F2-A39AB7B8FAA1}"/>
              </a:ext>
            </a:extLst>
          </p:cNvPr>
          <p:cNvSpPr>
            <a:spLocks noChangeShapeType="1"/>
          </p:cNvSpPr>
          <p:nvPr/>
        </p:nvSpPr>
        <p:spPr bwMode="auto">
          <a:xfrm>
            <a:off x="7790110" y="5642247"/>
            <a:ext cx="15240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83" name="Line 67">
            <a:extLst>
              <a:ext uri="{FF2B5EF4-FFF2-40B4-BE49-F238E27FC236}">
                <a16:creationId xmlns:a16="http://schemas.microsoft.com/office/drawing/2014/main" id="{78158B31-7572-6D46-BECE-8BCDAA4E139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90110" y="5642247"/>
            <a:ext cx="8382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84" name="Line 66">
            <a:extLst>
              <a:ext uri="{FF2B5EF4-FFF2-40B4-BE49-F238E27FC236}">
                <a16:creationId xmlns:a16="http://schemas.microsoft.com/office/drawing/2014/main" id="{97213008-307B-634D-93D7-804EB09F64DD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8310" y="5642247"/>
            <a:ext cx="685800" cy="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3693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5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5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5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5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5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5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5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5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5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5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0"/>
                            </p:stCondLst>
                            <p:childTnLst>
                              <p:par>
                                <p:cTn id="1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00"/>
                            </p:stCondLst>
                            <p:childTnLst>
                              <p:par>
                                <p:cTn id="1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autoUpdateAnimBg="0"/>
      <p:bldP spid="75812" grpId="0" build="p" autoUpdateAnimBg="0"/>
      <p:bldP spid="75822" grpId="0" build="p" autoUpdateAnimBg="0"/>
      <p:bldP spid="75827" grpId="0" build="p" autoUpdateAnimBg="0" advAuto="0"/>
      <p:bldP spid="12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7" name="Line 5">
            <a:extLst>
              <a:ext uri="{FF2B5EF4-FFF2-40B4-BE49-F238E27FC236}">
                <a16:creationId xmlns:a16="http://schemas.microsoft.com/office/drawing/2014/main" id="{544E1323-73FD-2F4C-B888-64E8A5D916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74000" y="1765300"/>
            <a:ext cx="890588" cy="116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5718" name="Line 6">
            <a:extLst>
              <a:ext uri="{FF2B5EF4-FFF2-40B4-BE49-F238E27FC236}">
                <a16:creationId xmlns:a16="http://schemas.microsoft.com/office/drawing/2014/main" id="{7403253D-7C4E-F44B-8227-0F8EDCA528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64476" y="2362201"/>
            <a:ext cx="2206625" cy="5810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5719" name="Line 7">
            <a:extLst>
              <a:ext uri="{FF2B5EF4-FFF2-40B4-BE49-F238E27FC236}">
                <a16:creationId xmlns:a16="http://schemas.microsoft.com/office/drawing/2014/main" id="{750B2D11-FF17-3742-965F-3B4B37F724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753476" y="1774826"/>
            <a:ext cx="1317625" cy="5873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197" name="Rectangle 13">
            <a:extLst>
              <a:ext uri="{FF2B5EF4-FFF2-40B4-BE49-F238E27FC236}">
                <a16:creationId xmlns:a16="http://schemas.microsoft.com/office/drawing/2014/main" id="{11A22071-0ECA-D640-9346-67219BF4B4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548680"/>
            <a:ext cx="44958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7.3</a:t>
            </a:r>
            <a:r>
              <a:rPr lang="en-US" altLang="zh-CN" sz="2800" b="1" dirty="0" smtClean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dirty="0" smtClean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证明三角形余弦</a:t>
            </a:r>
            <a:r>
              <a:rPr lang="zh-CN" altLang="en-US" sz="2800" dirty="0" smtClean="0">
                <a:solidFill>
                  <a:schemeClr val="bg2"/>
                </a:solidFill>
                <a:ea typeface="楷体_GB2312" pitchFamily="49" charset="-122"/>
              </a:rPr>
              <a:t>定理</a:t>
            </a:r>
            <a:r>
              <a:rPr lang="en-US" altLang="zh-CN" sz="2800" dirty="0" smtClean="0">
                <a:solidFill>
                  <a:schemeClr val="bg2"/>
                </a:solidFill>
                <a:ea typeface="楷体_GB2312" pitchFamily="49" charset="-122"/>
              </a:rPr>
              <a:t>:</a:t>
            </a:r>
            <a:endParaRPr lang="zh-CN" altLang="en-US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8198" name="Object 17">
            <a:extLst>
              <a:ext uri="{FF2B5EF4-FFF2-40B4-BE49-F238E27FC236}">
                <a16:creationId xmlns:a16="http://schemas.microsoft.com/office/drawing/2014/main" id="{061C5B0E-6305-504E-9ADA-3E76D7148D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072915"/>
              </p:ext>
            </p:extLst>
          </p:nvPr>
        </p:nvGraphicFramePr>
        <p:xfrm>
          <a:off x="6775450" y="586227"/>
          <a:ext cx="35274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80" name="Equation" r:id="rId3" imgW="81622900" imgH="10236200" progId="Equation.3">
                  <p:embed/>
                </p:oleObj>
              </mc:Choice>
              <mc:Fallback>
                <p:oleObj name="Equation" r:id="rId3" imgW="81622900" imgH="10236200" progId="Equation.3">
                  <p:embed/>
                  <p:pic>
                    <p:nvPicPr>
                      <p:cNvPr id="8198" name="Object 17">
                        <a:extLst>
                          <a:ext uri="{FF2B5EF4-FFF2-40B4-BE49-F238E27FC236}">
                            <a16:creationId xmlns:a16="http://schemas.microsoft.com/office/drawing/2014/main" id="{061C5B0E-6305-504E-9ADA-3E76D7148D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5450" y="586227"/>
                        <a:ext cx="35274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30" name="Text Box 18">
            <a:extLst>
              <a:ext uri="{FF2B5EF4-FFF2-40B4-BE49-F238E27FC236}">
                <a16:creationId xmlns:a16="http://schemas.microsoft.com/office/drawing/2014/main" id="{ED81B293-916A-8D42-820E-5F593350A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9950" y="1520826"/>
            <a:ext cx="1670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 </a:t>
            </a:r>
            <a:r>
              <a:rPr lang="zh-CN" altLang="en-US" dirty="0">
                <a:solidFill>
                  <a:srgbClr val="000000"/>
                </a:solidFill>
              </a:rPr>
              <a:t>如图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15731" name="Text Box 19">
            <a:extLst>
              <a:ext uri="{FF2B5EF4-FFF2-40B4-BE49-F238E27FC236}">
                <a16:creationId xmlns:a16="http://schemas.microsoft.com/office/drawing/2014/main" id="{DE17AA56-BD84-7B41-A5E7-2EBC636D5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7574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115732" name="Freeform 20">
            <a:extLst>
              <a:ext uri="{FF2B5EF4-FFF2-40B4-BE49-F238E27FC236}">
                <a16:creationId xmlns:a16="http://schemas.microsoft.com/office/drawing/2014/main" id="{49E0CA28-589A-1F49-B1A4-F698004C00F3}"/>
              </a:ext>
            </a:extLst>
          </p:cNvPr>
          <p:cNvSpPr>
            <a:spLocks/>
          </p:cNvSpPr>
          <p:nvPr/>
        </p:nvSpPr>
        <p:spPr bwMode="auto">
          <a:xfrm>
            <a:off x="4191000" y="3886200"/>
            <a:ext cx="1371600" cy="228600"/>
          </a:xfrm>
          <a:custGeom>
            <a:avLst/>
            <a:gdLst>
              <a:gd name="T0" fmla="*/ 0 w 864"/>
              <a:gd name="T1" fmla="*/ 0 h 240"/>
              <a:gd name="T2" fmla="*/ 609600 w 864"/>
              <a:gd name="T3" fmla="*/ 228600 h 240"/>
              <a:gd name="T4" fmla="*/ 1371600 w 864"/>
              <a:gd name="T5" fmla="*/ 0 h 2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240">
                <a:moveTo>
                  <a:pt x="0" y="0"/>
                </a:moveTo>
                <a:cubicBezTo>
                  <a:pt x="120" y="120"/>
                  <a:pt x="240" y="240"/>
                  <a:pt x="384" y="240"/>
                </a:cubicBezTo>
                <a:cubicBezTo>
                  <a:pt x="528" y="240"/>
                  <a:pt x="784" y="40"/>
                  <a:pt x="864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5733" name="Freeform 21">
            <a:extLst>
              <a:ext uri="{FF2B5EF4-FFF2-40B4-BE49-F238E27FC236}">
                <a16:creationId xmlns:a16="http://schemas.microsoft.com/office/drawing/2014/main" id="{FC4E87C9-4B38-804E-8D40-234CD4762B9A}"/>
              </a:ext>
            </a:extLst>
          </p:cNvPr>
          <p:cNvSpPr>
            <a:spLocks/>
          </p:cNvSpPr>
          <p:nvPr/>
        </p:nvSpPr>
        <p:spPr bwMode="auto">
          <a:xfrm>
            <a:off x="4724400" y="3886200"/>
            <a:ext cx="1371600" cy="228600"/>
          </a:xfrm>
          <a:custGeom>
            <a:avLst/>
            <a:gdLst>
              <a:gd name="T0" fmla="*/ 0 w 864"/>
              <a:gd name="T1" fmla="*/ 0 h 240"/>
              <a:gd name="T2" fmla="*/ 609600 w 864"/>
              <a:gd name="T3" fmla="*/ 228600 h 240"/>
              <a:gd name="T4" fmla="*/ 1371600 w 864"/>
              <a:gd name="T5" fmla="*/ 0 h 2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240">
                <a:moveTo>
                  <a:pt x="0" y="0"/>
                </a:moveTo>
                <a:cubicBezTo>
                  <a:pt x="120" y="120"/>
                  <a:pt x="240" y="240"/>
                  <a:pt x="384" y="240"/>
                </a:cubicBezTo>
                <a:cubicBezTo>
                  <a:pt x="528" y="240"/>
                  <a:pt x="784" y="40"/>
                  <a:pt x="864" y="0"/>
                </a:cubicBezTo>
              </a:path>
            </a:pathLst>
          </a:custGeom>
          <a:noFill/>
          <a:ln w="19050" cmpd="sng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5734" name="Freeform 22">
            <a:extLst>
              <a:ext uri="{FF2B5EF4-FFF2-40B4-BE49-F238E27FC236}">
                <a16:creationId xmlns:a16="http://schemas.microsoft.com/office/drawing/2014/main" id="{C153CBA0-4347-B746-8BFA-826934CD7333}"/>
              </a:ext>
            </a:extLst>
          </p:cNvPr>
          <p:cNvSpPr>
            <a:spLocks/>
          </p:cNvSpPr>
          <p:nvPr/>
        </p:nvSpPr>
        <p:spPr bwMode="auto">
          <a:xfrm>
            <a:off x="4267200" y="3200401"/>
            <a:ext cx="1828800" cy="246063"/>
          </a:xfrm>
          <a:custGeom>
            <a:avLst/>
            <a:gdLst>
              <a:gd name="T0" fmla="*/ 0 w 1248"/>
              <a:gd name="T1" fmla="*/ 168359 h 152"/>
              <a:gd name="T2" fmla="*/ 1055077 w 1248"/>
              <a:gd name="T3" fmla="*/ 12951 h 152"/>
              <a:gd name="T4" fmla="*/ 1828800 w 1248"/>
              <a:gd name="T5" fmla="*/ 246063 h 1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48" h="152">
                <a:moveTo>
                  <a:pt x="0" y="104"/>
                </a:moveTo>
                <a:cubicBezTo>
                  <a:pt x="256" y="52"/>
                  <a:pt x="512" y="0"/>
                  <a:pt x="720" y="8"/>
                </a:cubicBezTo>
                <a:cubicBezTo>
                  <a:pt x="928" y="16"/>
                  <a:pt x="1160" y="128"/>
                  <a:pt x="1248" y="152"/>
                </a:cubicBezTo>
              </a:path>
            </a:pathLst>
          </a:custGeom>
          <a:noFill/>
          <a:ln w="19050" cmpd="sng">
            <a:solidFill>
              <a:srgbClr val="66FF66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5735" name="Freeform 23">
            <a:extLst>
              <a:ext uri="{FF2B5EF4-FFF2-40B4-BE49-F238E27FC236}">
                <a16:creationId xmlns:a16="http://schemas.microsoft.com/office/drawing/2014/main" id="{4971CC81-AE4B-7148-9CB5-1D9CBA3EACD1}"/>
              </a:ext>
            </a:extLst>
          </p:cNvPr>
          <p:cNvSpPr>
            <a:spLocks/>
          </p:cNvSpPr>
          <p:nvPr/>
        </p:nvSpPr>
        <p:spPr bwMode="auto">
          <a:xfrm>
            <a:off x="4876800" y="3294063"/>
            <a:ext cx="685800" cy="152400"/>
          </a:xfrm>
          <a:custGeom>
            <a:avLst/>
            <a:gdLst>
              <a:gd name="T0" fmla="*/ 0 w 432"/>
              <a:gd name="T1" fmla="*/ 152400 h 96"/>
              <a:gd name="T2" fmla="*/ 228600 w 432"/>
              <a:gd name="T3" fmla="*/ 0 h 96"/>
              <a:gd name="T4" fmla="*/ 685800 w 432"/>
              <a:gd name="T5" fmla="*/ 152400 h 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" h="96">
                <a:moveTo>
                  <a:pt x="0" y="96"/>
                </a:moveTo>
                <a:cubicBezTo>
                  <a:pt x="36" y="48"/>
                  <a:pt x="72" y="0"/>
                  <a:pt x="144" y="0"/>
                </a:cubicBezTo>
                <a:cubicBezTo>
                  <a:pt x="216" y="0"/>
                  <a:pt x="384" y="80"/>
                  <a:pt x="432" y="96"/>
                </a:cubicBezTo>
              </a:path>
            </a:pathLst>
          </a:custGeom>
          <a:noFill/>
          <a:ln w="19050" cmpd="sng">
            <a:solidFill>
              <a:srgbClr val="66FF66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5736" name="Line 24">
            <a:extLst>
              <a:ext uri="{FF2B5EF4-FFF2-40B4-BE49-F238E27FC236}">
                <a16:creationId xmlns:a16="http://schemas.microsoft.com/office/drawing/2014/main" id="{4AC673B2-089A-6B4F-B240-B856F461FC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4800600"/>
            <a:ext cx="0" cy="685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15737" name="Object 25">
            <a:extLst>
              <a:ext uri="{FF2B5EF4-FFF2-40B4-BE49-F238E27FC236}">
                <a16:creationId xmlns:a16="http://schemas.microsoft.com/office/drawing/2014/main" id="{BA474EC1-61E3-0148-AB9E-8FEBB69863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6288" y="5575300"/>
          <a:ext cx="35417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081" name="Equation" r:id="rId5" imgW="81622900" imgH="10236200" progId="Equation.3">
                  <p:embed/>
                </p:oleObj>
              </mc:Choice>
              <mc:Fallback>
                <p:oleObj name="Equation" r:id="rId5" imgW="81622900" imgH="10236200" progId="Equation.3">
                  <p:embed/>
                  <p:pic>
                    <p:nvPicPr>
                      <p:cNvPr id="115737" name="Object 25">
                        <a:extLst>
                          <a:ext uri="{FF2B5EF4-FFF2-40B4-BE49-F238E27FC236}">
                            <a16:creationId xmlns:a16="http://schemas.microsoft.com/office/drawing/2014/main" id="{BA474EC1-61E3-0148-AB9E-8FEBB69863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288" y="5575300"/>
                        <a:ext cx="35417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5739" name="Group 27">
            <a:extLst>
              <a:ext uri="{FF2B5EF4-FFF2-40B4-BE49-F238E27FC236}">
                <a16:creationId xmlns:a16="http://schemas.microsoft.com/office/drawing/2014/main" id="{66E7563A-E527-C948-88DF-53D5B83BCEE5}"/>
              </a:ext>
            </a:extLst>
          </p:cNvPr>
          <p:cNvGrpSpPr>
            <a:grpSpLocks/>
          </p:cNvGrpSpPr>
          <p:nvPr/>
        </p:nvGrpSpPr>
        <p:grpSpPr bwMode="auto">
          <a:xfrm>
            <a:off x="3111500" y="2209800"/>
            <a:ext cx="1231900" cy="457200"/>
            <a:chOff x="1000" y="1392"/>
            <a:chExt cx="776" cy="288"/>
          </a:xfrm>
        </p:grpSpPr>
        <p:graphicFrame>
          <p:nvGraphicFramePr>
            <p:cNvPr id="8273" name="Object 28">
              <a:extLst>
                <a:ext uri="{FF2B5EF4-FFF2-40B4-BE49-F238E27FC236}">
                  <a16:creationId xmlns:a16="http://schemas.microsoft.com/office/drawing/2014/main" id="{EA3F75C8-0DFE-634D-8A01-AA42ECCB89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0" y="1431"/>
            <a:ext cx="776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82" name="Equation" r:id="rId7" imgW="28384500" imgH="9067800" progId="Equation.3">
                    <p:embed/>
                  </p:oleObj>
                </mc:Choice>
                <mc:Fallback>
                  <p:oleObj name="Equation" r:id="rId7" imgW="28384500" imgH="9067800" progId="Equation.3">
                    <p:embed/>
                    <p:pic>
                      <p:nvPicPr>
                        <p:cNvPr id="8273" name="Object 28">
                          <a:extLst>
                            <a:ext uri="{FF2B5EF4-FFF2-40B4-BE49-F238E27FC236}">
                              <a16:creationId xmlns:a16="http://schemas.microsoft.com/office/drawing/2014/main" id="{EA3F75C8-0DFE-634D-8A01-AA42ECCB89E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0" y="1431"/>
                          <a:ext cx="776" cy="2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74" name="Line 29">
              <a:extLst>
                <a:ext uri="{FF2B5EF4-FFF2-40B4-BE49-F238E27FC236}">
                  <a16:creationId xmlns:a16="http://schemas.microsoft.com/office/drawing/2014/main" id="{756A89FA-4EE0-1940-8FF7-697AD879E0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1" y="142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75" name="Line 30">
              <a:extLst>
                <a:ext uri="{FF2B5EF4-FFF2-40B4-BE49-F238E27FC236}">
                  <a16:creationId xmlns:a16="http://schemas.microsoft.com/office/drawing/2014/main" id="{D4740E4E-7A59-F347-9BD9-A475B53532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1392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43" name="Group 31">
            <a:extLst>
              <a:ext uri="{FF2B5EF4-FFF2-40B4-BE49-F238E27FC236}">
                <a16:creationId xmlns:a16="http://schemas.microsoft.com/office/drawing/2014/main" id="{906B5826-3C3D-FD41-8B3B-F7D4045ECD79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193926"/>
            <a:ext cx="1219200" cy="473075"/>
            <a:chOff x="1968" y="1382"/>
            <a:chExt cx="768" cy="298"/>
          </a:xfrm>
        </p:grpSpPr>
        <p:graphicFrame>
          <p:nvGraphicFramePr>
            <p:cNvPr id="8270" name="Object 32">
              <a:extLst>
                <a:ext uri="{FF2B5EF4-FFF2-40B4-BE49-F238E27FC236}">
                  <a16:creationId xmlns:a16="http://schemas.microsoft.com/office/drawing/2014/main" id="{1D070D6A-E901-F44B-9CF1-C212CBD282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68" y="1422"/>
            <a:ext cx="768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83" name="Equation" r:id="rId9" imgW="28092400" imgH="9359900" progId="Equation.3">
                    <p:embed/>
                  </p:oleObj>
                </mc:Choice>
                <mc:Fallback>
                  <p:oleObj name="Equation" r:id="rId9" imgW="28092400" imgH="9359900" progId="Equation.3">
                    <p:embed/>
                    <p:pic>
                      <p:nvPicPr>
                        <p:cNvPr id="8270" name="Object 32">
                          <a:extLst>
                            <a:ext uri="{FF2B5EF4-FFF2-40B4-BE49-F238E27FC236}">
                              <a16:creationId xmlns:a16="http://schemas.microsoft.com/office/drawing/2014/main" id="{1D070D6A-E901-F44B-9CF1-C212CBD282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1422"/>
                          <a:ext cx="768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71" name="Line 33">
              <a:extLst>
                <a:ext uri="{FF2B5EF4-FFF2-40B4-BE49-F238E27FC236}">
                  <a16:creationId xmlns:a16="http://schemas.microsoft.com/office/drawing/2014/main" id="{CE48F5F7-5106-8943-B208-E37358B0FF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7" y="1392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72" name="Line 34">
              <a:extLst>
                <a:ext uri="{FF2B5EF4-FFF2-40B4-BE49-F238E27FC236}">
                  <a16:creationId xmlns:a16="http://schemas.microsoft.com/office/drawing/2014/main" id="{329747AA-D6B5-4346-900B-E7166249B1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9" y="138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47" name="Group 35">
            <a:extLst>
              <a:ext uri="{FF2B5EF4-FFF2-40B4-BE49-F238E27FC236}">
                <a16:creationId xmlns:a16="http://schemas.microsoft.com/office/drawing/2014/main" id="{5119603B-6326-3943-A287-9747E3BAA16D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2209800"/>
            <a:ext cx="1068388" cy="457200"/>
            <a:chOff x="2880" y="1392"/>
            <a:chExt cx="673" cy="288"/>
          </a:xfrm>
        </p:grpSpPr>
        <p:graphicFrame>
          <p:nvGraphicFramePr>
            <p:cNvPr id="8267" name="Object 36">
              <a:extLst>
                <a:ext uri="{FF2B5EF4-FFF2-40B4-BE49-F238E27FC236}">
                  <a16:creationId xmlns:a16="http://schemas.microsoft.com/office/drawing/2014/main" id="{2D3E9C16-DEDA-CA48-A194-6C49D366F8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0" y="1431"/>
            <a:ext cx="672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84" name="Equation" r:id="rId11" imgW="24574500" imgH="9067800" progId="Equation.3">
                    <p:embed/>
                  </p:oleObj>
                </mc:Choice>
                <mc:Fallback>
                  <p:oleObj name="Equation" r:id="rId11" imgW="24574500" imgH="9067800" progId="Equation.3">
                    <p:embed/>
                    <p:pic>
                      <p:nvPicPr>
                        <p:cNvPr id="8267" name="Object 36">
                          <a:extLst>
                            <a:ext uri="{FF2B5EF4-FFF2-40B4-BE49-F238E27FC236}">
                              <a16:creationId xmlns:a16="http://schemas.microsoft.com/office/drawing/2014/main" id="{2D3E9C16-DEDA-CA48-A194-6C49D366F80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431"/>
                          <a:ext cx="672" cy="2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68" name="Line 37">
              <a:extLst>
                <a:ext uri="{FF2B5EF4-FFF2-40B4-BE49-F238E27FC236}">
                  <a16:creationId xmlns:a16="http://schemas.microsoft.com/office/drawing/2014/main" id="{D7C26243-212B-D248-A3E0-DEC00BC8F3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392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69" name="Line 38">
              <a:extLst>
                <a:ext uri="{FF2B5EF4-FFF2-40B4-BE49-F238E27FC236}">
                  <a16:creationId xmlns:a16="http://schemas.microsoft.com/office/drawing/2014/main" id="{8FFBC2B6-4286-294C-81EE-FCF460277F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142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96" name="Group 84">
            <a:extLst>
              <a:ext uri="{FF2B5EF4-FFF2-40B4-BE49-F238E27FC236}">
                <a16:creationId xmlns:a16="http://schemas.microsoft.com/office/drawing/2014/main" id="{4649FDDF-9B9F-2E41-8933-F7021C72E8FF}"/>
              </a:ext>
            </a:extLst>
          </p:cNvPr>
          <p:cNvGrpSpPr>
            <a:grpSpLocks/>
          </p:cNvGrpSpPr>
          <p:nvPr/>
        </p:nvGrpSpPr>
        <p:grpSpPr bwMode="auto">
          <a:xfrm>
            <a:off x="7810500" y="1447800"/>
            <a:ext cx="2400300" cy="1828800"/>
            <a:chOff x="3960" y="912"/>
            <a:chExt cx="1512" cy="1152"/>
          </a:xfrm>
        </p:grpSpPr>
        <p:sp>
          <p:nvSpPr>
            <p:cNvPr id="8253" name="Arc 12">
              <a:extLst>
                <a:ext uri="{FF2B5EF4-FFF2-40B4-BE49-F238E27FC236}">
                  <a16:creationId xmlns:a16="http://schemas.microsoft.com/office/drawing/2014/main" id="{043E1CDF-9707-A54A-BB22-5FEE2FA04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6" y="1416"/>
              <a:ext cx="138" cy="118"/>
            </a:xfrm>
            <a:custGeom>
              <a:avLst/>
              <a:gdLst>
                <a:gd name="T0" fmla="*/ 17 w 21600"/>
                <a:gd name="T1" fmla="*/ 118 h 20342"/>
                <a:gd name="T2" fmla="*/ 15 w 21600"/>
                <a:gd name="T3" fmla="*/ 0 h 20342"/>
                <a:gd name="T4" fmla="*/ 138 w 21600"/>
                <a:gd name="T5" fmla="*/ 57 h 20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0342" fill="none" extrusionOk="0">
                  <a:moveTo>
                    <a:pt x="2696" y="20341"/>
                  </a:moveTo>
                  <a:cubicBezTo>
                    <a:pt x="927" y="17142"/>
                    <a:pt x="0" y="13546"/>
                    <a:pt x="0" y="9891"/>
                  </a:cubicBezTo>
                  <a:cubicBezTo>
                    <a:pt x="0" y="6450"/>
                    <a:pt x="822" y="3058"/>
                    <a:pt x="2397" y="-1"/>
                  </a:cubicBezTo>
                </a:path>
                <a:path w="21600" h="20342" stroke="0" extrusionOk="0">
                  <a:moveTo>
                    <a:pt x="2696" y="20341"/>
                  </a:moveTo>
                  <a:cubicBezTo>
                    <a:pt x="927" y="17142"/>
                    <a:pt x="0" y="13546"/>
                    <a:pt x="0" y="9891"/>
                  </a:cubicBezTo>
                  <a:cubicBezTo>
                    <a:pt x="0" y="6450"/>
                    <a:pt x="822" y="3058"/>
                    <a:pt x="2397" y="-1"/>
                  </a:cubicBezTo>
                  <a:lnTo>
                    <a:pt x="21600" y="9891"/>
                  </a:lnTo>
                  <a:lnTo>
                    <a:pt x="2696" y="20341"/>
                  </a:lnTo>
                  <a:close/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8254" name="Object 2">
              <a:extLst>
                <a:ext uri="{FF2B5EF4-FFF2-40B4-BE49-F238E27FC236}">
                  <a16:creationId xmlns:a16="http://schemas.microsoft.com/office/drawing/2014/main" id="{6AE3259B-6228-4B44-AA7E-86B5F9439D2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88" y="912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85" name="Equation" r:id="rId13" imgW="6438900" imgH="7023100" progId="Equation.3">
                    <p:embed/>
                  </p:oleObj>
                </mc:Choice>
                <mc:Fallback>
                  <p:oleObj name="Equation" r:id="rId13" imgW="6438900" imgH="7023100" progId="Equation.3">
                    <p:embed/>
                    <p:pic>
                      <p:nvPicPr>
                        <p:cNvPr id="8254" name="Object 2">
                          <a:extLst>
                            <a:ext uri="{FF2B5EF4-FFF2-40B4-BE49-F238E27FC236}">
                              <a16:creationId xmlns:a16="http://schemas.microsoft.com/office/drawing/2014/main" id="{6AE3259B-6228-4B44-AA7E-86B5F9439D2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88" y="912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55" name="Object 3">
              <a:extLst>
                <a:ext uri="{FF2B5EF4-FFF2-40B4-BE49-F238E27FC236}">
                  <a16:creationId xmlns:a16="http://schemas.microsoft.com/office/drawing/2014/main" id="{A7996217-911E-424A-AAD5-61A56D741C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60" y="1872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86" name="Equation" r:id="rId15" imgW="6438900" imgH="7023100" progId="Equation.3">
                    <p:embed/>
                  </p:oleObj>
                </mc:Choice>
                <mc:Fallback>
                  <p:oleObj name="Equation" r:id="rId15" imgW="6438900" imgH="7023100" progId="Equation.3">
                    <p:embed/>
                    <p:pic>
                      <p:nvPicPr>
                        <p:cNvPr id="8255" name="Object 3">
                          <a:extLst>
                            <a:ext uri="{FF2B5EF4-FFF2-40B4-BE49-F238E27FC236}">
                              <a16:creationId xmlns:a16="http://schemas.microsoft.com/office/drawing/2014/main" id="{A7996217-911E-424A-AAD5-61A56D741C7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0" y="1872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56" name="Object 4">
              <a:extLst>
                <a:ext uri="{FF2B5EF4-FFF2-40B4-BE49-F238E27FC236}">
                  <a16:creationId xmlns:a16="http://schemas.microsoft.com/office/drawing/2014/main" id="{36D90E93-73C6-684C-ADFA-16369B5F417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8" y="1536"/>
            <a:ext cx="18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87" name="Equation" r:id="rId17" imgW="6731000" imgH="7315200" progId="Equation.3">
                    <p:embed/>
                  </p:oleObj>
                </mc:Choice>
                <mc:Fallback>
                  <p:oleObj name="Equation" r:id="rId17" imgW="6731000" imgH="7315200" progId="Equation.3">
                    <p:embed/>
                    <p:pic>
                      <p:nvPicPr>
                        <p:cNvPr id="8256" name="Object 4">
                          <a:extLst>
                            <a:ext uri="{FF2B5EF4-FFF2-40B4-BE49-F238E27FC236}">
                              <a16:creationId xmlns:a16="http://schemas.microsoft.com/office/drawing/2014/main" id="{36D90E93-73C6-684C-ADFA-16369B5F417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8" y="1536"/>
                          <a:ext cx="18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57" name="Object 8">
              <a:extLst>
                <a:ext uri="{FF2B5EF4-FFF2-40B4-BE49-F238E27FC236}">
                  <a16:creationId xmlns:a16="http://schemas.microsoft.com/office/drawing/2014/main" id="{820B71AB-065C-8545-9DBB-60FF9E6DD10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92" y="138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88" name="Equation" r:id="rId19" imgW="5562600" imgH="7315200" progId="Equation.3">
                    <p:embed/>
                  </p:oleObj>
                </mc:Choice>
                <mc:Fallback>
                  <p:oleObj name="Equation" r:id="rId19" imgW="5562600" imgH="7315200" progId="Equation.3">
                    <p:embed/>
                    <p:pic>
                      <p:nvPicPr>
                        <p:cNvPr id="8257" name="Object 8">
                          <a:extLst>
                            <a:ext uri="{FF2B5EF4-FFF2-40B4-BE49-F238E27FC236}">
                              <a16:creationId xmlns:a16="http://schemas.microsoft.com/office/drawing/2014/main" id="{820B71AB-065C-8545-9DBB-60FF9E6DD10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138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58" name="Object 9">
              <a:extLst>
                <a:ext uri="{FF2B5EF4-FFF2-40B4-BE49-F238E27FC236}">
                  <a16:creationId xmlns:a16="http://schemas.microsoft.com/office/drawing/2014/main" id="{84DB9188-6BB5-0844-9854-CE2AE9220BD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68" y="1815"/>
            <a:ext cx="144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89" name="Equation" r:id="rId21" imgW="5270500" imgH="5562600" progId="Equation.3">
                    <p:embed/>
                  </p:oleObj>
                </mc:Choice>
                <mc:Fallback>
                  <p:oleObj name="Equation" r:id="rId21" imgW="5270500" imgH="5562600" progId="Equation.3">
                    <p:embed/>
                    <p:pic>
                      <p:nvPicPr>
                        <p:cNvPr id="8258" name="Object 9">
                          <a:extLst>
                            <a:ext uri="{FF2B5EF4-FFF2-40B4-BE49-F238E27FC236}">
                              <a16:creationId xmlns:a16="http://schemas.microsoft.com/office/drawing/2014/main" id="{84DB9188-6BB5-0844-9854-CE2AE9220BD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8" y="1815"/>
                          <a:ext cx="144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59" name="Object 10">
              <a:extLst>
                <a:ext uri="{FF2B5EF4-FFF2-40B4-BE49-F238E27FC236}">
                  <a16:creationId xmlns:a16="http://schemas.microsoft.com/office/drawing/2014/main" id="{4E47BAC9-07FE-0449-B31B-034DE01E565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72" y="1063"/>
            <a:ext cx="136" cy="2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0" name="Equation" r:id="rId23" imgW="4978400" imgH="7607300" progId="Equation.3">
                    <p:embed/>
                  </p:oleObj>
                </mc:Choice>
                <mc:Fallback>
                  <p:oleObj name="Equation" r:id="rId23" imgW="4978400" imgH="7607300" progId="Equation.3">
                    <p:embed/>
                    <p:pic>
                      <p:nvPicPr>
                        <p:cNvPr id="8259" name="Object 10">
                          <a:extLst>
                            <a:ext uri="{FF2B5EF4-FFF2-40B4-BE49-F238E27FC236}">
                              <a16:creationId xmlns:a16="http://schemas.microsoft.com/office/drawing/2014/main" id="{4E47BAC9-07FE-0449-B31B-034DE01E565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2" y="1063"/>
                          <a:ext cx="136" cy="2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60" name="Object 11">
              <a:extLst>
                <a:ext uri="{FF2B5EF4-FFF2-40B4-BE49-F238E27FC236}">
                  <a16:creationId xmlns:a16="http://schemas.microsoft.com/office/drawing/2014/main" id="{ED3C55CE-6FAA-2243-A170-2365A03D49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76" y="1314"/>
            <a:ext cx="128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1" name="Equation" r:id="rId25" imgW="4686300" imgH="5562600" progId="Equation.3">
                    <p:embed/>
                  </p:oleObj>
                </mc:Choice>
                <mc:Fallback>
                  <p:oleObj name="Equation" r:id="rId25" imgW="4686300" imgH="5562600" progId="Equation.3">
                    <p:embed/>
                    <p:pic>
                      <p:nvPicPr>
                        <p:cNvPr id="8260" name="Object 11">
                          <a:extLst>
                            <a:ext uri="{FF2B5EF4-FFF2-40B4-BE49-F238E27FC236}">
                              <a16:creationId xmlns:a16="http://schemas.microsoft.com/office/drawing/2014/main" id="{ED3C55CE-6FAA-2243-A170-2365A03D49C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1314"/>
                          <a:ext cx="128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61" name="Line 14">
              <a:extLst>
                <a:ext uri="{FF2B5EF4-FFF2-40B4-BE49-F238E27FC236}">
                  <a16:creationId xmlns:a16="http://schemas.microsoft.com/office/drawing/2014/main" id="{C336DE1D-2ED0-404A-8353-1F32AA9428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98" y="1130"/>
              <a:ext cx="544" cy="73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62" name="Line 15">
              <a:extLst>
                <a:ext uri="{FF2B5EF4-FFF2-40B4-BE49-F238E27FC236}">
                  <a16:creationId xmlns:a16="http://schemas.microsoft.com/office/drawing/2014/main" id="{1B302D79-AFE2-2448-99CD-17F8B7495D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93" y="1488"/>
              <a:ext cx="1391" cy="36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63" name="Line 16">
              <a:extLst>
                <a:ext uri="{FF2B5EF4-FFF2-40B4-BE49-F238E27FC236}">
                  <a16:creationId xmlns:a16="http://schemas.microsoft.com/office/drawing/2014/main" id="{D2914290-68F4-0B42-8D27-44CC416971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7" y="1106"/>
              <a:ext cx="816" cy="37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64" name="Line 39">
              <a:extLst>
                <a:ext uri="{FF2B5EF4-FFF2-40B4-BE49-F238E27FC236}">
                  <a16:creationId xmlns:a16="http://schemas.microsoft.com/office/drawing/2014/main" id="{457A81AD-18E7-B34D-A7D6-A364253502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8" y="1776"/>
              <a:ext cx="14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65" name="Line 40">
              <a:extLst>
                <a:ext uri="{FF2B5EF4-FFF2-40B4-BE49-F238E27FC236}">
                  <a16:creationId xmlns:a16="http://schemas.microsoft.com/office/drawing/2014/main" id="{B4E4AEC1-AFAB-DD46-9F73-2D4BCD8CFB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60" y="1030"/>
              <a:ext cx="14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66" name="Line 41">
              <a:extLst>
                <a:ext uri="{FF2B5EF4-FFF2-40B4-BE49-F238E27FC236}">
                  <a16:creationId xmlns:a16="http://schemas.microsoft.com/office/drawing/2014/main" id="{2C0AAFEC-C77F-614C-BEF4-E63B8DD864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1" y="1258"/>
              <a:ext cx="14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54" name="Group 42">
            <a:extLst>
              <a:ext uri="{FF2B5EF4-FFF2-40B4-BE49-F238E27FC236}">
                <a16:creationId xmlns:a16="http://schemas.microsoft.com/office/drawing/2014/main" id="{E9234903-44CB-0C4E-96C0-799F1CF3B549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2852738"/>
            <a:ext cx="1295400" cy="373062"/>
            <a:chOff x="1344" y="1797"/>
            <a:chExt cx="816" cy="235"/>
          </a:xfrm>
        </p:grpSpPr>
        <p:graphicFrame>
          <p:nvGraphicFramePr>
            <p:cNvPr id="8249" name="Object 43">
              <a:extLst>
                <a:ext uri="{FF2B5EF4-FFF2-40B4-BE49-F238E27FC236}">
                  <a16:creationId xmlns:a16="http://schemas.microsoft.com/office/drawing/2014/main" id="{C42320FC-9268-014C-AEC0-7710154821B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44" y="1824"/>
            <a:ext cx="80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2" name="Equation" r:id="rId27" imgW="29552900" imgH="7607300" progId="Equation.3">
                    <p:embed/>
                  </p:oleObj>
                </mc:Choice>
                <mc:Fallback>
                  <p:oleObj name="Equation" r:id="rId27" imgW="29552900" imgH="7607300" progId="Equation.3">
                    <p:embed/>
                    <p:pic>
                      <p:nvPicPr>
                        <p:cNvPr id="8249" name="Object 43">
                          <a:extLst>
                            <a:ext uri="{FF2B5EF4-FFF2-40B4-BE49-F238E27FC236}">
                              <a16:creationId xmlns:a16="http://schemas.microsoft.com/office/drawing/2014/main" id="{C42320FC-9268-014C-AEC0-7710154821B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1824"/>
                          <a:ext cx="808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50" name="Line 44">
              <a:extLst>
                <a:ext uri="{FF2B5EF4-FFF2-40B4-BE49-F238E27FC236}">
                  <a16:creationId xmlns:a16="http://schemas.microsoft.com/office/drawing/2014/main" id="{B03E8FC2-A0DB-7040-BA52-9FA8022917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5" y="179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51" name="Line 45">
              <a:extLst>
                <a:ext uri="{FF2B5EF4-FFF2-40B4-BE49-F238E27FC236}">
                  <a16:creationId xmlns:a16="http://schemas.microsoft.com/office/drawing/2014/main" id="{FC13C5B1-556D-0E4E-954E-6F09700657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82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52" name="Line 46">
              <a:extLst>
                <a:ext uri="{FF2B5EF4-FFF2-40B4-BE49-F238E27FC236}">
                  <a16:creationId xmlns:a16="http://schemas.microsoft.com/office/drawing/2014/main" id="{C7483FD4-9C4A-1C42-BE4D-1A037C9056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82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59" name="Group 47">
            <a:extLst>
              <a:ext uri="{FF2B5EF4-FFF2-40B4-BE49-F238E27FC236}">
                <a16:creationId xmlns:a16="http://schemas.microsoft.com/office/drawing/2014/main" id="{00775637-ED3E-8741-9A76-B1A61C70F17B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3446463"/>
            <a:ext cx="889000" cy="558800"/>
            <a:chOff x="384" y="2171"/>
            <a:chExt cx="560" cy="352"/>
          </a:xfrm>
        </p:grpSpPr>
        <p:graphicFrame>
          <p:nvGraphicFramePr>
            <p:cNvPr id="8247" name="Object 48">
              <a:extLst>
                <a:ext uri="{FF2B5EF4-FFF2-40B4-BE49-F238E27FC236}">
                  <a16:creationId xmlns:a16="http://schemas.microsoft.com/office/drawing/2014/main" id="{E5310E08-DE6E-8E4E-90EF-74D81D2D333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" y="2171"/>
            <a:ext cx="560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3" name="Equation" r:id="rId29" imgW="20485100" imgH="12877800" progId="Equation.3">
                    <p:embed/>
                  </p:oleObj>
                </mc:Choice>
                <mc:Fallback>
                  <p:oleObj name="Equation" r:id="rId29" imgW="20485100" imgH="12877800" progId="Equation.3">
                    <p:embed/>
                    <p:pic>
                      <p:nvPicPr>
                        <p:cNvPr id="8247" name="Object 48">
                          <a:extLst>
                            <a:ext uri="{FF2B5EF4-FFF2-40B4-BE49-F238E27FC236}">
                              <a16:creationId xmlns:a16="http://schemas.microsoft.com/office/drawing/2014/main" id="{E5310E08-DE6E-8E4E-90EF-74D81D2D333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2171"/>
                          <a:ext cx="560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48" name="Line 49">
              <a:extLst>
                <a:ext uri="{FF2B5EF4-FFF2-40B4-BE49-F238E27FC236}">
                  <a16:creationId xmlns:a16="http://schemas.microsoft.com/office/drawing/2014/main" id="{F0E78373-777F-4245-BCF6-5678A3934C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22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62" name="Group 50">
            <a:extLst>
              <a:ext uri="{FF2B5EF4-FFF2-40B4-BE49-F238E27FC236}">
                <a16:creationId xmlns:a16="http://schemas.microsoft.com/office/drawing/2014/main" id="{FFDDCEFA-EA04-414F-B18D-037707450270}"/>
              </a:ext>
            </a:extLst>
          </p:cNvPr>
          <p:cNvGrpSpPr>
            <a:grpSpLocks/>
          </p:cNvGrpSpPr>
          <p:nvPr/>
        </p:nvGrpSpPr>
        <p:grpSpPr bwMode="auto">
          <a:xfrm>
            <a:off x="4025900" y="3505200"/>
            <a:ext cx="2298700" cy="457200"/>
            <a:chOff x="952" y="2208"/>
            <a:chExt cx="1448" cy="288"/>
          </a:xfrm>
        </p:grpSpPr>
        <p:graphicFrame>
          <p:nvGraphicFramePr>
            <p:cNvPr id="8242" name="Object 51">
              <a:extLst>
                <a:ext uri="{FF2B5EF4-FFF2-40B4-BE49-F238E27FC236}">
                  <a16:creationId xmlns:a16="http://schemas.microsoft.com/office/drawing/2014/main" id="{2CD42232-5F30-8E4F-8E89-28FECCCAA3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52" y="2240"/>
            <a:ext cx="14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4" name="Equation" r:id="rId31" imgW="52959000" imgH="9359900" progId="Equation.3">
                    <p:embed/>
                  </p:oleObj>
                </mc:Choice>
                <mc:Fallback>
                  <p:oleObj name="Equation" r:id="rId31" imgW="52959000" imgH="9359900" progId="Equation.3">
                    <p:embed/>
                    <p:pic>
                      <p:nvPicPr>
                        <p:cNvPr id="8242" name="Object 51">
                          <a:extLst>
                            <a:ext uri="{FF2B5EF4-FFF2-40B4-BE49-F238E27FC236}">
                              <a16:creationId xmlns:a16="http://schemas.microsoft.com/office/drawing/2014/main" id="{2CD42232-5F30-8E4F-8E89-28FECCCAA3F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2" y="2240"/>
                          <a:ext cx="14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43" name="Line 52">
              <a:extLst>
                <a:ext uri="{FF2B5EF4-FFF2-40B4-BE49-F238E27FC236}">
                  <a16:creationId xmlns:a16="http://schemas.microsoft.com/office/drawing/2014/main" id="{4F81E901-F93A-9742-80ED-9DF3E8D0E5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2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44" name="Line 53">
              <a:extLst>
                <a:ext uri="{FF2B5EF4-FFF2-40B4-BE49-F238E27FC236}">
                  <a16:creationId xmlns:a16="http://schemas.microsoft.com/office/drawing/2014/main" id="{B76C3CA6-2064-234A-BD77-0ACE617719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22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45" name="Line 54">
              <a:extLst>
                <a:ext uri="{FF2B5EF4-FFF2-40B4-BE49-F238E27FC236}">
                  <a16:creationId xmlns:a16="http://schemas.microsoft.com/office/drawing/2014/main" id="{A10A76AC-F159-8B40-9379-1128B9013B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3" y="22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46" name="Line 55">
              <a:extLst>
                <a:ext uri="{FF2B5EF4-FFF2-40B4-BE49-F238E27FC236}">
                  <a16:creationId xmlns:a16="http://schemas.microsoft.com/office/drawing/2014/main" id="{121153CC-B0ED-704F-8ADE-DA26E4E288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6" y="22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68" name="Group 56">
            <a:extLst>
              <a:ext uri="{FF2B5EF4-FFF2-40B4-BE49-F238E27FC236}">
                <a16:creationId xmlns:a16="http://schemas.microsoft.com/office/drawing/2014/main" id="{EE99D873-BBF5-FB4E-A393-4C539BA27105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3581400"/>
            <a:ext cx="914400" cy="304800"/>
            <a:chOff x="2400" y="2256"/>
            <a:chExt cx="576" cy="192"/>
          </a:xfrm>
        </p:grpSpPr>
        <p:graphicFrame>
          <p:nvGraphicFramePr>
            <p:cNvPr id="8239" name="Object 57">
              <a:extLst>
                <a:ext uri="{FF2B5EF4-FFF2-40B4-BE49-F238E27FC236}">
                  <a16:creationId xmlns:a16="http://schemas.microsoft.com/office/drawing/2014/main" id="{DFA40688-7B8E-D748-AF22-171E87ED257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0" y="2296"/>
            <a:ext cx="56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5" name="Equation" r:id="rId33" imgW="20777200" imgH="5562600" progId="Equation.3">
                    <p:embed/>
                  </p:oleObj>
                </mc:Choice>
                <mc:Fallback>
                  <p:oleObj name="Equation" r:id="rId33" imgW="20777200" imgH="5562600" progId="Equation.3">
                    <p:embed/>
                    <p:pic>
                      <p:nvPicPr>
                        <p:cNvPr id="8239" name="Object 57">
                          <a:extLst>
                            <a:ext uri="{FF2B5EF4-FFF2-40B4-BE49-F238E27FC236}">
                              <a16:creationId xmlns:a16="http://schemas.microsoft.com/office/drawing/2014/main" id="{DFA40688-7B8E-D748-AF22-171E87ED257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2296"/>
                          <a:ext cx="56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40" name="Line 58">
              <a:extLst>
                <a:ext uri="{FF2B5EF4-FFF2-40B4-BE49-F238E27FC236}">
                  <a16:creationId xmlns:a16="http://schemas.microsoft.com/office/drawing/2014/main" id="{ECB74CB2-7CBB-EB42-91AE-D60AAAF9E7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22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41" name="Line 59">
              <a:extLst>
                <a:ext uri="{FF2B5EF4-FFF2-40B4-BE49-F238E27FC236}">
                  <a16:creationId xmlns:a16="http://schemas.microsoft.com/office/drawing/2014/main" id="{D57A6F5B-232D-AD4A-921A-1FA1CE2B9C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1" y="22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72" name="Group 60">
            <a:extLst>
              <a:ext uri="{FF2B5EF4-FFF2-40B4-BE49-F238E27FC236}">
                <a16:creationId xmlns:a16="http://schemas.microsoft.com/office/drawing/2014/main" id="{28233F0F-F537-314A-B593-06854A23991B}"/>
              </a:ext>
            </a:extLst>
          </p:cNvPr>
          <p:cNvGrpSpPr>
            <a:grpSpLocks/>
          </p:cNvGrpSpPr>
          <p:nvPr/>
        </p:nvGrpSpPr>
        <p:grpSpPr bwMode="auto">
          <a:xfrm>
            <a:off x="7391400" y="3505200"/>
            <a:ext cx="850900" cy="406400"/>
            <a:chOff x="3072" y="2208"/>
            <a:chExt cx="536" cy="256"/>
          </a:xfrm>
        </p:grpSpPr>
        <p:graphicFrame>
          <p:nvGraphicFramePr>
            <p:cNvPr id="8236" name="Object 61">
              <a:extLst>
                <a:ext uri="{FF2B5EF4-FFF2-40B4-BE49-F238E27FC236}">
                  <a16:creationId xmlns:a16="http://schemas.microsoft.com/office/drawing/2014/main" id="{6B209D98-A636-3B44-97C2-12F48846228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72" y="2256"/>
            <a:ext cx="5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6" name="Equation" r:id="rId35" imgW="19596100" imgH="7607300" progId="Equation.3">
                    <p:embed/>
                  </p:oleObj>
                </mc:Choice>
                <mc:Fallback>
                  <p:oleObj name="Equation" r:id="rId35" imgW="19596100" imgH="7607300" progId="Equation.3">
                    <p:embed/>
                    <p:pic>
                      <p:nvPicPr>
                        <p:cNvPr id="8236" name="Object 61">
                          <a:extLst>
                            <a:ext uri="{FF2B5EF4-FFF2-40B4-BE49-F238E27FC236}">
                              <a16:creationId xmlns:a16="http://schemas.microsoft.com/office/drawing/2014/main" id="{6B209D98-A636-3B44-97C2-12F48846228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2256"/>
                          <a:ext cx="5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37" name="Line 62">
              <a:extLst>
                <a:ext uri="{FF2B5EF4-FFF2-40B4-BE49-F238E27FC236}">
                  <a16:creationId xmlns:a16="http://schemas.microsoft.com/office/drawing/2014/main" id="{BC8DB536-F837-C747-AF34-54404467CE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5" y="22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38" name="Line 63">
              <a:extLst>
                <a:ext uri="{FF2B5EF4-FFF2-40B4-BE49-F238E27FC236}">
                  <a16:creationId xmlns:a16="http://schemas.microsoft.com/office/drawing/2014/main" id="{0E41CD46-D5B4-DD49-88A0-15A3B972BB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5" y="22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76" name="Group 64">
            <a:extLst>
              <a:ext uri="{FF2B5EF4-FFF2-40B4-BE49-F238E27FC236}">
                <a16:creationId xmlns:a16="http://schemas.microsoft.com/office/drawing/2014/main" id="{259278CC-EAFF-A345-B8FE-414E69D638C6}"/>
              </a:ext>
            </a:extLst>
          </p:cNvPr>
          <p:cNvGrpSpPr>
            <a:grpSpLocks/>
          </p:cNvGrpSpPr>
          <p:nvPr/>
        </p:nvGrpSpPr>
        <p:grpSpPr bwMode="auto">
          <a:xfrm>
            <a:off x="8280400" y="3505200"/>
            <a:ext cx="1092200" cy="457200"/>
            <a:chOff x="3632" y="2208"/>
            <a:chExt cx="688" cy="288"/>
          </a:xfrm>
        </p:grpSpPr>
        <p:graphicFrame>
          <p:nvGraphicFramePr>
            <p:cNvPr id="8233" name="Object 65">
              <a:extLst>
                <a:ext uri="{FF2B5EF4-FFF2-40B4-BE49-F238E27FC236}">
                  <a16:creationId xmlns:a16="http://schemas.microsoft.com/office/drawing/2014/main" id="{0B62CBDC-A510-F54A-A029-49FCB62E2E4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32" y="2240"/>
            <a:ext cx="68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7" name="Equation" r:id="rId37" imgW="25158700" imgH="9359900" progId="Equation.3">
                    <p:embed/>
                  </p:oleObj>
                </mc:Choice>
                <mc:Fallback>
                  <p:oleObj name="Equation" r:id="rId37" imgW="25158700" imgH="9359900" progId="Equation.3">
                    <p:embed/>
                    <p:pic>
                      <p:nvPicPr>
                        <p:cNvPr id="8233" name="Object 65">
                          <a:extLst>
                            <a:ext uri="{FF2B5EF4-FFF2-40B4-BE49-F238E27FC236}">
                              <a16:creationId xmlns:a16="http://schemas.microsoft.com/office/drawing/2014/main" id="{0B62CBDC-A510-F54A-A029-49FCB62E2E4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2" y="2240"/>
                          <a:ext cx="68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34" name="Line 66">
              <a:extLst>
                <a:ext uri="{FF2B5EF4-FFF2-40B4-BE49-F238E27FC236}">
                  <a16:creationId xmlns:a16="http://schemas.microsoft.com/office/drawing/2014/main" id="{B900014D-E0CD-B64D-AF98-949CE956A4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22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35" name="Line 67">
              <a:extLst>
                <a:ext uri="{FF2B5EF4-FFF2-40B4-BE49-F238E27FC236}">
                  <a16:creationId xmlns:a16="http://schemas.microsoft.com/office/drawing/2014/main" id="{F71BAA8F-2788-9E4C-ADE5-BA59E6242E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5" y="22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80" name="Group 68">
            <a:extLst>
              <a:ext uri="{FF2B5EF4-FFF2-40B4-BE49-F238E27FC236}">
                <a16:creationId xmlns:a16="http://schemas.microsoft.com/office/drawing/2014/main" id="{47DFC514-A9C8-334C-BD54-7F2C1E0771F2}"/>
              </a:ext>
            </a:extLst>
          </p:cNvPr>
          <p:cNvGrpSpPr>
            <a:grpSpLocks/>
          </p:cNvGrpSpPr>
          <p:nvPr/>
        </p:nvGrpSpPr>
        <p:grpSpPr bwMode="auto">
          <a:xfrm>
            <a:off x="3789363" y="4210050"/>
            <a:ext cx="889000" cy="558800"/>
            <a:chOff x="911" y="2700"/>
            <a:chExt cx="560" cy="352"/>
          </a:xfrm>
        </p:grpSpPr>
        <p:graphicFrame>
          <p:nvGraphicFramePr>
            <p:cNvPr id="8231" name="Object 69">
              <a:extLst>
                <a:ext uri="{FF2B5EF4-FFF2-40B4-BE49-F238E27FC236}">
                  <a16:creationId xmlns:a16="http://schemas.microsoft.com/office/drawing/2014/main" id="{5722A6A3-84E6-404C-8A9C-C6D40A3D4DE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11" y="2700"/>
            <a:ext cx="560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8" name="Equation" r:id="rId39" imgW="20485100" imgH="12877800" progId="Equation.3">
                    <p:embed/>
                  </p:oleObj>
                </mc:Choice>
                <mc:Fallback>
                  <p:oleObj name="Equation" r:id="rId39" imgW="20485100" imgH="12877800" progId="Equation.3">
                    <p:embed/>
                    <p:pic>
                      <p:nvPicPr>
                        <p:cNvPr id="8231" name="Object 69">
                          <a:extLst>
                            <a:ext uri="{FF2B5EF4-FFF2-40B4-BE49-F238E27FC236}">
                              <a16:creationId xmlns:a16="http://schemas.microsoft.com/office/drawing/2014/main" id="{5722A6A3-84E6-404C-8A9C-C6D40A3D4DE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1" y="2700"/>
                          <a:ext cx="560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32" name="Line 70">
              <a:extLst>
                <a:ext uri="{FF2B5EF4-FFF2-40B4-BE49-F238E27FC236}">
                  <a16:creationId xmlns:a16="http://schemas.microsoft.com/office/drawing/2014/main" id="{2BD8D5C1-0E3C-1544-A5C4-BF13CBE149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78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83" name="Group 71">
            <a:extLst>
              <a:ext uri="{FF2B5EF4-FFF2-40B4-BE49-F238E27FC236}">
                <a16:creationId xmlns:a16="http://schemas.microsoft.com/office/drawing/2014/main" id="{14C57EB0-BB7B-034D-901D-08A530843329}"/>
              </a:ext>
            </a:extLst>
          </p:cNvPr>
          <p:cNvGrpSpPr>
            <a:grpSpLocks/>
          </p:cNvGrpSpPr>
          <p:nvPr/>
        </p:nvGrpSpPr>
        <p:grpSpPr bwMode="auto">
          <a:xfrm>
            <a:off x="4672014" y="4191000"/>
            <a:ext cx="890587" cy="558800"/>
            <a:chOff x="1467" y="2688"/>
            <a:chExt cx="561" cy="352"/>
          </a:xfrm>
        </p:grpSpPr>
        <p:graphicFrame>
          <p:nvGraphicFramePr>
            <p:cNvPr id="8229" name="Object 72">
              <a:extLst>
                <a:ext uri="{FF2B5EF4-FFF2-40B4-BE49-F238E27FC236}">
                  <a16:creationId xmlns:a16="http://schemas.microsoft.com/office/drawing/2014/main" id="{24B0A117-7D5A-C144-B63C-04C90789943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67" y="2688"/>
            <a:ext cx="561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099" name="Equation" r:id="rId41" imgW="20485100" imgH="12877800" progId="Equation.3">
                    <p:embed/>
                  </p:oleObj>
                </mc:Choice>
                <mc:Fallback>
                  <p:oleObj name="Equation" r:id="rId41" imgW="20485100" imgH="12877800" progId="Equation.3">
                    <p:embed/>
                    <p:pic>
                      <p:nvPicPr>
                        <p:cNvPr id="8229" name="Object 72">
                          <a:extLst>
                            <a:ext uri="{FF2B5EF4-FFF2-40B4-BE49-F238E27FC236}">
                              <a16:creationId xmlns:a16="http://schemas.microsoft.com/office/drawing/2014/main" id="{24B0A117-7D5A-C144-B63C-04C90789943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7" y="2688"/>
                          <a:ext cx="561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30" name="Line 73">
              <a:extLst>
                <a:ext uri="{FF2B5EF4-FFF2-40B4-BE49-F238E27FC236}">
                  <a16:creationId xmlns:a16="http://schemas.microsoft.com/office/drawing/2014/main" id="{0F28B657-DB9A-9549-A2DB-6FD3DFFDD2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7" y="273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86" name="Group 74">
            <a:extLst>
              <a:ext uri="{FF2B5EF4-FFF2-40B4-BE49-F238E27FC236}">
                <a16:creationId xmlns:a16="http://schemas.microsoft.com/office/drawing/2014/main" id="{8DC4A120-5951-6745-8355-78D9CFD6ECE8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4241800"/>
            <a:ext cx="2209800" cy="495300"/>
            <a:chOff x="2076" y="2720"/>
            <a:chExt cx="1392" cy="312"/>
          </a:xfrm>
        </p:grpSpPr>
        <p:graphicFrame>
          <p:nvGraphicFramePr>
            <p:cNvPr id="8226" name="Object 75">
              <a:extLst>
                <a:ext uri="{FF2B5EF4-FFF2-40B4-BE49-F238E27FC236}">
                  <a16:creationId xmlns:a16="http://schemas.microsoft.com/office/drawing/2014/main" id="{D94A63FC-4A67-7448-AC00-C47254B3466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76" y="2736"/>
            <a:ext cx="1392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100" name="Equation" r:id="rId43" imgW="50901600" imgH="10820400" progId="Equation.3">
                    <p:embed/>
                  </p:oleObj>
                </mc:Choice>
                <mc:Fallback>
                  <p:oleObj name="Equation" r:id="rId43" imgW="50901600" imgH="10820400" progId="Equation.3">
                    <p:embed/>
                    <p:pic>
                      <p:nvPicPr>
                        <p:cNvPr id="8226" name="Object 75">
                          <a:extLst>
                            <a:ext uri="{FF2B5EF4-FFF2-40B4-BE49-F238E27FC236}">
                              <a16:creationId xmlns:a16="http://schemas.microsoft.com/office/drawing/2014/main" id="{D94A63FC-4A67-7448-AC00-C47254B3466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6" y="2736"/>
                          <a:ext cx="1392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27" name="Line 76">
              <a:extLst>
                <a:ext uri="{FF2B5EF4-FFF2-40B4-BE49-F238E27FC236}">
                  <a16:creationId xmlns:a16="http://schemas.microsoft.com/office/drawing/2014/main" id="{3AA4D30B-93CD-764C-B81D-952ED04143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275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28" name="Line 77">
              <a:extLst>
                <a:ext uri="{FF2B5EF4-FFF2-40B4-BE49-F238E27FC236}">
                  <a16:creationId xmlns:a16="http://schemas.microsoft.com/office/drawing/2014/main" id="{32EA8FB4-C1B5-6C48-AA39-D68F90EB33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43" y="272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5790" name="Group 78">
            <a:extLst>
              <a:ext uri="{FF2B5EF4-FFF2-40B4-BE49-F238E27FC236}">
                <a16:creationId xmlns:a16="http://schemas.microsoft.com/office/drawing/2014/main" id="{1D8D5655-3341-D441-9333-AA185F206F5A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4876801"/>
            <a:ext cx="3403600" cy="479425"/>
            <a:chOff x="1858" y="3106"/>
            <a:chExt cx="2144" cy="302"/>
          </a:xfrm>
        </p:grpSpPr>
        <p:graphicFrame>
          <p:nvGraphicFramePr>
            <p:cNvPr id="8222" name="Object 79">
              <a:extLst>
                <a:ext uri="{FF2B5EF4-FFF2-40B4-BE49-F238E27FC236}">
                  <a16:creationId xmlns:a16="http://schemas.microsoft.com/office/drawing/2014/main" id="{81E11E9A-299B-8847-B0A4-00D323DDA09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58" y="3112"/>
            <a:ext cx="2144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2101" name="Equation" r:id="rId45" imgW="78409800" imgH="10820400" progId="Equation.3">
                    <p:embed/>
                  </p:oleObj>
                </mc:Choice>
                <mc:Fallback>
                  <p:oleObj name="Equation" r:id="rId45" imgW="78409800" imgH="10820400" progId="Equation.3">
                    <p:embed/>
                    <p:pic>
                      <p:nvPicPr>
                        <p:cNvPr id="8222" name="Object 79">
                          <a:extLst>
                            <a:ext uri="{FF2B5EF4-FFF2-40B4-BE49-F238E27FC236}">
                              <a16:creationId xmlns:a16="http://schemas.microsoft.com/office/drawing/2014/main" id="{81E11E9A-299B-8847-B0A4-00D323DDA09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8" y="3112"/>
                          <a:ext cx="2144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23" name="Line 80">
              <a:extLst>
                <a:ext uri="{FF2B5EF4-FFF2-40B4-BE49-F238E27FC236}">
                  <a16:creationId xmlns:a16="http://schemas.microsoft.com/office/drawing/2014/main" id="{A57738A8-5353-D64C-BDDC-D4827324A8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1" y="3151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24" name="Line 81">
              <a:extLst>
                <a:ext uri="{FF2B5EF4-FFF2-40B4-BE49-F238E27FC236}">
                  <a16:creationId xmlns:a16="http://schemas.microsoft.com/office/drawing/2014/main" id="{0BF616C3-50C8-C94B-8159-7FF0C9F011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9" y="310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25" name="Line 82">
              <a:extLst>
                <a:ext uri="{FF2B5EF4-FFF2-40B4-BE49-F238E27FC236}">
                  <a16:creationId xmlns:a16="http://schemas.microsoft.com/office/drawing/2014/main" id="{470B18D2-9C82-A54C-88C1-80030B1A0E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5" y="3151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15797" name="Text Box 85">
            <a:extLst>
              <a:ext uri="{FF2B5EF4-FFF2-40B4-BE49-F238E27FC236}">
                <a16:creationId xmlns:a16="http://schemas.microsoft.com/office/drawing/2014/main" id="{DF7C2E8A-C362-F84B-83A5-940C7DFA5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8058" y="15240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</p:spTree>
    <p:extLst>
      <p:ext uri="{BB962C8B-B14F-4D97-AF65-F5344CB8AC3E}">
        <p14:creationId xmlns:p14="http://schemas.microsoft.com/office/powerpoint/2010/main" val="34814765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5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5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5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5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5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5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5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5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5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5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1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15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1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1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1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1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15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15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30" grpId="0" autoUpdateAnimBg="0"/>
      <p:bldP spid="115731" grpId="0" autoUpdateAnimBg="0"/>
      <p:bldP spid="115797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85842878-97D7-1A47-A377-5814708D89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4343400" cy="6096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 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数量积的坐标表示</a:t>
            </a:r>
          </a:p>
        </p:txBody>
      </p:sp>
      <p:sp>
        <p:nvSpPr>
          <p:cNvPr id="79876" name="Text Box 4">
            <a:extLst>
              <a:ext uri="{FF2B5EF4-FFF2-40B4-BE49-F238E27FC236}">
                <a16:creationId xmlns:a16="http://schemas.microsoft.com/office/drawing/2014/main" id="{1F30AFAD-486D-0443-B01C-E394A1E6C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1" y="1066801"/>
            <a:ext cx="727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sp>
        <p:nvSpPr>
          <p:cNvPr id="79879" name="Text Box 7">
            <a:extLst>
              <a:ext uri="{FF2B5EF4-FFF2-40B4-BE49-F238E27FC236}">
                <a16:creationId xmlns:a16="http://schemas.microsoft.com/office/drawing/2014/main" id="{C9F96529-CDAF-E841-9935-ECBBA5631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0" y="10668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79884" name="Object 12">
            <a:extLst>
              <a:ext uri="{FF2B5EF4-FFF2-40B4-BE49-F238E27FC236}">
                <a16:creationId xmlns:a16="http://schemas.microsoft.com/office/drawing/2014/main" id="{1A83EA1B-EB73-4249-BD85-F850C48AFC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64250" y="2586038"/>
          <a:ext cx="558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143" name="Equation" r:id="rId3" imgW="12877800" imgH="9067800" progId="Equation.3">
                  <p:embed/>
                </p:oleObj>
              </mc:Choice>
              <mc:Fallback>
                <p:oleObj name="Equation" r:id="rId3" imgW="12877800" imgH="9067800" progId="Equation.3">
                  <p:embed/>
                  <p:pic>
                    <p:nvPicPr>
                      <p:cNvPr id="79884" name="Object 12">
                        <a:extLst>
                          <a:ext uri="{FF2B5EF4-FFF2-40B4-BE49-F238E27FC236}">
                            <a16:creationId xmlns:a16="http://schemas.microsoft.com/office/drawing/2014/main" id="{1A83EA1B-EB73-4249-BD85-F850C48AFC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0" y="2586038"/>
                        <a:ext cx="558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8" name="Object 16">
            <a:extLst>
              <a:ext uri="{FF2B5EF4-FFF2-40B4-BE49-F238E27FC236}">
                <a16:creationId xmlns:a16="http://schemas.microsoft.com/office/drawing/2014/main" id="{2A570BD0-6BCB-5C40-A8FB-EA86C3665F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23400" y="25781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144" name="Equation" r:id="rId5" imgW="11404600" imgH="7315200" progId="Equation.3">
                  <p:embed/>
                </p:oleObj>
              </mc:Choice>
              <mc:Fallback>
                <p:oleObj name="Equation" r:id="rId5" imgW="11404600" imgH="7315200" progId="Equation.3">
                  <p:embed/>
                  <p:pic>
                    <p:nvPicPr>
                      <p:cNvPr id="79888" name="Object 16">
                        <a:extLst>
                          <a:ext uri="{FF2B5EF4-FFF2-40B4-BE49-F238E27FC236}">
                            <a16:creationId xmlns:a16="http://schemas.microsoft.com/office/drawing/2014/main" id="{2A570BD0-6BCB-5C40-A8FB-EA86C3665F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3400" y="25781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1" name="Line 19">
            <a:extLst>
              <a:ext uri="{FF2B5EF4-FFF2-40B4-BE49-F238E27FC236}">
                <a16:creationId xmlns:a16="http://schemas.microsoft.com/office/drawing/2014/main" id="{4059DF3F-5728-AF4D-B89A-E0811099C9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03600" y="2362200"/>
            <a:ext cx="0" cy="69373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79892" name="Object 20">
            <a:extLst>
              <a:ext uri="{FF2B5EF4-FFF2-40B4-BE49-F238E27FC236}">
                <a16:creationId xmlns:a16="http://schemas.microsoft.com/office/drawing/2014/main" id="{2FE2A6C3-EC78-B64F-A5AA-F3DB2005C1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0900" y="3162300"/>
          <a:ext cx="3009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145" name="Equation" r:id="rId7" imgW="69342000" imgH="11404600" progId="Equation.3">
                  <p:embed/>
                </p:oleObj>
              </mc:Choice>
              <mc:Fallback>
                <p:oleObj name="Equation" r:id="rId7" imgW="69342000" imgH="11404600" progId="Equation.3">
                  <p:embed/>
                  <p:pic>
                    <p:nvPicPr>
                      <p:cNvPr id="79892" name="Object 20">
                        <a:extLst>
                          <a:ext uri="{FF2B5EF4-FFF2-40B4-BE49-F238E27FC236}">
                            <a16:creationId xmlns:a16="http://schemas.microsoft.com/office/drawing/2014/main" id="{2FE2A6C3-EC78-B64F-A5AA-F3DB2005C1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900" y="3162300"/>
                        <a:ext cx="30099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3" name="Text Box 21">
            <a:extLst>
              <a:ext uri="{FF2B5EF4-FFF2-40B4-BE49-F238E27FC236}">
                <a16:creationId xmlns:a16="http://schemas.microsoft.com/office/drawing/2014/main" id="{8B9A814A-B253-4146-9B1D-6F0C60752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4" y="4267201"/>
            <a:ext cx="5921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sp>
        <p:nvSpPr>
          <p:cNvPr id="79895" name="Text Box 23">
            <a:extLst>
              <a:ext uri="{FF2B5EF4-FFF2-40B4-BE49-F238E27FC236}">
                <a16:creationId xmlns:a16="http://schemas.microsoft.com/office/drawing/2014/main" id="{CDD5F968-631B-AC4A-AFF2-98F2C2DC4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4850" y="4310063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为非零向量时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9904" name="Object 32">
            <a:extLst>
              <a:ext uri="{FF2B5EF4-FFF2-40B4-BE49-F238E27FC236}">
                <a16:creationId xmlns:a16="http://schemas.microsoft.com/office/drawing/2014/main" id="{34D1F46F-350A-7C43-BA2B-92E575494C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0200" y="5029200"/>
          <a:ext cx="2311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146" name="Equation" r:id="rId9" imgW="53251100" imgH="21361400" progId="Equation.3">
                  <p:embed/>
                </p:oleObj>
              </mc:Choice>
              <mc:Fallback>
                <p:oleObj name="Equation" r:id="rId9" imgW="53251100" imgH="21361400" progId="Equation.3">
                  <p:embed/>
                  <p:pic>
                    <p:nvPicPr>
                      <p:cNvPr id="79904" name="Object 32">
                        <a:extLst>
                          <a:ext uri="{FF2B5EF4-FFF2-40B4-BE49-F238E27FC236}">
                            <a16:creationId xmlns:a16="http://schemas.microsoft.com/office/drawing/2014/main" id="{34D1F46F-350A-7C43-BA2B-92E575494C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0" y="5029200"/>
                        <a:ext cx="2311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10" name="Object 38">
            <a:extLst>
              <a:ext uri="{FF2B5EF4-FFF2-40B4-BE49-F238E27FC236}">
                <a16:creationId xmlns:a16="http://schemas.microsoft.com/office/drawing/2014/main" id="{8FB8F6C3-9497-D94E-A8F6-404C66196D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73676" y="5029200"/>
          <a:ext cx="46069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147" name="Equation" r:id="rId11" imgW="106197400" imgH="21361400" progId="Equation.3">
                  <p:embed/>
                </p:oleObj>
              </mc:Choice>
              <mc:Fallback>
                <p:oleObj name="Equation" r:id="rId11" imgW="106197400" imgH="21361400" progId="Equation.3">
                  <p:embed/>
                  <p:pic>
                    <p:nvPicPr>
                      <p:cNvPr id="79910" name="Object 38">
                        <a:extLst>
                          <a:ext uri="{FF2B5EF4-FFF2-40B4-BE49-F238E27FC236}">
                            <a16:creationId xmlns:a16="http://schemas.microsoft.com/office/drawing/2014/main" id="{8FB8F6C3-9497-D94E-A8F6-404C66196D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676" y="5029200"/>
                        <a:ext cx="46069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11" name="Object 39">
            <a:extLst>
              <a:ext uri="{FF2B5EF4-FFF2-40B4-BE49-F238E27FC236}">
                <a16:creationId xmlns:a16="http://schemas.microsoft.com/office/drawing/2014/main" id="{3381C709-6835-D947-9A3A-B30C4FE134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3151" y="4953000"/>
          <a:ext cx="279241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148" name="Equation" r:id="rId13" imgW="64363600" imgH="11404600" progId="Equation.3">
                  <p:embed/>
                </p:oleObj>
              </mc:Choice>
              <mc:Fallback>
                <p:oleObj name="Equation" r:id="rId13" imgW="64363600" imgH="11404600" progId="Equation.3">
                  <p:embed/>
                  <p:pic>
                    <p:nvPicPr>
                      <p:cNvPr id="79911" name="Object 39">
                        <a:extLst>
                          <a:ext uri="{FF2B5EF4-FFF2-40B4-BE49-F238E27FC236}">
                            <a16:creationId xmlns:a16="http://schemas.microsoft.com/office/drawing/2014/main" id="{3381C709-6835-D947-9A3A-B30C4FE134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3151" y="4953000"/>
                        <a:ext cx="279241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12" name="Object 40">
            <a:extLst>
              <a:ext uri="{FF2B5EF4-FFF2-40B4-BE49-F238E27FC236}">
                <a16:creationId xmlns:a16="http://schemas.microsoft.com/office/drawing/2014/main" id="{2C5BABB2-BF0D-0741-8F56-2149A0BFC2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78476" y="5562600"/>
          <a:ext cx="2182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149" name="Equation" r:id="rId15" imgW="50317400" imgH="14046200" progId="Equation.3">
                  <p:embed/>
                </p:oleObj>
              </mc:Choice>
              <mc:Fallback>
                <p:oleObj name="Equation" r:id="rId15" imgW="50317400" imgH="14046200" progId="Equation.3">
                  <p:embed/>
                  <p:pic>
                    <p:nvPicPr>
                      <p:cNvPr id="79912" name="Object 40">
                        <a:extLst>
                          <a:ext uri="{FF2B5EF4-FFF2-40B4-BE49-F238E27FC236}">
                            <a16:creationId xmlns:a16="http://schemas.microsoft.com/office/drawing/2014/main" id="{2C5BABB2-BF0D-0741-8F56-2149A0BFC2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8476" y="5562600"/>
                        <a:ext cx="21828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913" name="Object 41">
            <a:extLst>
              <a:ext uri="{FF2B5EF4-FFF2-40B4-BE49-F238E27FC236}">
                <a16:creationId xmlns:a16="http://schemas.microsoft.com/office/drawing/2014/main" id="{1274A8D4-A5A7-D742-873D-6466ABD01B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10500" y="5562600"/>
          <a:ext cx="2133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150" name="Equation" r:id="rId17" imgW="49149000" imgH="14046200" progId="Equation.3">
                  <p:embed/>
                </p:oleObj>
              </mc:Choice>
              <mc:Fallback>
                <p:oleObj name="Equation" r:id="rId17" imgW="49149000" imgH="14046200" progId="Equation.3">
                  <p:embed/>
                  <p:pic>
                    <p:nvPicPr>
                      <p:cNvPr id="79913" name="Object 41">
                        <a:extLst>
                          <a:ext uri="{FF2B5EF4-FFF2-40B4-BE49-F238E27FC236}">
                            <a16:creationId xmlns:a16="http://schemas.microsoft.com/office/drawing/2014/main" id="{1274A8D4-A5A7-D742-873D-6466ABD01B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0" y="5562600"/>
                        <a:ext cx="2133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14" name="Text Box 42">
            <a:extLst>
              <a:ext uri="{FF2B5EF4-FFF2-40B4-BE49-F238E27FC236}">
                <a16:creationId xmlns:a16="http://schemas.microsoft.com/office/drawing/2014/main" id="{A1EDC651-7CBD-804E-AD52-B2438A1F4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310063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由于</a:t>
            </a:r>
          </a:p>
        </p:txBody>
      </p:sp>
      <p:grpSp>
        <p:nvGrpSpPr>
          <p:cNvPr id="79966" name="Group 94">
            <a:extLst>
              <a:ext uri="{FF2B5EF4-FFF2-40B4-BE49-F238E27FC236}">
                <a16:creationId xmlns:a16="http://schemas.microsoft.com/office/drawing/2014/main" id="{B721BD3C-A79C-EF4F-9A2F-D385CA80374D}"/>
              </a:ext>
            </a:extLst>
          </p:cNvPr>
          <p:cNvGrpSpPr>
            <a:grpSpLocks/>
          </p:cNvGrpSpPr>
          <p:nvPr/>
        </p:nvGrpSpPr>
        <p:grpSpPr bwMode="auto">
          <a:xfrm>
            <a:off x="6369050" y="4406900"/>
            <a:ext cx="977900" cy="457200"/>
            <a:chOff x="3023" y="2640"/>
            <a:chExt cx="616" cy="288"/>
          </a:xfrm>
        </p:grpSpPr>
        <p:graphicFrame>
          <p:nvGraphicFramePr>
            <p:cNvPr id="9307" name="Object 24">
              <a:extLst>
                <a:ext uri="{FF2B5EF4-FFF2-40B4-BE49-F238E27FC236}">
                  <a16:creationId xmlns:a16="http://schemas.microsoft.com/office/drawing/2014/main" id="{16170816-F6B4-E946-9098-31DA0F326EB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23" y="2672"/>
            <a:ext cx="61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51" name="Equation" r:id="rId19" imgW="22529800" imgH="9359900" progId="Equation.3">
                    <p:embed/>
                  </p:oleObj>
                </mc:Choice>
                <mc:Fallback>
                  <p:oleObj name="Equation" r:id="rId19" imgW="22529800" imgH="9359900" progId="Equation.3">
                    <p:embed/>
                    <p:pic>
                      <p:nvPicPr>
                        <p:cNvPr id="9307" name="Object 24">
                          <a:extLst>
                            <a:ext uri="{FF2B5EF4-FFF2-40B4-BE49-F238E27FC236}">
                              <a16:creationId xmlns:a16="http://schemas.microsoft.com/office/drawing/2014/main" id="{16170816-F6B4-E946-9098-31DA0F326EB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3" y="2672"/>
                          <a:ext cx="61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308" name="Line 43">
              <a:extLst>
                <a:ext uri="{FF2B5EF4-FFF2-40B4-BE49-F238E27FC236}">
                  <a16:creationId xmlns:a16="http://schemas.microsoft.com/office/drawing/2014/main" id="{16310F0F-E8A4-E745-8C35-C03D7A390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3" y="26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309" name="Line 45">
              <a:extLst>
                <a:ext uri="{FF2B5EF4-FFF2-40B4-BE49-F238E27FC236}">
                  <a16:creationId xmlns:a16="http://schemas.microsoft.com/office/drawing/2014/main" id="{11575344-78DD-9240-9810-351A14DA94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6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67" name="Group 95">
            <a:extLst>
              <a:ext uri="{FF2B5EF4-FFF2-40B4-BE49-F238E27FC236}">
                <a16:creationId xmlns:a16="http://schemas.microsoft.com/office/drawing/2014/main" id="{6EB87D2A-4E42-2B40-8465-2DF595BA9C8E}"/>
              </a:ext>
            </a:extLst>
          </p:cNvPr>
          <p:cNvGrpSpPr>
            <a:grpSpLocks/>
          </p:cNvGrpSpPr>
          <p:nvPr/>
        </p:nvGrpSpPr>
        <p:grpSpPr bwMode="auto">
          <a:xfrm>
            <a:off x="7410450" y="4406900"/>
            <a:ext cx="1778000" cy="469900"/>
            <a:chOff x="3660" y="2592"/>
            <a:chExt cx="1120" cy="296"/>
          </a:xfrm>
        </p:grpSpPr>
        <p:graphicFrame>
          <p:nvGraphicFramePr>
            <p:cNvPr id="9304" name="Object 30">
              <a:extLst>
                <a:ext uri="{FF2B5EF4-FFF2-40B4-BE49-F238E27FC236}">
                  <a16:creationId xmlns:a16="http://schemas.microsoft.com/office/drawing/2014/main" id="{AEA18B13-4360-A043-9BC3-266C9041B2A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60" y="2592"/>
            <a:ext cx="112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52" name="Equation" r:id="rId21" imgW="40957500" imgH="10820400" progId="Equation.3">
                    <p:embed/>
                  </p:oleObj>
                </mc:Choice>
                <mc:Fallback>
                  <p:oleObj name="Equation" r:id="rId21" imgW="40957500" imgH="10820400" progId="Equation.3">
                    <p:embed/>
                    <p:pic>
                      <p:nvPicPr>
                        <p:cNvPr id="9304" name="Object 30">
                          <a:extLst>
                            <a:ext uri="{FF2B5EF4-FFF2-40B4-BE49-F238E27FC236}">
                              <a16:creationId xmlns:a16="http://schemas.microsoft.com/office/drawing/2014/main" id="{AEA18B13-4360-A043-9BC3-266C9041B2A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0" y="2592"/>
                          <a:ext cx="112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305" name="Line 46">
              <a:extLst>
                <a:ext uri="{FF2B5EF4-FFF2-40B4-BE49-F238E27FC236}">
                  <a16:creationId xmlns:a16="http://schemas.microsoft.com/office/drawing/2014/main" id="{3B973F10-5746-9246-81D2-B0A109D3E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6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306" name="Line 47">
              <a:extLst>
                <a:ext uri="{FF2B5EF4-FFF2-40B4-BE49-F238E27FC236}">
                  <a16:creationId xmlns:a16="http://schemas.microsoft.com/office/drawing/2014/main" id="{D401D08A-9D04-1741-A60C-AF247D0778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259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74" name="Group 102">
            <a:extLst>
              <a:ext uri="{FF2B5EF4-FFF2-40B4-BE49-F238E27FC236}">
                <a16:creationId xmlns:a16="http://schemas.microsoft.com/office/drawing/2014/main" id="{2E51B898-0DBE-144A-A173-30C97A7ECA51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1127125"/>
            <a:ext cx="3200400" cy="534988"/>
            <a:chOff x="624" y="623"/>
            <a:chExt cx="2016" cy="337"/>
          </a:xfrm>
        </p:grpSpPr>
        <p:grpSp>
          <p:nvGrpSpPr>
            <p:cNvPr id="9298" name="Group 101">
              <a:extLst>
                <a:ext uri="{FF2B5EF4-FFF2-40B4-BE49-F238E27FC236}">
                  <a16:creationId xmlns:a16="http://schemas.microsoft.com/office/drawing/2014/main" id="{A91786A1-C8A7-A240-AD64-769B883D1B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623"/>
              <a:ext cx="2016" cy="337"/>
              <a:chOff x="624" y="623"/>
              <a:chExt cx="2016" cy="337"/>
            </a:xfrm>
          </p:grpSpPr>
          <p:graphicFrame>
            <p:nvGraphicFramePr>
              <p:cNvPr id="9300" name="Object 5">
                <a:extLst>
                  <a:ext uri="{FF2B5EF4-FFF2-40B4-BE49-F238E27FC236}">
                    <a16:creationId xmlns:a16="http://schemas.microsoft.com/office/drawing/2014/main" id="{70F0D325-2FAA-6B4C-9351-6D5A75E1B86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24" y="648"/>
              <a:ext cx="2016" cy="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3153" name="Equation" r:id="rId23" imgW="73723500" imgH="11404600" progId="Equation.3">
                      <p:embed/>
                    </p:oleObj>
                  </mc:Choice>
                  <mc:Fallback>
                    <p:oleObj name="Equation" r:id="rId23" imgW="73723500" imgH="11404600" progId="Equation.3">
                      <p:embed/>
                      <p:pic>
                        <p:nvPicPr>
                          <p:cNvPr id="9300" name="Object 5">
                            <a:extLst>
                              <a:ext uri="{FF2B5EF4-FFF2-40B4-BE49-F238E27FC236}">
                                <a16:creationId xmlns:a16="http://schemas.microsoft.com/office/drawing/2014/main" id="{70F0D325-2FAA-6B4C-9351-6D5A75E1B86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4" y="648"/>
                            <a:ext cx="2016" cy="3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301" name="Line 50">
                <a:extLst>
                  <a:ext uri="{FF2B5EF4-FFF2-40B4-BE49-F238E27FC236}">
                    <a16:creationId xmlns:a16="http://schemas.microsoft.com/office/drawing/2014/main" id="{29F21634-B74C-B941-A08B-4D408E259C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4" y="672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302" name="Line 51">
                <a:extLst>
                  <a:ext uri="{FF2B5EF4-FFF2-40B4-BE49-F238E27FC236}">
                    <a16:creationId xmlns:a16="http://schemas.microsoft.com/office/drawing/2014/main" id="{7689EA53-CCCB-7F48-9650-EAB1D4E816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24" y="624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303" name="Line 52">
                <a:extLst>
                  <a:ext uri="{FF2B5EF4-FFF2-40B4-BE49-F238E27FC236}">
                    <a16:creationId xmlns:a16="http://schemas.microsoft.com/office/drawing/2014/main" id="{1F58FD91-E496-AC4B-A4BA-50059CD393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2" y="623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299" name="Line 53">
              <a:extLst>
                <a:ext uri="{FF2B5EF4-FFF2-40B4-BE49-F238E27FC236}">
                  <a16:creationId xmlns:a16="http://schemas.microsoft.com/office/drawing/2014/main" id="{568A58E9-EEB5-2F40-A8BC-F67CE85E67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6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75" name="Group 103">
            <a:extLst>
              <a:ext uri="{FF2B5EF4-FFF2-40B4-BE49-F238E27FC236}">
                <a16:creationId xmlns:a16="http://schemas.microsoft.com/office/drawing/2014/main" id="{29F966B2-9727-824D-98F7-B847C932D2F7}"/>
              </a:ext>
            </a:extLst>
          </p:cNvPr>
          <p:cNvGrpSpPr>
            <a:grpSpLocks/>
          </p:cNvGrpSpPr>
          <p:nvPr/>
        </p:nvGrpSpPr>
        <p:grpSpPr bwMode="auto">
          <a:xfrm>
            <a:off x="6388100" y="1127125"/>
            <a:ext cx="3136900" cy="534988"/>
            <a:chOff x="2688" y="623"/>
            <a:chExt cx="1976" cy="337"/>
          </a:xfrm>
        </p:grpSpPr>
        <p:graphicFrame>
          <p:nvGraphicFramePr>
            <p:cNvPr id="9293" name="Object 6">
              <a:extLst>
                <a:ext uri="{FF2B5EF4-FFF2-40B4-BE49-F238E27FC236}">
                  <a16:creationId xmlns:a16="http://schemas.microsoft.com/office/drawing/2014/main" id="{DAFB2873-7E24-A740-A4FE-30BA99D4AD4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88" y="648"/>
            <a:ext cx="197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54" name="Equation" r:id="rId25" imgW="72263000" imgH="11404600" progId="Equation.3">
                    <p:embed/>
                  </p:oleObj>
                </mc:Choice>
                <mc:Fallback>
                  <p:oleObj name="Equation" r:id="rId25" imgW="72263000" imgH="11404600" progId="Equation.3">
                    <p:embed/>
                    <p:pic>
                      <p:nvPicPr>
                        <p:cNvPr id="9293" name="Object 6">
                          <a:extLst>
                            <a:ext uri="{FF2B5EF4-FFF2-40B4-BE49-F238E27FC236}">
                              <a16:creationId xmlns:a16="http://schemas.microsoft.com/office/drawing/2014/main" id="{DAFB2873-7E24-A740-A4FE-30BA99D4AD4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648"/>
                          <a:ext cx="197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94" name="Line 49">
              <a:extLst>
                <a:ext uri="{FF2B5EF4-FFF2-40B4-BE49-F238E27FC236}">
                  <a16:creationId xmlns:a16="http://schemas.microsoft.com/office/drawing/2014/main" id="{C446567C-9256-E347-AE79-CBAABAF830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95" name="Line 54">
              <a:extLst>
                <a:ext uri="{FF2B5EF4-FFF2-40B4-BE49-F238E27FC236}">
                  <a16:creationId xmlns:a16="http://schemas.microsoft.com/office/drawing/2014/main" id="{A64AB728-D039-C246-9792-60E3E3C019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96" name="Line 55">
              <a:extLst>
                <a:ext uri="{FF2B5EF4-FFF2-40B4-BE49-F238E27FC236}">
                  <a16:creationId xmlns:a16="http://schemas.microsoft.com/office/drawing/2014/main" id="{4752521A-E0B5-DE49-93C5-FD3927F85C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8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97" name="Line 56">
              <a:extLst>
                <a:ext uri="{FF2B5EF4-FFF2-40B4-BE49-F238E27FC236}">
                  <a16:creationId xmlns:a16="http://schemas.microsoft.com/office/drawing/2014/main" id="{A5FD7573-EEB6-3A42-9165-610B5ABB6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70" name="Group 98">
            <a:extLst>
              <a:ext uri="{FF2B5EF4-FFF2-40B4-BE49-F238E27FC236}">
                <a16:creationId xmlns:a16="http://schemas.microsoft.com/office/drawing/2014/main" id="{AE5018D0-1341-E641-889B-D231B164E848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1784350"/>
            <a:ext cx="889000" cy="406400"/>
            <a:chOff x="704" y="1008"/>
            <a:chExt cx="560" cy="256"/>
          </a:xfrm>
        </p:grpSpPr>
        <p:graphicFrame>
          <p:nvGraphicFramePr>
            <p:cNvPr id="9290" name="Object 8">
              <a:extLst>
                <a:ext uri="{FF2B5EF4-FFF2-40B4-BE49-F238E27FC236}">
                  <a16:creationId xmlns:a16="http://schemas.microsoft.com/office/drawing/2014/main" id="{60B21BF2-061E-584C-882D-83F38B794F4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04" y="1056"/>
            <a:ext cx="560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55" name="Equation" r:id="rId27" imgW="20485100" imgH="7607300" progId="Equation.3">
                    <p:embed/>
                  </p:oleObj>
                </mc:Choice>
                <mc:Fallback>
                  <p:oleObj name="Equation" r:id="rId27" imgW="20485100" imgH="7607300" progId="Equation.3">
                    <p:embed/>
                    <p:pic>
                      <p:nvPicPr>
                        <p:cNvPr id="9290" name="Object 8">
                          <a:extLst>
                            <a:ext uri="{FF2B5EF4-FFF2-40B4-BE49-F238E27FC236}">
                              <a16:creationId xmlns:a16="http://schemas.microsoft.com/office/drawing/2014/main" id="{60B21BF2-061E-584C-882D-83F38B794F4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4" y="1056"/>
                          <a:ext cx="560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91" name="Line 57">
              <a:extLst>
                <a:ext uri="{FF2B5EF4-FFF2-40B4-BE49-F238E27FC236}">
                  <a16:creationId xmlns:a16="http://schemas.microsoft.com/office/drawing/2014/main" id="{BCDD3AFA-AFD5-4044-81AA-008D301FC8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9" y="105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92" name="Line 58">
              <a:extLst>
                <a:ext uri="{FF2B5EF4-FFF2-40B4-BE49-F238E27FC236}">
                  <a16:creationId xmlns:a16="http://schemas.microsoft.com/office/drawing/2014/main" id="{9AF8E881-3388-E34E-B760-8044B00B32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7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71" name="Group 99">
            <a:extLst>
              <a:ext uri="{FF2B5EF4-FFF2-40B4-BE49-F238E27FC236}">
                <a16:creationId xmlns:a16="http://schemas.microsoft.com/office/drawing/2014/main" id="{4268EAFA-21EB-034D-8228-872BA0FC30AB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1828800"/>
            <a:ext cx="3009900" cy="501650"/>
            <a:chOff x="1312" y="1008"/>
            <a:chExt cx="1896" cy="316"/>
          </a:xfrm>
        </p:grpSpPr>
        <p:graphicFrame>
          <p:nvGraphicFramePr>
            <p:cNvPr id="9286" name="Object 9">
              <a:extLst>
                <a:ext uri="{FF2B5EF4-FFF2-40B4-BE49-F238E27FC236}">
                  <a16:creationId xmlns:a16="http://schemas.microsoft.com/office/drawing/2014/main" id="{A5689D65-97BE-CD40-A0AF-852F4A7DD64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12" y="1012"/>
            <a:ext cx="189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56" name="Equation" r:id="rId29" imgW="69342000" imgH="11404600" progId="Equation.3">
                    <p:embed/>
                  </p:oleObj>
                </mc:Choice>
                <mc:Fallback>
                  <p:oleObj name="Equation" r:id="rId29" imgW="69342000" imgH="11404600" progId="Equation.3">
                    <p:embed/>
                    <p:pic>
                      <p:nvPicPr>
                        <p:cNvPr id="9286" name="Object 9">
                          <a:extLst>
                            <a:ext uri="{FF2B5EF4-FFF2-40B4-BE49-F238E27FC236}">
                              <a16:creationId xmlns:a16="http://schemas.microsoft.com/office/drawing/2014/main" id="{A5689D65-97BE-CD40-A0AF-852F4A7DD64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2" y="1012"/>
                          <a:ext cx="189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87" name="Line 59">
              <a:extLst>
                <a:ext uri="{FF2B5EF4-FFF2-40B4-BE49-F238E27FC236}">
                  <a16:creationId xmlns:a16="http://schemas.microsoft.com/office/drawing/2014/main" id="{CC4854A2-0759-BF4C-BF3D-C01E49C033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88" name="Line 60">
              <a:extLst>
                <a:ext uri="{FF2B5EF4-FFF2-40B4-BE49-F238E27FC236}">
                  <a16:creationId xmlns:a16="http://schemas.microsoft.com/office/drawing/2014/main" id="{71D0FBBE-4664-5343-BF53-329520B405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89" name="Line 61">
              <a:extLst>
                <a:ext uri="{FF2B5EF4-FFF2-40B4-BE49-F238E27FC236}">
                  <a16:creationId xmlns:a16="http://schemas.microsoft.com/office/drawing/2014/main" id="{468A5B55-B339-7C43-A3DB-9A44B810B9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72" name="Group 100">
            <a:extLst>
              <a:ext uri="{FF2B5EF4-FFF2-40B4-BE49-F238E27FC236}">
                <a16:creationId xmlns:a16="http://schemas.microsoft.com/office/drawing/2014/main" id="{A29F4F76-574E-F64E-A974-5E8DC976D36F}"/>
              </a:ext>
            </a:extLst>
          </p:cNvPr>
          <p:cNvGrpSpPr>
            <a:grpSpLocks/>
          </p:cNvGrpSpPr>
          <p:nvPr/>
        </p:nvGrpSpPr>
        <p:grpSpPr bwMode="auto">
          <a:xfrm>
            <a:off x="6680200" y="1784350"/>
            <a:ext cx="2794000" cy="501650"/>
            <a:chOff x="3264" y="1008"/>
            <a:chExt cx="1760" cy="316"/>
          </a:xfrm>
        </p:grpSpPr>
        <p:graphicFrame>
          <p:nvGraphicFramePr>
            <p:cNvPr id="9282" name="Object 10">
              <a:extLst>
                <a:ext uri="{FF2B5EF4-FFF2-40B4-BE49-F238E27FC236}">
                  <a16:creationId xmlns:a16="http://schemas.microsoft.com/office/drawing/2014/main" id="{9F5E2575-FF2F-5A40-A522-B401126507E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64" y="1012"/>
            <a:ext cx="1760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57" name="Equation" r:id="rId31" imgW="64363600" imgH="11404600" progId="Equation.3">
                    <p:embed/>
                  </p:oleObj>
                </mc:Choice>
                <mc:Fallback>
                  <p:oleObj name="Equation" r:id="rId31" imgW="64363600" imgH="11404600" progId="Equation.3">
                    <p:embed/>
                    <p:pic>
                      <p:nvPicPr>
                        <p:cNvPr id="9282" name="Object 10">
                          <a:extLst>
                            <a:ext uri="{FF2B5EF4-FFF2-40B4-BE49-F238E27FC236}">
                              <a16:creationId xmlns:a16="http://schemas.microsoft.com/office/drawing/2014/main" id="{9F5E2575-FF2F-5A40-A522-B401126507E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1012"/>
                          <a:ext cx="1760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83" name="Line 62">
              <a:extLst>
                <a:ext uri="{FF2B5EF4-FFF2-40B4-BE49-F238E27FC236}">
                  <a16:creationId xmlns:a16="http://schemas.microsoft.com/office/drawing/2014/main" id="{053C129D-B175-DA47-B27A-088A87DF87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84" name="Line 63">
              <a:extLst>
                <a:ext uri="{FF2B5EF4-FFF2-40B4-BE49-F238E27FC236}">
                  <a16:creationId xmlns:a16="http://schemas.microsoft.com/office/drawing/2014/main" id="{A3AD2700-E0B0-3642-B362-A20DB4D8F0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85" name="Line 64">
              <a:extLst>
                <a:ext uri="{FF2B5EF4-FFF2-40B4-BE49-F238E27FC236}">
                  <a16:creationId xmlns:a16="http://schemas.microsoft.com/office/drawing/2014/main" id="{A9EE2C72-AD48-824C-A865-3DDD11381D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2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77" name="Group 105">
            <a:extLst>
              <a:ext uri="{FF2B5EF4-FFF2-40B4-BE49-F238E27FC236}">
                <a16:creationId xmlns:a16="http://schemas.microsoft.com/office/drawing/2014/main" id="{03B5E637-48BE-5A42-B13F-78F1AA24B8BC}"/>
              </a:ext>
            </a:extLst>
          </p:cNvPr>
          <p:cNvGrpSpPr>
            <a:grpSpLocks/>
          </p:cNvGrpSpPr>
          <p:nvPr/>
        </p:nvGrpSpPr>
        <p:grpSpPr bwMode="auto">
          <a:xfrm>
            <a:off x="3556000" y="2522538"/>
            <a:ext cx="611188" cy="457200"/>
            <a:chOff x="1200" y="1637"/>
            <a:chExt cx="385" cy="288"/>
          </a:xfrm>
        </p:grpSpPr>
        <p:graphicFrame>
          <p:nvGraphicFramePr>
            <p:cNvPr id="9279" name="Object 11">
              <a:extLst>
                <a:ext uri="{FF2B5EF4-FFF2-40B4-BE49-F238E27FC236}">
                  <a16:creationId xmlns:a16="http://schemas.microsoft.com/office/drawing/2014/main" id="{A52D36D2-61F0-D74D-B261-606A7F82EE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48" y="1685"/>
            <a:ext cx="29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58" name="Equation" r:id="rId33" imgW="10820400" imgH="8775700" progId="Equation.3">
                    <p:embed/>
                  </p:oleObj>
                </mc:Choice>
                <mc:Fallback>
                  <p:oleObj name="Equation" r:id="rId33" imgW="10820400" imgH="8775700" progId="Equation.3">
                    <p:embed/>
                    <p:pic>
                      <p:nvPicPr>
                        <p:cNvPr id="9279" name="Object 11">
                          <a:extLst>
                            <a:ext uri="{FF2B5EF4-FFF2-40B4-BE49-F238E27FC236}">
                              <a16:creationId xmlns:a16="http://schemas.microsoft.com/office/drawing/2014/main" id="{A52D36D2-61F0-D74D-B261-606A7F82EEE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1685"/>
                          <a:ext cx="296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80" name="Line 65">
              <a:extLst>
                <a:ext uri="{FF2B5EF4-FFF2-40B4-BE49-F238E27FC236}">
                  <a16:creationId xmlns:a16="http://schemas.microsoft.com/office/drawing/2014/main" id="{82FC4C99-47C2-804A-8EB2-481506625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63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81" name="Line 66">
              <a:extLst>
                <a:ext uri="{FF2B5EF4-FFF2-40B4-BE49-F238E27FC236}">
                  <a16:creationId xmlns:a16="http://schemas.microsoft.com/office/drawing/2014/main" id="{80908CE1-B1AF-AC45-BA91-4D758B524D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163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78" name="Group 106">
            <a:extLst>
              <a:ext uri="{FF2B5EF4-FFF2-40B4-BE49-F238E27FC236}">
                <a16:creationId xmlns:a16="http://schemas.microsoft.com/office/drawing/2014/main" id="{4DBC0851-6B82-944C-B669-0CA14201E693}"/>
              </a:ext>
            </a:extLst>
          </p:cNvPr>
          <p:cNvGrpSpPr>
            <a:grpSpLocks/>
          </p:cNvGrpSpPr>
          <p:nvPr/>
        </p:nvGrpSpPr>
        <p:grpSpPr bwMode="auto">
          <a:xfrm>
            <a:off x="4165601" y="2522538"/>
            <a:ext cx="963613" cy="457200"/>
            <a:chOff x="1584" y="1637"/>
            <a:chExt cx="607" cy="288"/>
          </a:xfrm>
        </p:grpSpPr>
        <p:graphicFrame>
          <p:nvGraphicFramePr>
            <p:cNvPr id="9276" name="Object 13">
              <a:extLst>
                <a:ext uri="{FF2B5EF4-FFF2-40B4-BE49-F238E27FC236}">
                  <a16:creationId xmlns:a16="http://schemas.microsoft.com/office/drawing/2014/main" id="{66380E7A-BC83-1A44-8CC4-B6823F62BFD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84" y="1685"/>
            <a:ext cx="56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59" name="Equation" r:id="rId35" imgW="20485100" imgH="8775700" progId="Equation.3">
                    <p:embed/>
                  </p:oleObj>
                </mc:Choice>
                <mc:Fallback>
                  <p:oleObj name="Equation" r:id="rId35" imgW="20485100" imgH="8775700" progId="Equation.3">
                    <p:embed/>
                    <p:pic>
                      <p:nvPicPr>
                        <p:cNvPr id="9276" name="Object 13">
                          <a:extLst>
                            <a:ext uri="{FF2B5EF4-FFF2-40B4-BE49-F238E27FC236}">
                              <a16:creationId xmlns:a16="http://schemas.microsoft.com/office/drawing/2014/main" id="{66380E7A-BC83-1A44-8CC4-B6823F62BFD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1685"/>
                          <a:ext cx="560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77" name="Line 67">
              <a:extLst>
                <a:ext uri="{FF2B5EF4-FFF2-40B4-BE49-F238E27FC236}">
                  <a16:creationId xmlns:a16="http://schemas.microsoft.com/office/drawing/2014/main" id="{8FEA4AF2-3F01-414A-89D1-AFEF3B4B07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63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78" name="Line 68">
              <a:extLst>
                <a:ext uri="{FF2B5EF4-FFF2-40B4-BE49-F238E27FC236}">
                  <a16:creationId xmlns:a16="http://schemas.microsoft.com/office/drawing/2014/main" id="{88E1477A-A107-AB40-8574-C0F33FD3C6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6" y="163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79" name="Group 107">
            <a:extLst>
              <a:ext uri="{FF2B5EF4-FFF2-40B4-BE49-F238E27FC236}">
                <a16:creationId xmlns:a16="http://schemas.microsoft.com/office/drawing/2014/main" id="{F1AC9608-B006-5E41-8010-62E935AC744E}"/>
              </a:ext>
            </a:extLst>
          </p:cNvPr>
          <p:cNvGrpSpPr>
            <a:grpSpLocks/>
          </p:cNvGrpSpPr>
          <p:nvPr/>
        </p:nvGrpSpPr>
        <p:grpSpPr bwMode="auto">
          <a:xfrm>
            <a:off x="5137150" y="2522539"/>
            <a:ext cx="901700" cy="382587"/>
            <a:chOff x="2196" y="1637"/>
            <a:chExt cx="568" cy="241"/>
          </a:xfrm>
        </p:grpSpPr>
        <p:graphicFrame>
          <p:nvGraphicFramePr>
            <p:cNvPr id="9273" name="Object 14">
              <a:extLst>
                <a:ext uri="{FF2B5EF4-FFF2-40B4-BE49-F238E27FC236}">
                  <a16:creationId xmlns:a16="http://schemas.microsoft.com/office/drawing/2014/main" id="{D1A1E23E-B33C-CA47-AD38-02746C3DCEC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96" y="1670"/>
            <a:ext cx="56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60" name="Equation" r:id="rId37" imgW="20777200" imgH="7607300" progId="Equation.3">
                    <p:embed/>
                  </p:oleObj>
                </mc:Choice>
                <mc:Fallback>
                  <p:oleObj name="Equation" r:id="rId37" imgW="20777200" imgH="7607300" progId="Equation.3">
                    <p:embed/>
                    <p:pic>
                      <p:nvPicPr>
                        <p:cNvPr id="9273" name="Object 14">
                          <a:extLst>
                            <a:ext uri="{FF2B5EF4-FFF2-40B4-BE49-F238E27FC236}">
                              <a16:creationId xmlns:a16="http://schemas.microsoft.com/office/drawing/2014/main" id="{D1A1E23E-B33C-CA47-AD38-02746C3DCEC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6" y="1670"/>
                          <a:ext cx="568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74" name="Line 69">
              <a:extLst>
                <a:ext uri="{FF2B5EF4-FFF2-40B4-BE49-F238E27FC236}">
                  <a16:creationId xmlns:a16="http://schemas.microsoft.com/office/drawing/2014/main" id="{C8493297-A70B-8646-A327-65A5FD3162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6" y="163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75" name="Line 70">
              <a:extLst>
                <a:ext uri="{FF2B5EF4-FFF2-40B4-BE49-F238E27FC236}">
                  <a16:creationId xmlns:a16="http://schemas.microsoft.com/office/drawing/2014/main" id="{F9043C9B-4A76-7B43-8C2A-A52B7DAD0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4" y="163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57" name="Group 85">
            <a:extLst>
              <a:ext uri="{FF2B5EF4-FFF2-40B4-BE49-F238E27FC236}">
                <a16:creationId xmlns:a16="http://schemas.microsoft.com/office/drawing/2014/main" id="{F2CA1146-F726-8149-A84C-46D8C80E8287}"/>
              </a:ext>
            </a:extLst>
          </p:cNvPr>
          <p:cNvGrpSpPr>
            <a:grpSpLocks/>
          </p:cNvGrpSpPr>
          <p:nvPr/>
        </p:nvGrpSpPr>
        <p:grpSpPr bwMode="auto">
          <a:xfrm>
            <a:off x="6908800" y="2514600"/>
            <a:ext cx="623888" cy="452438"/>
            <a:chOff x="1248" y="1650"/>
            <a:chExt cx="393" cy="285"/>
          </a:xfrm>
        </p:grpSpPr>
        <p:graphicFrame>
          <p:nvGraphicFramePr>
            <p:cNvPr id="9270" name="Object 15">
              <a:extLst>
                <a:ext uri="{FF2B5EF4-FFF2-40B4-BE49-F238E27FC236}">
                  <a16:creationId xmlns:a16="http://schemas.microsoft.com/office/drawing/2014/main" id="{3CA40BCF-DFD7-4745-8420-EA057472946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86" y="1695"/>
            <a:ext cx="32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61" name="Equation" r:id="rId39" imgW="12001500" imgH="8775700" progId="Equation.3">
                    <p:embed/>
                  </p:oleObj>
                </mc:Choice>
                <mc:Fallback>
                  <p:oleObj name="Equation" r:id="rId39" imgW="12001500" imgH="8775700" progId="Equation.3">
                    <p:embed/>
                    <p:pic>
                      <p:nvPicPr>
                        <p:cNvPr id="9270" name="Object 15">
                          <a:extLst>
                            <a:ext uri="{FF2B5EF4-FFF2-40B4-BE49-F238E27FC236}">
                              <a16:creationId xmlns:a16="http://schemas.microsoft.com/office/drawing/2014/main" id="{3CA40BCF-DFD7-4745-8420-EA057472946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6" y="1695"/>
                          <a:ext cx="328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71" name="Line 71">
              <a:extLst>
                <a:ext uri="{FF2B5EF4-FFF2-40B4-BE49-F238E27FC236}">
                  <a16:creationId xmlns:a16="http://schemas.microsoft.com/office/drawing/2014/main" id="{24CCD7EA-728A-6F47-865C-33C9156E86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65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72" name="Line 72">
              <a:extLst>
                <a:ext uri="{FF2B5EF4-FFF2-40B4-BE49-F238E27FC236}">
                  <a16:creationId xmlns:a16="http://schemas.microsoft.com/office/drawing/2014/main" id="{B6DB36D3-28C4-2D4A-97BE-CB842E124F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6" y="165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58" name="Group 86">
            <a:extLst>
              <a:ext uri="{FF2B5EF4-FFF2-40B4-BE49-F238E27FC236}">
                <a16:creationId xmlns:a16="http://schemas.microsoft.com/office/drawing/2014/main" id="{7F2BEE9E-665B-0745-8D94-564D3885C411}"/>
              </a:ext>
            </a:extLst>
          </p:cNvPr>
          <p:cNvGrpSpPr>
            <a:grpSpLocks/>
          </p:cNvGrpSpPr>
          <p:nvPr/>
        </p:nvGrpSpPr>
        <p:grpSpPr bwMode="auto">
          <a:xfrm>
            <a:off x="7518400" y="2514600"/>
            <a:ext cx="915988" cy="465138"/>
            <a:chOff x="1632" y="1650"/>
            <a:chExt cx="577" cy="293"/>
          </a:xfrm>
        </p:grpSpPr>
        <p:graphicFrame>
          <p:nvGraphicFramePr>
            <p:cNvPr id="9267" name="Object 17">
              <a:extLst>
                <a:ext uri="{FF2B5EF4-FFF2-40B4-BE49-F238E27FC236}">
                  <a16:creationId xmlns:a16="http://schemas.microsoft.com/office/drawing/2014/main" id="{05136D97-01A0-984F-8FB3-5991787DE1C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32" y="1687"/>
            <a:ext cx="56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62" name="Equation" r:id="rId41" imgW="20777200" imgH="9359900" progId="Equation.3">
                    <p:embed/>
                  </p:oleObj>
                </mc:Choice>
                <mc:Fallback>
                  <p:oleObj name="Equation" r:id="rId41" imgW="20777200" imgH="9359900" progId="Equation.3">
                    <p:embed/>
                    <p:pic>
                      <p:nvPicPr>
                        <p:cNvPr id="9267" name="Object 17">
                          <a:extLst>
                            <a:ext uri="{FF2B5EF4-FFF2-40B4-BE49-F238E27FC236}">
                              <a16:creationId xmlns:a16="http://schemas.microsoft.com/office/drawing/2014/main" id="{05136D97-01A0-984F-8FB3-5991787DE1C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1687"/>
                          <a:ext cx="56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68" name="Line 73">
              <a:extLst>
                <a:ext uri="{FF2B5EF4-FFF2-40B4-BE49-F238E27FC236}">
                  <a16:creationId xmlns:a16="http://schemas.microsoft.com/office/drawing/2014/main" id="{57501F17-D4D9-7245-8BAD-9128E6AA66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1" y="165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69" name="Line 74">
              <a:extLst>
                <a:ext uri="{FF2B5EF4-FFF2-40B4-BE49-F238E27FC236}">
                  <a16:creationId xmlns:a16="http://schemas.microsoft.com/office/drawing/2014/main" id="{E1CADA5B-32E7-6045-8076-687196E576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165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59" name="Group 87">
            <a:extLst>
              <a:ext uri="{FF2B5EF4-FFF2-40B4-BE49-F238E27FC236}">
                <a16:creationId xmlns:a16="http://schemas.microsoft.com/office/drawing/2014/main" id="{7BB5BF4B-3DA5-1A49-BA45-8F2336B213C6}"/>
              </a:ext>
            </a:extLst>
          </p:cNvPr>
          <p:cNvGrpSpPr>
            <a:grpSpLocks/>
          </p:cNvGrpSpPr>
          <p:nvPr/>
        </p:nvGrpSpPr>
        <p:grpSpPr bwMode="auto">
          <a:xfrm>
            <a:off x="8509000" y="2514601"/>
            <a:ext cx="839788" cy="377825"/>
            <a:chOff x="2256" y="1650"/>
            <a:chExt cx="529" cy="238"/>
          </a:xfrm>
        </p:grpSpPr>
        <p:graphicFrame>
          <p:nvGraphicFramePr>
            <p:cNvPr id="9264" name="Object 18">
              <a:extLst>
                <a:ext uri="{FF2B5EF4-FFF2-40B4-BE49-F238E27FC236}">
                  <a16:creationId xmlns:a16="http://schemas.microsoft.com/office/drawing/2014/main" id="{C4B83BBC-5817-D845-8E4C-ACC5A7A1DBF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56" y="1680"/>
            <a:ext cx="512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63" name="Equation" r:id="rId43" imgW="18719800" imgH="7607300" progId="Equation.3">
                    <p:embed/>
                  </p:oleObj>
                </mc:Choice>
                <mc:Fallback>
                  <p:oleObj name="Equation" r:id="rId43" imgW="18719800" imgH="7607300" progId="Equation.3">
                    <p:embed/>
                    <p:pic>
                      <p:nvPicPr>
                        <p:cNvPr id="9264" name="Object 18">
                          <a:extLst>
                            <a:ext uri="{FF2B5EF4-FFF2-40B4-BE49-F238E27FC236}">
                              <a16:creationId xmlns:a16="http://schemas.microsoft.com/office/drawing/2014/main" id="{C4B83BBC-5817-D845-8E4C-ACC5A7A1DBF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6" y="1680"/>
                          <a:ext cx="512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65" name="Line 75">
              <a:extLst>
                <a:ext uri="{FF2B5EF4-FFF2-40B4-BE49-F238E27FC236}">
                  <a16:creationId xmlns:a16="http://schemas.microsoft.com/office/drawing/2014/main" id="{1FADC345-C7AE-034B-B118-71235BF784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7" y="165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66" name="Line 76">
              <a:extLst>
                <a:ext uri="{FF2B5EF4-FFF2-40B4-BE49-F238E27FC236}">
                  <a16:creationId xmlns:a16="http://schemas.microsoft.com/office/drawing/2014/main" id="{6B7C684B-D8F6-124A-A86F-AEE6138867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165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63" name="Group 91">
            <a:extLst>
              <a:ext uri="{FF2B5EF4-FFF2-40B4-BE49-F238E27FC236}">
                <a16:creationId xmlns:a16="http://schemas.microsoft.com/office/drawing/2014/main" id="{4369BFB7-43D3-C34A-A5F3-E56901A0B5AD}"/>
              </a:ext>
            </a:extLst>
          </p:cNvPr>
          <p:cNvGrpSpPr>
            <a:grpSpLocks/>
          </p:cNvGrpSpPr>
          <p:nvPr/>
        </p:nvGrpSpPr>
        <p:grpSpPr bwMode="auto">
          <a:xfrm>
            <a:off x="2717800" y="3124200"/>
            <a:ext cx="611188" cy="406400"/>
            <a:chOff x="720" y="2184"/>
            <a:chExt cx="385" cy="256"/>
          </a:xfrm>
        </p:grpSpPr>
        <p:graphicFrame>
          <p:nvGraphicFramePr>
            <p:cNvPr id="9261" name="Object 2">
              <a:extLst>
                <a:ext uri="{FF2B5EF4-FFF2-40B4-BE49-F238E27FC236}">
                  <a16:creationId xmlns:a16="http://schemas.microsoft.com/office/drawing/2014/main" id="{5C0FA30E-8C52-D840-8E83-1F778643C79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8" y="2232"/>
            <a:ext cx="37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64" name="Equation" r:id="rId45" imgW="13754100" imgH="7607300" progId="Equation.3">
                    <p:embed/>
                  </p:oleObj>
                </mc:Choice>
                <mc:Fallback>
                  <p:oleObj name="Equation" r:id="rId45" imgW="13754100" imgH="7607300" progId="Equation.3">
                    <p:embed/>
                    <p:pic>
                      <p:nvPicPr>
                        <p:cNvPr id="9261" name="Object 2">
                          <a:extLst>
                            <a:ext uri="{FF2B5EF4-FFF2-40B4-BE49-F238E27FC236}">
                              <a16:creationId xmlns:a16="http://schemas.microsoft.com/office/drawing/2014/main" id="{5C0FA30E-8C52-D840-8E83-1F778643C79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8" y="2232"/>
                          <a:ext cx="37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62" name="Line 77">
              <a:extLst>
                <a:ext uri="{FF2B5EF4-FFF2-40B4-BE49-F238E27FC236}">
                  <a16:creationId xmlns:a16="http://schemas.microsoft.com/office/drawing/2014/main" id="{80653AE5-5D14-0D4E-90C6-ED264897C9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223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63" name="Line 78">
              <a:extLst>
                <a:ext uri="{FF2B5EF4-FFF2-40B4-BE49-F238E27FC236}">
                  <a16:creationId xmlns:a16="http://schemas.microsoft.com/office/drawing/2014/main" id="{B6AC3688-1AE5-1A47-906D-7BC2DA55CE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18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69" name="Group 97">
            <a:extLst>
              <a:ext uri="{FF2B5EF4-FFF2-40B4-BE49-F238E27FC236}">
                <a16:creationId xmlns:a16="http://schemas.microsoft.com/office/drawing/2014/main" id="{3C68313D-8126-D743-82F7-5B8BBBACAD15}"/>
              </a:ext>
            </a:extLst>
          </p:cNvPr>
          <p:cNvGrpSpPr>
            <a:grpSpLocks/>
          </p:cNvGrpSpPr>
          <p:nvPr/>
        </p:nvGrpSpPr>
        <p:grpSpPr bwMode="auto">
          <a:xfrm>
            <a:off x="4191001" y="5029200"/>
            <a:ext cx="735013" cy="457200"/>
            <a:chOff x="1536" y="3216"/>
            <a:chExt cx="463" cy="288"/>
          </a:xfrm>
        </p:grpSpPr>
        <p:graphicFrame>
          <p:nvGraphicFramePr>
            <p:cNvPr id="9258" name="Object 33">
              <a:extLst>
                <a:ext uri="{FF2B5EF4-FFF2-40B4-BE49-F238E27FC236}">
                  <a16:creationId xmlns:a16="http://schemas.microsoft.com/office/drawing/2014/main" id="{5C6BC7C9-2AC9-CC45-A3FF-9F271880F99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36" y="3248"/>
            <a:ext cx="43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65" name="Equation" r:id="rId47" imgW="15798800" imgH="9359900" progId="Equation.3">
                    <p:embed/>
                  </p:oleObj>
                </mc:Choice>
                <mc:Fallback>
                  <p:oleObj name="Equation" r:id="rId47" imgW="15798800" imgH="9359900" progId="Equation.3">
                    <p:embed/>
                    <p:pic>
                      <p:nvPicPr>
                        <p:cNvPr id="9258" name="Object 33">
                          <a:extLst>
                            <a:ext uri="{FF2B5EF4-FFF2-40B4-BE49-F238E27FC236}">
                              <a16:creationId xmlns:a16="http://schemas.microsoft.com/office/drawing/2014/main" id="{5C6BC7C9-2AC9-CC45-A3FF-9F271880F99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3248"/>
                          <a:ext cx="43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59" name="Line 80">
              <a:extLst>
                <a:ext uri="{FF2B5EF4-FFF2-40B4-BE49-F238E27FC236}">
                  <a16:creationId xmlns:a16="http://schemas.microsoft.com/office/drawing/2014/main" id="{77BFBBCA-8FE3-6F41-91B6-818D546E13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326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60" name="Line 82">
              <a:extLst>
                <a:ext uri="{FF2B5EF4-FFF2-40B4-BE49-F238E27FC236}">
                  <a16:creationId xmlns:a16="http://schemas.microsoft.com/office/drawing/2014/main" id="{A14FA6B8-073C-7E48-AB7B-F87C229424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4" y="321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68" name="Group 96">
            <a:extLst>
              <a:ext uri="{FF2B5EF4-FFF2-40B4-BE49-F238E27FC236}">
                <a16:creationId xmlns:a16="http://schemas.microsoft.com/office/drawing/2014/main" id="{D1F72D83-E77A-A743-A090-AED8D39F750D}"/>
              </a:ext>
            </a:extLst>
          </p:cNvPr>
          <p:cNvGrpSpPr>
            <a:grpSpLocks/>
          </p:cNvGrpSpPr>
          <p:nvPr/>
        </p:nvGrpSpPr>
        <p:grpSpPr bwMode="auto">
          <a:xfrm>
            <a:off x="4089400" y="5562600"/>
            <a:ext cx="935038" cy="471488"/>
            <a:chOff x="1488" y="3600"/>
            <a:chExt cx="589" cy="297"/>
          </a:xfrm>
        </p:grpSpPr>
        <p:graphicFrame>
          <p:nvGraphicFramePr>
            <p:cNvPr id="9255" name="Object 35">
              <a:extLst>
                <a:ext uri="{FF2B5EF4-FFF2-40B4-BE49-F238E27FC236}">
                  <a16:creationId xmlns:a16="http://schemas.microsoft.com/office/drawing/2014/main" id="{1BB7FF2C-397D-8F44-8E0F-C257B0805D3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88" y="3600"/>
            <a:ext cx="589" cy="2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66" name="Equation" r:id="rId49" imgW="21361400" imgH="10820400" progId="Equation.3">
                    <p:embed/>
                  </p:oleObj>
                </mc:Choice>
                <mc:Fallback>
                  <p:oleObj name="Equation" r:id="rId49" imgW="21361400" imgH="10820400" progId="Equation.3">
                    <p:embed/>
                    <p:pic>
                      <p:nvPicPr>
                        <p:cNvPr id="9255" name="Object 35">
                          <a:extLst>
                            <a:ext uri="{FF2B5EF4-FFF2-40B4-BE49-F238E27FC236}">
                              <a16:creationId xmlns:a16="http://schemas.microsoft.com/office/drawing/2014/main" id="{1BB7FF2C-397D-8F44-8E0F-C257B0805D3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3600"/>
                          <a:ext cx="589" cy="2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56" name="Line 83">
              <a:extLst>
                <a:ext uri="{FF2B5EF4-FFF2-40B4-BE49-F238E27FC236}">
                  <a16:creationId xmlns:a16="http://schemas.microsoft.com/office/drawing/2014/main" id="{7F147E03-023B-6943-A6B3-932629EF2F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362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57" name="Line 84">
              <a:extLst>
                <a:ext uri="{FF2B5EF4-FFF2-40B4-BE49-F238E27FC236}">
                  <a16:creationId xmlns:a16="http://schemas.microsoft.com/office/drawing/2014/main" id="{505B8AA6-D3AB-BF48-9FD7-4DCF7387C1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8" y="360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965" name="Group 93">
            <a:extLst>
              <a:ext uri="{FF2B5EF4-FFF2-40B4-BE49-F238E27FC236}">
                <a16:creationId xmlns:a16="http://schemas.microsoft.com/office/drawing/2014/main" id="{E7A05D14-D15A-4B4F-80C4-E98B021DAB26}"/>
              </a:ext>
            </a:extLst>
          </p:cNvPr>
          <p:cNvGrpSpPr>
            <a:grpSpLocks/>
          </p:cNvGrpSpPr>
          <p:nvPr/>
        </p:nvGrpSpPr>
        <p:grpSpPr bwMode="auto">
          <a:xfrm>
            <a:off x="2609850" y="4343400"/>
            <a:ext cx="712788" cy="457200"/>
            <a:chOff x="560" y="2640"/>
            <a:chExt cx="449" cy="288"/>
          </a:xfrm>
        </p:grpSpPr>
        <p:graphicFrame>
          <p:nvGraphicFramePr>
            <p:cNvPr id="9252" name="Object 22">
              <a:extLst>
                <a:ext uri="{FF2B5EF4-FFF2-40B4-BE49-F238E27FC236}">
                  <a16:creationId xmlns:a16="http://schemas.microsoft.com/office/drawing/2014/main" id="{02AFBBA6-8FF9-834C-8111-EAD1143CF6F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60" y="2672"/>
            <a:ext cx="4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167" name="Equation" r:id="rId51" imgW="16383000" imgH="9359900" progId="Equation.3">
                    <p:embed/>
                  </p:oleObj>
                </mc:Choice>
                <mc:Fallback>
                  <p:oleObj name="Equation" r:id="rId51" imgW="16383000" imgH="9359900" progId="Equation.3">
                    <p:embed/>
                    <p:pic>
                      <p:nvPicPr>
                        <p:cNvPr id="9252" name="Object 22">
                          <a:extLst>
                            <a:ext uri="{FF2B5EF4-FFF2-40B4-BE49-F238E27FC236}">
                              <a16:creationId xmlns:a16="http://schemas.microsoft.com/office/drawing/2014/main" id="{02AFBBA6-8FF9-834C-8111-EAD1143CF6F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" y="2672"/>
                          <a:ext cx="4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53" name="Line 48">
              <a:extLst>
                <a:ext uri="{FF2B5EF4-FFF2-40B4-BE49-F238E27FC236}">
                  <a16:creationId xmlns:a16="http://schemas.microsoft.com/office/drawing/2014/main" id="{8151E970-DA63-2640-98BF-5A2AB769D7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268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54" name="Line 92">
              <a:extLst>
                <a:ext uri="{FF2B5EF4-FFF2-40B4-BE49-F238E27FC236}">
                  <a16:creationId xmlns:a16="http://schemas.microsoft.com/office/drawing/2014/main" id="{CA5F4AD1-F1AB-7C46-9623-AFA9C50F54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64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9976" name="Text Box 104">
            <a:extLst>
              <a:ext uri="{FF2B5EF4-FFF2-40B4-BE49-F238E27FC236}">
                <a16:creationId xmlns:a16="http://schemas.microsoft.com/office/drawing/2014/main" id="{13CC760E-A99D-1545-AD77-4A65FC27B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3748088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两向量的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夹角公式 </a:t>
            </a:r>
          </a:p>
        </p:txBody>
      </p:sp>
      <p:sp>
        <p:nvSpPr>
          <p:cNvPr id="79980" name="Text Box 108">
            <a:extLst>
              <a:ext uri="{FF2B5EF4-FFF2-40B4-BE49-F238E27FC236}">
                <a16:creationId xmlns:a16="http://schemas.microsoft.com/office/drawing/2014/main" id="{8192280B-C07D-4A49-AF73-F9FC1182F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0" y="4333876"/>
            <a:ext cx="717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</p:spTree>
    <p:extLst>
      <p:ext uri="{BB962C8B-B14F-4D97-AF65-F5344CB8AC3E}">
        <p14:creationId xmlns:p14="http://schemas.microsoft.com/office/powerpoint/2010/main" val="30298911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9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9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98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9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9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9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9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9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9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99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9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9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98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9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79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9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99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9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79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79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79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79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79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 autoUpdateAnimBg="0"/>
      <p:bldP spid="79879" grpId="0" build="p" autoUpdateAnimBg="0"/>
      <p:bldP spid="79893" grpId="0" build="p" autoUpdateAnimBg="0"/>
      <p:bldP spid="79895" grpId="0" build="p" autoUpdateAnimBg="0" advAuto="0"/>
      <p:bldP spid="79914" grpId="0" build="p" autoUpdateAnimBg="0"/>
      <p:bldP spid="79976" grpId="0" build="p" autoUpdateAnimBg="0"/>
      <p:bldP spid="79980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8" name="Group 1026">
            <a:extLst>
              <a:ext uri="{FF2B5EF4-FFF2-40B4-BE49-F238E27FC236}">
                <a16:creationId xmlns:a16="http://schemas.microsoft.com/office/drawing/2014/main" id="{60661A4C-08FD-8442-8550-B8C2C718B120}"/>
              </a:ext>
            </a:extLst>
          </p:cNvPr>
          <p:cNvGrpSpPr>
            <a:grpSpLocks/>
          </p:cNvGrpSpPr>
          <p:nvPr/>
        </p:nvGrpSpPr>
        <p:grpSpPr bwMode="auto">
          <a:xfrm>
            <a:off x="5062662" y="1739901"/>
            <a:ext cx="2286000" cy="468313"/>
            <a:chOff x="2688" y="1056"/>
            <a:chExt cx="1440" cy="295"/>
          </a:xfrm>
        </p:grpSpPr>
        <p:graphicFrame>
          <p:nvGraphicFramePr>
            <p:cNvPr id="10291" name="Object 1027">
              <a:extLst>
                <a:ext uri="{FF2B5EF4-FFF2-40B4-BE49-F238E27FC236}">
                  <a16:creationId xmlns:a16="http://schemas.microsoft.com/office/drawing/2014/main" id="{99717806-DFC9-6F46-9D94-39EC5482505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88" y="1095"/>
            <a:ext cx="144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80" name="Equation" r:id="rId3" imgW="52666900" imgH="9359900" progId="Equation.3">
                    <p:embed/>
                  </p:oleObj>
                </mc:Choice>
                <mc:Fallback>
                  <p:oleObj name="Equation" r:id="rId3" imgW="52666900" imgH="9359900" progId="Equation.3">
                    <p:embed/>
                    <p:pic>
                      <p:nvPicPr>
                        <p:cNvPr id="10291" name="Object 1027">
                          <a:extLst>
                            <a:ext uri="{FF2B5EF4-FFF2-40B4-BE49-F238E27FC236}">
                              <a16:creationId xmlns:a16="http://schemas.microsoft.com/office/drawing/2014/main" id="{99717806-DFC9-6F46-9D94-39EC5482505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1095"/>
                          <a:ext cx="144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92" name="Line 1028">
              <a:extLst>
                <a:ext uri="{FF2B5EF4-FFF2-40B4-BE49-F238E27FC236}">
                  <a16:creationId xmlns:a16="http://schemas.microsoft.com/office/drawing/2014/main" id="{8BAA1F3E-1A80-1E49-9DCF-1B18815A46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7" y="1056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6741" name="Group 1029">
            <a:extLst>
              <a:ext uri="{FF2B5EF4-FFF2-40B4-BE49-F238E27FC236}">
                <a16:creationId xmlns:a16="http://schemas.microsoft.com/office/drawing/2014/main" id="{5F5E0649-4DF4-6043-B9D4-4B34E9A28888}"/>
              </a:ext>
            </a:extLst>
          </p:cNvPr>
          <p:cNvGrpSpPr>
            <a:grpSpLocks/>
          </p:cNvGrpSpPr>
          <p:nvPr/>
        </p:nvGrpSpPr>
        <p:grpSpPr bwMode="auto">
          <a:xfrm>
            <a:off x="2446462" y="1690688"/>
            <a:ext cx="2387600" cy="468312"/>
            <a:chOff x="944" y="1065"/>
            <a:chExt cx="1504" cy="295"/>
          </a:xfrm>
        </p:grpSpPr>
        <p:graphicFrame>
          <p:nvGraphicFramePr>
            <p:cNvPr id="10289" name="Object 1030">
              <a:extLst>
                <a:ext uri="{FF2B5EF4-FFF2-40B4-BE49-F238E27FC236}">
                  <a16:creationId xmlns:a16="http://schemas.microsoft.com/office/drawing/2014/main" id="{805609B4-FCD6-0D47-BA32-6F17C037A9F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44" y="1104"/>
            <a:ext cx="150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81" name="Equation" r:id="rId5" imgW="55003700" imgH="9359900" progId="Equation.3">
                    <p:embed/>
                  </p:oleObj>
                </mc:Choice>
                <mc:Fallback>
                  <p:oleObj name="Equation" r:id="rId5" imgW="55003700" imgH="9359900" progId="Equation.3">
                    <p:embed/>
                    <p:pic>
                      <p:nvPicPr>
                        <p:cNvPr id="10289" name="Object 1030">
                          <a:extLst>
                            <a:ext uri="{FF2B5EF4-FFF2-40B4-BE49-F238E27FC236}">
                              <a16:creationId xmlns:a16="http://schemas.microsoft.com/office/drawing/2014/main" id="{805609B4-FCD6-0D47-BA32-6F17C037A9F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4" y="1104"/>
                          <a:ext cx="150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90" name="Line 1031">
              <a:extLst>
                <a:ext uri="{FF2B5EF4-FFF2-40B4-BE49-F238E27FC236}">
                  <a16:creationId xmlns:a16="http://schemas.microsoft.com/office/drawing/2014/main" id="{FADA3A0D-52CC-CF47-8996-4F37D5E17E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1065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16744" name="Object 1032">
            <a:extLst>
              <a:ext uri="{FF2B5EF4-FFF2-40B4-BE49-F238E27FC236}">
                <a16:creationId xmlns:a16="http://schemas.microsoft.com/office/drawing/2014/main" id="{CCD3EBA0-036B-044E-A221-CC7D370E14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882623"/>
              </p:ext>
            </p:extLst>
          </p:nvPr>
        </p:nvGraphicFramePr>
        <p:xfrm>
          <a:off x="4300662" y="3568700"/>
          <a:ext cx="1930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2" name="Equation" r:id="rId7" imgW="44475400" imgH="21361400" progId="Equation.3">
                  <p:embed/>
                </p:oleObj>
              </mc:Choice>
              <mc:Fallback>
                <p:oleObj name="Equation" r:id="rId7" imgW="44475400" imgH="21361400" progId="Equation.3">
                  <p:embed/>
                  <p:pic>
                    <p:nvPicPr>
                      <p:cNvPr id="116744" name="Object 1032">
                        <a:extLst>
                          <a:ext uri="{FF2B5EF4-FFF2-40B4-BE49-F238E27FC236}">
                            <a16:creationId xmlns:a16="http://schemas.microsoft.com/office/drawing/2014/main" id="{CCD3EBA0-036B-044E-A221-CC7D370E14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0662" y="3568700"/>
                        <a:ext cx="1930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1033">
            <a:extLst>
              <a:ext uri="{FF2B5EF4-FFF2-40B4-BE49-F238E27FC236}">
                <a16:creationId xmlns:a16="http://schemas.microsoft.com/office/drawing/2014/main" id="{A0DD41A6-E686-7C4C-B18E-1776EBE9D5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1947956"/>
              </p:ext>
            </p:extLst>
          </p:nvPr>
        </p:nvGraphicFramePr>
        <p:xfrm>
          <a:off x="9596562" y="2774951"/>
          <a:ext cx="279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3" name="Equation" r:id="rId9" imgW="6438900" imgH="7023100" progId="Equation.3">
                  <p:embed/>
                </p:oleObj>
              </mc:Choice>
              <mc:Fallback>
                <p:oleObj name="Equation" r:id="rId9" imgW="6438900" imgH="7023100" progId="Equation.3">
                  <p:embed/>
                  <p:pic>
                    <p:nvPicPr>
                      <p:cNvPr id="10245" name="Object 1033">
                        <a:extLst>
                          <a:ext uri="{FF2B5EF4-FFF2-40B4-BE49-F238E27FC236}">
                            <a16:creationId xmlns:a16="http://schemas.microsoft.com/office/drawing/2014/main" id="{A0DD41A6-E686-7C4C-B18E-1776EBE9D5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6562" y="2774951"/>
                        <a:ext cx="279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Line 1034">
            <a:extLst>
              <a:ext uri="{FF2B5EF4-FFF2-40B4-BE49-F238E27FC236}">
                <a16:creationId xmlns:a16="http://schemas.microsoft.com/office/drawing/2014/main" id="{50D44E26-6C25-6F4A-B609-35F340A8BC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69437" y="2698751"/>
            <a:ext cx="1219200" cy="381000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0247" name="Object 1035">
            <a:extLst>
              <a:ext uri="{FF2B5EF4-FFF2-40B4-BE49-F238E27FC236}">
                <a16:creationId xmlns:a16="http://schemas.microsoft.com/office/drawing/2014/main" id="{0CA69749-96CB-8343-80CE-20F73B78B9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0334514"/>
              </p:ext>
            </p:extLst>
          </p:nvPr>
        </p:nvGraphicFramePr>
        <p:xfrm>
          <a:off x="8299575" y="3155951"/>
          <a:ext cx="406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4" name="Equation" r:id="rId11" imgW="9359900" imgH="7023100" progId="Equation.3">
                  <p:embed/>
                </p:oleObj>
              </mc:Choice>
              <mc:Fallback>
                <p:oleObj name="Equation" r:id="rId11" imgW="9359900" imgH="7023100" progId="Equation.3">
                  <p:embed/>
                  <p:pic>
                    <p:nvPicPr>
                      <p:cNvPr id="10247" name="Object 1035">
                        <a:extLst>
                          <a:ext uri="{FF2B5EF4-FFF2-40B4-BE49-F238E27FC236}">
                            <a16:creationId xmlns:a16="http://schemas.microsoft.com/office/drawing/2014/main" id="{0CA69749-96CB-8343-80CE-20F73B78B9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9575" y="3155951"/>
                        <a:ext cx="406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1036">
            <a:extLst>
              <a:ext uri="{FF2B5EF4-FFF2-40B4-BE49-F238E27FC236}">
                <a16:creationId xmlns:a16="http://schemas.microsoft.com/office/drawing/2014/main" id="{D14AC18A-3829-C24B-8F89-8A40A8EBFC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9862" y="663352"/>
            <a:ext cx="28194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已知三点</a:t>
            </a:r>
          </a:p>
        </p:txBody>
      </p:sp>
      <p:graphicFrame>
        <p:nvGraphicFramePr>
          <p:cNvPr id="10249" name="Object 1037">
            <a:extLst>
              <a:ext uri="{FF2B5EF4-FFF2-40B4-BE49-F238E27FC236}">
                <a16:creationId xmlns:a16="http://schemas.microsoft.com/office/drawing/2014/main" id="{99648230-1C92-CB46-A6F7-EF7DB03117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674238"/>
              </p:ext>
            </p:extLst>
          </p:nvPr>
        </p:nvGraphicFramePr>
        <p:xfrm>
          <a:off x="3989513" y="774477"/>
          <a:ext cx="47212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5" name="Equation" r:id="rId13" imgW="108839000" imgH="9359900" progId="Equation.3">
                  <p:embed/>
                </p:oleObj>
              </mc:Choice>
              <mc:Fallback>
                <p:oleObj name="Equation" r:id="rId13" imgW="108839000" imgH="9359900" progId="Equation.3">
                  <p:embed/>
                  <p:pic>
                    <p:nvPicPr>
                      <p:cNvPr id="10249" name="Object 1037">
                        <a:extLst>
                          <a:ext uri="{FF2B5EF4-FFF2-40B4-BE49-F238E27FC236}">
                            <a16:creationId xmlns:a16="http://schemas.microsoft.com/office/drawing/2014/main" id="{99648230-1C92-CB46-A6F7-EF7DB03117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9513" y="774477"/>
                        <a:ext cx="47212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1038">
            <a:extLst>
              <a:ext uri="{FF2B5EF4-FFF2-40B4-BE49-F238E27FC236}">
                <a16:creationId xmlns:a16="http://schemas.microsoft.com/office/drawing/2014/main" id="{235052B4-0C96-0241-9B4A-16370826D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9722" y="677639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  <a:ea typeface="仿宋_GB2312" pitchFamily="49" charset="-122"/>
                <a:sym typeface="Symbol" pitchFamily="2" charset="2"/>
              </a:rPr>
              <a:t> </a:t>
            </a:r>
            <a:r>
              <a:rPr lang="en-US" altLang="zh-CN" i="1" dirty="0">
                <a:solidFill>
                  <a:srgbClr val="000000"/>
                </a:solidFill>
                <a:ea typeface="仿宋_GB2312" pitchFamily="49" charset="-122"/>
                <a:sym typeface="Symbol" pitchFamily="2" charset="2"/>
              </a:rPr>
              <a:t>AMB</a:t>
            </a:r>
            <a:r>
              <a:rPr lang="en-US" altLang="zh-CN" dirty="0">
                <a:solidFill>
                  <a:srgbClr val="000000"/>
                </a:solidFill>
                <a:ea typeface="仿宋_GB2312" pitchFamily="49" charset="-122"/>
                <a:sym typeface="Symbol" pitchFamily="2" charset="2"/>
              </a:rPr>
              <a:t> .   </a:t>
            </a:r>
            <a:endParaRPr lang="en-US" altLang="zh-CN" sz="2400" dirty="0">
              <a:solidFill>
                <a:srgbClr val="000000"/>
              </a:solidFill>
              <a:ea typeface="仿宋_GB2312" pitchFamily="49" charset="-122"/>
              <a:sym typeface="Symbol" pitchFamily="2" charset="2"/>
            </a:endParaRPr>
          </a:p>
        </p:txBody>
      </p:sp>
      <p:sp>
        <p:nvSpPr>
          <p:cNvPr id="10251" name="Oval 1039">
            <a:extLst>
              <a:ext uri="{FF2B5EF4-FFF2-40B4-BE49-F238E27FC236}">
                <a16:creationId xmlns:a16="http://schemas.microsoft.com/office/drawing/2014/main" id="{391A9171-7830-0244-B4B6-BEFA89704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296" y="2139776"/>
            <a:ext cx="65088" cy="6508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52" name="Oval 1040">
            <a:extLst>
              <a:ext uri="{FF2B5EF4-FFF2-40B4-BE49-F238E27FC236}">
                <a16:creationId xmlns:a16="http://schemas.microsoft.com/office/drawing/2014/main" id="{675E0CF5-0E37-3A43-B86F-C7A95A6C1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3551" y="2660651"/>
            <a:ext cx="65087" cy="6508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53" name="Object 1041">
            <a:extLst>
              <a:ext uri="{FF2B5EF4-FFF2-40B4-BE49-F238E27FC236}">
                <a16:creationId xmlns:a16="http://schemas.microsoft.com/office/drawing/2014/main" id="{5064EA72-1AA4-7146-9917-D64E174326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3941173"/>
              </p:ext>
            </p:extLst>
          </p:nvPr>
        </p:nvGraphicFramePr>
        <p:xfrm>
          <a:off x="8529762" y="1739901"/>
          <a:ext cx="279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6" name="Equation" r:id="rId15" imgW="6438900" imgH="7023100" progId="Equation.3">
                  <p:embed/>
                </p:oleObj>
              </mc:Choice>
              <mc:Fallback>
                <p:oleObj name="Equation" r:id="rId15" imgW="6438900" imgH="7023100" progId="Equation.3">
                  <p:embed/>
                  <p:pic>
                    <p:nvPicPr>
                      <p:cNvPr id="10253" name="Object 1041">
                        <a:extLst>
                          <a:ext uri="{FF2B5EF4-FFF2-40B4-BE49-F238E27FC236}">
                            <a16:creationId xmlns:a16="http://schemas.microsoft.com/office/drawing/2014/main" id="{5064EA72-1AA4-7146-9917-D64E174326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9762" y="1739901"/>
                        <a:ext cx="279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4" name="Line 1042">
            <a:extLst>
              <a:ext uri="{FF2B5EF4-FFF2-40B4-BE49-F238E27FC236}">
                <a16:creationId xmlns:a16="http://schemas.microsoft.com/office/drawing/2014/main" id="{BAADA316-7CF7-9E49-A63D-3400917C52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469437" y="2165351"/>
            <a:ext cx="304800" cy="914400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255" name="Oval 1043">
            <a:extLst>
              <a:ext uri="{FF2B5EF4-FFF2-40B4-BE49-F238E27FC236}">
                <a16:creationId xmlns:a16="http://schemas.microsoft.com/office/drawing/2014/main" id="{E0526B71-CFFE-7744-802E-CD26A9D6A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7687" y="3038476"/>
            <a:ext cx="65088" cy="65088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16756" name="Text Box 1044">
            <a:extLst>
              <a:ext uri="{FF2B5EF4-FFF2-40B4-BE49-F238E27FC236}">
                <a16:creationId xmlns:a16="http://schemas.microsoft.com/office/drawing/2014/main" id="{60C105B7-9116-7147-8E57-3A5AF82CB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862" y="16652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16757" name="Line 1045">
            <a:extLst>
              <a:ext uri="{FF2B5EF4-FFF2-40B4-BE49-F238E27FC236}">
                <a16:creationId xmlns:a16="http://schemas.microsoft.com/office/drawing/2014/main" id="{FC6EE07A-0969-A44D-B520-03AE03A4B03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66964" y="2693195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6758" name="Line 1046">
            <a:extLst>
              <a:ext uri="{FF2B5EF4-FFF2-40B4-BE49-F238E27FC236}">
                <a16:creationId xmlns:a16="http://schemas.microsoft.com/office/drawing/2014/main" id="{8A5E2AD7-3451-AF40-B0F2-8D9A777130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472524" y="2163589"/>
            <a:ext cx="3048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16759" name="Object 1047">
            <a:extLst>
              <a:ext uri="{FF2B5EF4-FFF2-40B4-BE49-F238E27FC236}">
                <a16:creationId xmlns:a16="http://schemas.microsoft.com/office/drawing/2014/main" id="{42EA3747-FFAC-E940-8C28-838B21BC1D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132069"/>
              </p:ext>
            </p:extLst>
          </p:nvPr>
        </p:nvGraphicFramePr>
        <p:xfrm>
          <a:off x="3538663" y="1766888"/>
          <a:ext cx="2778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7" name="Equation" r:id="rId17" imgW="6438900" imgH="9067800" progId="Equation.3">
                  <p:embed/>
                </p:oleObj>
              </mc:Choice>
              <mc:Fallback>
                <p:oleObj name="Equation" r:id="rId17" imgW="6438900" imgH="9067800" progId="Equation.3">
                  <p:embed/>
                  <p:pic>
                    <p:nvPicPr>
                      <p:cNvPr id="116759" name="Object 1047">
                        <a:extLst>
                          <a:ext uri="{FF2B5EF4-FFF2-40B4-BE49-F238E27FC236}">
                            <a16:creationId xmlns:a16="http://schemas.microsoft.com/office/drawing/2014/main" id="{42EA3747-FFAC-E940-8C28-838B21BC1D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8663" y="1766888"/>
                        <a:ext cx="2778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60" name="Object 1048">
            <a:extLst>
              <a:ext uri="{FF2B5EF4-FFF2-40B4-BE49-F238E27FC236}">
                <a16:creationId xmlns:a16="http://schemas.microsoft.com/office/drawing/2014/main" id="{82DF8CBD-28A9-7541-8CE0-8463F67541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796816"/>
              </p:ext>
            </p:extLst>
          </p:nvPr>
        </p:nvGraphicFramePr>
        <p:xfrm>
          <a:off x="3919662" y="1776413"/>
          <a:ext cx="279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8" name="Equation" r:id="rId19" imgW="6438900" imgH="9067800" progId="Equation.3">
                  <p:embed/>
                </p:oleObj>
              </mc:Choice>
              <mc:Fallback>
                <p:oleObj name="Equation" r:id="rId19" imgW="6438900" imgH="9067800" progId="Equation.3">
                  <p:embed/>
                  <p:pic>
                    <p:nvPicPr>
                      <p:cNvPr id="116760" name="Object 1048">
                        <a:extLst>
                          <a:ext uri="{FF2B5EF4-FFF2-40B4-BE49-F238E27FC236}">
                            <a16:creationId xmlns:a16="http://schemas.microsoft.com/office/drawing/2014/main" id="{82DF8CBD-28A9-7541-8CE0-8463F67541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9662" y="1776413"/>
                        <a:ext cx="279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61" name="Object 1049">
            <a:extLst>
              <a:ext uri="{FF2B5EF4-FFF2-40B4-BE49-F238E27FC236}">
                <a16:creationId xmlns:a16="http://schemas.microsoft.com/office/drawing/2014/main" id="{B4F8A59D-4596-EC44-A831-F632E163F8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305385"/>
              </p:ext>
            </p:extLst>
          </p:nvPr>
        </p:nvGraphicFramePr>
        <p:xfrm>
          <a:off x="4302250" y="178435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9" name="Equation" r:id="rId21" imgW="4978400" imgH="7315200" progId="Equation.3">
                  <p:embed/>
                </p:oleObj>
              </mc:Choice>
              <mc:Fallback>
                <p:oleObj name="Equation" r:id="rId21" imgW="4978400" imgH="7315200" progId="Equation.3">
                  <p:embed/>
                  <p:pic>
                    <p:nvPicPr>
                      <p:cNvPr id="116761" name="Object 1049">
                        <a:extLst>
                          <a:ext uri="{FF2B5EF4-FFF2-40B4-BE49-F238E27FC236}">
                            <a16:creationId xmlns:a16="http://schemas.microsoft.com/office/drawing/2014/main" id="{B4F8A59D-4596-EC44-A831-F632E163F8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250" y="178435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62" name="Object 1050">
            <a:extLst>
              <a:ext uri="{FF2B5EF4-FFF2-40B4-BE49-F238E27FC236}">
                <a16:creationId xmlns:a16="http://schemas.microsoft.com/office/drawing/2014/main" id="{C5E6187C-F7A8-804D-BDAD-78073B1B8A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0766115"/>
              </p:ext>
            </p:extLst>
          </p:nvPr>
        </p:nvGraphicFramePr>
        <p:xfrm>
          <a:off x="6205662" y="1816100"/>
          <a:ext cx="279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0" name="Equation" r:id="rId23" imgW="6438900" imgH="9067800" progId="Equation.3">
                  <p:embed/>
                </p:oleObj>
              </mc:Choice>
              <mc:Fallback>
                <p:oleObj name="Equation" r:id="rId23" imgW="6438900" imgH="9067800" progId="Equation.3">
                  <p:embed/>
                  <p:pic>
                    <p:nvPicPr>
                      <p:cNvPr id="116762" name="Object 1050">
                        <a:extLst>
                          <a:ext uri="{FF2B5EF4-FFF2-40B4-BE49-F238E27FC236}">
                            <a16:creationId xmlns:a16="http://schemas.microsoft.com/office/drawing/2014/main" id="{C5E6187C-F7A8-804D-BDAD-78073B1B8A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662" y="1816100"/>
                        <a:ext cx="279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63" name="Object 1051">
            <a:extLst>
              <a:ext uri="{FF2B5EF4-FFF2-40B4-BE49-F238E27FC236}">
                <a16:creationId xmlns:a16="http://schemas.microsoft.com/office/drawing/2014/main" id="{118B9D10-17D5-E44A-876B-F10E8A5F10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20006"/>
              </p:ext>
            </p:extLst>
          </p:nvPr>
        </p:nvGraphicFramePr>
        <p:xfrm>
          <a:off x="6580313" y="1817689"/>
          <a:ext cx="328613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1" name="Equation" r:id="rId24" imgW="7607300" imgH="9067800" progId="Equation.3">
                  <p:embed/>
                </p:oleObj>
              </mc:Choice>
              <mc:Fallback>
                <p:oleObj name="Equation" r:id="rId24" imgW="7607300" imgH="9067800" progId="Equation.3">
                  <p:embed/>
                  <p:pic>
                    <p:nvPicPr>
                      <p:cNvPr id="116763" name="Object 1051">
                        <a:extLst>
                          <a:ext uri="{FF2B5EF4-FFF2-40B4-BE49-F238E27FC236}">
                            <a16:creationId xmlns:a16="http://schemas.microsoft.com/office/drawing/2014/main" id="{118B9D10-17D5-E44A-876B-F10E8A5F10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313" y="1817689"/>
                        <a:ext cx="328613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64" name="Object 1052">
            <a:extLst>
              <a:ext uri="{FF2B5EF4-FFF2-40B4-BE49-F238E27FC236}">
                <a16:creationId xmlns:a16="http://schemas.microsoft.com/office/drawing/2014/main" id="{A18DD069-5BC1-E542-BAE3-5E0138C02A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6950082"/>
              </p:ext>
            </p:extLst>
          </p:nvPr>
        </p:nvGraphicFramePr>
        <p:xfrm>
          <a:off x="7012112" y="1816100"/>
          <a:ext cx="215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2" name="Equation" r:id="rId26" imgW="4978400" imgH="9067800" progId="Equation.3">
                  <p:embed/>
                </p:oleObj>
              </mc:Choice>
              <mc:Fallback>
                <p:oleObj name="Equation" r:id="rId26" imgW="4978400" imgH="9067800" progId="Equation.3">
                  <p:embed/>
                  <p:pic>
                    <p:nvPicPr>
                      <p:cNvPr id="116764" name="Object 1052">
                        <a:extLst>
                          <a:ext uri="{FF2B5EF4-FFF2-40B4-BE49-F238E27FC236}">
                            <a16:creationId xmlns:a16="http://schemas.microsoft.com/office/drawing/2014/main" id="{A18DD069-5BC1-E542-BAE3-5E0138C02A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2112" y="1816100"/>
                        <a:ext cx="215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65" name="Text Box 1053">
            <a:extLst>
              <a:ext uri="{FF2B5EF4-FFF2-40B4-BE49-F238E27FC236}">
                <a16:creationId xmlns:a16="http://schemas.microsoft.com/office/drawing/2014/main" id="{3276B801-AD93-854E-93BE-5624E5906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9862" y="2605088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16766" name="Object 1054">
            <a:extLst>
              <a:ext uri="{FF2B5EF4-FFF2-40B4-BE49-F238E27FC236}">
                <a16:creationId xmlns:a16="http://schemas.microsoft.com/office/drawing/2014/main" id="{9D0BC906-EB86-A54C-8417-5135E4092D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219974"/>
              </p:ext>
            </p:extLst>
          </p:nvPr>
        </p:nvGraphicFramePr>
        <p:xfrm>
          <a:off x="2611562" y="2730500"/>
          <a:ext cx="1917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3" name="Equation" r:id="rId28" imgW="44183300" imgH="9067800" progId="Equation.3">
                  <p:embed/>
                </p:oleObj>
              </mc:Choice>
              <mc:Fallback>
                <p:oleObj name="Equation" r:id="rId28" imgW="44183300" imgH="9067800" progId="Equation.3">
                  <p:embed/>
                  <p:pic>
                    <p:nvPicPr>
                      <p:cNvPr id="116766" name="Object 1054">
                        <a:extLst>
                          <a:ext uri="{FF2B5EF4-FFF2-40B4-BE49-F238E27FC236}">
                            <a16:creationId xmlns:a16="http://schemas.microsoft.com/office/drawing/2014/main" id="{9D0BC906-EB86-A54C-8417-5135E4092D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1562" y="2730500"/>
                        <a:ext cx="1917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67" name="Line 1055">
            <a:extLst>
              <a:ext uri="{FF2B5EF4-FFF2-40B4-BE49-F238E27FC236}">
                <a16:creationId xmlns:a16="http://schemas.microsoft.com/office/drawing/2014/main" id="{B5F3670E-EB73-AB41-93F5-FF9B084AD0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05462" y="2932113"/>
            <a:ext cx="1828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16768" name="Object 1056">
            <a:extLst>
              <a:ext uri="{FF2B5EF4-FFF2-40B4-BE49-F238E27FC236}">
                <a16:creationId xmlns:a16="http://schemas.microsoft.com/office/drawing/2014/main" id="{141A0798-F97F-324E-8A87-FB27B72743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049114"/>
              </p:ext>
            </p:extLst>
          </p:nvPr>
        </p:nvGraphicFramePr>
        <p:xfrm>
          <a:off x="4830887" y="3624263"/>
          <a:ext cx="419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4" name="Equation" r:id="rId30" imgW="9652000" imgH="7023100" progId="Equation.3">
                  <p:embed/>
                </p:oleObj>
              </mc:Choice>
              <mc:Fallback>
                <p:oleObj name="Equation" r:id="rId30" imgW="9652000" imgH="7023100" progId="Equation.3">
                  <p:embed/>
                  <p:pic>
                    <p:nvPicPr>
                      <p:cNvPr id="116768" name="Object 1056">
                        <a:extLst>
                          <a:ext uri="{FF2B5EF4-FFF2-40B4-BE49-F238E27FC236}">
                            <a16:creationId xmlns:a16="http://schemas.microsoft.com/office/drawing/2014/main" id="{141A0798-F97F-324E-8A87-FB27B72743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0887" y="3624263"/>
                        <a:ext cx="419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69" name="Object 1057">
            <a:extLst>
              <a:ext uri="{FF2B5EF4-FFF2-40B4-BE49-F238E27FC236}">
                <a16:creationId xmlns:a16="http://schemas.microsoft.com/office/drawing/2014/main" id="{F1313EEF-783D-934D-A44E-4501708D29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107404"/>
              </p:ext>
            </p:extLst>
          </p:nvPr>
        </p:nvGraphicFramePr>
        <p:xfrm>
          <a:off x="5280150" y="3632200"/>
          <a:ext cx="482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5" name="Equation" r:id="rId32" imgW="11112500" imgH="7315200" progId="Equation.3">
                  <p:embed/>
                </p:oleObj>
              </mc:Choice>
              <mc:Fallback>
                <p:oleObj name="Equation" r:id="rId32" imgW="11112500" imgH="7315200" progId="Equation.3">
                  <p:embed/>
                  <p:pic>
                    <p:nvPicPr>
                      <p:cNvPr id="116769" name="Object 1057">
                        <a:extLst>
                          <a:ext uri="{FF2B5EF4-FFF2-40B4-BE49-F238E27FC236}">
                            <a16:creationId xmlns:a16="http://schemas.microsoft.com/office/drawing/2014/main" id="{F1313EEF-783D-934D-A44E-4501708D29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0150" y="3632200"/>
                        <a:ext cx="482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70" name="Object 1058">
            <a:extLst>
              <a:ext uri="{FF2B5EF4-FFF2-40B4-BE49-F238E27FC236}">
                <a16:creationId xmlns:a16="http://schemas.microsoft.com/office/drawing/2014/main" id="{AB92B7A1-F3C4-BD4D-8069-001696DBC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113939"/>
              </p:ext>
            </p:extLst>
          </p:nvPr>
        </p:nvGraphicFramePr>
        <p:xfrm>
          <a:off x="5761162" y="3627438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6" name="Equation" r:id="rId34" imgW="4978400" imgH="7315200" progId="Equation.3">
                  <p:embed/>
                </p:oleObj>
              </mc:Choice>
              <mc:Fallback>
                <p:oleObj name="Equation" r:id="rId34" imgW="4978400" imgH="7315200" progId="Equation.3">
                  <p:embed/>
                  <p:pic>
                    <p:nvPicPr>
                      <p:cNvPr id="116770" name="Object 1058">
                        <a:extLst>
                          <a:ext uri="{FF2B5EF4-FFF2-40B4-BE49-F238E27FC236}">
                            <a16:creationId xmlns:a16="http://schemas.microsoft.com/office/drawing/2014/main" id="{AB92B7A1-F3C4-BD4D-8069-001696DBC6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1162" y="3627438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71" name="Object 1059">
            <a:extLst>
              <a:ext uri="{FF2B5EF4-FFF2-40B4-BE49-F238E27FC236}">
                <a16:creationId xmlns:a16="http://schemas.microsoft.com/office/drawing/2014/main" id="{9828595C-DF8B-BD4E-BEC1-FDFF87991B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4556772"/>
              </p:ext>
            </p:extLst>
          </p:nvPr>
        </p:nvGraphicFramePr>
        <p:xfrm>
          <a:off x="4884862" y="4038600"/>
          <a:ext cx="482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7" name="Equation" r:id="rId35" imgW="11112500" imgH="8775700" progId="Equation.3">
                  <p:embed/>
                </p:oleObj>
              </mc:Choice>
              <mc:Fallback>
                <p:oleObj name="Equation" r:id="rId35" imgW="11112500" imgH="8775700" progId="Equation.3">
                  <p:embed/>
                  <p:pic>
                    <p:nvPicPr>
                      <p:cNvPr id="116771" name="Object 1059">
                        <a:extLst>
                          <a:ext uri="{FF2B5EF4-FFF2-40B4-BE49-F238E27FC236}">
                            <a16:creationId xmlns:a16="http://schemas.microsoft.com/office/drawing/2014/main" id="{9828595C-DF8B-BD4E-BEC1-FDFF87991B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4862" y="4038600"/>
                        <a:ext cx="482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72" name="Object 1060">
            <a:extLst>
              <a:ext uri="{FF2B5EF4-FFF2-40B4-BE49-F238E27FC236}">
                <a16:creationId xmlns:a16="http://schemas.microsoft.com/office/drawing/2014/main" id="{E7AFAD42-E0C3-F94C-9255-1001894D5B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1996432"/>
              </p:ext>
            </p:extLst>
          </p:nvPr>
        </p:nvGraphicFramePr>
        <p:xfrm>
          <a:off x="5418262" y="4038600"/>
          <a:ext cx="482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8" name="Equation" r:id="rId37" imgW="11112500" imgH="8775700" progId="Equation.3">
                  <p:embed/>
                </p:oleObj>
              </mc:Choice>
              <mc:Fallback>
                <p:oleObj name="Equation" r:id="rId37" imgW="11112500" imgH="8775700" progId="Equation.3">
                  <p:embed/>
                  <p:pic>
                    <p:nvPicPr>
                      <p:cNvPr id="116772" name="Object 1060">
                        <a:extLst>
                          <a:ext uri="{FF2B5EF4-FFF2-40B4-BE49-F238E27FC236}">
                            <a16:creationId xmlns:a16="http://schemas.microsoft.com/office/drawing/2014/main" id="{E7AFAD42-E0C3-F94C-9255-1001894D5B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8262" y="4038600"/>
                        <a:ext cx="482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73" name="Object 1061">
            <a:extLst>
              <a:ext uri="{FF2B5EF4-FFF2-40B4-BE49-F238E27FC236}">
                <a16:creationId xmlns:a16="http://schemas.microsoft.com/office/drawing/2014/main" id="{0AEC90A4-C1CE-B945-8F7E-B3FD3E804B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934011"/>
              </p:ext>
            </p:extLst>
          </p:nvPr>
        </p:nvGraphicFramePr>
        <p:xfrm>
          <a:off x="6358062" y="3587750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9" name="Equation" r:id="rId38" imgW="12293600" imgH="19596100" progId="Equation.3">
                  <p:embed/>
                </p:oleObj>
              </mc:Choice>
              <mc:Fallback>
                <p:oleObj name="Equation" r:id="rId38" imgW="12293600" imgH="19596100" progId="Equation.3">
                  <p:embed/>
                  <p:pic>
                    <p:nvPicPr>
                      <p:cNvPr id="116773" name="Object 1061">
                        <a:extLst>
                          <a:ext uri="{FF2B5EF4-FFF2-40B4-BE49-F238E27FC236}">
                            <a16:creationId xmlns:a16="http://schemas.microsoft.com/office/drawing/2014/main" id="{0AEC90A4-C1CE-B945-8F7E-B3FD3E804B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8062" y="3587750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74" name="Object 1062">
            <a:extLst>
              <a:ext uri="{FF2B5EF4-FFF2-40B4-BE49-F238E27FC236}">
                <a16:creationId xmlns:a16="http://schemas.microsoft.com/office/drawing/2014/main" id="{31EB472D-0929-A345-9BDC-9DA3CB59A6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1379866"/>
              </p:ext>
            </p:extLst>
          </p:nvPr>
        </p:nvGraphicFramePr>
        <p:xfrm>
          <a:off x="4630862" y="4483100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00" name="Equation" r:id="rId40" imgW="6146800" imgH="19596100" progId="Equation.3">
                  <p:embed/>
                </p:oleObj>
              </mc:Choice>
              <mc:Fallback>
                <p:oleObj name="Equation" r:id="rId40" imgW="6146800" imgH="19596100" progId="Equation.3">
                  <p:embed/>
                  <p:pic>
                    <p:nvPicPr>
                      <p:cNvPr id="116774" name="Object 1062">
                        <a:extLst>
                          <a:ext uri="{FF2B5EF4-FFF2-40B4-BE49-F238E27FC236}">
                            <a16:creationId xmlns:a16="http://schemas.microsoft.com/office/drawing/2014/main" id="{31EB472D-0929-A345-9BDC-9DA3CB59A6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0862" y="4483100"/>
                        <a:ext cx="26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5" name="Arc 1063">
            <a:extLst>
              <a:ext uri="{FF2B5EF4-FFF2-40B4-BE49-F238E27FC236}">
                <a16:creationId xmlns:a16="http://schemas.microsoft.com/office/drawing/2014/main" id="{9FD02408-9D69-B04F-9864-0997F89D52E0}"/>
              </a:ext>
            </a:extLst>
          </p:cNvPr>
          <p:cNvSpPr>
            <a:spLocks/>
          </p:cNvSpPr>
          <p:nvPr/>
        </p:nvSpPr>
        <p:spPr bwMode="auto">
          <a:xfrm>
            <a:off x="8469438" y="2738439"/>
            <a:ext cx="341313" cy="341312"/>
          </a:xfrm>
          <a:custGeom>
            <a:avLst/>
            <a:gdLst>
              <a:gd name="T0" fmla="*/ 129573 w 20167"/>
              <a:gd name="T1" fmla="*/ 0 h 20198"/>
              <a:gd name="T2" fmla="*/ 341313 w 20167"/>
              <a:gd name="T3" fmla="*/ 210553 h 20198"/>
              <a:gd name="T4" fmla="*/ 0 w 20167"/>
              <a:gd name="T5" fmla="*/ 341312 h 2019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167" h="20198" fill="none" extrusionOk="0">
                <a:moveTo>
                  <a:pt x="7655" y="0"/>
                </a:moveTo>
                <a:cubicBezTo>
                  <a:pt x="13410" y="2181"/>
                  <a:pt x="17961" y="6714"/>
                  <a:pt x="20166" y="12460"/>
                </a:cubicBezTo>
              </a:path>
              <a:path w="20167" h="20198" stroke="0" extrusionOk="0">
                <a:moveTo>
                  <a:pt x="7655" y="0"/>
                </a:moveTo>
                <a:cubicBezTo>
                  <a:pt x="13410" y="2181"/>
                  <a:pt x="17961" y="6714"/>
                  <a:pt x="20166" y="12460"/>
                </a:cubicBezTo>
                <a:lnTo>
                  <a:pt x="0" y="20198"/>
                </a:lnTo>
                <a:lnTo>
                  <a:pt x="7655" y="0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16776" name="Object 1064">
            <a:extLst>
              <a:ext uri="{FF2B5EF4-FFF2-40B4-BE49-F238E27FC236}">
                <a16:creationId xmlns:a16="http://schemas.microsoft.com/office/drawing/2014/main" id="{479E86EA-381F-1F41-B0B8-516A6CD620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156915"/>
              </p:ext>
            </p:extLst>
          </p:nvPr>
        </p:nvGraphicFramePr>
        <p:xfrm>
          <a:off x="3202112" y="4713288"/>
          <a:ext cx="1358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01" name="Equation" r:id="rId42" imgW="31305500" imgH="9067800" progId="Equation.3">
                  <p:embed/>
                </p:oleObj>
              </mc:Choice>
              <mc:Fallback>
                <p:oleObj name="Equation" r:id="rId42" imgW="31305500" imgH="9067800" progId="Equation.3">
                  <p:embed/>
                  <p:pic>
                    <p:nvPicPr>
                      <p:cNvPr id="116776" name="Object 1064">
                        <a:extLst>
                          <a:ext uri="{FF2B5EF4-FFF2-40B4-BE49-F238E27FC236}">
                            <a16:creationId xmlns:a16="http://schemas.microsoft.com/office/drawing/2014/main" id="{479E86EA-381F-1F41-B0B8-516A6CD620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2112" y="4713288"/>
                        <a:ext cx="1358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7" name="Text Box 1065">
            <a:extLst>
              <a:ext uri="{FF2B5EF4-FFF2-40B4-BE49-F238E27FC236}">
                <a16:creationId xmlns:a16="http://schemas.microsoft.com/office/drawing/2014/main" id="{DBB8A689-1224-8446-BA2E-2D0A2DDCE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3912" y="663353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pSp>
        <p:nvGrpSpPr>
          <p:cNvPr id="116778" name="Group 1066">
            <a:extLst>
              <a:ext uri="{FF2B5EF4-FFF2-40B4-BE49-F238E27FC236}">
                <a16:creationId xmlns:a16="http://schemas.microsoft.com/office/drawing/2014/main" id="{D634AF4C-2D25-1144-B954-29A4BC1F9070}"/>
              </a:ext>
            </a:extLst>
          </p:cNvPr>
          <p:cNvGrpSpPr>
            <a:grpSpLocks/>
          </p:cNvGrpSpPr>
          <p:nvPr/>
        </p:nvGrpSpPr>
        <p:grpSpPr bwMode="auto">
          <a:xfrm>
            <a:off x="4834062" y="2501900"/>
            <a:ext cx="1320800" cy="469900"/>
            <a:chOff x="2304" y="1680"/>
            <a:chExt cx="832" cy="296"/>
          </a:xfrm>
        </p:grpSpPr>
        <p:graphicFrame>
          <p:nvGraphicFramePr>
            <p:cNvPr id="10286" name="Object 1067">
              <a:extLst>
                <a:ext uri="{FF2B5EF4-FFF2-40B4-BE49-F238E27FC236}">
                  <a16:creationId xmlns:a16="http://schemas.microsoft.com/office/drawing/2014/main" id="{7EC6EAE9-5BEA-4043-A764-CCC774F6CF9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04" y="1728"/>
            <a:ext cx="832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02" name="Equation" r:id="rId44" imgW="30429200" imgH="9067800" progId="Equation.3">
                    <p:embed/>
                  </p:oleObj>
                </mc:Choice>
                <mc:Fallback>
                  <p:oleObj name="Equation" r:id="rId44" imgW="30429200" imgH="9067800" progId="Equation.3">
                    <p:embed/>
                    <p:pic>
                      <p:nvPicPr>
                        <p:cNvPr id="10286" name="Object 1067">
                          <a:extLst>
                            <a:ext uri="{FF2B5EF4-FFF2-40B4-BE49-F238E27FC236}">
                              <a16:creationId xmlns:a16="http://schemas.microsoft.com/office/drawing/2014/main" id="{7EC6EAE9-5BEA-4043-A764-CCC774F6CF9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4" y="1728"/>
                          <a:ext cx="832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87" name="Line 1068">
              <a:extLst>
                <a:ext uri="{FF2B5EF4-FFF2-40B4-BE49-F238E27FC236}">
                  <a16:creationId xmlns:a16="http://schemas.microsoft.com/office/drawing/2014/main" id="{A8321468-B26D-3040-82E5-A3D326BBC6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2" y="1680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288" name="Line 1069">
              <a:extLst>
                <a:ext uri="{FF2B5EF4-FFF2-40B4-BE49-F238E27FC236}">
                  <a16:creationId xmlns:a16="http://schemas.microsoft.com/office/drawing/2014/main" id="{7DF7ED52-17EA-F540-9A09-6EF69A1205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1680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6782" name="Group 1070">
            <a:extLst>
              <a:ext uri="{FF2B5EF4-FFF2-40B4-BE49-F238E27FC236}">
                <a16:creationId xmlns:a16="http://schemas.microsoft.com/office/drawing/2014/main" id="{01700682-FCF4-E84F-9EBE-93187F362E43}"/>
              </a:ext>
            </a:extLst>
          </p:cNvPr>
          <p:cNvGrpSpPr>
            <a:grpSpLocks/>
          </p:cNvGrpSpPr>
          <p:nvPr/>
        </p:nvGrpSpPr>
        <p:grpSpPr bwMode="auto">
          <a:xfrm>
            <a:off x="4834062" y="3035300"/>
            <a:ext cx="1441450" cy="469900"/>
            <a:chOff x="2400" y="2064"/>
            <a:chExt cx="908" cy="296"/>
          </a:xfrm>
        </p:grpSpPr>
        <p:graphicFrame>
          <p:nvGraphicFramePr>
            <p:cNvPr id="10281" name="Object 1071">
              <a:extLst>
                <a:ext uri="{FF2B5EF4-FFF2-40B4-BE49-F238E27FC236}">
                  <a16:creationId xmlns:a16="http://schemas.microsoft.com/office/drawing/2014/main" id="{A0732DE3-F2C5-6C41-A167-0EC46DBFF12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0" y="2064"/>
            <a:ext cx="90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03" name="Equation" r:id="rId46" imgW="33058100" imgH="10820400" progId="Equation.3">
                    <p:embed/>
                  </p:oleObj>
                </mc:Choice>
                <mc:Fallback>
                  <p:oleObj name="Equation" r:id="rId46" imgW="33058100" imgH="10820400" progId="Equation.3">
                    <p:embed/>
                    <p:pic>
                      <p:nvPicPr>
                        <p:cNvPr id="10281" name="Object 1071">
                          <a:extLst>
                            <a:ext uri="{FF2B5EF4-FFF2-40B4-BE49-F238E27FC236}">
                              <a16:creationId xmlns:a16="http://schemas.microsoft.com/office/drawing/2014/main" id="{A0732DE3-F2C5-6C41-A167-0EC46DBFF12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2064"/>
                          <a:ext cx="908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82" name="Object 1072">
              <a:extLst>
                <a:ext uri="{FF2B5EF4-FFF2-40B4-BE49-F238E27FC236}">
                  <a16:creationId xmlns:a16="http://schemas.microsoft.com/office/drawing/2014/main" id="{0B139646-FA2A-CE49-A9EB-EB54110C54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48" y="2112"/>
            <a:ext cx="3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04" name="Equation" r:id="rId48" imgW="12877800" imgH="7023100" progId="Equation.3">
                    <p:embed/>
                  </p:oleObj>
                </mc:Choice>
                <mc:Fallback>
                  <p:oleObj name="Equation" r:id="rId48" imgW="12877800" imgH="7023100" progId="Equation.3">
                    <p:embed/>
                    <p:pic>
                      <p:nvPicPr>
                        <p:cNvPr id="10282" name="Object 1072">
                          <a:extLst>
                            <a:ext uri="{FF2B5EF4-FFF2-40B4-BE49-F238E27FC236}">
                              <a16:creationId xmlns:a16="http://schemas.microsoft.com/office/drawing/2014/main" id="{0B139646-FA2A-CE49-A9EB-EB54110C54E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2112"/>
                          <a:ext cx="3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83" name="Object 1073">
              <a:extLst>
                <a:ext uri="{FF2B5EF4-FFF2-40B4-BE49-F238E27FC236}">
                  <a16:creationId xmlns:a16="http://schemas.microsoft.com/office/drawing/2014/main" id="{FF07A30D-A93E-0743-B86F-DD39E798355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10" y="2112"/>
            <a:ext cx="37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205" name="Equation" r:id="rId50" imgW="13462000" imgH="7023100" progId="Equation.3">
                    <p:embed/>
                  </p:oleObj>
                </mc:Choice>
                <mc:Fallback>
                  <p:oleObj name="Equation" r:id="rId50" imgW="13462000" imgH="7023100" progId="Equation.3">
                    <p:embed/>
                    <p:pic>
                      <p:nvPicPr>
                        <p:cNvPr id="10283" name="Object 1073">
                          <a:extLst>
                            <a:ext uri="{FF2B5EF4-FFF2-40B4-BE49-F238E27FC236}">
                              <a16:creationId xmlns:a16="http://schemas.microsoft.com/office/drawing/2014/main" id="{FF07A30D-A93E-0743-B86F-DD39E798355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0" y="2112"/>
                          <a:ext cx="37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84" name="Line 1074">
              <a:extLst>
                <a:ext uri="{FF2B5EF4-FFF2-40B4-BE49-F238E27FC236}">
                  <a16:creationId xmlns:a16="http://schemas.microsoft.com/office/drawing/2014/main" id="{CDF8ACA0-00B9-9247-8519-1662A8D32B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2076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285" name="Line 1075">
              <a:extLst>
                <a:ext uri="{FF2B5EF4-FFF2-40B4-BE49-F238E27FC236}">
                  <a16:creationId xmlns:a16="http://schemas.microsoft.com/office/drawing/2014/main" id="{79143A6E-C40F-134F-851A-BF46D29002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076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16788" name="Text Box 1076">
            <a:extLst>
              <a:ext uri="{FF2B5EF4-FFF2-40B4-BE49-F238E27FC236}">
                <a16:creationId xmlns:a16="http://schemas.microsoft.com/office/drawing/2014/main" id="{DE549DD7-BB73-EA4A-B164-6157A69CE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512" y="45862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</p:spTree>
    <p:extLst>
      <p:ext uri="{BB962C8B-B14F-4D97-AF65-F5344CB8AC3E}">
        <p14:creationId xmlns:p14="http://schemas.microsoft.com/office/powerpoint/2010/main" val="15245885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6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6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6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6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6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6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6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6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6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6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16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6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6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16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16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16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16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16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16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16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56" grpId="0" autoUpdateAnimBg="0"/>
      <p:bldP spid="116765" grpId="0" autoUpdateAnimBg="0"/>
      <p:bldP spid="116788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Oval 1026">
            <a:extLst>
              <a:ext uri="{FF2B5EF4-FFF2-40B4-BE49-F238E27FC236}">
                <a16:creationId xmlns:a16="http://schemas.microsoft.com/office/drawing/2014/main" id="{E87CA37F-F8C5-644F-8938-B8440BB5EBA1}"/>
              </a:ext>
            </a:extLst>
          </p:cNvPr>
          <p:cNvSpPr>
            <a:spLocks noChangeArrowheads="1"/>
          </p:cNvSpPr>
          <p:nvPr/>
        </p:nvSpPr>
        <p:spPr bwMode="auto">
          <a:xfrm rot="948480">
            <a:off x="7640638" y="4035426"/>
            <a:ext cx="1511300" cy="862013"/>
          </a:xfrm>
          <a:prstGeom prst="ellipse">
            <a:avLst/>
          </a:prstGeom>
          <a:gradFill rotWithShape="0">
            <a:gsLst>
              <a:gs pos="0">
                <a:srgbClr val="001847"/>
              </a:gs>
              <a:gs pos="100000">
                <a:srgbClr val="003399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17763" name="Group 1027">
            <a:extLst>
              <a:ext uri="{FF2B5EF4-FFF2-40B4-BE49-F238E27FC236}">
                <a16:creationId xmlns:a16="http://schemas.microsoft.com/office/drawing/2014/main" id="{4C4A6E7B-9EC0-3E42-9A13-C827ED1CE49B}"/>
              </a:ext>
            </a:extLst>
          </p:cNvPr>
          <p:cNvGrpSpPr>
            <a:grpSpLocks/>
          </p:cNvGrpSpPr>
          <p:nvPr/>
        </p:nvGrpSpPr>
        <p:grpSpPr bwMode="auto">
          <a:xfrm>
            <a:off x="7640638" y="2540001"/>
            <a:ext cx="2292350" cy="2366963"/>
            <a:chOff x="2256" y="1586"/>
            <a:chExt cx="1444" cy="1491"/>
          </a:xfrm>
          <a:solidFill>
            <a:srgbClr val="92D050"/>
          </a:solidFill>
        </p:grpSpPr>
        <p:sp>
          <p:nvSpPr>
            <p:cNvPr id="117764" name="Oval 1028">
              <a:extLst>
                <a:ext uri="{FF2B5EF4-FFF2-40B4-BE49-F238E27FC236}">
                  <a16:creationId xmlns:a16="http://schemas.microsoft.com/office/drawing/2014/main" id="{7D66CBC4-903C-F04F-8FD3-9553A69D66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48480">
              <a:off x="2257" y="2542"/>
              <a:ext cx="952" cy="535"/>
            </a:xfrm>
            <a:prstGeom prst="ellipse">
              <a:avLst/>
            </a:prstGeom>
            <a:grp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765" name="Freeform 1029">
              <a:extLst>
                <a:ext uri="{FF2B5EF4-FFF2-40B4-BE49-F238E27FC236}">
                  <a16:creationId xmlns:a16="http://schemas.microsoft.com/office/drawing/2014/main" id="{83B28B32-BF6B-DA4D-9685-D3B4F61B9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1680"/>
              <a:ext cx="1428" cy="1344"/>
            </a:xfrm>
            <a:custGeom>
              <a:avLst/>
              <a:gdLst>
                <a:gd name="T0" fmla="*/ 0 w 1392"/>
                <a:gd name="T1" fmla="*/ 1008 h 1344"/>
                <a:gd name="T2" fmla="*/ 480 w 1392"/>
                <a:gd name="T3" fmla="*/ 0 h 1344"/>
                <a:gd name="T4" fmla="*/ 1392 w 1392"/>
                <a:gd name="T5" fmla="*/ 336 h 1344"/>
                <a:gd name="T6" fmla="*/ 864 w 1392"/>
                <a:gd name="T7" fmla="*/ 1344 h 1344"/>
                <a:gd name="T8" fmla="*/ 0 w 1392"/>
                <a:gd name="T9" fmla="*/ 1008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1344">
                  <a:moveTo>
                    <a:pt x="0" y="1008"/>
                  </a:moveTo>
                  <a:lnTo>
                    <a:pt x="480" y="0"/>
                  </a:lnTo>
                  <a:lnTo>
                    <a:pt x="1392" y="336"/>
                  </a:lnTo>
                  <a:lnTo>
                    <a:pt x="864" y="1344"/>
                  </a:lnTo>
                  <a:lnTo>
                    <a:pt x="0" y="100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766" name="Oval 1030">
              <a:extLst>
                <a:ext uri="{FF2B5EF4-FFF2-40B4-BE49-F238E27FC236}">
                  <a16:creationId xmlns:a16="http://schemas.microsoft.com/office/drawing/2014/main" id="{F2B9A514-527D-2241-94D1-4DCC039804B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948480">
              <a:off x="2725" y="1586"/>
              <a:ext cx="975" cy="543"/>
            </a:xfrm>
            <a:prstGeom prst="ellipse">
              <a:avLst/>
            </a:prstGeom>
            <a:grp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767" name="Arc 1031">
              <a:extLst>
                <a:ext uri="{FF2B5EF4-FFF2-40B4-BE49-F238E27FC236}">
                  <a16:creationId xmlns:a16="http://schemas.microsoft.com/office/drawing/2014/main" id="{17E48F33-17AF-5E4F-85E7-3CF980C135E3}"/>
                </a:ext>
              </a:extLst>
            </p:cNvPr>
            <p:cNvSpPr>
              <a:spLocks/>
            </p:cNvSpPr>
            <p:nvPr/>
          </p:nvSpPr>
          <p:spPr bwMode="auto">
            <a:xfrm rot="1020000">
              <a:off x="2295" y="2541"/>
              <a:ext cx="948" cy="27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0 w 43200"/>
                <a:gd name="T1" fmla="*/ 21628 h 21628"/>
                <a:gd name="T2" fmla="*/ 43200 w 43200"/>
                <a:gd name="T3" fmla="*/ 21600 h 21628"/>
                <a:gd name="T4" fmla="*/ 21600 w 43200"/>
                <a:gd name="T5" fmla="*/ 21600 h 21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1628" fill="none" extrusionOk="0">
                  <a:moveTo>
                    <a:pt x="0" y="21627"/>
                  </a:moveTo>
                  <a:cubicBezTo>
                    <a:pt x="0" y="21618"/>
                    <a:pt x="0" y="2160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</a:path>
                <a:path w="43200" h="21628" stroke="0" extrusionOk="0">
                  <a:moveTo>
                    <a:pt x="0" y="21627"/>
                  </a:moveTo>
                  <a:cubicBezTo>
                    <a:pt x="0" y="21618"/>
                    <a:pt x="0" y="2160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grpFill/>
            <a:ln w="19050">
              <a:solidFill>
                <a:srgbClr val="0099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7768" name="Text Box 1032">
            <a:extLst>
              <a:ext uri="{FF2B5EF4-FFF2-40B4-BE49-F238E27FC236}">
                <a16:creationId xmlns:a16="http://schemas.microsoft.com/office/drawing/2014/main" id="{0D4BDDA5-57CE-6A42-81AB-74451949F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198688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 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</a:t>
            </a:r>
            <a:r>
              <a:rPr lang="zh-CN" altLang="en-US">
                <a:solidFill>
                  <a:srgbClr val="000000"/>
                </a:solidFill>
              </a:rPr>
              <a:t> </a:t>
            </a:r>
            <a:r>
              <a:rPr lang="en-US" altLang="zh-CN">
                <a:solidFill>
                  <a:srgbClr val="000000"/>
                </a:solidFill>
              </a:rPr>
              <a:t>) .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17769" name="Text Box 1033">
            <a:extLst>
              <a:ext uri="{FF2B5EF4-FFF2-40B4-BE49-F238E27FC236}">
                <a16:creationId xmlns:a16="http://schemas.microsoft.com/office/drawing/2014/main" id="{D99F5D89-7127-F04F-9A5A-5CD8E6485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600201"/>
            <a:ext cx="861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求单位时间内流过该平面域的流体的质量</a:t>
            </a:r>
            <a:r>
              <a:rPr lang="en-US" altLang="zh-CN" i="1">
                <a:solidFill>
                  <a:srgbClr val="000000"/>
                </a:solidFill>
              </a:rPr>
              <a:t>P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流体密度</a:t>
            </a:r>
          </a:p>
        </p:txBody>
      </p:sp>
      <p:sp>
        <p:nvSpPr>
          <p:cNvPr id="11270" name="Rectangle 1034">
            <a:extLst>
              <a:ext uri="{FF2B5EF4-FFF2-40B4-BE49-F238E27FC236}">
                <a16:creationId xmlns:a16="http://schemas.microsoft.com/office/drawing/2014/main" id="{F219FE80-0599-5B4A-9689-BDF613198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9950" y="381001"/>
            <a:ext cx="3194050" cy="620713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设均匀流速为</a:t>
            </a:r>
          </a:p>
        </p:txBody>
      </p:sp>
      <p:sp>
        <p:nvSpPr>
          <p:cNvPr id="11271" name="Text Box 1035">
            <a:extLst>
              <a:ext uri="{FF2B5EF4-FFF2-40B4-BE49-F238E27FC236}">
                <a16:creationId xmlns:a16="http://schemas.microsoft.com/office/drawing/2014/main" id="{F198F691-6CF1-BB44-B81F-34B2C1954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39738"/>
            <a:ext cx="495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的流体流过一个面积为 </a:t>
            </a:r>
            <a:r>
              <a:rPr lang="en-US" altLang="zh-CN" i="1">
                <a:solidFill>
                  <a:srgbClr val="000000"/>
                </a:solidFill>
              </a:rPr>
              <a:t>A </a:t>
            </a:r>
            <a:r>
              <a:rPr lang="zh-CN" altLang="en-US">
                <a:solidFill>
                  <a:srgbClr val="000000"/>
                </a:solidFill>
              </a:rPr>
              <a:t>的平</a:t>
            </a:r>
          </a:p>
        </p:txBody>
      </p:sp>
      <p:sp>
        <p:nvSpPr>
          <p:cNvPr id="11272" name="Text Box 1036">
            <a:extLst>
              <a:ext uri="{FF2B5EF4-FFF2-40B4-BE49-F238E27FC236}">
                <a16:creationId xmlns:a16="http://schemas.microsoft.com/office/drawing/2014/main" id="{2AFB63EE-FCD5-714C-B6BE-6225A2A15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0160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面域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17773" name="Text Box 1037">
            <a:extLst>
              <a:ext uri="{FF2B5EF4-FFF2-40B4-BE49-F238E27FC236}">
                <a16:creationId xmlns:a16="http://schemas.microsoft.com/office/drawing/2014/main" id="{A79D382B-921A-FB41-AE65-8EA3B2F3B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1001713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与该平面域的单位垂直向量</a:t>
            </a:r>
          </a:p>
        </p:txBody>
      </p:sp>
      <p:graphicFrame>
        <p:nvGraphicFramePr>
          <p:cNvPr id="117774" name="Object 1038">
            <a:extLst>
              <a:ext uri="{FF2B5EF4-FFF2-40B4-BE49-F238E27FC236}">
                <a16:creationId xmlns:a16="http://schemas.microsoft.com/office/drawing/2014/main" id="{8B9B658D-F874-F14F-AD65-8B856343F2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66300" y="1141413"/>
          <a:ext cx="368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3" name="Equation" r:id="rId3" imgW="8483600" imgH="9067800" progId="Equation.3">
                  <p:embed/>
                </p:oleObj>
              </mc:Choice>
              <mc:Fallback>
                <p:oleObj name="Equation" r:id="rId3" imgW="8483600" imgH="9067800" progId="Equation.3">
                  <p:embed/>
                  <p:pic>
                    <p:nvPicPr>
                      <p:cNvPr id="117774" name="Object 1038">
                        <a:extLst>
                          <a:ext uri="{FF2B5EF4-FFF2-40B4-BE49-F238E27FC236}">
                            <a16:creationId xmlns:a16="http://schemas.microsoft.com/office/drawing/2014/main" id="{8B9B658D-F874-F14F-AD65-8B856343F2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66300" y="1141413"/>
                        <a:ext cx="368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5" name="Line 1039">
            <a:extLst>
              <a:ext uri="{FF2B5EF4-FFF2-40B4-BE49-F238E27FC236}">
                <a16:creationId xmlns:a16="http://schemas.microsoft.com/office/drawing/2014/main" id="{9E30A069-A59D-B242-A522-D2C87D1FD0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85100" y="3635375"/>
            <a:ext cx="0" cy="9906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7776" name="Line 1040">
            <a:extLst>
              <a:ext uri="{FF2B5EF4-FFF2-40B4-BE49-F238E27FC236}">
                <a16:creationId xmlns:a16="http://schemas.microsoft.com/office/drawing/2014/main" id="{56235DE2-4794-F04B-9169-16E0FA79E3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85100" y="3025775"/>
            <a:ext cx="762000" cy="16002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7777" name="Arc 1041">
            <a:extLst>
              <a:ext uri="{FF2B5EF4-FFF2-40B4-BE49-F238E27FC236}">
                <a16:creationId xmlns:a16="http://schemas.microsoft.com/office/drawing/2014/main" id="{78C4221C-146E-E742-B6A2-EDFC873D647E}"/>
              </a:ext>
            </a:extLst>
          </p:cNvPr>
          <p:cNvSpPr>
            <a:spLocks/>
          </p:cNvSpPr>
          <p:nvPr/>
        </p:nvSpPr>
        <p:spPr bwMode="auto">
          <a:xfrm>
            <a:off x="7785101" y="4259263"/>
            <a:ext cx="169863" cy="366712"/>
          </a:xfrm>
          <a:custGeom>
            <a:avLst/>
            <a:gdLst>
              <a:gd name="T0" fmla="*/ 0 w 9967"/>
              <a:gd name="T1" fmla="*/ 0 h 21600"/>
              <a:gd name="T2" fmla="*/ 169863 w 9967"/>
              <a:gd name="T3" fmla="*/ 41374 h 21600"/>
              <a:gd name="T4" fmla="*/ 0 w 9967"/>
              <a:gd name="T5" fmla="*/ 36671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967" h="21600" fill="none" extrusionOk="0">
                <a:moveTo>
                  <a:pt x="0" y="0"/>
                </a:moveTo>
                <a:cubicBezTo>
                  <a:pt x="3469" y="0"/>
                  <a:pt x="6888" y="835"/>
                  <a:pt x="9966" y="2437"/>
                </a:cubicBezTo>
              </a:path>
              <a:path w="9967" h="21600" stroke="0" extrusionOk="0">
                <a:moveTo>
                  <a:pt x="0" y="0"/>
                </a:moveTo>
                <a:cubicBezTo>
                  <a:pt x="3469" y="0"/>
                  <a:pt x="6888" y="835"/>
                  <a:pt x="9966" y="2437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17778" name="Object 1042">
            <a:extLst>
              <a:ext uri="{FF2B5EF4-FFF2-40B4-BE49-F238E27FC236}">
                <a16:creationId xmlns:a16="http://schemas.microsoft.com/office/drawing/2014/main" id="{F561ABAF-DE8D-0A4B-BAD7-62EBB85EFC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93039" y="3952876"/>
          <a:ext cx="238125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4" name="Equation" r:id="rId5" imgW="5562600" imgH="7315200" progId="Equation.3">
                  <p:embed/>
                </p:oleObj>
              </mc:Choice>
              <mc:Fallback>
                <p:oleObj name="Equation" r:id="rId5" imgW="5562600" imgH="7315200" progId="Equation.3">
                  <p:embed/>
                  <p:pic>
                    <p:nvPicPr>
                      <p:cNvPr id="117778" name="Object 1042">
                        <a:extLst>
                          <a:ext uri="{FF2B5EF4-FFF2-40B4-BE49-F238E27FC236}">
                            <a16:creationId xmlns:a16="http://schemas.microsoft.com/office/drawing/2014/main" id="{F561ABAF-DE8D-0A4B-BAD7-62EBB85EFC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3039" y="3952876"/>
                        <a:ext cx="238125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9" name="Text Box 1043">
            <a:extLst>
              <a:ext uri="{FF2B5EF4-FFF2-40B4-BE49-F238E27FC236}">
                <a16:creationId xmlns:a16="http://schemas.microsoft.com/office/drawing/2014/main" id="{0FBFE49F-B29E-AD42-9F2D-E2E228E4E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9950" y="2971801"/>
            <a:ext cx="755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17780" name="Text Box 1044">
            <a:extLst>
              <a:ext uri="{FF2B5EF4-FFF2-40B4-BE49-F238E27FC236}">
                <a16:creationId xmlns:a16="http://schemas.microsoft.com/office/drawing/2014/main" id="{EFE9E324-FD75-BB45-9D09-5299670C3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876801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单位时间内流过的体积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17781" name="Object 1045">
            <a:extLst>
              <a:ext uri="{FF2B5EF4-FFF2-40B4-BE49-F238E27FC236}">
                <a16:creationId xmlns:a16="http://schemas.microsoft.com/office/drawing/2014/main" id="{1E6ECB8C-8034-A047-B1A9-D7A4BA5A9E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16800" y="5540375"/>
          <a:ext cx="279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5" name="Equation" r:id="rId7" imgW="6438900" imgH="7023100" progId="Equation.3">
                  <p:embed/>
                </p:oleObj>
              </mc:Choice>
              <mc:Fallback>
                <p:oleObj name="Equation" r:id="rId7" imgW="6438900" imgH="7023100" progId="Equation.3">
                  <p:embed/>
                  <p:pic>
                    <p:nvPicPr>
                      <p:cNvPr id="117781" name="Object 1045">
                        <a:extLst>
                          <a:ext uri="{FF2B5EF4-FFF2-40B4-BE49-F238E27FC236}">
                            <a16:creationId xmlns:a16="http://schemas.microsoft.com/office/drawing/2014/main" id="{1E6ECB8C-8034-A047-B1A9-D7A4BA5A9E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6800" y="5540375"/>
                        <a:ext cx="279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2" name="Object 1046">
            <a:extLst>
              <a:ext uri="{FF2B5EF4-FFF2-40B4-BE49-F238E27FC236}">
                <a16:creationId xmlns:a16="http://schemas.microsoft.com/office/drawing/2014/main" id="{CC9E55CC-25F8-BE4B-8087-578513E6A0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01975" y="3084513"/>
          <a:ext cx="5715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6" name="Equation" r:id="rId9" imgW="13169900" imgH="7023100" progId="Equation.3">
                  <p:embed/>
                </p:oleObj>
              </mc:Choice>
              <mc:Fallback>
                <p:oleObj name="Equation" r:id="rId9" imgW="13169900" imgH="7023100" progId="Equation.3">
                  <p:embed/>
                  <p:pic>
                    <p:nvPicPr>
                      <p:cNvPr id="117782" name="Object 1046">
                        <a:extLst>
                          <a:ext uri="{FF2B5EF4-FFF2-40B4-BE49-F238E27FC236}">
                            <a16:creationId xmlns:a16="http://schemas.microsoft.com/office/drawing/2014/main" id="{CC9E55CC-25F8-BE4B-8087-578513E6A0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975" y="3084513"/>
                        <a:ext cx="5715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3" name="Object 1047">
            <a:extLst>
              <a:ext uri="{FF2B5EF4-FFF2-40B4-BE49-F238E27FC236}">
                <a16:creationId xmlns:a16="http://schemas.microsoft.com/office/drawing/2014/main" id="{D6BBEEB6-045D-9148-803D-D6A3796FE8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63950" y="3111500"/>
          <a:ext cx="292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7" name="Equation" r:id="rId11" imgW="6731000" imgH="7315200" progId="Equation.3">
                  <p:embed/>
                </p:oleObj>
              </mc:Choice>
              <mc:Fallback>
                <p:oleObj name="Equation" r:id="rId11" imgW="6731000" imgH="7315200" progId="Equation.3">
                  <p:embed/>
                  <p:pic>
                    <p:nvPicPr>
                      <p:cNvPr id="117783" name="Object 1047">
                        <a:extLst>
                          <a:ext uri="{FF2B5EF4-FFF2-40B4-BE49-F238E27FC236}">
                            <a16:creationId xmlns:a16="http://schemas.microsoft.com/office/drawing/2014/main" id="{D6BBEEB6-045D-9148-803D-D6A3796FE8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3111500"/>
                        <a:ext cx="292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4" name="Object 1048">
            <a:extLst>
              <a:ext uri="{FF2B5EF4-FFF2-40B4-BE49-F238E27FC236}">
                <a16:creationId xmlns:a16="http://schemas.microsoft.com/office/drawing/2014/main" id="{0302EF44-6293-4041-91F0-CCF3072F79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3048000"/>
          <a:ext cx="279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8" name="Equation" r:id="rId13" imgW="6438900" imgH="7023100" progId="Equation.3">
                  <p:embed/>
                </p:oleObj>
              </mc:Choice>
              <mc:Fallback>
                <p:oleObj name="Equation" r:id="rId13" imgW="6438900" imgH="7023100" progId="Equation.3">
                  <p:embed/>
                  <p:pic>
                    <p:nvPicPr>
                      <p:cNvPr id="117784" name="Object 1048">
                        <a:extLst>
                          <a:ext uri="{FF2B5EF4-FFF2-40B4-BE49-F238E27FC236}">
                            <a16:creationId xmlns:a16="http://schemas.microsoft.com/office/drawing/2014/main" id="{0302EF44-6293-4041-91F0-CCF3072F79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048000"/>
                        <a:ext cx="279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5" name="Object 1049">
            <a:extLst>
              <a:ext uri="{FF2B5EF4-FFF2-40B4-BE49-F238E27FC236}">
                <a16:creationId xmlns:a16="http://schemas.microsoft.com/office/drawing/2014/main" id="{4829F261-1B7D-8744-86F6-F27F8CD609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51225" y="4297363"/>
          <a:ext cx="863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9" name="Equation" r:id="rId14" imgW="19900900" imgH="9067800" progId="Equation.3">
                  <p:embed/>
                </p:oleObj>
              </mc:Choice>
              <mc:Fallback>
                <p:oleObj name="Equation" r:id="rId14" imgW="19900900" imgH="9067800" progId="Equation.3">
                  <p:embed/>
                  <p:pic>
                    <p:nvPicPr>
                      <p:cNvPr id="117785" name="Object 1049">
                        <a:extLst>
                          <a:ext uri="{FF2B5EF4-FFF2-40B4-BE49-F238E27FC236}">
                            <a16:creationId xmlns:a16="http://schemas.microsoft.com/office/drawing/2014/main" id="{4829F261-1B7D-8744-86F6-F27F8CD609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1225" y="4297363"/>
                        <a:ext cx="863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86" name="Text Box 1050">
            <a:extLst>
              <a:ext uri="{FF2B5EF4-FFF2-40B4-BE49-F238E27FC236}">
                <a16:creationId xmlns:a16="http://schemas.microsoft.com/office/drawing/2014/main" id="{3EE79396-192A-8140-BAC9-35788087F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1001713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的夹角为</a:t>
            </a:r>
          </a:p>
        </p:txBody>
      </p:sp>
      <p:sp>
        <p:nvSpPr>
          <p:cNvPr id="117787" name="Text Box 1051">
            <a:extLst>
              <a:ext uri="{FF2B5EF4-FFF2-40B4-BE49-F238E27FC236}">
                <a16:creationId xmlns:a16="http://schemas.microsoft.com/office/drawing/2014/main" id="{612FC54E-DD95-0C42-A27F-4EEE2845E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9779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pSp>
        <p:nvGrpSpPr>
          <p:cNvPr id="11288" name="Group 1052">
            <a:extLst>
              <a:ext uri="{FF2B5EF4-FFF2-40B4-BE49-F238E27FC236}">
                <a16:creationId xmlns:a16="http://schemas.microsoft.com/office/drawing/2014/main" id="{1BF21C45-01B7-AD4F-BB0D-7D4A80A589FD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598489"/>
            <a:ext cx="247650" cy="301625"/>
            <a:chOff x="2256" y="226"/>
            <a:chExt cx="156" cy="190"/>
          </a:xfrm>
        </p:grpSpPr>
        <p:graphicFrame>
          <p:nvGraphicFramePr>
            <p:cNvPr id="11320" name="Object 1053">
              <a:extLst>
                <a:ext uri="{FF2B5EF4-FFF2-40B4-BE49-F238E27FC236}">
                  <a16:creationId xmlns:a16="http://schemas.microsoft.com/office/drawing/2014/main" id="{04835926-1E1B-A340-B2B1-4D16A5A8EDF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84" y="264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20" name="Equation" r:id="rId16" imgW="4686300" imgH="5562600" progId="Equation.3">
                    <p:embed/>
                  </p:oleObj>
                </mc:Choice>
                <mc:Fallback>
                  <p:oleObj name="Equation" r:id="rId16" imgW="4686300" imgH="5562600" progId="Equation.3">
                    <p:embed/>
                    <p:pic>
                      <p:nvPicPr>
                        <p:cNvPr id="11320" name="Object 1053">
                          <a:extLst>
                            <a:ext uri="{FF2B5EF4-FFF2-40B4-BE49-F238E27FC236}">
                              <a16:creationId xmlns:a16="http://schemas.microsoft.com/office/drawing/2014/main" id="{04835926-1E1B-A340-B2B1-4D16A5A8EDF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4" y="264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21" name="Line 1054">
              <a:extLst>
                <a:ext uri="{FF2B5EF4-FFF2-40B4-BE49-F238E27FC236}">
                  <a16:creationId xmlns:a16="http://schemas.microsoft.com/office/drawing/2014/main" id="{BC1AE9CE-B5EC-8344-9E12-D753D68E4C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2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7823" name="Group 1087">
            <a:extLst>
              <a:ext uri="{FF2B5EF4-FFF2-40B4-BE49-F238E27FC236}">
                <a16:creationId xmlns:a16="http://schemas.microsoft.com/office/drawing/2014/main" id="{2DEC8043-6BF9-CC41-941F-783929361183}"/>
              </a:ext>
            </a:extLst>
          </p:cNvPr>
          <p:cNvGrpSpPr>
            <a:grpSpLocks/>
          </p:cNvGrpSpPr>
          <p:nvPr/>
        </p:nvGrpSpPr>
        <p:grpSpPr bwMode="auto">
          <a:xfrm>
            <a:off x="3311525" y="1154114"/>
            <a:ext cx="230188" cy="301625"/>
            <a:chOff x="1126" y="727"/>
            <a:chExt cx="145" cy="190"/>
          </a:xfrm>
        </p:grpSpPr>
        <p:graphicFrame>
          <p:nvGraphicFramePr>
            <p:cNvPr id="11318" name="Object 1056">
              <a:extLst>
                <a:ext uri="{FF2B5EF4-FFF2-40B4-BE49-F238E27FC236}">
                  <a16:creationId xmlns:a16="http://schemas.microsoft.com/office/drawing/2014/main" id="{5DB75C92-48D9-394C-88D3-20A57BDC426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32" y="765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21" name="Equation" r:id="rId18" imgW="4686300" imgH="5562600" progId="Equation.3">
                    <p:embed/>
                  </p:oleObj>
                </mc:Choice>
                <mc:Fallback>
                  <p:oleObj name="Equation" r:id="rId18" imgW="4686300" imgH="5562600" progId="Equation.3">
                    <p:embed/>
                    <p:pic>
                      <p:nvPicPr>
                        <p:cNvPr id="11318" name="Object 1056">
                          <a:extLst>
                            <a:ext uri="{FF2B5EF4-FFF2-40B4-BE49-F238E27FC236}">
                              <a16:creationId xmlns:a16="http://schemas.microsoft.com/office/drawing/2014/main" id="{5DB75C92-48D9-394C-88D3-20A57BDC426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2" y="765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9" name="Line 1057">
              <a:extLst>
                <a:ext uri="{FF2B5EF4-FFF2-40B4-BE49-F238E27FC236}">
                  <a16:creationId xmlns:a16="http://schemas.microsoft.com/office/drawing/2014/main" id="{1AAF3EA6-7D08-2148-BABB-9F76EFAD0E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6" y="72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7794" name="Group 1058">
            <a:extLst>
              <a:ext uri="{FF2B5EF4-FFF2-40B4-BE49-F238E27FC236}">
                <a16:creationId xmlns:a16="http://schemas.microsoft.com/office/drawing/2014/main" id="{B395FFA7-4598-624D-9B69-21EC6147FB35}"/>
              </a:ext>
            </a:extLst>
          </p:cNvPr>
          <p:cNvGrpSpPr>
            <a:grpSpLocks/>
          </p:cNvGrpSpPr>
          <p:nvPr/>
        </p:nvGrpSpPr>
        <p:grpSpPr bwMode="auto">
          <a:xfrm>
            <a:off x="7924800" y="1154113"/>
            <a:ext cx="241300" cy="304800"/>
            <a:chOff x="4360" y="672"/>
            <a:chExt cx="152" cy="192"/>
          </a:xfrm>
        </p:grpSpPr>
        <p:graphicFrame>
          <p:nvGraphicFramePr>
            <p:cNvPr id="11316" name="Object 1059">
              <a:extLst>
                <a:ext uri="{FF2B5EF4-FFF2-40B4-BE49-F238E27FC236}">
                  <a16:creationId xmlns:a16="http://schemas.microsoft.com/office/drawing/2014/main" id="{58AF01A9-3FBC-0240-A39F-C576BB14CB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0" y="71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22" name="Equation" r:id="rId20" imgW="5270500" imgH="5562600" progId="Equation.3">
                    <p:embed/>
                  </p:oleObj>
                </mc:Choice>
                <mc:Fallback>
                  <p:oleObj name="Equation" r:id="rId20" imgW="5270500" imgH="5562600" progId="Equation.3">
                    <p:embed/>
                    <p:pic>
                      <p:nvPicPr>
                        <p:cNvPr id="11316" name="Object 1059">
                          <a:extLst>
                            <a:ext uri="{FF2B5EF4-FFF2-40B4-BE49-F238E27FC236}">
                              <a16:creationId xmlns:a16="http://schemas.microsoft.com/office/drawing/2014/main" id="{58AF01A9-3FBC-0240-A39F-C576BB14CB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0" y="71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7" name="Line 1060">
              <a:extLst>
                <a:ext uri="{FF2B5EF4-FFF2-40B4-BE49-F238E27FC236}">
                  <a16:creationId xmlns:a16="http://schemas.microsoft.com/office/drawing/2014/main" id="{06E239EA-D03A-1641-B06C-41B4AA7B3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7" y="67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7797" name="Group 1061">
            <a:extLst>
              <a:ext uri="{FF2B5EF4-FFF2-40B4-BE49-F238E27FC236}">
                <a16:creationId xmlns:a16="http://schemas.microsoft.com/office/drawing/2014/main" id="{32B759E6-FB18-B043-905B-7FF3D9101B09}"/>
              </a:ext>
            </a:extLst>
          </p:cNvPr>
          <p:cNvGrpSpPr>
            <a:grpSpLocks/>
          </p:cNvGrpSpPr>
          <p:nvPr/>
        </p:nvGrpSpPr>
        <p:grpSpPr bwMode="auto">
          <a:xfrm>
            <a:off x="7734300" y="5475288"/>
            <a:ext cx="1257300" cy="468312"/>
            <a:chOff x="1800" y="1872"/>
            <a:chExt cx="792" cy="295"/>
          </a:xfrm>
        </p:grpSpPr>
        <p:graphicFrame>
          <p:nvGraphicFramePr>
            <p:cNvPr id="11313" name="Object 1062">
              <a:extLst>
                <a:ext uri="{FF2B5EF4-FFF2-40B4-BE49-F238E27FC236}">
                  <a16:creationId xmlns:a16="http://schemas.microsoft.com/office/drawing/2014/main" id="{D2083CCC-39C1-474A-8154-88FDCFB2697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00" y="1872"/>
            <a:ext cx="792" cy="2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23" name="Equation" r:id="rId22" imgW="28968700" imgH="10820400" progId="Equation.3">
                    <p:embed/>
                  </p:oleObj>
                </mc:Choice>
                <mc:Fallback>
                  <p:oleObj name="Equation" r:id="rId22" imgW="28968700" imgH="10820400" progId="Equation.3">
                    <p:embed/>
                    <p:pic>
                      <p:nvPicPr>
                        <p:cNvPr id="11313" name="Object 1062">
                          <a:extLst>
                            <a:ext uri="{FF2B5EF4-FFF2-40B4-BE49-F238E27FC236}">
                              <a16:creationId xmlns:a16="http://schemas.microsoft.com/office/drawing/2014/main" id="{D2083CCC-39C1-474A-8154-88FDCFB2697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0" y="1872"/>
                          <a:ext cx="792" cy="2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14" name="Object 1063">
              <a:extLst>
                <a:ext uri="{FF2B5EF4-FFF2-40B4-BE49-F238E27FC236}">
                  <a16:creationId xmlns:a16="http://schemas.microsoft.com/office/drawing/2014/main" id="{E2B6371B-F0CA-8743-85B2-8D51DA97559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88" y="1984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24" name="Equation" r:id="rId24" imgW="4686300" imgH="5562600" progId="Equation.3">
                    <p:embed/>
                  </p:oleObj>
                </mc:Choice>
                <mc:Fallback>
                  <p:oleObj name="Equation" r:id="rId24" imgW="4686300" imgH="5562600" progId="Equation.3">
                    <p:embed/>
                    <p:pic>
                      <p:nvPicPr>
                        <p:cNvPr id="11314" name="Object 1063">
                          <a:extLst>
                            <a:ext uri="{FF2B5EF4-FFF2-40B4-BE49-F238E27FC236}">
                              <a16:creationId xmlns:a16="http://schemas.microsoft.com/office/drawing/2014/main" id="{E2B6371B-F0CA-8743-85B2-8D51DA97559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8" y="1984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5" name="Line 1064">
              <a:extLst>
                <a:ext uri="{FF2B5EF4-FFF2-40B4-BE49-F238E27FC236}">
                  <a16:creationId xmlns:a16="http://schemas.microsoft.com/office/drawing/2014/main" id="{D48F8C5C-95C5-7043-A428-173449CB2C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192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7801" name="Group 1065">
            <a:extLst>
              <a:ext uri="{FF2B5EF4-FFF2-40B4-BE49-F238E27FC236}">
                <a16:creationId xmlns:a16="http://schemas.microsoft.com/office/drawing/2014/main" id="{E1E18680-58A0-C349-928E-510832D16F1A}"/>
              </a:ext>
            </a:extLst>
          </p:cNvPr>
          <p:cNvGrpSpPr>
            <a:grpSpLocks/>
          </p:cNvGrpSpPr>
          <p:nvPr/>
        </p:nvGrpSpPr>
        <p:grpSpPr bwMode="auto">
          <a:xfrm>
            <a:off x="4305300" y="2971801"/>
            <a:ext cx="1257300" cy="468313"/>
            <a:chOff x="1800" y="1872"/>
            <a:chExt cx="792" cy="295"/>
          </a:xfrm>
        </p:grpSpPr>
        <p:graphicFrame>
          <p:nvGraphicFramePr>
            <p:cNvPr id="11310" name="Object 1066">
              <a:extLst>
                <a:ext uri="{FF2B5EF4-FFF2-40B4-BE49-F238E27FC236}">
                  <a16:creationId xmlns:a16="http://schemas.microsoft.com/office/drawing/2014/main" id="{343D8743-0731-1448-B14F-489B0F1CD42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00" y="1872"/>
            <a:ext cx="792" cy="2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25" name="Equation" r:id="rId25" imgW="28968700" imgH="10820400" progId="Equation.3">
                    <p:embed/>
                  </p:oleObj>
                </mc:Choice>
                <mc:Fallback>
                  <p:oleObj name="Equation" r:id="rId25" imgW="28968700" imgH="10820400" progId="Equation.3">
                    <p:embed/>
                    <p:pic>
                      <p:nvPicPr>
                        <p:cNvPr id="11310" name="Object 1066">
                          <a:extLst>
                            <a:ext uri="{FF2B5EF4-FFF2-40B4-BE49-F238E27FC236}">
                              <a16:creationId xmlns:a16="http://schemas.microsoft.com/office/drawing/2014/main" id="{343D8743-0731-1448-B14F-489B0F1CD42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0" y="1872"/>
                          <a:ext cx="792" cy="2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11" name="Object 1067">
              <a:extLst>
                <a:ext uri="{FF2B5EF4-FFF2-40B4-BE49-F238E27FC236}">
                  <a16:creationId xmlns:a16="http://schemas.microsoft.com/office/drawing/2014/main" id="{3CD18B6B-40DA-484D-ADAB-11DA8B7A1EF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88" y="1984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26" name="Equation" r:id="rId27" imgW="4686300" imgH="5562600" progId="Equation.3">
                    <p:embed/>
                  </p:oleObj>
                </mc:Choice>
                <mc:Fallback>
                  <p:oleObj name="Equation" r:id="rId27" imgW="4686300" imgH="5562600" progId="Equation.3">
                    <p:embed/>
                    <p:pic>
                      <p:nvPicPr>
                        <p:cNvPr id="11311" name="Object 1067">
                          <a:extLst>
                            <a:ext uri="{FF2B5EF4-FFF2-40B4-BE49-F238E27FC236}">
                              <a16:creationId xmlns:a16="http://schemas.microsoft.com/office/drawing/2014/main" id="{3CD18B6B-40DA-484D-ADAB-11DA8B7A1EF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8" y="1984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2" name="Line 1068">
              <a:extLst>
                <a:ext uri="{FF2B5EF4-FFF2-40B4-BE49-F238E27FC236}">
                  <a16:creationId xmlns:a16="http://schemas.microsoft.com/office/drawing/2014/main" id="{1E2D0FA3-E0A6-414C-9E18-CB1D23CB1F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1920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7805" name="Group 1069">
            <a:extLst>
              <a:ext uri="{FF2B5EF4-FFF2-40B4-BE49-F238E27FC236}">
                <a16:creationId xmlns:a16="http://schemas.microsoft.com/office/drawing/2014/main" id="{CB2F5501-E1F8-4E4A-B1CC-9470956085F8}"/>
              </a:ext>
            </a:extLst>
          </p:cNvPr>
          <p:cNvGrpSpPr>
            <a:grpSpLocks/>
          </p:cNvGrpSpPr>
          <p:nvPr/>
        </p:nvGrpSpPr>
        <p:grpSpPr bwMode="auto">
          <a:xfrm>
            <a:off x="4365626" y="4294188"/>
            <a:ext cx="663575" cy="430212"/>
            <a:chOff x="1790" y="2352"/>
            <a:chExt cx="418" cy="271"/>
          </a:xfrm>
        </p:grpSpPr>
        <p:graphicFrame>
          <p:nvGraphicFramePr>
            <p:cNvPr id="11307" name="Object 1070">
              <a:extLst>
                <a:ext uri="{FF2B5EF4-FFF2-40B4-BE49-F238E27FC236}">
                  <a16:creationId xmlns:a16="http://schemas.microsoft.com/office/drawing/2014/main" id="{62E28872-9D7A-5F4C-87AF-2EB73BCA874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16" y="2423"/>
            <a:ext cx="3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27" name="Equation" r:id="rId28" imgW="14338300" imgH="7315200" progId="Equation.3">
                    <p:embed/>
                  </p:oleObj>
                </mc:Choice>
                <mc:Fallback>
                  <p:oleObj name="Equation" r:id="rId28" imgW="14338300" imgH="7315200" progId="Equation.3">
                    <p:embed/>
                    <p:pic>
                      <p:nvPicPr>
                        <p:cNvPr id="11307" name="Object 1070">
                          <a:extLst>
                            <a:ext uri="{FF2B5EF4-FFF2-40B4-BE49-F238E27FC236}">
                              <a16:creationId xmlns:a16="http://schemas.microsoft.com/office/drawing/2014/main" id="{62E28872-9D7A-5F4C-87AF-2EB73BCA874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16" y="2423"/>
                          <a:ext cx="3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08" name="Line 1071">
              <a:extLst>
                <a:ext uri="{FF2B5EF4-FFF2-40B4-BE49-F238E27FC236}">
                  <a16:creationId xmlns:a16="http://schemas.microsoft.com/office/drawing/2014/main" id="{7744BE71-516C-8744-A683-44D3429A39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0" y="23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09" name="Line 1072">
              <a:extLst>
                <a:ext uri="{FF2B5EF4-FFF2-40B4-BE49-F238E27FC236}">
                  <a16:creationId xmlns:a16="http://schemas.microsoft.com/office/drawing/2014/main" id="{928DBEE0-48A6-1A46-B329-5B56F96291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3" y="23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7812" name="Group 1076">
            <a:extLst>
              <a:ext uri="{FF2B5EF4-FFF2-40B4-BE49-F238E27FC236}">
                <a16:creationId xmlns:a16="http://schemas.microsoft.com/office/drawing/2014/main" id="{882937AC-4898-914F-AD03-52BB45E382E4}"/>
              </a:ext>
            </a:extLst>
          </p:cNvPr>
          <p:cNvGrpSpPr>
            <a:grpSpLocks/>
          </p:cNvGrpSpPr>
          <p:nvPr/>
        </p:nvGrpSpPr>
        <p:grpSpPr bwMode="auto">
          <a:xfrm>
            <a:off x="7683500" y="3352800"/>
            <a:ext cx="241300" cy="304800"/>
            <a:chOff x="4360" y="672"/>
            <a:chExt cx="152" cy="192"/>
          </a:xfrm>
        </p:grpSpPr>
        <p:graphicFrame>
          <p:nvGraphicFramePr>
            <p:cNvPr id="11305" name="Object 1077">
              <a:extLst>
                <a:ext uri="{FF2B5EF4-FFF2-40B4-BE49-F238E27FC236}">
                  <a16:creationId xmlns:a16="http://schemas.microsoft.com/office/drawing/2014/main" id="{E9FDB6D7-8967-9A42-BA28-BD56CE460B0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0" y="71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28" name="Equation" r:id="rId30" imgW="5270500" imgH="5562600" progId="Equation.3">
                    <p:embed/>
                  </p:oleObj>
                </mc:Choice>
                <mc:Fallback>
                  <p:oleObj name="Equation" r:id="rId30" imgW="5270500" imgH="5562600" progId="Equation.3">
                    <p:embed/>
                    <p:pic>
                      <p:nvPicPr>
                        <p:cNvPr id="11305" name="Object 1077">
                          <a:extLst>
                            <a:ext uri="{FF2B5EF4-FFF2-40B4-BE49-F238E27FC236}">
                              <a16:creationId xmlns:a16="http://schemas.microsoft.com/office/drawing/2014/main" id="{E9FDB6D7-8967-9A42-BA28-BD56CE460B0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0" y="71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06" name="Line 1078">
              <a:extLst>
                <a:ext uri="{FF2B5EF4-FFF2-40B4-BE49-F238E27FC236}">
                  <a16:creationId xmlns:a16="http://schemas.microsoft.com/office/drawing/2014/main" id="{FCAD3ABF-B3A0-3A4D-9195-7EF2F2C687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7" y="67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7815" name="Group 1079">
            <a:extLst>
              <a:ext uri="{FF2B5EF4-FFF2-40B4-BE49-F238E27FC236}">
                <a16:creationId xmlns:a16="http://schemas.microsoft.com/office/drawing/2014/main" id="{05EE07AF-6EF1-B14D-8676-18C2580BB2AB}"/>
              </a:ext>
            </a:extLst>
          </p:cNvPr>
          <p:cNvGrpSpPr>
            <a:grpSpLocks/>
          </p:cNvGrpSpPr>
          <p:nvPr/>
        </p:nvGrpSpPr>
        <p:grpSpPr bwMode="auto">
          <a:xfrm>
            <a:off x="3657600" y="3540126"/>
            <a:ext cx="2209800" cy="519113"/>
            <a:chOff x="1344" y="2208"/>
            <a:chExt cx="1392" cy="327"/>
          </a:xfrm>
        </p:grpSpPr>
        <p:grpSp>
          <p:nvGrpSpPr>
            <p:cNvPr id="11301" name="Group 1080">
              <a:extLst>
                <a:ext uri="{FF2B5EF4-FFF2-40B4-BE49-F238E27FC236}">
                  <a16:creationId xmlns:a16="http://schemas.microsoft.com/office/drawing/2014/main" id="{ACF28DA2-5500-FC4B-981A-4E54F16EA0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304"/>
              <a:ext cx="152" cy="192"/>
              <a:chOff x="4360" y="672"/>
              <a:chExt cx="152" cy="192"/>
            </a:xfrm>
          </p:grpSpPr>
          <p:graphicFrame>
            <p:nvGraphicFramePr>
              <p:cNvPr id="11303" name="Object 1081">
                <a:extLst>
                  <a:ext uri="{FF2B5EF4-FFF2-40B4-BE49-F238E27FC236}">
                    <a16:creationId xmlns:a16="http://schemas.microsoft.com/office/drawing/2014/main" id="{5C92FC9A-8343-1041-AFDF-A02E1E27CB4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60" y="712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5129" name="Equation" r:id="rId32" imgW="5270500" imgH="5562600" progId="Equation.3">
                      <p:embed/>
                    </p:oleObj>
                  </mc:Choice>
                  <mc:Fallback>
                    <p:oleObj name="Equation" r:id="rId32" imgW="5270500" imgH="5562600" progId="Equation.3">
                      <p:embed/>
                      <p:pic>
                        <p:nvPicPr>
                          <p:cNvPr id="11303" name="Object 1081">
                            <a:extLst>
                              <a:ext uri="{FF2B5EF4-FFF2-40B4-BE49-F238E27FC236}">
                                <a16:creationId xmlns:a16="http://schemas.microsoft.com/office/drawing/2014/main" id="{5C92FC9A-8343-1041-AFDF-A02E1E27CB4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0" y="712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304" name="Line 1082">
                <a:extLst>
                  <a:ext uri="{FF2B5EF4-FFF2-40B4-BE49-F238E27FC236}">
                    <a16:creationId xmlns:a16="http://schemas.microsoft.com/office/drawing/2014/main" id="{CEADE8F8-A410-A841-914C-632C0F867B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67" y="672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302" name="Text Box 1083">
              <a:extLst>
                <a:ext uri="{FF2B5EF4-FFF2-40B4-BE49-F238E27FC236}">
                  <a16:creationId xmlns:a16="http://schemas.microsoft.com/office/drawing/2014/main" id="{41C5D3D5-E07D-4345-83C5-4D4CFF7FB1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8" y="2208"/>
              <a:ext cx="124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为单位向量</a:t>
              </a:r>
            </a:p>
          </p:txBody>
        </p:sp>
      </p:grpSp>
      <p:sp>
        <p:nvSpPr>
          <p:cNvPr id="117820" name="Line 1084">
            <a:extLst>
              <a:ext uri="{FF2B5EF4-FFF2-40B4-BE49-F238E27FC236}">
                <a16:creationId xmlns:a16="http://schemas.microsoft.com/office/drawing/2014/main" id="{7C56B4CE-DABA-AA4E-969D-B7B3D79A02CA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6475" y="3505200"/>
            <a:ext cx="0" cy="6096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17821" name="Object 1085">
            <a:extLst>
              <a:ext uri="{FF2B5EF4-FFF2-40B4-BE49-F238E27FC236}">
                <a16:creationId xmlns:a16="http://schemas.microsoft.com/office/drawing/2014/main" id="{542678AC-B6FA-FA43-AB39-0B959DE2CF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53401" y="4264026"/>
          <a:ext cx="282575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30" name="Equation" r:id="rId33" imgW="6438900" imgH="7023100" progId="Equation.3">
                  <p:embed/>
                </p:oleObj>
              </mc:Choice>
              <mc:Fallback>
                <p:oleObj name="Equation" r:id="rId33" imgW="6438900" imgH="7023100" progId="Equation.3">
                  <p:embed/>
                  <p:pic>
                    <p:nvPicPr>
                      <p:cNvPr id="117821" name="Object 1085">
                        <a:extLst>
                          <a:ext uri="{FF2B5EF4-FFF2-40B4-BE49-F238E27FC236}">
                            <a16:creationId xmlns:a16="http://schemas.microsoft.com/office/drawing/2014/main" id="{542678AC-B6FA-FA43-AB39-0B959DE2CF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1" y="4264026"/>
                        <a:ext cx="282575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7824" name="Group 1088">
            <a:extLst>
              <a:ext uri="{FF2B5EF4-FFF2-40B4-BE49-F238E27FC236}">
                <a16:creationId xmlns:a16="http://schemas.microsoft.com/office/drawing/2014/main" id="{46C09B68-8327-2940-9FB6-439669F137E0}"/>
              </a:ext>
            </a:extLst>
          </p:cNvPr>
          <p:cNvGrpSpPr>
            <a:grpSpLocks/>
          </p:cNvGrpSpPr>
          <p:nvPr/>
        </p:nvGrpSpPr>
        <p:grpSpPr bwMode="auto">
          <a:xfrm>
            <a:off x="8534400" y="2819401"/>
            <a:ext cx="230188" cy="301625"/>
            <a:chOff x="1126" y="727"/>
            <a:chExt cx="145" cy="190"/>
          </a:xfrm>
        </p:grpSpPr>
        <p:graphicFrame>
          <p:nvGraphicFramePr>
            <p:cNvPr id="11299" name="Object 1089">
              <a:extLst>
                <a:ext uri="{FF2B5EF4-FFF2-40B4-BE49-F238E27FC236}">
                  <a16:creationId xmlns:a16="http://schemas.microsoft.com/office/drawing/2014/main" id="{FB297BFC-2023-CC4E-A8E0-4C150EE1E57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32" y="765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31" name="Equation" r:id="rId35" imgW="4686300" imgH="5562600" progId="Equation.3">
                    <p:embed/>
                  </p:oleObj>
                </mc:Choice>
                <mc:Fallback>
                  <p:oleObj name="Equation" r:id="rId35" imgW="4686300" imgH="5562600" progId="Equation.3">
                    <p:embed/>
                    <p:pic>
                      <p:nvPicPr>
                        <p:cNvPr id="11299" name="Object 1089">
                          <a:extLst>
                            <a:ext uri="{FF2B5EF4-FFF2-40B4-BE49-F238E27FC236}">
                              <a16:creationId xmlns:a16="http://schemas.microsoft.com/office/drawing/2014/main" id="{FB297BFC-2023-CC4E-A8E0-4C150EE1E57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2" y="765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00" name="Line 1090">
              <a:extLst>
                <a:ext uri="{FF2B5EF4-FFF2-40B4-BE49-F238E27FC236}">
                  <a16:creationId xmlns:a16="http://schemas.microsoft.com/office/drawing/2014/main" id="{D14B1B24-3208-9545-A1CF-A4D3AE90FD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6" y="727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51875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7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7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7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7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7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7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7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1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7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17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1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17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17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1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17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8" grpId="0" autoUpdateAnimBg="0"/>
      <p:bldP spid="117769" grpId="0" autoUpdateAnimBg="0"/>
      <p:bldP spid="117773" grpId="0" build="p" autoUpdateAnimBg="0" advAuto="0"/>
      <p:bldP spid="117779" grpId="0" autoUpdateAnimBg="0"/>
      <p:bldP spid="117780" grpId="0" autoUpdateAnimBg="0"/>
      <p:bldP spid="117786" grpId="0" build="p" autoUpdateAnimBg="0" advAuto="0"/>
      <p:bldP spid="11778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0BDF2578-F31F-114B-A601-15587966E08B}"/>
              </a:ext>
            </a:extLst>
          </p:cNvPr>
          <p:cNvSpPr txBox="1">
            <a:spLocks noChangeArrowheads="1"/>
          </p:cNvSpPr>
          <p:nvPr/>
        </p:nvSpPr>
        <p:spPr>
          <a:xfrm>
            <a:off x="1271464" y="438944"/>
            <a:ext cx="5330552" cy="6858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二、二阶与三阶行列式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1124744"/>
            <a:ext cx="3577500" cy="45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1700808"/>
            <a:ext cx="4207500" cy="120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3349248"/>
            <a:ext cx="3645000" cy="45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448" y="4069328"/>
            <a:ext cx="9562501" cy="2312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3580" y="323051"/>
            <a:ext cx="2070000" cy="12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830" y="1700808"/>
            <a:ext cx="3937500" cy="255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085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404664"/>
            <a:ext cx="6322501" cy="1683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2564904"/>
            <a:ext cx="8100001" cy="108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699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>
            <a:extLst>
              <a:ext uri="{FF2B5EF4-FFF2-40B4-BE49-F238E27FC236}">
                <a16:creationId xmlns:a16="http://schemas.microsoft.com/office/drawing/2014/main" id="{994031E0-4DC5-8A48-B35B-1BFC04784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2438400"/>
            <a:ext cx="3124200" cy="2514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3428" name="Object 4">
            <a:extLst>
              <a:ext uri="{FF2B5EF4-FFF2-40B4-BE49-F238E27FC236}">
                <a16:creationId xmlns:a16="http://schemas.microsoft.com/office/drawing/2014/main" id="{4BB8FA32-1E1F-2849-90C5-49A0B35CB9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1" y="2963864"/>
          <a:ext cx="695325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54" name="Equation" r:id="rId3" imgW="5854700" imgH="5854700" progId="Equation.3">
                  <p:embed/>
                </p:oleObj>
              </mc:Choice>
              <mc:Fallback>
                <p:oleObj name="Equation" r:id="rId3" imgW="5854700" imgH="5854700" progId="Equation.3">
                  <p:embed/>
                  <p:pic>
                    <p:nvPicPr>
                      <p:cNvPr id="103428" name="Object 4">
                        <a:extLst>
                          <a:ext uri="{FF2B5EF4-FFF2-40B4-BE49-F238E27FC236}">
                            <a16:creationId xmlns:a16="http://schemas.microsoft.com/office/drawing/2014/main" id="{4BB8FA32-1E1F-2849-90C5-49A0B35CB9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1" y="2963864"/>
                        <a:ext cx="695325" cy="693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Rectangle 5">
            <a:extLst>
              <a:ext uri="{FF2B5EF4-FFF2-40B4-BE49-F238E27FC236}">
                <a16:creationId xmlns:a16="http://schemas.microsoft.com/office/drawing/2014/main" id="{0BDF2578-F31F-114B-A601-15587966E0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95288"/>
            <a:ext cx="3962400" cy="6858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三</a:t>
            </a:r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、向量积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03430" name="Text Box 6">
            <a:extLst>
              <a:ext uri="{FF2B5EF4-FFF2-40B4-BE49-F238E27FC236}">
                <a16:creationId xmlns:a16="http://schemas.microsoft.com/office/drawing/2014/main" id="{B2EB27F2-EC0C-4741-8B23-83CA42185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173163"/>
            <a:ext cx="464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引例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  <a:r>
              <a:rPr lang="en-US" altLang="zh-CN" i="1" dirty="0">
                <a:solidFill>
                  <a:srgbClr val="000000"/>
                </a:solidFill>
              </a:rPr>
              <a:t>O </a:t>
            </a:r>
            <a:r>
              <a:rPr lang="zh-CN" altLang="en-US" dirty="0">
                <a:solidFill>
                  <a:srgbClr val="000000"/>
                </a:solidFill>
              </a:rPr>
              <a:t>为杠杆</a:t>
            </a:r>
            <a:r>
              <a:rPr lang="en-US" altLang="zh-CN" i="1" dirty="0">
                <a:solidFill>
                  <a:srgbClr val="000000"/>
                </a:solidFill>
              </a:rPr>
              <a:t>L </a:t>
            </a:r>
            <a:r>
              <a:rPr lang="zh-CN" altLang="en-US" dirty="0">
                <a:solidFill>
                  <a:srgbClr val="000000"/>
                </a:solidFill>
              </a:rPr>
              <a:t>的支点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3431" name="Text Box 7">
            <a:extLst>
              <a:ext uri="{FF2B5EF4-FFF2-40B4-BE49-F238E27FC236}">
                <a16:creationId xmlns:a16="http://schemas.microsoft.com/office/drawing/2014/main" id="{2F8479B8-3E4C-AA4A-B272-2C89312BF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7313" y="1160463"/>
            <a:ext cx="342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有一个与杠杆夹角为</a:t>
            </a:r>
          </a:p>
        </p:txBody>
      </p:sp>
      <p:graphicFrame>
        <p:nvGraphicFramePr>
          <p:cNvPr id="103432" name="Object 8">
            <a:extLst>
              <a:ext uri="{FF2B5EF4-FFF2-40B4-BE49-F238E27FC236}">
                <a16:creationId xmlns:a16="http://schemas.microsoft.com/office/drawing/2014/main" id="{4D93FA4A-BAFF-274F-B8C5-F50714B924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3914" y="1192214"/>
          <a:ext cx="344487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55" name="Equation" r:id="rId5" imgW="2921000" imgH="4102100" progId="Equation.3">
                  <p:embed/>
                </p:oleObj>
              </mc:Choice>
              <mc:Fallback>
                <p:oleObj name="Equation" r:id="rId5" imgW="2921000" imgH="4102100" progId="Equation.3">
                  <p:embed/>
                  <p:pic>
                    <p:nvPicPr>
                      <p:cNvPr id="103432" name="Object 8">
                        <a:extLst>
                          <a:ext uri="{FF2B5EF4-FFF2-40B4-BE49-F238E27FC236}">
                            <a16:creationId xmlns:a16="http://schemas.microsoft.com/office/drawing/2014/main" id="{4D93FA4A-BAFF-274F-B8C5-F50714B924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3914" y="1192214"/>
                        <a:ext cx="344487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41" name="Object 17">
            <a:extLst>
              <a:ext uri="{FF2B5EF4-FFF2-40B4-BE49-F238E27FC236}">
                <a16:creationId xmlns:a16="http://schemas.microsoft.com/office/drawing/2014/main" id="{B4790E76-C9C7-4F4A-BC19-C698A2FD55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10475" y="5116513"/>
          <a:ext cx="927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56" name="Equation" r:id="rId7" imgW="21361400" imgH="10820400" progId="Equation.3">
                  <p:embed/>
                </p:oleObj>
              </mc:Choice>
              <mc:Fallback>
                <p:oleObj name="Equation" r:id="rId7" imgW="21361400" imgH="10820400" progId="Equation.3">
                  <p:embed/>
                  <p:pic>
                    <p:nvPicPr>
                      <p:cNvPr id="103441" name="Object 17">
                        <a:extLst>
                          <a:ext uri="{FF2B5EF4-FFF2-40B4-BE49-F238E27FC236}">
                            <a16:creationId xmlns:a16="http://schemas.microsoft.com/office/drawing/2014/main" id="{B4790E76-C9C7-4F4A-BC19-C698A2FD55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0475" y="5116513"/>
                        <a:ext cx="927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65" name="Line 41">
            <a:extLst>
              <a:ext uri="{FF2B5EF4-FFF2-40B4-BE49-F238E27FC236}">
                <a16:creationId xmlns:a16="http://schemas.microsoft.com/office/drawing/2014/main" id="{BB6FE30A-EF59-EF49-A5C5-3B58F99850F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37425" y="3741738"/>
            <a:ext cx="27432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03466" name="Group 42">
            <a:extLst>
              <a:ext uri="{FF2B5EF4-FFF2-40B4-BE49-F238E27FC236}">
                <a16:creationId xmlns:a16="http://schemas.microsoft.com/office/drawing/2014/main" id="{F9C6AEDB-BB2E-0940-A13F-58D6234D2DF0}"/>
              </a:ext>
            </a:extLst>
          </p:cNvPr>
          <p:cNvGrpSpPr>
            <a:grpSpLocks/>
          </p:cNvGrpSpPr>
          <p:nvPr/>
        </p:nvGrpSpPr>
        <p:grpSpPr bwMode="auto">
          <a:xfrm>
            <a:off x="7307263" y="3330576"/>
            <a:ext cx="373062" cy="657225"/>
            <a:chOff x="3291" y="1776"/>
            <a:chExt cx="261" cy="460"/>
          </a:xfrm>
        </p:grpSpPr>
        <p:graphicFrame>
          <p:nvGraphicFramePr>
            <p:cNvPr id="12376" name="Object 43">
              <a:extLst>
                <a:ext uri="{FF2B5EF4-FFF2-40B4-BE49-F238E27FC236}">
                  <a16:creationId xmlns:a16="http://schemas.microsoft.com/office/drawing/2014/main" id="{7B4F8713-C7B6-B242-A742-362227CF5E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91" y="1776"/>
            <a:ext cx="261" cy="3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57" name="Equation" r:id="rId9" imgW="3505200" imgH="4102100" progId="Equation.3">
                    <p:embed/>
                  </p:oleObj>
                </mc:Choice>
                <mc:Fallback>
                  <p:oleObj name="Equation" r:id="rId9" imgW="3505200" imgH="4102100" progId="Equation.3">
                    <p:embed/>
                    <p:pic>
                      <p:nvPicPr>
                        <p:cNvPr id="12376" name="Object 43">
                          <a:extLst>
                            <a:ext uri="{FF2B5EF4-FFF2-40B4-BE49-F238E27FC236}">
                              <a16:creationId xmlns:a16="http://schemas.microsoft.com/office/drawing/2014/main" id="{7B4F8713-C7B6-B242-A742-362227CF5ED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1" y="1776"/>
                          <a:ext cx="261" cy="3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77" name="AutoShape 44">
              <a:extLst>
                <a:ext uri="{FF2B5EF4-FFF2-40B4-BE49-F238E27FC236}">
                  <a16:creationId xmlns:a16="http://schemas.microsoft.com/office/drawing/2014/main" id="{87541BAC-2594-4044-8C06-6B0861B267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2064"/>
              <a:ext cx="199" cy="172"/>
            </a:xfrm>
            <a:prstGeom prst="triangle">
              <a:avLst>
                <a:gd name="adj" fmla="val 50000"/>
              </a:avLst>
            </a:prstGeom>
            <a:solidFill>
              <a:srgbClr val="00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03469" name="Object 45">
            <a:extLst>
              <a:ext uri="{FF2B5EF4-FFF2-40B4-BE49-F238E27FC236}">
                <a16:creationId xmlns:a16="http://schemas.microsoft.com/office/drawing/2014/main" id="{17EAB4CF-E760-8F46-AA0D-F875D3E017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40926" y="3748088"/>
          <a:ext cx="346075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58" name="Equation" r:id="rId11" imgW="3213100" imgH="3797300" progId="Equation.3">
                  <p:embed/>
                </p:oleObj>
              </mc:Choice>
              <mc:Fallback>
                <p:oleObj name="Equation" r:id="rId11" imgW="3213100" imgH="3797300" progId="Equation.3">
                  <p:embed/>
                  <p:pic>
                    <p:nvPicPr>
                      <p:cNvPr id="103469" name="Object 45">
                        <a:extLst>
                          <a:ext uri="{FF2B5EF4-FFF2-40B4-BE49-F238E27FC236}">
                            <a16:creationId xmlns:a16="http://schemas.microsoft.com/office/drawing/2014/main" id="{17EAB4CF-E760-8F46-AA0D-F875D3E017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40926" y="3748088"/>
                        <a:ext cx="346075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70" name="Line 46">
            <a:extLst>
              <a:ext uri="{FF2B5EF4-FFF2-40B4-BE49-F238E27FC236}">
                <a16:creationId xmlns:a16="http://schemas.microsoft.com/office/drawing/2014/main" id="{CCC1D013-B2BA-254C-96CA-2A392FA2A9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15401" y="2849564"/>
            <a:ext cx="892175" cy="89217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03472" name="Object 48">
            <a:extLst>
              <a:ext uri="{FF2B5EF4-FFF2-40B4-BE49-F238E27FC236}">
                <a16:creationId xmlns:a16="http://schemas.microsoft.com/office/drawing/2014/main" id="{269569D5-858C-0148-81EB-AB2EA9FBA5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32851" y="3741738"/>
          <a:ext cx="373063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59" name="Equation" r:id="rId13" imgW="3505200" imgH="3797300" progId="Equation.3">
                  <p:embed/>
                </p:oleObj>
              </mc:Choice>
              <mc:Fallback>
                <p:oleObj name="Equation" r:id="rId13" imgW="3505200" imgH="3797300" progId="Equation.3">
                  <p:embed/>
                  <p:pic>
                    <p:nvPicPr>
                      <p:cNvPr id="103472" name="Object 48">
                        <a:extLst>
                          <a:ext uri="{FF2B5EF4-FFF2-40B4-BE49-F238E27FC236}">
                            <a16:creationId xmlns:a16="http://schemas.microsoft.com/office/drawing/2014/main" id="{269569D5-858C-0148-81EB-AB2EA9FBA5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2851" y="3741738"/>
                        <a:ext cx="373063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73" name="Arc 49">
            <a:extLst>
              <a:ext uri="{FF2B5EF4-FFF2-40B4-BE49-F238E27FC236}">
                <a16:creationId xmlns:a16="http://schemas.microsoft.com/office/drawing/2014/main" id="{4A4B6477-B9DF-4240-8E41-7F123BE8EC6F}"/>
              </a:ext>
            </a:extLst>
          </p:cNvPr>
          <p:cNvSpPr>
            <a:spLocks/>
          </p:cNvSpPr>
          <p:nvPr/>
        </p:nvSpPr>
        <p:spPr bwMode="auto">
          <a:xfrm>
            <a:off x="8953500" y="3495676"/>
            <a:ext cx="330200" cy="246063"/>
          </a:xfrm>
          <a:custGeom>
            <a:avLst/>
            <a:gdLst>
              <a:gd name="T0" fmla="*/ 219858 w 21600"/>
              <a:gd name="T1" fmla="*/ 0 h 16116"/>
              <a:gd name="T2" fmla="*/ 330200 w 21600"/>
              <a:gd name="T3" fmla="*/ 246063 h 16116"/>
              <a:gd name="T4" fmla="*/ 0 w 21600"/>
              <a:gd name="T5" fmla="*/ 246063 h 161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6116" fill="none" extrusionOk="0">
                <a:moveTo>
                  <a:pt x="14381" y="0"/>
                </a:moveTo>
                <a:cubicBezTo>
                  <a:pt x="18974" y="4098"/>
                  <a:pt x="21600" y="9960"/>
                  <a:pt x="21600" y="16116"/>
                </a:cubicBezTo>
              </a:path>
              <a:path w="21600" h="16116" stroke="0" extrusionOk="0">
                <a:moveTo>
                  <a:pt x="14381" y="0"/>
                </a:moveTo>
                <a:cubicBezTo>
                  <a:pt x="18974" y="4098"/>
                  <a:pt x="21600" y="9960"/>
                  <a:pt x="21600" y="16116"/>
                </a:cubicBezTo>
                <a:lnTo>
                  <a:pt x="0" y="16116"/>
                </a:lnTo>
                <a:lnTo>
                  <a:pt x="14381" y="0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03474" name="Object 50">
            <a:extLst>
              <a:ext uri="{FF2B5EF4-FFF2-40B4-BE49-F238E27FC236}">
                <a16:creationId xmlns:a16="http://schemas.microsoft.com/office/drawing/2014/main" id="{6077CD0D-8683-284F-8595-CBC696E337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96400" y="3314701"/>
          <a:ext cx="3111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60" name="Equation" r:id="rId15" imgW="2921000" imgH="4102100" progId="Equation.3">
                  <p:embed/>
                </p:oleObj>
              </mc:Choice>
              <mc:Fallback>
                <p:oleObj name="Equation" r:id="rId15" imgW="2921000" imgH="4102100" progId="Equation.3">
                  <p:embed/>
                  <p:pic>
                    <p:nvPicPr>
                      <p:cNvPr id="103474" name="Object 50">
                        <a:extLst>
                          <a:ext uri="{FF2B5EF4-FFF2-40B4-BE49-F238E27FC236}">
                            <a16:creationId xmlns:a16="http://schemas.microsoft.com/office/drawing/2014/main" id="{6077CD0D-8683-284F-8595-CBC696E337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400" y="3314701"/>
                        <a:ext cx="31115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75" name="Line 51">
            <a:extLst>
              <a:ext uri="{FF2B5EF4-FFF2-40B4-BE49-F238E27FC236}">
                <a16:creationId xmlns:a16="http://schemas.microsoft.com/office/drawing/2014/main" id="{98338A26-12B3-BE4F-BB97-4A03621945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61326" y="3741739"/>
            <a:ext cx="892175" cy="890587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3476" name="Line 52">
            <a:extLst>
              <a:ext uri="{FF2B5EF4-FFF2-40B4-BE49-F238E27FC236}">
                <a16:creationId xmlns:a16="http://schemas.microsoft.com/office/drawing/2014/main" id="{10DE1AC5-7653-2E4A-880A-FEE9CAE61C3A}"/>
              </a:ext>
            </a:extLst>
          </p:cNvPr>
          <p:cNvSpPr>
            <a:spLocks noChangeShapeType="1"/>
          </p:cNvSpPr>
          <p:nvPr/>
        </p:nvSpPr>
        <p:spPr bwMode="auto">
          <a:xfrm rot="5400000" flipV="1">
            <a:off x="7483476" y="3709988"/>
            <a:ext cx="741362" cy="741363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03477" name="Group 53">
            <a:extLst>
              <a:ext uri="{FF2B5EF4-FFF2-40B4-BE49-F238E27FC236}">
                <a16:creationId xmlns:a16="http://schemas.microsoft.com/office/drawing/2014/main" id="{571BE548-8E4D-BB4E-AD66-A967DE28140A}"/>
              </a:ext>
            </a:extLst>
          </p:cNvPr>
          <p:cNvGrpSpPr>
            <a:grpSpLocks/>
          </p:cNvGrpSpPr>
          <p:nvPr/>
        </p:nvGrpSpPr>
        <p:grpSpPr bwMode="auto">
          <a:xfrm>
            <a:off x="8091489" y="4229101"/>
            <a:ext cx="236537" cy="130175"/>
            <a:chOff x="1310" y="2928"/>
            <a:chExt cx="1033" cy="562"/>
          </a:xfrm>
        </p:grpSpPr>
        <p:sp>
          <p:nvSpPr>
            <p:cNvPr id="12374" name="Line 54">
              <a:extLst>
                <a:ext uri="{FF2B5EF4-FFF2-40B4-BE49-F238E27FC236}">
                  <a16:creationId xmlns:a16="http://schemas.microsoft.com/office/drawing/2014/main" id="{7923E836-6076-FB4A-88E2-90FB8B1D59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10" y="2928"/>
              <a:ext cx="562" cy="56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75" name="Line 55">
              <a:extLst>
                <a:ext uri="{FF2B5EF4-FFF2-40B4-BE49-F238E27FC236}">
                  <a16:creationId xmlns:a16="http://schemas.microsoft.com/office/drawing/2014/main" id="{447697E2-5846-984F-8A1A-892C69EA4B3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1824" y="2954"/>
              <a:ext cx="519" cy="519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3480" name="Arc 56">
            <a:extLst>
              <a:ext uri="{FF2B5EF4-FFF2-40B4-BE49-F238E27FC236}">
                <a16:creationId xmlns:a16="http://schemas.microsoft.com/office/drawing/2014/main" id="{4641F665-4D5B-DF4B-9B5E-BCF123EF4595}"/>
              </a:ext>
            </a:extLst>
          </p:cNvPr>
          <p:cNvSpPr>
            <a:spLocks/>
          </p:cNvSpPr>
          <p:nvPr/>
        </p:nvSpPr>
        <p:spPr bwMode="auto">
          <a:xfrm rot="10800000">
            <a:off x="8623300" y="3717926"/>
            <a:ext cx="330200" cy="244475"/>
          </a:xfrm>
          <a:custGeom>
            <a:avLst/>
            <a:gdLst>
              <a:gd name="T0" fmla="*/ 219858 w 21600"/>
              <a:gd name="T1" fmla="*/ 0 h 16116"/>
              <a:gd name="T2" fmla="*/ 330200 w 21600"/>
              <a:gd name="T3" fmla="*/ 244475 h 16116"/>
              <a:gd name="T4" fmla="*/ 0 w 21600"/>
              <a:gd name="T5" fmla="*/ 244475 h 1611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16116" fill="none" extrusionOk="0">
                <a:moveTo>
                  <a:pt x="14381" y="0"/>
                </a:moveTo>
                <a:cubicBezTo>
                  <a:pt x="18974" y="4098"/>
                  <a:pt x="21600" y="9960"/>
                  <a:pt x="21600" y="16116"/>
                </a:cubicBezTo>
              </a:path>
              <a:path w="21600" h="16116" stroke="0" extrusionOk="0">
                <a:moveTo>
                  <a:pt x="14381" y="0"/>
                </a:moveTo>
                <a:cubicBezTo>
                  <a:pt x="18974" y="4098"/>
                  <a:pt x="21600" y="9960"/>
                  <a:pt x="21600" y="16116"/>
                </a:cubicBezTo>
                <a:lnTo>
                  <a:pt x="0" y="16116"/>
                </a:lnTo>
                <a:lnTo>
                  <a:pt x="14381" y="0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03481" name="Object 57">
            <a:extLst>
              <a:ext uri="{FF2B5EF4-FFF2-40B4-BE49-F238E27FC236}">
                <a16:creationId xmlns:a16="http://schemas.microsoft.com/office/drawing/2014/main" id="{E4E6EC53-80FF-A64E-9671-E06F82152B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67713" y="3717926"/>
          <a:ext cx="3111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61" name="Equation" r:id="rId16" imgW="2921000" imgH="4102100" progId="Equation.3">
                  <p:embed/>
                </p:oleObj>
              </mc:Choice>
              <mc:Fallback>
                <p:oleObj name="Equation" r:id="rId16" imgW="2921000" imgH="4102100" progId="Equation.3">
                  <p:embed/>
                  <p:pic>
                    <p:nvPicPr>
                      <p:cNvPr id="103481" name="Object 57">
                        <a:extLst>
                          <a:ext uri="{FF2B5EF4-FFF2-40B4-BE49-F238E27FC236}">
                            <a16:creationId xmlns:a16="http://schemas.microsoft.com/office/drawing/2014/main" id="{E4E6EC53-80FF-A64E-9671-E06F82152B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7713" y="3717926"/>
                        <a:ext cx="31115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82" name="Line 58">
            <a:extLst>
              <a:ext uri="{FF2B5EF4-FFF2-40B4-BE49-F238E27FC236}">
                <a16:creationId xmlns:a16="http://schemas.microsoft.com/office/drawing/2014/main" id="{4DD3C449-4567-B640-AD6E-736EAF325F3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3638" y="3741738"/>
            <a:ext cx="13716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03483" name="Object 59">
            <a:extLst>
              <a:ext uri="{FF2B5EF4-FFF2-40B4-BE49-F238E27FC236}">
                <a16:creationId xmlns:a16="http://schemas.microsoft.com/office/drawing/2014/main" id="{45BFD223-842F-FA42-9514-6E5F058E09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97863" y="4340226"/>
          <a:ext cx="37465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62" name="Equation" r:id="rId17" imgW="3505200" imgH="4686300" progId="Equation.3">
                  <p:embed/>
                </p:oleObj>
              </mc:Choice>
              <mc:Fallback>
                <p:oleObj name="Equation" r:id="rId17" imgW="3505200" imgH="4686300" progId="Equation.3">
                  <p:embed/>
                  <p:pic>
                    <p:nvPicPr>
                      <p:cNvPr id="103483" name="Object 59">
                        <a:extLst>
                          <a:ext uri="{FF2B5EF4-FFF2-40B4-BE49-F238E27FC236}">
                            <a16:creationId xmlns:a16="http://schemas.microsoft.com/office/drawing/2014/main" id="{45BFD223-842F-FA42-9514-6E5F058E09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7863" y="4340226"/>
                        <a:ext cx="37465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507" name="Text Box 83">
            <a:extLst>
              <a:ext uri="{FF2B5EF4-FFF2-40B4-BE49-F238E27FC236}">
                <a16:creationId xmlns:a16="http://schemas.microsoft.com/office/drawing/2014/main" id="{4C756881-5A6E-7240-8FAF-E995BE33A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90048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符合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右手规则</a:t>
            </a:r>
          </a:p>
        </p:txBody>
      </p:sp>
      <p:grpSp>
        <p:nvGrpSpPr>
          <p:cNvPr id="103526" name="Group 102">
            <a:extLst>
              <a:ext uri="{FF2B5EF4-FFF2-40B4-BE49-F238E27FC236}">
                <a16:creationId xmlns:a16="http://schemas.microsoft.com/office/drawing/2014/main" id="{075B8512-12BB-374A-8FA4-1C593BE75E2C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3048000"/>
            <a:ext cx="1574800" cy="469900"/>
            <a:chOff x="912" y="1920"/>
            <a:chExt cx="992" cy="296"/>
          </a:xfrm>
        </p:grpSpPr>
        <p:graphicFrame>
          <p:nvGraphicFramePr>
            <p:cNvPr id="12370" name="Object 21">
              <a:extLst>
                <a:ext uri="{FF2B5EF4-FFF2-40B4-BE49-F238E27FC236}">
                  <a16:creationId xmlns:a16="http://schemas.microsoft.com/office/drawing/2014/main" id="{0AF7C589-5F7A-D14E-BCB5-F69A8100AB0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12" y="1920"/>
            <a:ext cx="992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63" name="Equation" r:id="rId19" imgW="36283900" imgH="10820400" progId="Equation.3">
                    <p:embed/>
                  </p:oleObj>
                </mc:Choice>
                <mc:Fallback>
                  <p:oleObj name="Equation" r:id="rId19" imgW="36283900" imgH="10820400" progId="Equation.3">
                    <p:embed/>
                    <p:pic>
                      <p:nvPicPr>
                        <p:cNvPr id="12370" name="Object 21">
                          <a:extLst>
                            <a:ext uri="{FF2B5EF4-FFF2-40B4-BE49-F238E27FC236}">
                              <a16:creationId xmlns:a16="http://schemas.microsoft.com/office/drawing/2014/main" id="{0AF7C589-5F7A-D14E-BCB5-F69A8100AB0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1920"/>
                          <a:ext cx="992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371" name="Group 101">
              <a:extLst>
                <a:ext uri="{FF2B5EF4-FFF2-40B4-BE49-F238E27FC236}">
                  <a16:creationId xmlns:a16="http://schemas.microsoft.com/office/drawing/2014/main" id="{B5488B08-B29A-DD41-8457-D5D32DCD55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949"/>
              <a:ext cx="193" cy="240"/>
              <a:chOff x="1632" y="1968"/>
              <a:chExt cx="193" cy="240"/>
            </a:xfrm>
          </p:grpSpPr>
          <p:graphicFrame>
            <p:nvGraphicFramePr>
              <p:cNvPr id="12372" name="Object 23">
                <a:extLst>
                  <a:ext uri="{FF2B5EF4-FFF2-40B4-BE49-F238E27FC236}">
                    <a16:creationId xmlns:a16="http://schemas.microsoft.com/office/drawing/2014/main" id="{A808526F-EB76-1944-827A-0477FE3EEDC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632" y="2016"/>
              <a:ext cx="19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6264" name="Equation" r:id="rId21" imgW="7023100" imgH="7023100" progId="Equation.3">
                      <p:embed/>
                    </p:oleObj>
                  </mc:Choice>
                  <mc:Fallback>
                    <p:oleObj name="Equation" r:id="rId21" imgW="7023100" imgH="7023100" progId="Equation.3">
                      <p:embed/>
                      <p:pic>
                        <p:nvPicPr>
                          <p:cNvPr id="12372" name="Object 23">
                            <a:extLst>
                              <a:ext uri="{FF2B5EF4-FFF2-40B4-BE49-F238E27FC236}">
                                <a16:creationId xmlns:a16="http://schemas.microsoft.com/office/drawing/2014/main" id="{A808526F-EB76-1944-827A-0477FE3EEDC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32" y="2016"/>
                            <a:ext cx="19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73" name="Line 100">
                <a:extLst>
                  <a:ext uri="{FF2B5EF4-FFF2-40B4-BE49-F238E27FC236}">
                    <a16:creationId xmlns:a16="http://schemas.microsoft.com/office/drawing/2014/main" id="{A133A6FB-9882-3444-91BD-A7D14DC4ED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1968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3534" name="Group 110">
            <a:extLst>
              <a:ext uri="{FF2B5EF4-FFF2-40B4-BE49-F238E27FC236}">
                <a16:creationId xmlns:a16="http://schemas.microsoft.com/office/drawing/2014/main" id="{569A05E4-CF21-A541-86E1-0E4EE970362C}"/>
              </a:ext>
            </a:extLst>
          </p:cNvPr>
          <p:cNvGrpSpPr>
            <a:grpSpLocks/>
          </p:cNvGrpSpPr>
          <p:nvPr/>
        </p:nvGrpSpPr>
        <p:grpSpPr bwMode="auto">
          <a:xfrm>
            <a:off x="4622800" y="3073400"/>
            <a:ext cx="2312988" cy="469900"/>
            <a:chOff x="1952" y="1936"/>
            <a:chExt cx="1457" cy="296"/>
          </a:xfrm>
        </p:grpSpPr>
        <p:graphicFrame>
          <p:nvGraphicFramePr>
            <p:cNvPr id="12363" name="Object 25">
              <a:extLst>
                <a:ext uri="{FF2B5EF4-FFF2-40B4-BE49-F238E27FC236}">
                  <a16:creationId xmlns:a16="http://schemas.microsoft.com/office/drawing/2014/main" id="{0FDD804D-4E43-1C4C-9DF4-A8526C2B691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52" y="1936"/>
            <a:ext cx="976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65" name="Equation" r:id="rId23" imgW="35699700" imgH="10820400" progId="Equation.3">
                    <p:embed/>
                  </p:oleObj>
                </mc:Choice>
                <mc:Fallback>
                  <p:oleObj name="Equation" r:id="rId23" imgW="35699700" imgH="10820400" progId="Equation.3">
                    <p:embed/>
                    <p:pic>
                      <p:nvPicPr>
                        <p:cNvPr id="12363" name="Object 25">
                          <a:extLst>
                            <a:ext uri="{FF2B5EF4-FFF2-40B4-BE49-F238E27FC236}">
                              <a16:creationId xmlns:a16="http://schemas.microsoft.com/office/drawing/2014/main" id="{0FDD804D-4E43-1C4C-9DF4-A8526C2B691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2" y="1936"/>
                          <a:ext cx="976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64" name="Object 27">
              <a:extLst>
                <a:ext uri="{FF2B5EF4-FFF2-40B4-BE49-F238E27FC236}">
                  <a16:creationId xmlns:a16="http://schemas.microsoft.com/office/drawing/2014/main" id="{A0E35C75-4510-1245-B728-154C4BDB65E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40" y="2016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66" name="Equation" r:id="rId25" imgW="7023100" imgH="7023100" progId="Equation.3">
                    <p:embed/>
                  </p:oleObj>
                </mc:Choice>
                <mc:Fallback>
                  <p:oleObj name="Equation" r:id="rId25" imgW="7023100" imgH="7023100" progId="Equation.3">
                    <p:embed/>
                    <p:pic>
                      <p:nvPicPr>
                        <p:cNvPr id="12364" name="Object 27">
                          <a:extLst>
                            <a:ext uri="{FF2B5EF4-FFF2-40B4-BE49-F238E27FC236}">
                              <a16:creationId xmlns:a16="http://schemas.microsoft.com/office/drawing/2014/main" id="{A0E35C75-4510-1245-B728-154C4BDB65E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2016"/>
                          <a:ext cx="19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65" name="Object 31">
              <a:extLst>
                <a:ext uri="{FF2B5EF4-FFF2-40B4-BE49-F238E27FC236}">
                  <a16:creationId xmlns:a16="http://schemas.microsoft.com/office/drawing/2014/main" id="{0DBD813D-E725-1245-BA19-74C268F4901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53" y="1979"/>
            <a:ext cx="4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67" name="Equation" r:id="rId26" imgW="16675100" imgH="7607300" progId="Equation.3">
                    <p:embed/>
                  </p:oleObj>
                </mc:Choice>
                <mc:Fallback>
                  <p:oleObj name="Equation" r:id="rId26" imgW="16675100" imgH="7607300" progId="Equation.3">
                    <p:embed/>
                    <p:pic>
                      <p:nvPicPr>
                        <p:cNvPr id="12365" name="Object 31">
                          <a:extLst>
                            <a:ext uri="{FF2B5EF4-FFF2-40B4-BE49-F238E27FC236}">
                              <a16:creationId xmlns:a16="http://schemas.microsoft.com/office/drawing/2014/main" id="{0DBD813D-E725-1245-BA19-74C268F4901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1979"/>
                          <a:ext cx="4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366" name="Group 105">
              <a:extLst>
                <a:ext uri="{FF2B5EF4-FFF2-40B4-BE49-F238E27FC236}">
                  <a16:creationId xmlns:a16="http://schemas.microsoft.com/office/drawing/2014/main" id="{8DF62D7A-25A7-5949-A7B3-E28B75B8C8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7" y="1968"/>
              <a:ext cx="328" cy="240"/>
              <a:chOff x="2207" y="1968"/>
              <a:chExt cx="328" cy="240"/>
            </a:xfrm>
          </p:grpSpPr>
          <p:graphicFrame>
            <p:nvGraphicFramePr>
              <p:cNvPr id="12368" name="Object 26">
                <a:extLst>
                  <a:ext uri="{FF2B5EF4-FFF2-40B4-BE49-F238E27FC236}">
                    <a16:creationId xmlns:a16="http://schemas.microsoft.com/office/drawing/2014/main" id="{127B4FE8-CF76-8D4E-938D-B2FCB915816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207" y="2008"/>
              <a:ext cx="328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6268" name="Equation" r:id="rId28" imgW="12001500" imgH="7315200" progId="Equation.3">
                      <p:embed/>
                    </p:oleObj>
                  </mc:Choice>
                  <mc:Fallback>
                    <p:oleObj name="Equation" r:id="rId28" imgW="12001500" imgH="7315200" progId="Equation.3">
                      <p:embed/>
                      <p:pic>
                        <p:nvPicPr>
                          <p:cNvPr id="12368" name="Object 26">
                            <a:extLst>
                              <a:ext uri="{FF2B5EF4-FFF2-40B4-BE49-F238E27FC236}">
                                <a16:creationId xmlns:a16="http://schemas.microsoft.com/office/drawing/2014/main" id="{127B4FE8-CF76-8D4E-938D-B2FCB915816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07" y="2008"/>
                            <a:ext cx="328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69" name="Line 103">
                <a:extLst>
                  <a:ext uri="{FF2B5EF4-FFF2-40B4-BE49-F238E27FC236}">
                    <a16:creationId xmlns:a16="http://schemas.microsoft.com/office/drawing/2014/main" id="{FE0B3FE5-BA79-B542-BDC7-5F347C847F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1968"/>
                <a:ext cx="317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2367" name="Line 104">
              <a:extLst>
                <a:ext uri="{FF2B5EF4-FFF2-40B4-BE49-F238E27FC236}">
                  <a16:creationId xmlns:a16="http://schemas.microsoft.com/office/drawing/2014/main" id="{168473CD-93FC-2D40-92A7-D19593080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196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3533" name="Group 109">
            <a:extLst>
              <a:ext uri="{FF2B5EF4-FFF2-40B4-BE49-F238E27FC236}">
                <a16:creationId xmlns:a16="http://schemas.microsoft.com/office/drawing/2014/main" id="{30E0D765-7723-DD4E-8343-AE6DDD5A8666}"/>
              </a:ext>
            </a:extLst>
          </p:cNvPr>
          <p:cNvGrpSpPr>
            <a:grpSpLocks/>
          </p:cNvGrpSpPr>
          <p:nvPr/>
        </p:nvGrpSpPr>
        <p:grpSpPr bwMode="auto">
          <a:xfrm>
            <a:off x="8601076" y="5105400"/>
            <a:ext cx="1533525" cy="469900"/>
            <a:chOff x="4026" y="3408"/>
            <a:chExt cx="966" cy="296"/>
          </a:xfrm>
        </p:grpSpPr>
        <p:graphicFrame>
          <p:nvGraphicFramePr>
            <p:cNvPr id="12358" name="Object 30">
              <a:extLst>
                <a:ext uri="{FF2B5EF4-FFF2-40B4-BE49-F238E27FC236}">
                  <a16:creationId xmlns:a16="http://schemas.microsoft.com/office/drawing/2014/main" id="{DE0A5B51-1B4E-D240-A897-9AFE14C5886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26" y="3408"/>
            <a:ext cx="472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69" name="Equation" r:id="rId30" imgW="17259300" imgH="10820400" progId="Equation.3">
                    <p:embed/>
                  </p:oleObj>
                </mc:Choice>
                <mc:Fallback>
                  <p:oleObj name="Equation" r:id="rId30" imgW="17259300" imgH="10820400" progId="Equation.3">
                    <p:embed/>
                    <p:pic>
                      <p:nvPicPr>
                        <p:cNvPr id="12358" name="Object 30">
                          <a:extLst>
                            <a:ext uri="{FF2B5EF4-FFF2-40B4-BE49-F238E27FC236}">
                              <a16:creationId xmlns:a16="http://schemas.microsoft.com/office/drawing/2014/main" id="{DE0A5B51-1B4E-D240-A897-9AFE14C5886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26" y="3408"/>
                          <a:ext cx="472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59" name="Object 18">
              <a:extLst>
                <a:ext uri="{FF2B5EF4-FFF2-40B4-BE49-F238E27FC236}">
                  <a16:creationId xmlns:a16="http://schemas.microsoft.com/office/drawing/2014/main" id="{88C5AD3B-A2FF-394B-A5E2-027405B311F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36" y="3443"/>
            <a:ext cx="4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70" name="Equation" r:id="rId32" imgW="16675100" imgH="7607300" progId="Equation.3">
                    <p:embed/>
                  </p:oleObj>
                </mc:Choice>
                <mc:Fallback>
                  <p:oleObj name="Equation" r:id="rId32" imgW="16675100" imgH="7607300" progId="Equation.3">
                    <p:embed/>
                    <p:pic>
                      <p:nvPicPr>
                        <p:cNvPr id="12359" name="Object 18">
                          <a:extLst>
                            <a:ext uri="{FF2B5EF4-FFF2-40B4-BE49-F238E27FC236}">
                              <a16:creationId xmlns:a16="http://schemas.microsoft.com/office/drawing/2014/main" id="{88C5AD3B-A2FF-394B-A5E2-027405B311F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36" y="3443"/>
                          <a:ext cx="4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360" name="Group 106">
              <a:extLst>
                <a:ext uri="{FF2B5EF4-FFF2-40B4-BE49-F238E27FC236}">
                  <a16:creationId xmlns:a16="http://schemas.microsoft.com/office/drawing/2014/main" id="{01C65515-4394-A645-A4FC-C43B5A6157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00" y="3445"/>
              <a:ext cx="328" cy="240"/>
              <a:chOff x="2207" y="1968"/>
              <a:chExt cx="328" cy="240"/>
            </a:xfrm>
          </p:grpSpPr>
          <p:graphicFrame>
            <p:nvGraphicFramePr>
              <p:cNvPr id="12361" name="Object 107">
                <a:extLst>
                  <a:ext uri="{FF2B5EF4-FFF2-40B4-BE49-F238E27FC236}">
                    <a16:creationId xmlns:a16="http://schemas.microsoft.com/office/drawing/2014/main" id="{77A2089B-0A6F-5649-B9F3-5BA899C67D6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207" y="2008"/>
              <a:ext cx="328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6271" name="Equation" r:id="rId33" imgW="12001500" imgH="7315200" progId="Equation.3">
                      <p:embed/>
                    </p:oleObj>
                  </mc:Choice>
                  <mc:Fallback>
                    <p:oleObj name="Equation" r:id="rId33" imgW="12001500" imgH="7315200" progId="Equation.3">
                      <p:embed/>
                      <p:pic>
                        <p:nvPicPr>
                          <p:cNvPr id="12361" name="Object 107">
                            <a:extLst>
                              <a:ext uri="{FF2B5EF4-FFF2-40B4-BE49-F238E27FC236}">
                                <a16:creationId xmlns:a16="http://schemas.microsoft.com/office/drawing/2014/main" id="{77A2089B-0A6F-5649-B9F3-5BA899C67D6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07" y="2008"/>
                            <a:ext cx="328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62" name="Line 108">
                <a:extLst>
                  <a:ext uri="{FF2B5EF4-FFF2-40B4-BE49-F238E27FC236}">
                    <a16:creationId xmlns:a16="http://schemas.microsoft.com/office/drawing/2014/main" id="{21BEEE6B-D633-EE48-80EA-F5EAFC8F7D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1968"/>
                <a:ext cx="317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3540" name="Group 116">
            <a:extLst>
              <a:ext uri="{FF2B5EF4-FFF2-40B4-BE49-F238E27FC236}">
                <a16:creationId xmlns:a16="http://schemas.microsoft.com/office/drawing/2014/main" id="{43CF4FF4-63D7-7B4E-98B7-525CC40F3FFB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3962400"/>
            <a:ext cx="2209800" cy="393700"/>
            <a:chOff x="480" y="2496"/>
            <a:chExt cx="1392" cy="248"/>
          </a:xfrm>
        </p:grpSpPr>
        <p:graphicFrame>
          <p:nvGraphicFramePr>
            <p:cNvPr id="12354" name="Object 82">
              <a:extLst>
                <a:ext uri="{FF2B5EF4-FFF2-40B4-BE49-F238E27FC236}">
                  <a16:creationId xmlns:a16="http://schemas.microsoft.com/office/drawing/2014/main" id="{87C263E9-D957-2545-A45B-2052E5E3A41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" y="2544"/>
            <a:ext cx="13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72" name="Equation" r:id="rId35" imgW="50901600" imgH="7315200" progId="Equation.3">
                    <p:embed/>
                  </p:oleObj>
                </mc:Choice>
                <mc:Fallback>
                  <p:oleObj name="Equation" r:id="rId35" imgW="50901600" imgH="7315200" progId="Equation.3">
                    <p:embed/>
                    <p:pic>
                      <p:nvPicPr>
                        <p:cNvPr id="12354" name="Object 82">
                          <a:extLst>
                            <a:ext uri="{FF2B5EF4-FFF2-40B4-BE49-F238E27FC236}">
                              <a16:creationId xmlns:a16="http://schemas.microsoft.com/office/drawing/2014/main" id="{87C263E9-D957-2545-A45B-2052E5E3A41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2544"/>
                          <a:ext cx="13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55" name="Line 112">
              <a:extLst>
                <a:ext uri="{FF2B5EF4-FFF2-40B4-BE49-F238E27FC236}">
                  <a16:creationId xmlns:a16="http://schemas.microsoft.com/office/drawing/2014/main" id="{1D708CCF-6333-1B4C-B596-D5B4AB29E2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2496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56" name="Line 114">
              <a:extLst>
                <a:ext uri="{FF2B5EF4-FFF2-40B4-BE49-F238E27FC236}">
                  <a16:creationId xmlns:a16="http://schemas.microsoft.com/office/drawing/2014/main" id="{6FA69956-EEF2-1142-811B-8648AF6FF3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4" y="249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57" name="Line 115">
              <a:extLst>
                <a:ext uri="{FF2B5EF4-FFF2-40B4-BE49-F238E27FC236}">
                  <a16:creationId xmlns:a16="http://schemas.microsoft.com/office/drawing/2014/main" id="{2576E947-558F-494A-93AE-656E5C4ABC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496"/>
              <a:ext cx="20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3590" name="Group 166">
            <a:extLst>
              <a:ext uri="{FF2B5EF4-FFF2-40B4-BE49-F238E27FC236}">
                <a16:creationId xmlns:a16="http://schemas.microsoft.com/office/drawing/2014/main" id="{55DB9199-7135-AE43-902B-8D7254A4AFED}"/>
              </a:ext>
            </a:extLst>
          </p:cNvPr>
          <p:cNvGrpSpPr>
            <a:grpSpLocks/>
          </p:cNvGrpSpPr>
          <p:nvPr/>
        </p:nvGrpSpPr>
        <p:grpSpPr bwMode="auto">
          <a:xfrm>
            <a:off x="2349500" y="4724400"/>
            <a:ext cx="1354138" cy="393700"/>
            <a:chOff x="520" y="2976"/>
            <a:chExt cx="853" cy="248"/>
          </a:xfrm>
        </p:grpSpPr>
        <p:graphicFrame>
          <p:nvGraphicFramePr>
            <p:cNvPr id="12351" name="Object 86">
              <a:extLst>
                <a:ext uri="{FF2B5EF4-FFF2-40B4-BE49-F238E27FC236}">
                  <a16:creationId xmlns:a16="http://schemas.microsoft.com/office/drawing/2014/main" id="{175ED415-C30D-984A-9F5D-664FA8DBC88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0" y="3024"/>
            <a:ext cx="82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73" name="Equation" r:id="rId37" imgW="30137100" imgH="7315200" progId="Equation.3">
                    <p:embed/>
                  </p:oleObj>
                </mc:Choice>
                <mc:Fallback>
                  <p:oleObj name="Equation" r:id="rId37" imgW="30137100" imgH="7315200" progId="Equation.3">
                    <p:embed/>
                    <p:pic>
                      <p:nvPicPr>
                        <p:cNvPr id="12351" name="Object 86">
                          <a:extLst>
                            <a:ext uri="{FF2B5EF4-FFF2-40B4-BE49-F238E27FC236}">
                              <a16:creationId xmlns:a16="http://schemas.microsoft.com/office/drawing/2014/main" id="{175ED415-C30D-984A-9F5D-664FA8DBC88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" y="3024"/>
                          <a:ext cx="82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52" name="Line 117">
              <a:extLst>
                <a:ext uri="{FF2B5EF4-FFF2-40B4-BE49-F238E27FC236}">
                  <a16:creationId xmlns:a16="http://schemas.microsoft.com/office/drawing/2014/main" id="{7CCC5233-4029-1145-8D5E-2545B8E6CC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976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53" name="Line 118">
              <a:extLst>
                <a:ext uri="{FF2B5EF4-FFF2-40B4-BE49-F238E27FC236}">
                  <a16:creationId xmlns:a16="http://schemas.microsoft.com/office/drawing/2014/main" id="{6CE0843E-624D-244E-9C9C-3B1C847FCA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9" y="2976"/>
              <a:ext cx="22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3547" name="Group 123">
            <a:extLst>
              <a:ext uri="{FF2B5EF4-FFF2-40B4-BE49-F238E27FC236}">
                <a16:creationId xmlns:a16="http://schemas.microsoft.com/office/drawing/2014/main" id="{B30BC234-4275-E248-91CB-F34F668D47CC}"/>
              </a:ext>
            </a:extLst>
          </p:cNvPr>
          <p:cNvGrpSpPr>
            <a:grpSpLocks/>
          </p:cNvGrpSpPr>
          <p:nvPr/>
        </p:nvGrpSpPr>
        <p:grpSpPr bwMode="auto">
          <a:xfrm>
            <a:off x="2362201" y="3094039"/>
            <a:ext cx="403225" cy="377825"/>
            <a:chOff x="528" y="1920"/>
            <a:chExt cx="254" cy="238"/>
          </a:xfrm>
        </p:grpSpPr>
        <p:graphicFrame>
          <p:nvGraphicFramePr>
            <p:cNvPr id="12349" name="Object 19">
              <a:extLst>
                <a:ext uri="{FF2B5EF4-FFF2-40B4-BE49-F238E27FC236}">
                  <a16:creationId xmlns:a16="http://schemas.microsoft.com/office/drawing/2014/main" id="{02E3D9DB-592A-624E-8F12-3D01462A824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" y="1968"/>
            <a:ext cx="254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74" name="Equation" r:id="rId39" imgW="9359900" imgH="7023100" progId="Equation.3">
                    <p:embed/>
                  </p:oleObj>
                </mc:Choice>
                <mc:Fallback>
                  <p:oleObj name="Equation" r:id="rId39" imgW="9359900" imgH="7023100" progId="Equation.3">
                    <p:embed/>
                    <p:pic>
                      <p:nvPicPr>
                        <p:cNvPr id="12349" name="Object 19">
                          <a:extLst>
                            <a:ext uri="{FF2B5EF4-FFF2-40B4-BE49-F238E27FC236}">
                              <a16:creationId xmlns:a16="http://schemas.microsoft.com/office/drawing/2014/main" id="{02E3D9DB-592A-624E-8F12-3D01462A824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968"/>
                          <a:ext cx="254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50" name="Line 122">
              <a:extLst>
                <a:ext uri="{FF2B5EF4-FFF2-40B4-BE49-F238E27FC236}">
                  <a16:creationId xmlns:a16="http://schemas.microsoft.com/office/drawing/2014/main" id="{AF089020-815D-BD4A-94E9-753373806A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4" y="1920"/>
              <a:ext cx="20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3549" name="Group 125">
            <a:extLst>
              <a:ext uri="{FF2B5EF4-FFF2-40B4-BE49-F238E27FC236}">
                <a16:creationId xmlns:a16="http://schemas.microsoft.com/office/drawing/2014/main" id="{158BF3D1-EED7-7E47-9A45-D6FCE3E6D489}"/>
              </a:ext>
            </a:extLst>
          </p:cNvPr>
          <p:cNvGrpSpPr>
            <a:grpSpLocks/>
          </p:cNvGrpSpPr>
          <p:nvPr/>
        </p:nvGrpSpPr>
        <p:grpSpPr bwMode="auto">
          <a:xfrm>
            <a:off x="1847529" y="2376491"/>
            <a:ext cx="3482975" cy="523875"/>
            <a:chOff x="96" y="1497"/>
            <a:chExt cx="2194" cy="330"/>
          </a:xfrm>
        </p:grpSpPr>
        <p:sp>
          <p:nvSpPr>
            <p:cNvPr id="12347" name="Text Box 15">
              <a:extLst>
                <a:ext uri="{FF2B5EF4-FFF2-40B4-BE49-F238E27FC236}">
                  <a16:creationId xmlns:a16="http://schemas.microsoft.com/office/drawing/2014/main" id="{04204243-56F0-AE45-8F18-DB9DB03B39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1497"/>
              <a:ext cx="219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力矩</a:t>
              </a:r>
              <a:r>
                <a:rPr lang="zh-CN" altLang="en-US" dirty="0">
                  <a:solidFill>
                    <a:srgbClr val="000000"/>
                  </a:solidFill>
                </a:rPr>
                <a:t>是一个向量 </a:t>
              </a:r>
              <a:r>
                <a:rPr lang="en-US" altLang="zh-CN" i="1" dirty="0">
                  <a:solidFill>
                    <a:srgbClr val="000000"/>
                  </a:solidFill>
                </a:rPr>
                <a:t>M</a:t>
              </a:r>
              <a:r>
                <a:rPr lang="en-US" altLang="zh-CN" dirty="0">
                  <a:solidFill>
                    <a:srgbClr val="000000"/>
                  </a:solidFill>
                </a:rPr>
                <a:t> :</a:t>
              </a:r>
            </a:p>
          </p:txBody>
        </p:sp>
        <p:sp>
          <p:nvSpPr>
            <p:cNvPr id="12348" name="Line 124">
              <a:extLst>
                <a:ext uri="{FF2B5EF4-FFF2-40B4-BE49-F238E27FC236}">
                  <a16:creationId xmlns:a16="http://schemas.microsoft.com/office/drawing/2014/main" id="{15FF7F2C-5C20-7D4C-A28B-40DA2A5E21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9" y="1536"/>
              <a:ext cx="20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3554" name="Group 130">
            <a:extLst>
              <a:ext uri="{FF2B5EF4-FFF2-40B4-BE49-F238E27FC236}">
                <a16:creationId xmlns:a16="http://schemas.microsoft.com/office/drawing/2014/main" id="{E0561C1C-A700-BE40-868A-5C63AE8778B9}"/>
              </a:ext>
            </a:extLst>
          </p:cNvPr>
          <p:cNvGrpSpPr>
            <a:grpSpLocks/>
          </p:cNvGrpSpPr>
          <p:nvPr/>
        </p:nvGrpSpPr>
        <p:grpSpPr bwMode="auto">
          <a:xfrm>
            <a:off x="1847528" y="1766888"/>
            <a:ext cx="4724400" cy="519112"/>
            <a:chOff x="96" y="1113"/>
            <a:chExt cx="2976" cy="327"/>
          </a:xfrm>
        </p:grpSpPr>
        <p:sp>
          <p:nvSpPr>
            <p:cNvPr id="12345" name="Text Box 9">
              <a:extLst>
                <a:ext uri="{FF2B5EF4-FFF2-40B4-BE49-F238E27FC236}">
                  <a16:creationId xmlns:a16="http://schemas.microsoft.com/office/drawing/2014/main" id="{36F8468E-CADC-0D4B-8FC4-6F45DD2C64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" y="1113"/>
              <a:ext cx="297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的力 </a:t>
              </a:r>
              <a:r>
                <a:rPr lang="en-US" altLang="zh-CN" i="1">
                  <a:solidFill>
                    <a:srgbClr val="000000"/>
                  </a:solidFill>
                </a:rPr>
                <a:t>F </a:t>
              </a:r>
              <a:r>
                <a:rPr lang="zh-CN" altLang="en-US">
                  <a:solidFill>
                    <a:srgbClr val="000000"/>
                  </a:solidFill>
                </a:rPr>
                <a:t>作用在杠杆的 </a:t>
              </a:r>
              <a:r>
                <a:rPr lang="en-US" altLang="zh-CN" i="1">
                  <a:solidFill>
                    <a:srgbClr val="000000"/>
                  </a:solidFill>
                </a:rPr>
                <a:t>P</a:t>
              </a:r>
              <a:r>
                <a:rPr lang="zh-CN" altLang="en-US">
                  <a:solidFill>
                    <a:srgbClr val="000000"/>
                  </a:solidFill>
                </a:rPr>
                <a:t>点上 </a:t>
              </a:r>
              <a:r>
                <a:rPr lang="en-US" altLang="zh-CN">
                  <a:solidFill>
                    <a:srgbClr val="000000"/>
                  </a:solidFill>
                </a:rPr>
                <a:t>,</a:t>
              </a:r>
              <a:endParaRPr lang="en-US" altLang="zh-CN" i="1">
                <a:solidFill>
                  <a:srgbClr val="000000"/>
                </a:solidFill>
              </a:endParaRPr>
            </a:p>
          </p:txBody>
        </p:sp>
        <p:sp>
          <p:nvSpPr>
            <p:cNvPr id="12346" name="Line 126">
              <a:extLst>
                <a:ext uri="{FF2B5EF4-FFF2-40B4-BE49-F238E27FC236}">
                  <a16:creationId xmlns:a16="http://schemas.microsoft.com/office/drawing/2014/main" id="{27B9A073-D1D4-6C44-914E-C79A6CBD22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" y="11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3555" name="Group 131">
            <a:extLst>
              <a:ext uri="{FF2B5EF4-FFF2-40B4-BE49-F238E27FC236}">
                <a16:creationId xmlns:a16="http://schemas.microsoft.com/office/drawing/2014/main" id="{E8251F74-9978-3343-8B53-5B575702519F}"/>
              </a:ext>
            </a:extLst>
          </p:cNvPr>
          <p:cNvGrpSpPr>
            <a:grpSpLocks/>
          </p:cNvGrpSpPr>
          <p:nvPr/>
        </p:nvGrpSpPr>
        <p:grpSpPr bwMode="auto">
          <a:xfrm>
            <a:off x="6343328" y="1766888"/>
            <a:ext cx="3943672" cy="519112"/>
            <a:chOff x="2928" y="1113"/>
            <a:chExt cx="2736" cy="327"/>
          </a:xfrm>
        </p:grpSpPr>
        <p:sp>
          <p:nvSpPr>
            <p:cNvPr id="12343" name="Text Box 12">
              <a:extLst>
                <a:ext uri="{FF2B5EF4-FFF2-40B4-BE49-F238E27FC236}">
                  <a16:creationId xmlns:a16="http://schemas.microsoft.com/office/drawing/2014/main" id="{14AD1C76-6AB4-8244-9FD8-8785283292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1113"/>
              <a:ext cx="27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则力 </a:t>
              </a:r>
              <a:r>
                <a:rPr lang="en-US" altLang="zh-CN" i="1" dirty="0">
                  <a:solidFill>
                    <a:srgbClr val="000000"/>
                  </a:solidFill>
                </a:rPr>
                <a:t>F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作用在杠杆上的</a:t>
              </a:r>
            </a:p>
          </p:txBody>
        </p:sp>
        <p:sp>
          <p:nvSpPr>
            <p:cNvPr id="12344" name="Line 127">
              <a:extLst>
                <a:ext uri="{FF2B5EF4-FFF2-40B4-BE49-F238E27FC236}">
                  <a16:creationId xmlns:a16="http://schemas.microsoft.com/office/drawing/2014/main" id="{21D091C0-2D50-9B45-9BA7-5F03FE6B68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4" y="11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3556" name="Group 132">
            <a:extLst>
              <a:ext uri="{FF2B5EF4-FFF2-40B4-BE49-F238E27FC236}">
                <a16:creationId xmlns:a16="http://schemas.microsoft.com/office/drawing/2014/main" id="{EFE652BE-8355-A84B-A6D9-AC7F5AFF936F}"/>
              </a:ext>
            </a:extLst>
          </p:cNvPr>
          <p:cNvGrpSpPr>
            <a:grpSpLocks/>
          </p:cNvGrpSpPr>
          <p:nvPr/>
        </p:nvGrpSpPr>
        <p:grpSpPr bwMode="auto">
          <a:xfrm>
            <a:off x="9810750" y="2705100"/>
            <a:ext cx="323850" cy="342900"/>
            <a:chOff x="5375" y="1632"/>
            <a:chExt cx="204" cy="216"/>
          </a:xfrm>
        </p:grpSpPr>
        <p:graphicFrame>
          <p:nvGraphicFramePr>
            <p:cNvPr id="12341" name="Object 47">
              <a:extLst>
                <a:ext uri="{FF2B5EF4-FFF2-40B4-BE49-F238E27FC236}">
                  <a16:creationId xmlns:a16="http://schemas.microsoft.com/office/drawing/2014/main" id="{F75C118C-9995-7E4B-A8FE-AEBC8F41B8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75" y="1654"/>
            <a:ext cx="193" cy="1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75" name="Equation" r:id="rId41" imgW="7023100" imgH="7023100" progId="Equation.3">
                    <p:embed/>
                  </p:oleObj>
                </mc:Choice>
                <mc:Fallback>
                  <p:oleObj name="Equation" r:id="rId41" imgW="7023100" imgH="7023100" progId="Equation.3">
                    <p:embed/>
                    <p:pic>
                      <p:nvPicPr>
                        <p:cNvPr id="12341" name="Object 47">
                          <a:extLst>
                            <a:ext uri="{FF2B5EF4-FFF2-40B4-BE49-F238E27FC236}">
                              <a16:creationId xmlns:a16="http://schemas.microsoft.com/office/drawing/2014/main" id="{F75C118C-9995-7E4B-A8FE-AEBC8F41B86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5" y="1654"/>
                          <a:ext cx="193" cy="1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42" name="Line 128">
              <a:extLst>
                <a:ext uri="{FF2B5EF4-FFF2-40B4-BE49-F238E27FC236}">
                  <a16:creationId xmlns:a16="http://schemas.microsoft.com/office/drawing/2014/main" id="{43C38758-4AEE-7F42-B77F-0336919E9C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34" y="163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03561" name="Object 137">
            <a:extLst>
              <a:ext uri="{FF2B5EF4-FFF2-40B4-BE49-F238E27FC236}">
                <a16:creationId xmlns:a16="http://schemas.microsoft.com/office/drawing/2014/main" id="{C2698A27-1E31-AF4F-BDA7-51816E849C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1" y="4876800"/>
          <a:ext cx="981075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276" name="BMP 图象" r:id="rId42" imgW="654050" imgH="800100" progId="Paint.Picture">
                  <p:embed/>
                </p:oleObj>
              </mc:Choice>
              <mc:Fallback>
                <p:oleObj name="BMP 图象" r:id="rId42" imgW="654050" imgH="800100" progId="Paint.Picture">
                  <p:embed/>
                  <p:pic>
                    <p:nvPicPr>
                      <p:cNvPr id="103561" name="Object 137">
                        <a:extLst>
                          <a:ext uri="{FF2B5EF4-FFF2-40B4-BE49-F238E27FC236}">
                            <a16:creationId xmlns:a16="http://schemas.microsoft.com/office/drawing/2014/main" id="{C2698A27-1E31-AF4F-BDA7-51816E849C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1" y="4876800"/>
                        <a:ext cx="981075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3587" name="Group 163">
            <a:extLst>
              <a:ext uri="{FF2B5EF4-FFF2-40B4-BE49-F238E27FC236}">
                <a16:creationId xmlns:a16="http://schemas.microsoft.com/office/drawing/2014/main" id="{A56D756B-D35C-BB40-9D51-828BA2AF6AE6}"/>
              </a:ext>
            </a:extLst>
          </p:cNvPr>
          <p:cNvGrpSpPr>
            <a:grpSpLocks/>
          </p:cNvGrpSpPr>
          <p:nvPr/>
        </p:nvGrpSpPr>
        <p:grpSpPr bwMode="auto">
          <a:xfrm>
            <a:off x="5651500" y="5181600"/>
            <a:ext cx="1358900" cy="304800"/>
            <a:chOff x="2600" y="3264"/>
            <a:chExt cx="856" cy="192"/>
          </a:xfrm>
        </p:grpSpPr>
        <p:sp>
          <p:nvSpPr>
            <p:cNvPr id="12338" name="Line 145">
              <a:extLst>
                <a:ext uri="{FF2B5EF4-FFF2-40B4-BE49-F238E27FC236}">
                  <a16:creationId xmlns:a16="http://schemas.microsoft.com/office/drawing/2014/main" id="{ED44E0E7-B79B-6B40-8AA1-3CBE1DE892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3360"/>
              <a:ext cx="576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2339" name="Object 157">
              <a:extLst>
                <a:ext uri="{FF2B5EF4-FFF2-40B4-BE49-F238E27FC236}">
                  <a16:creationId xmlns:a16="http://schemas.microsoft.com/office/drawing/2014/main" id="{B08A6AC0-5E15-3B4B-B767-B3F901130AE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00" y="3264"/>
            <a:ext cx="150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77" name="Equation" r:id="rId44" imgW="4978400" imgH="5562600" progId="Equation.3">
                    <p:embed/>
                  </p:oleObj>
                </mc:Choice>
                <mc:Fallback>
                  <p:oleObj name="Equation" r:id="rId44" imgW="4978400" imgH="5562600" progId="Equation.3">
                    <p:embed/>
                    <p:pic>
                      <p:nvPicPr>
                        <p:cNvPr id="12339" name="Object 157">
                          <a:extLst>
                            <a:ext uri="{FF2B5EF4-FFF2-40B4-BE49-F238E27FC236}">
                              <a16:creationId xmlns:a16="http://schemas.microsoft.com/office/drawing/2014/main" id="{B08A6AC0-5E15-3B4B-B767-B3F901130AE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0" y="3264"/>
                          <a:ext cx="150" cy="1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40" name="Object 158">
              <a:extLst>
                <a:ext uri="{FF2B5EF4-FFF2-40B4-BE49-F238E27FC236}">
                  <a16:creationId xmlns:a16="http://schemas.microsoft.com/office/drawing/2014/main" id="{1BD18C19-051A-8F40-AB98-47306B2488C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80" y="3264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78" name="Equation" r:id="rId46" imgW="6438900" imgH="7023100" progId="Equation.3">
                    <p:embed/>
                  </p:oleObj>
                </mc:Choice>
                <mc:Fallback>
                  <p:oleObj name="Equation" r:id="rId46" imgW="6438900" imgH="7023100" progId="Equation.3">
                    <p:embed/>
                    <p:pic>
                      <p:nvPicPr>
                        <p:cNvPr id="12340" name="Object 158">
                          <a:extLst>
                            <a:ext uri="{FF2B5EF4-FFF2-40B4-BE49-F238E27FC236}">
                              <a16:creationId xmlns:a16="http://schemas.microsoft.com/office/drawing/2014/main" id="{1BD18C19-051A-8F40-AB98-47306B2488C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0" y="3264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588" name="Group 164">
            <a:extLst>
              <a:ext uri="{FF2B5EF4-FFF2-40B4-BE49-F238E27FC236}">
                <a16:creationId xmlns:a16="http://schemas.microsoft.com/office/drawing/2014/main" id="{993422B9-7C4E-894D-AD62-901B9DE03975}"/>
              </a:ext>
            </a:extLst>
          </p:cNvPr>
          <p:cNvGrpSpPr>
            <a:grpSpLocks/>
          </p:cNvGrpSpPr>
          <p:nvPr/>
        </p:nvGrpSpPr>
        <p:grpSpPr bwMode="auto">
          <a:xfrm>
            <a:off x="5867401" y="4587876"/>
            <a:ext cx="779463" cy="746125"/>
            <a:chOff x="2736" y="2890"/>
            <a:chExt cx="491" cy="470"/>
          </a:xfrm>
        </p:grpSpPr>
        <p:sp>
          <p:nvSpPr>
            <p:cNvPr id="12334" name="Line 147">
              <a:extLst>
                <a:ext uri="{FF2B5EF4-FFF2-40B4-BE49-F238E27FC236}">
                  <a16:creationId xmlns:a16="http://schemas.microsoft.com/office/drawing/2014/main" id="{3AF7A10C-D2D6-3A4B-B601-497C5996B9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36" y="2976"/>
              <a:ext cx="288" cy="38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12335" name="Group 160">
              <a:extLst>
                <a:ext uri="{FF2B5EF4-FFF2-40B4-BE49-F238E27FC236}">
                  <a16:creationId xmlns:a16="http://schemas.microsoft.com/office/drawing/2014/main" id="{66DA4C68-B0EB-4649-BFA2-8586467A46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2890"/>
              <a:ext cx="203" cy="230"/>
              <a:chOff x="3024" y="2890"/>
              <a:chExt cx="203" cy="230"/>
            </a:xfrm>
          </p:grpSpPr>
          <p:sp>
            <p:nvSpPr>
              <p:cNvPr id="12336" name="Line 129">
                <a:extLst>
                  <a:ext uri="{FF2B5EF4-FFF2-40B4-BE49-F238E27FC236}">
                    <a16:creationId xmlns:a16="http://schemas.microsoft.com/office/drawing/2014/main" id="{BDF7A9A5-B331-0548-B350-178C4E1BC6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83" y="289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graphicFrame>
            <p:nvGraphicFramePr>
              <p:cNvPr id="12337" name="Object 159">
                <a:extLst>
                  <a:ext uri="{FF2B5EF4-FFF2-40B4-BE49-F238E27FC236}">
                    <a16:creationId xmlns:a16="http://schemas.microsoft.com/office/drawing/2014/main" id="{801D0A05-B187-DA48-A54D-92BAC49D491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024" y="2928"/>
              <a:ext cx="19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6279" name="Equation" r:id="rId48" imgW="7023100" imgH="7023100" progId="Equation.3">
                      <p:embed/>
                    </p:oleObj>
                  </mc:Choice>
                  <mc:Fallback>
                    <p:oleObj name="Equation" r:id="rId48" imgW="7023100" imgH="7023100" progId="Equation.3">
                      <p:embed/>
                      <p:pic>
                        <p:nvPicPr>
                          <p:cNvPr id="12337" name="Object 159">
                            <a:extLst>
                              <a:ext uri="{FF2B5EF4-FFF2-40B4-BE49-F238E27FC236}">
                                <a16:creationId xmlns:a16="http://schemas.microsoft.com/office/drawing/2014/main" id="{801D0A05-B187-DA48-A54D-92BAC49D491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4" y="2928"/>
                            <a:ext cx="19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03589" name="Group 165">
            <a:extLst>
              <a:ext uri="{FF2B5EF4-FFF2-40B4-BE49-F238E27FC236}">
                <a16:creationId xmlns:a16="http://schemas.microsoft.com/office/drawing/2014/main" id="{B4A30B9A-180F-1F45-B9D5-C513DC431A73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5334000"/>
            <a:ext cx="863600" cy="996950"/>
            <a:chOff x="2736" y="3360"/>
            <a:chExt cx="544" cy="628"/>
          </a:xfrm>
        </p:grpSpPr>
        <p:sp>
          <p:nvSpPr>
            <p:cNvPr id="12330" name="Line 146">
              <a:extLst>
                <a:ext uri="{FF2B5EF4-FFF2-40B4-BE49-F238E27FC236}">
                  <a16:creationId xmlns:a16="http://schemas.microsoft.com/office/drawing/2014/main" id="{3E43366B-24B5-5A4A-A920-9BE40496E5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3360"/>
              <a:ext cx="240" cy="62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12331" name="Group 162">
              <a:extLst>
                <a:ext uri="{FF2B5EF4-FFF2-40B4-BE49-F238E27FC236}">
                  <a16:creationId xmlns:a16="http://schemas.microsoft.com/office/drawing/2014/main" id="{EFA6E4DC-03E9-284C-A49C-AC81CF0479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3756"/>
              <a:ext cx="256" cy="232"/>
              <a:chOff x="3024" y="3756"/>
              <a:chExt cx="256" cy="232"/>
            </a:xfrm>
          </p:grpSpPr>
          <p:graphicFrame>
            <p:nvGraphicFramePr>
              <p:cNvPr id="12332" name="Object 161">
                <a:extLst>
                  <a:ext uri="{FF2B5EF4-FFF2-40B4-BE49-F238E27FC236}">
                    <a16:creationId xmlns:a16="http://schemas.microsoft.com/office/drawing/2014/main" id="{21831742-52D6-5141-AD23-294A28A71C8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024" y="3796"/>
              <a:ext cx="25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6280" name="Equation" r:id="rId49" imgW="9359900" imgH="7023100" progId="Equation.3">
                      <p:embed/>
                    </p:oleObj>
                  </mc:Choice>
                  <mc:Fallback>
                    <p:oleObj name="Equation" r:id="rId49" imgW="9359900" imgH="7023100" progId="Equation.3">
                      <p:embed/>
                      <p:pic>
                        <p:nvPicPr>
                          <p:cNvPr id="12332" name="Object 161">
                            <a:extLst>
                              <a:ext uri="{FF2B5EF4-FFF2-40B4-BE49-F238E27FC236}">
                                <a16:creationId xmlns:a16="http://schemas.microsoft.com/office/drawing/2014/main" id="{21831742-52D6-5141-AD23-294A28A71C8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4" y="3796"/>
                            <a:ext cx="25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333" name="Line 133">
                <a:extLst>
                  <a:ext uri="{FF2B5EF4-FFF2-40B4-BE49-F238E27FC236}">
                    <a16:creationId xmlns:a16="http://schemas.microsoft.com/office/drawing/2014/main" id="{CC84FC21-582A-DD48-B1CD-97699F22C7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51" y="3756"/>
                <a:ext cx="20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3597" name="Group 173">
            <a:extLst>
              <a:ext uri="{FF2B5EF4-FFF2-40B4-BE49-F238E27FC236}">
                <a16:creationId xmlns:a16="http://schemas.microsoft.com/office/drawing/2014/main" id="{647A1488-DDB8-5A4D-ACA1-DFB4AAD1AE85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5334000"/>
            <a:ext cx="1125538" cy="381000"/>
            <a:chOff x="528" y="3360"/>
            <a:chExt cx="709" cy="240"/>
          </a:xfrm>
        </p:grpSpPr>
        <p:graphicFrame>
          <p:nvGraphicFramePr>
            <p:cNvPr id="12327" name="Object 168">
              <a:extLst>
                <a:ext uri="{FF2B5EF4-FFF2-40B4-BE49-F238E27FC236}">
                  <a16:creationId xmlns:a16="http://schemas.microsoft.com/office/drawing/2014/main" id="{C8EB5652-31BA-E24A-A8E5-EF4AF51635D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" y="3408"/>
            <a:ext cx="688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6281" name="Equation" r:id="rId50" imgW="25158700" imgH="7023100" progId="Equation.3">
                    <p:embed/>
                  </p:oleObj>
                </mc:Choice>
                <mc:Fallback>
                  <p:oleObj name="Equation" r:id="rId50" imgW="25158700" imgH="7023100" progId="Equation.3">
                    <p:embed/>
                    <p:pic>
                      <p:nvPicPr>
                        <p:cNvPr id="12327" name="Object 168">
                          <a:extLst>
                            <a:ext uri="{FF2B5EF4-FFF2-40B4-BE49-F238E27FC236}">
                              <a16:creationId xmlns:a16="http://schemas.microsoft.com/office/drawing/2014/main" id="{C8EB5652-31BA-E24A-A8E5-EF4AF51635D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3408"/>
                          <a:ext cx="688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28" name="Line 171">
              <a:extLst>
                <a:ext uri="{FF2B5EF4-FFF2-40B4-BE49-F238E27FC236}">
                  <a16:creationId xmlns:a16="http://schemas.microsoft.com/office/drawing/2014/main" id="{C006065C-B746-F246-8FFE-0BF9FF13E2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" y="3360"/>
              <a:ext cx="22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29" name="Line 172">
              <a:extLst>
                <a:ext uri="{FF2B5EF4-FFF2-40B4-BE49-F238E27FC236}">
                  <a16:creationId xmlns:a16="http://schemas.microsoft.com/office/drawing/2014/main" id="{7701932A-3488-CB43-B6BD-20DDF14296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3360"/>
              <a:ext cx="181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0218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3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3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3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3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3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0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0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0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3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0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0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03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03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03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03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0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0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0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0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10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0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03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0" grpId="0" autoUpdateAnimBg="0"/>
      <p:bldP spid="103431" grpId="0" autoUpdateAnimBg="0"/>
      <p:bldP spid="103507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>
            <a:extLst>
              <a:ext uri="{FF2B5EF4-FFF2-40B4-BE49-F238E27FC236}">
                <a16:creationId xmlns:a16="http://schemas.microsoft.com/office/drawing/2014/main" id="{B1111564-2F53-2C43-A83E-737CA7C008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16150" y="434976"/>
            <a:ext cx="1441450" cy="555625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定义</a:t>
            </a:r>
            <a:endParaRPr lang="zh-CN" altLang="en-US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82981" name="Text Box 37">
            <a:extLst>
              <a:ext uri="{FF2B5EF4-FFF2-40B4-BE49-F238E27FC236}">
                <a16:creationId xmlns:a16="http://schemas.microsoft.com/office/drawing/2014/main" id="{1352AF17-495A-7742-A385-266FB3317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001713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定义</a:t>
            </a:r>
          </a:p>
        </p:txBody>
      </p:sp>
      <p:sp>
        <p:nvSpPr>
          <p:cNvPr id="82982" name="Text Box 38">
            <a:extLst>
              <a:ext uri="{FF2B5EF4-FFF2-40B4-BE49-F238E27FC236}">
                <a16:creationId xmlns:a16="http://schemas.microsoft.com/office/drawing/2014/main" id="{2A7597C1-B60C-1342-97D1-649916243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050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向量</a:t>
            </a:r>
          </a:p>
        </p:txBody>
      </p:sp>
      <p:sp>
        <p:nvSpPr>
          <p:cNvPr id="83004" name="AutoShape 60">
            <a:extLst>
              <a:ext uri="{FF2B5EF4-FFF2-40B4-BE49-F238E27FC236}">
                <a16:creationId xmlns:a16="http://schemas.microsoft.com/office/drawing/2014/main" id="{7E1F5D0F-6948-1641-8C52-9EACD084C82A}"/>
              </a:ext>
            </a:extLst>
          </p:cNvPr>
          <p:cNvSpPr>
            <a:spLocks/>
          </p:cNvSpPr>
          <p:nvPr/>
        </p:nvSpPr>
        <p:spPr bwMode="auto">
          <a:xfrm>
            <a:off x="3827463" y="1809750"/>
            <a:ext cx="152400" cy="8382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hangingPunct="1"/>
            <a:endParaRPr lang="zh-CN" altLang="zh-CN" b="1">
              <a:solidFill>
                <a:srgbClr val="000000"/>
              </a:solidFill>
            </a:endParaRPr>
          </a:p>
        </p:txBody>
      </p:sp>
      <p:sp>
        <p:nvSpPr>
          <p:cNvPr id="83005" name="Text Box 61">
            <a:extLst>
              <a:ext uri="{FF2B5EF4-FFF2-40B4-BE49-F238E27FC236}">
                <a16:creationId xmlns:a16="http://schemas.microsoft.com/office/drawing/2014/main" id="{42477CA0-0840-854C-88D6-95906EDE0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15748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方向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83016" name="Text Box 72">
            <a:extLst>
              <a:ext uri="{FF2B5EF4-FFF2-40B4-BE49-F238E27FC236}">
                <a16:creationId xmlns:a16="http://schemas.microsoft.com/office/drawing/2014/main" id="{A1B39C0D-19FA-FF4B-B64F-CDDF0987F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505200"/>
            <a:ext cx="23717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叉积、外积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83017" name="Text Box 73">
            <a:extLst>
              <a:ext uri="{FF2B5EF4-FFF2-40B4-BE49-F238E27FC236}">
                <a16:creationId xmlns:a16="http://schemas.microsoft.com/office/drawing/2014/main" id="{2C750B39-9DC7-A04A-829D-D8181203B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8956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记作</a:t>
            </a:r>
          </a:p>
        </p:txBody>
      </p:sp>
      <p:sp>
        <p:nvSpPr>
          <p:cNvPr id="83028" name="Text Box 84">
            <a:extLst>
              <a:ext uri="{FF2B5EF4-FFF2-40B4-BE49-F238E27FC236}">
                <a16:creationId xmlns:a16="http://schemas.microsoft.com/office/drawing/2014/main" id="{E9EDE511-8DA8-2E4C-A9C0-1BEC39C38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16002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且符合右手规则</a:t>
            </a:r>
          </a:p>
        </p:txBody>
      </p:sp>
      <p:sp>
        <p:nvSpPr>
          <p:cNvPr id="83035" name="Text Box 91">
            <a:extLst>
              <a:ext uri="{FF2B5EF4-FFF2-40B4-BE49-F238E27FC236}">
                <a16:creationId xmlns:a16="http://schemas.microsoft.com/office/drawing/2014/main" id="{4DD05B56-C43B-A342-82D7-B8A981F56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338" y="22098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模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83039" name="Text Box 95">
            <a:extLst>
              <a:ext uri="{FF2B5EF4-FFF2-40B4-BE49-F238E27FC236}">
                <a16:creationId xmlns:a16="http://schemas.microsoft.com/office/drawing/2014/main" id="{498E6EFC-32EF-BB40-8BC3-B46273B5D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2895601"/>
            <a:ext cx="14303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向量积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83044" name="Group 100">
            <a:extLst>
              <a:ext uri="{FF2B5EF4-FFF2-40B4-BE49-F238E27FC236}">
                <a16:creationId xmlns:a16="http://schemas.microsoft.com/office/drawing/2014/main" id="{6BFD554C-B58B-704F-8BD5-D793F74FE558}"/>
              </a:ext>
            </a:extLst>
          </p:cNvPr>
          <p:cNvGrpSpPr>
            <a:grpSpLocks/>
          </p:cNvGrpSpPr>
          <p:nvPr/>
        </p:nvGrpSpPr>
        <p:grpSpPr bwMode="auto">
          <a:xfrm>
            <a:off x="2209801" y="1077914"/>
            <a:ext cx="2976563" cy="446087"/>
            <a:chOff x="621" y="624"/>
            <a:chExt cx="1875" cy="281"/>
          </a:xfrm>
        </p:grpSpPr>
        <p:graphicFrame>
          <p:nvGraphicFramePr>
            <p:cNvPr id="13406" name="Object 34">
              <a:extLst>
                <a:ext uri="{FF2B5EF4-FFF2-40B4-BE49-F238E27FC236}">
                  <a16:creationId xmlns:a16="http://schemas.microsoft.com/office/drawing/2014/main" id="{9DB45B34-631B-AD49-81C5-6E8A63DE35A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21" y="624"/>
            <a:ext cx="1875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00" name="Equation" r:id="rId3" imgW="67881500" imgH="10236200" progId="Equation.3">
                    <p:embed/>
                  </p:oleObj>
                </mc:Choice>
                <mc:Fallback>
                  <p:oleObj name="Equation" r:id="rId3" imgW="67881500" imgH="10236200" progId="Equation.3">
                    <p:embed/>
                    <p:pic>
                      <p:nvPicPr>
                        <p:cNvPr id="13406" name="Object 34">
                          <a:extLst>
                            <a:ext uri="{FF2B5EF4-FFF2-40B4-BE49-F238E27FC236}">
                              <a16:creationId xmlns:a16="http://schemas.microsoft.com/office/drawing/2014/main" id="{9DB45B34-631B-AD49-81C5-6E8A63DE35A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1" y="624"/>
                          <a:ext cx="1875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07" name="Line 98">
              <a:extLst>
                <a:ext uri="{FF2B5EF4-FFF2-40B4-BE49-F238E27FC236}">
                  <a16:creationId xmlns:a16="http://schemas.microsoft.com/office/drawing/2014/main" id="{D2E7D911-88CA-054E-B8E9-223C61BA48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646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408" name="Line 99">
              <a:extLst>
                <a:ext uri="{FF2B5EF4-FFF2-40B4-BE49-F238E27FC236}">
                  <a16:creationId xmlns:a16="http://schemas.microsoft.com/office/drawing/2014/main" id="{D70FD479-8A3D-5644-910E-EE3CFBD963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62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3046" name="Group 102">
            <a:extLst>
              <a:ext uri="{FF2B5EF4-FFF2-40B4-BE49-F238E27FC236}">
                <a16:creationId xmlns:a16="http://schemas.microsoft.com/office/drawing/2014/main" id="{8B50D577-B589-C447-A9B7-68C22F79E168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2057400"/>
            <a:ext cx="266700" cy="393700"/>
            <a:chOff x="504" y="3168"/>
            <a:chExt cx="168" cy="248"/>
          </a:xfrm>
        </p:grpSpPr>
        <p:graphicFrame>
          <p:nvGraphicFramePr>
            <p:cNvPr id="13404" name="Object 39">
              <a:extLst>
                <a:ext uri="{FF2B5EF4-FFF2-40B4-BE49-F238E27FC236}">
                  <a16:creationId xmlns:a16="http://schemas.microsoft.com/office/drawing/2014/main" id="{27CB406B-1772-234E-ADE4-81142EEFC89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4" y="3216"/>
            <a:ext cx="16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01" name="Equation" r:id="rId5" imgW="6146800" imgH="7315200" progId="Equation.3">
                    <p:embed/>
                  </p:oleObj>
                </mc:Choice>
                <mc:Fallback>
                  <p:oleObj name="Equation" r:id="rId5" imgW="6146800" imgH="7315200" progId="Equation.3">
                    <p:embed/>
                    <p:pic>
                      <p:nvPicPr>
                        <p:cNvPr id="13404" name="Object 39">
                          <a:extLst>
                            <a:ext uri="{FF2B5EF4-FFF2-40B4-BE49-F238E27FC236}">
                              <a16:creationId xmlns:a16="http://schemas.microsoft.com/office/drawing/2014/main" id="{27CB406B-1772-234E-ADE4-81142EEFC89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" y="3216"/>
                          <a:ext cx="16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05" name="Line 101">
              <a:extLst>
                <a:ext uri="{FF2B5EF4-FFF2-40B4-BE49-F238E27FC236}">
                  <a16:creationId xmlns:a16="http://schemas.microsoft.com/office/drawing/2014/main" id="{98CFEB23-9D6F-D745-9311-3703E6DE91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316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3053" name="Group 109">
            <a:extLst>
              <a:ext uri="{FF2B5EF4-FFF2-40B4-BE49-F238E27FC236}">
                <a16:creationId xmlns:a16="http://schemas.microsoft.com/office/drawing/2014/main" id="{7E620876-5572-3B49-AA83-864F01D72B2A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1600201"/>
            <a:ext cx="914400" cy="519113"/>
            <a:chOff x="2304" y="960"/>
            <a:chExt cx="576" cy="327"/>
          </a:xfrm>
        </p:grpSpPr>
        <p:graphicFrame>
          <p:nvGraphicFramePr>
            <p:cNvPr id="13400" name="Object 76">
              <a:extLst>
                <a:ext uri="{FF2B5EF4-FFF2-40B4-BE49-F238E27FC236}">
                  <a16:creationId xmlns:a16="http://schemas.microsoft.com/office/drawing/2014/main" id="{D2D5E325-E1F2-BA4E-9DCB-F1A7B945045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23" y="1079"/>
            <a:ext cx="54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02" name="Equation" r:id="rId7" imgW="19900900" imgH="7315200" progId="Equation.3">
                    <p:embed/>
                  </p:oleObj>
                </mc:Choice>
                <mc:Fallback>
                  <p:oleObj name="Equation" r:id="rId7" imgW="19900900" imgH="7315200" progId="Equation.3">
                    <p:embed/>
                    <p:pic>
                      <p:nvPicPr>
                        <p:cNvPr id="13400" name="Object 76">
                          <a:extLst>
                            <a:ext uri="{FF2B5EF4-FFF2-40B4-BE49-F238E27FC236}">
                              <a16:creationId xmlns:a16="http://schemas.microsoft.com/office/drawing/2014/main" id="{D2D5E325-E1F2-BA4E-9DCB-F1A7B945045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3" y="1079"/>
                          <a:ext cx="54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01" name="Text Box 77">
              <a:extLst>
                <a:ext uri="{FF2B5EF4-FFF2-40B4-BE49-F238E27FC236}">
                  <a16:creationId xmlns:a16="http://schemas.microsoft.com/office/drawing/2014/main" id="{6D2EC8E3-7A22-5C46-A3B3-0C5DC2B7D0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960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仿宋_GB2312" pitchFamily="49" charset="-122"/>
                  <a:sym typeface="Symbol" pitchFamily="2" charset="2"/>
                </a:rPr>
                <a:t></a:t>
              </a:r>
            </a:p>
          </p:txBody>
        </p:sp>
        <p:sp>
          <p:nvSpPr>
            <p:cNvPr id="13402" name="Line 103">
              <a:extLst>
                <a:ext uri="{FF2B5EF4-FFF2-40B4-BE49-F238E27FC236}">
                  <a16:creationId xmlns:a16="http://schemas.microsoft.com/office/drawing/2014/main" id="{9340971E-CE5D-E94E-BAF9-ECF2191588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1029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403" name="Line 104">
              <a:extLst>
                <a:ext uri="{FF2B5EF4-FFF2-40B4-BE49-F238E27FC236}">
                  <a16:creationId xmlns:a16="http://schemas.microsoft.com/office/drawing/2014/main" id="{E34DE00D-107F-B345-B84C-167B5EC134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1029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3054" name="Group 110">
            <a:extLst>
              <a:ext uri="{FF2B5EF4-FFF2-40B4-BE49-F238E27FC236}">
                <a16:creationId xmlns:a16="http://schemas.microsoft.com/office/drawing/2014/main" id="{9C0C11CA-8F62-764C-821B-6347FFCDE014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1600201"/>
            <a:ext cx="914400" cy="519113"/>
            <a:chOff x="3024" y="960"/>
            <a:chExt cx="576" cy="327"/>
          </a:xfrm>
        </p:grpSpPr>
        <p:graphicFrame>
          <p:nvGraphicFramePr>
            <p:cNvPr id="13396" name="Object 89">
              <a:extLst>
                <a:ext uri="{FF2B5EF4-FFF2-40B4-BE49-F238E27FC236}">
                  <a16:creationId xmlns:a16="http://schemas.microsoft.com/office/drawing/2014/main" id="{32854A1E-8AAE-CF44-BC1E-F1570683C83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24" y="1031"/>
            <a:ext cx="45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03" name="Equation" r:id="rId9" imgW="16675100" imgH="9359900" progId="Equation.3">
                    <p:embed/>
                  </p:oleObj>
                </mc:Choice>
                <mc:Fallback>
                  <p:oleObj name="Equation" r:id="rId9" imgW="16675100" imgH="9359900" progId="Equation.3">
                    <p:embed/>
                    <p:pic>
                      <p:nvPicPr>
                        <p:cNvPr id="13396" name="Object 89">
                          <a:extLst>
                            <a:ext uri="{FF2B5EF4-FFF2-40B4-BE49-F238E27FC236}">
                              <a16:creationId xmlns:a16="http://schemas.microsoft.com/office/drawing/2014/main" id="{32854A1E-8AAE-CF44-BC1E-F1570683C83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1031"/>
                          <a:ext cx="45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97" name="Text Box 90">
              <a:extLst>
                <a:ext uri="{FF2B5EF4-FFF2-40B4-BE49-F238E27FC236}">
                  <a16:creationId xmlns:a16="http://schemas.microsoft.com/office/drawing/2014/main" id="{712A3EF1-46E4-1142-BD7D-4FC60E395B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960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仿宋_GB2312" pitchFamily="49" charset="-122"/>
                  <a:sym typeface="Symbol" pitchFamily="2" charset="2"/>
                </a:rPr>
                <a:t></a:t>
              </a:r>
            </a:p>
          </p:txBody>
        </p:sp>
        <p:sp>
          <p:nvSpPr>
            <p:cNvPr id="13398" name="Line 105">
              <a:extLst>
                <a:ext uri="{FF2B5EF4-FFF2-40B4-BE49-F238E27FC236}">
                  <a16:creationId xmlns:a16="http://schemas.microsoft.com/office/drawing/2014/main" id="{41A74ADF-23DC-3745-88B4-42E088463D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1029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99" name="Line 106">
              <a:extLst>
                <a:ext uri="{FF2B5EF4-FFF2-40B4-BE49-F238E27FC236}">
                  <a16:creationId xmlns:a16="http://schemas.microsoft.com/office/drawing/2014/main" id="{429D432F-D7A3-F246-A1E3-385B581282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10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3130" name="Group 186">
            <a:extLst>
              <a:ext uri="{FF2B5EF4-FFF2-40B4-BE49-F238E27FC236}">
                <a16:creationId xmlns:a16="http://schemas.microsoft.com/office/drawing/2014/main" id="{E5CF1359-ED09-3D4E-80AE-4DD39F24CBC1}"/>
              </a:ext>
            </a:extLst>
          </p:cNvPr>
          <p:cNvGrpSpPr>
            <a:grpSpLocks/>
          </p:cNvGrpSpPr>
          <p:nvPr/>
        </p:nvGrpSpPr>
        <p:grpSpPr bwMode="auto">
          <a:xfrm>
            <a:off x="4891088" y="2273300"/>
            <a:ext cx="800100" cy="469900"/>
            <a:chOff x="2121" y="1432"/>
            <a:chExt cx="504" cy="296"/>
          </a:xfrm>
        </p:grpSpPr>
        <p:graphicFrame>
          <p:nvGraphicFramePr>
            <p:cNvPr id="13393" name="Object 63">
              <a:extLst>
                <a:ext uri="{FF2B5EF4-FFF2-40B4-BE49-F238E27FC236}">
                  <a16:creationId xmlns:a16="http://schemas.microsoft.com/office/drawing/2014/main" id="{3B117595-682A-2C49-93A9-967D84C7FEB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21" y="1432"/>
            <a:ext cx="504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04" name="Equation" r:id="rId11" imgW="18427700" imgH="10820400" progId="Equation.3">
                    <p:embed/>
                  </p:oleObj>
                </mc:Choice>
                <mc:Fallback>
                  <p:oleObj name="Equation" r:id="rId11" imgW="18427700" imgH="10820400" progId="Equation.3">
                    <p:embed/>
                    <p:pic>
                      <p:nvPicPr>
                        <p:cNvPr id="13393" name="Object 63">
                          <a:extLst>
                            <a:ext uri="{FF2B5EF4-FFF2-40B4-BE49-F238E27FC236}">
                              <a16:creationId xmlns:a16="http://schemas.microsoft.com/office/drawing/2014/main" id="{3B117595-682A-2C49-93A9-967D84C7FEB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1" y="1432"/>
                          <a:ext cx="504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94" name="Object 64">
              <a:extLst>
                <a:ext uri="{FF2B5EF4-FFF2-40B4-BE49-F238E27FC236}">
                  <a16:creationId xmlns:a16="http://schemas.microsoft.com/office/drawing/2014/main" id="{18215E05-FB0C-A24F-B96C-053051BB13C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86" y="1523"/>
            <a:ext cx="16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05" name="Equation" r:id="rId13" imgW="6146800" imgH="7315200" progId="Equation.3">
                    <p:embed/>
                  </p:oleObj>
                </mc:Choice>
                <mc:Fallback>
                  <p:oleObj name="Equation" r:id="rId13" imgW="6146800" imgH="7315200" progId="Equation.3">
                    <p:embed/>
                    <p:pic>
                      <p:nvPicPr>
                        <p:cNvPr id="13394" name="Object 64">
                          <a:extLst>
                            <a:ext uri="{FF2B5EF4-FFF2-40B4-BE49-F238E27FC236}">
                              <a16:creationId xmlns:a16="http://schemas.microsoft.com/office/drawing/2014/main" id="{18215E05-FB0C-A24F-B96C-053051BB13C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6" y="1523"/>
                          <a:ext cx="16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95" name="Line 107">
              <a:extLst>
                <a:ext uri="{FF2B5EF4-FFF2-40B4-BE49-F238E27FC236}">
                  <a16:creationId xmlns:a16="http://schemas.microsoft.com/office/drawing/2014/main" id="{1A83DCB6-FEA0-7244-9552-215356B247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21" y="14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3102" name="Group 158">
            <a:extLst>
              <a:ext uri="{FF2B5EF4-FFF2-40B4-BE49-F238E27FC236}">
                <a16:creationId xmlns:a16="http://schemas.microsoft.com/office/drawing/2014/main" id="{E750C327-9EB9-4546-A38E-388F0BE0216A}"/>
              </a:ext>
            </a:extLst>
          </p:cNvPr>
          <p:cNvGrpSpPr>
            <a:grpSpLocks/>
          </p:cNvGrpSpPr>
          <p:nvPr/>
        </p:nvGrpSpPr>
        <p:grpSpPr bwMode="auto">
          <a:xfrm>
            <a:off x="5727700" y="2273300"/>
            <a:ext cx="1816100" cy="469900"/>
            <a:chOff x="2648" y="1432"/>
            <a:chExt cx="1144" cy="296"/>
          </a:xfrm>
        </p:grpSpPr>
        <p:grpSp>
          <p:nvGrpSpPr>
            <p:cNvPr id="13387" name="Group 152">
              <a:extLst>
                <a:ext uri="{FF2B5EF4-FFF2-40B4-BE49-F238E27FC236}">
                  <a16:creationId xmlns:a16="http://schemas.microsoft.com/office/drawing/2014/main" id="{D9C2E9B7-C0D2-5141-AE24-E947147262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8" y="1432"/>
              <a:ext cx="1144" cy="296"/>
              <a:chOff x="2648" y="1384"/>
              <a:chExt cx="1144" cy="296"/>
            </a:xfrm>
          </p:grpSpPr>
          <p:graphicFrame>
            <p:nvGraphicFramePr>
              <p:cNvPr id="13390" name="Object 66">
                <a:extLst>
                  <a:ext uri="{FF2B5EF4-FFF2-40B4-BE49-F238E27FC236}">
                    <a16:creationId xmlns:a16="http://schemas.microsoft.com/office/drawing/2014/main" id="{AAEEA85A-9411-7849-A104-DAB166C0ECB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648" y="1384"/>
              <a:ext cx="1144" cy="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7206" name="Equation" r:id="rId15" imgW="41833800" imgH="10820400" progId="Equation.3">
                      <p:embed/>
                    </p:oleObj>
                  </mc:Choice>
                  <mc:Fallback>
                    <p:oleObj name="Equation" r:id="rId15" imgW="41833800" imgH="10820400" progId="Equation.3">
                      <p:embed/>
                      <p:pic>
                        <p:nvPicPr>
                          <p:cNvPr id="13390" name="Object 66">
                            <a:extLst>
                              <a:ext uri="{FF2B5EF4-FFF2-40B4-BE49-F238E27FC236}">
                                <a16:creationId xmlns:a16="http://schemas.microsoft.com/office/drawing/2014/main" id="{AAEEA85A-9411-7849-A104-DAB166C0ECB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48" y="1384"/>
                            <a:ext cx="1144" cy="2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391" name="Line 108">
                <a:extLst>
                  <a:ext uri="{FF2B5EF4-FFF2-40B4-BE49-F238E27FC236}">
                    <a16:creationId xmlns:a16="http://schemas.microsoft.com/office/drawing/2014/main" id="{5AC76117-AEEA-9F47-846D-5EC4E090A4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6" y="1432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392" name="Line 111">
                <a:extLst>
                  <a:ext uri="{FF2B5EF4-FFF2-40B4-BE49-F238E27FC236}">
                    <a16:creationId xmlns:a16="http://schemas.microsoft.com/office/drawing/2014/main" id="{D9DB33AA-4A32-9149-9D71-0A78F15207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2" y="141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aphicFrame>
          <p:nvGraphicFramePr>
            <p:cNvPr id="13388" name="Object 67">
              <a:extLst>
                <a:ext uri="{FF2B5EF4-FFF2-40B4-BE49-F238E27FC236}">
                  <a16:creationId xmlns:a16="http://schemas.microsoft.com/office/drawing/2014/main" id="{45F23DEF-2505-034A-B5A4-56A0AB230A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" y="152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07" name="Equation" r:id="rId17" imgW="5270500" imgH="5562600" progId="Equation.3">
                    <p:embed/>
                  </p:oleObj>
                </mc:Choice>
                <mc:Fallback>
                  <p:oleObj name="Equation" r:id="rId17" imgW="5270500" imgH="5562600" progId="Equation.3">
                    <p:embed/>
                    <p:pic>
                      <p:nvPicPr>
                        <p:cNvPr id="13388" name="Object 67">
                          <a:extLst>
                            <a:ext uri="{FF2B5EF4-FFF2-40B4-BE49-F238E27FC236}">
                              <a16:creationId xmlns:a16="http://schemas.microsoft.com/office/drawing/2014/main" id="{45F23DEF-2505-034A-B5A4-56A0AB230A2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52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89" name="Object 68">
              <a:extLst>
                <a:ext uri="{FF2B5EF4-FFF2-40B4-BE49-F238E27FC236}">
                  <a16:creationId xmlns:a16="http://schemas.microsoft.com/office/drawing/2014/main" id="{C3B8DA67-2A6F-8E48-B6EA-BA4EB5662CC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72" y="1497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08" name="Equation" r:id="rId19" imgW="4978400" imgH="7607300" progId="Equation.3">
                    <p:embed/>
                  </p:oleObj>
                </mc:Choice>
                <mc:Fallback>
                  <p:oleObj name="Equation" r:id="rId19" imgW="4978400" imgH="7607300" progId="Equation.3">
                    <p:embed/>
                    <p:pic>
                      <p:nvPicPr>
                        <p:cNvPr id="13389" name="Object 68">
                          <a:extLst>
                            <a:ext uri="{FF2B5EF4-FFF2-40B4-BE49-F238E27FC236}">
                              <a16:creationId xmlns:a16="http://schemas.microsoft.com/office/drawing/2014/main" id="{C3B8DA67-2A6F-8E48-B6EA-BA4EB5662CC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1497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3079" name="Group 135">
            <a:extLst>
              <a:ext uri="{FF2B5EF4-FFF2-40B4-BE49-F238E27FC236}">
                <a16:creationId xmlns:a16="http://schemas.microsoft.com/office/drawing/2014/main" id="{70714AD9-C625-E547-BA36-6FE93B2B2819}"/>
              </a:ext>
            </a:extLst>
          </p:cNvPr>
          <p:cNvGrpSpPr>
            <a:grpSpLocks/>
          </p:cNvGrpSpPr>
          <p:nvPr/>
        </p:nvGrpSpPr>
        <p:grpSpPr bwMode="auto">
          <a:xfrm>
            <a:off x="8001000" y="2971800"/>
            <a:ext cx="1524000" cy="1905000"/>
            <a:chOff x="4368" y="1728"/>
            <a:chExt cx="960" cy="1200"/>
          </a:xfrm>
        </p:grpSpPr>
        <p:graphicFrame>
          <p:nvGraphicFramePr>
            <p:cNvPr id="13374" name="Object 114">
              <a:extLst>
                <a:ext uri="{FF2B5EF4-FFF2-40B4-BE49-F238E27FC236}">
                  <a16:creationId xmlns:a16="http://schemas.microsoft.com/office/drawing/2014/main" id="{3382474A-9575-5F48-B09F-38132D99199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8" y="1968"/>
            <a:ext cx="618" cy="7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09" name="BMP 图象" r:id="rId21" imgW="654050" imgH="800100" progId="Paint.Picture">
                    <p:embed/>
                  </p:oleObj>
                </mc:Choice>
                <mc:Fallback>
                  <p:oleObj name="BMP 图象" r:id="rId21" imgW="654050" imgH="800100" progId="Paint.Picture">
                    <p:embed/>
                    <p:pic>
                      <p:nvPicPr>
                        <p:cNvPr id="13374" name="Object 114">
                          <a:extLst>
                            <a:ext uri="{FF2B5EF4-FFF2-40B4-BE49-F238E27FC236}">
                              <a16:creationId xmlns:a16="http://schemas.microsoft.com/office/drawing/2014/main" id="{3382474A-9575-5F48-B09F-38132D99199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1968"/>
                          <a:ext cx="618" cy="7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75" name="Line 116">
              <a:extLst>
                <a:ext uri="{FF2B5EF4-FFF2-40B4-BE49-F238E27FC236}">
                  <a16:creationId xmlns:a16="http://schemas.microsoft.com/office/drawing/2014/main" id="{5EAB7E80-BFB0-3F4E-B0D0-1CE6FDEE9E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0" y="2208"/>
              <a:ext cx="576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76" name="Line 120">
              <a:extLst>
                <a:ext uri="{FF2B5EF4-FFF2-40B4-BE49-F238E27FC236}">
                  <a16:creationId xmlns:a16="http://schemas.microsoft.com/office/drawing/2014/main" id="{B339CBC4-4E9B-9240-A8E4-2F704A94B6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60" y="1824"/>
              <a:ext cx="288" cy="38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13377" name="Group 134">
              <a:extLst>
                <a:ext uri="{FF2B5EF4-FFF2-40B4-BE49-F238E27FC236}">
                  <a16:creationId xmlns:a16="http://schemas.microsoft.com/office/drawing/2014/main" id="{76D0E627-2075-0043-BF28-D7A76C081E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6" y="1728"/>
              <a:ext cx="144" cy="238"/>
              <a:chOff x="4896" y="1786"/>
              <a:chExt cx="144" cy="238"/>
            </a:xfrm>
          </p:grpSpPr>
          <p:sp>
            <p:nvSpPr>
              <p:cNvPr id="13385" name="Line 122">
                <a:extLst>
                  <a:ext uri="{FF2B5EF4-FFF2-40B4-BE49-F238E27FC236}">
                    <a16:creationId xmlns:a16="http://schemas.microsoft.com/office/drawing/2014/main" id="{F1417961-A450-BE42-9E59-E18A4E5818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96" y="1786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graphicFrame>
            <p:nvGraphicFramePr>
              <p:cNvPr id="13386" name="Object 123">
                <a:extLst>
                  <a:ext uri="{FF2B5EF4-FFF2-40B4-BE49-F238E27FC236}">
                    <a16:creationId xmlns:a16="http://schemas.microsoft.com/office/drawing/2014/main" id="{63723B1F-8DEE-4645-8B09-69841EFB95A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98" y="1816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7210" name="Equation" r:id="rId23" imgW="4978400" imgH="7607300" progId="Equation.3">
                      <p:embed/>
                    </p:oleObj>
                  </mc:Choice>
                  <mc:Fallback>
                    <p:oleObj name="Equation" r:id="rId23" imgW="4978400" imgH="7607300" progId="Equation.3">
                      <p:embed/>
                      <p:pic>
                        <p:nvPicPr>
                          <p:cNvPr id="13386" name="Object 123">
                            <a:extLst>
                              <a:ext uri="{FF2B5EF4-FFF2-40B4-BE49-F238E27FC236}">
                                <a16:creationId xmlns:a16="http://schemas.microsoft.com/office/drawing/2014/main" id="{63723B1F-8DEE-4645-8B09-69841EFB95A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98" y="1816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3378" name="Line 125">
              <a:extLst>
                <a:ext uri="{FF2B5EF4-FFF2-40B4-BE49-F238E27FC236}">
                  <a16:creationId xmlns:a16="http://schemas.microsoft.com/office/drawing/2014/main" id="{9EADD891-CA27-874A-B625-A670283D42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0" y="2208"/>
              <a:ext cx="384" cy="72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13379" name="Group 133">
              <a:extLst>
                <a:ext uri="{FF2B5EF4-FFF2-40B4-BE49-F238E27FC236}">
                  <a16:creationId xmlns:a16="http://schemas.microsoft.com/office/drawing/2014/main" id="{1B753323-2FA5-BA4F-8777-1BF12B51B9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4" y="2160"/>
              <a:ext cx="144" cy="192"/>
              <a:chOff x="5184" y="2160"/>
              <a:chExt cx="144" cy="192"/>
            </a:xfrm>
          </p:grpSpPr>
          <p:graphicFrame>
            <p:nvGraphicFramePr>
              <p:cNvPr id="13383" name="Object 118">
                <a:extLst>
                  <a:ext uri="{FF2B5EF4-FFF2-40B4-BE49-F238E27FC236}">
                    <a16:creationId xmlns:a16="http://schemas.microsoft.com/office/drawing/2014/main" id="{079ECDAA-E35A-1748-87BF-5AD8D422EE0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184" y="220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7211" name="Equation" r:id="rId25" imgW="5270500" imgH="5562600" progId="Equation.3">
                      <p:embed/>
                    </p:oleObj>
                  </mc:Choice>
                  <mc:Fallback>
                    <p:oleObj name="Equation" r:id="rId25" imgW="5270500" imgH="5562600" progId="Equation.3">
                      <p:embed/>
                      <p:pic>
                        <p:nvPicPr>
                          <p:cNvPr id="13383" name="Object 118">
                            <a:extLst>
                              <a:ext uri="{FF2B5EF4-FFF2-40B4-BE49-F238E27FC236}">
                                <a16:creationId xmlns:a16="http://schemas.microsoft.com/office/drawing/2014/main" id="{079ECDAA-E35A-1748-87BF-5AD8D422EE0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4" y="220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384" name="Line 129">
                <a:extLst>
                  <a:ext uri="{FF2B5EF4-FFF2-40B4-BE49-F238E27FC236}">
                    <a16:creationId xmlns:a16="http://schemas.microsoft.com/office/drawing/2014/main" id="{B37F8C52-15CB-514A-977B-4D43314861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84" y="216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3380" name="Group 132">
              <a:extLst>
                <a:ext uri="{FF2B5EF4-FFF2-40B4-BE49-F238E27FC236}">
                  <a16:creationId xmlns:a16="http://schemas.microsoft.com/office/drawing/2014/main" id="{5163F2BB-4F38-A342-BD1F-91DC64D3B7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44" y="2640"/>
              <a:ext cx="144" cy="200"/>
              <a:chOff x="4896" y="2640"/>
              <a:chExt cx="144" cy="200"/>
            </a:xfrm>
          </p:grpSpPr>
          <p:graphicFrame>
            <p:nvGraphicFramePr>
              <p:cNvPr id="13381" name="Object 127">
                <a:extLst>
                  <a:ext uri="{FF2B5EF4-FFF2-40B4-BE49-F238E27FC236}">
                    <a16:creationId xmlns:a16="http://schemas.microsoft.com/office/drawing/2014/main" id="{3F9F0A50-0FDA-0345-8095-4367649B04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96" y="2688"/>
              <a:ext cx="128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7212" name="Equation" r:id="rId27" imgW="4686300" imgH="5562600" progId="Equation.3">
                      <p:embed/>
                    </p:oleObj>
                  </mc:Choice>
                  <mc:Fallback>
                    <p:oleObj name="Equation" r:id="rId27" imgW="4686300" imgH="5562600" progId="Equation.3">
                      <p:embed/>
                      <p:pic>
                        <p:nvPicPr>
                          <p:cNvPr id="13381" name="Object 127">
                            <a:extLst>
                              <a:ext uri="{FF2B5EF4-FFF2-40B4-BE49-F238E27FC236}">
                                <a16:creationId xmlns:a16="http://schemas.microsoft.com/office/drawing/2014/main" id="{3F9F0A50-0FDA-0345-8095-4367649B04B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96" y="2688"/>
                            <a:ext cx="128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382" name="Line 130">
                <a:extLst>
                  <a:ext uri="{FF2B5EF4-FFF2-40B4-BE49-F238E27FC236}">
                    <a16:creationId xmlns:a16="http://schemas.microsoft.com/office/drawing/2014/main" id="{97870DA1-2E07-4C42-A49A-84AF259D57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96" y="264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3088" name="Group 144">
            <a:extLst>
              <a:ext uri="{FF2B5EF4-FFF2-40B4-BE49-F238E27FC236}">
                <a16:creationId xmlns:a16="http://schemas.microsoft.com/office/drawing/2014/main" id="{691D81F6-6896-3146-9F9B-DCAA5EF1ED00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2895601"/>
            <a:ext cx="762000" cy="519113"/>
            <a:chOff x="336" y="2016"/>
            <a:chExt cx="480" cy="327"/>
          </a:xfrm>
        </p:grpSpPr>
        <p:sp>
          <p:nvSpPr>
            <p:cNvPr id="13370" name="Text Box 69">
              <a:extLst>
                <a:ext uri="{FF2B5EF4-FFF2-40B4-BE49-F238E27FC236}">
                  <a16:creationId xmlns:a16="http://schemas.microsoft.com/office/drawing/2014/main" id="{B6C60890-7434-984A-8F3B-5C7F0A7E98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2016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称</a:t>
              </a:r>
            </a:p>
          </p:txBody>
        </p:sp>
        <p:grpSp>
          <p:nvGrpSpPr>
            <p:cNvPr id="13371" name="Group 142">
              <a:extLst>
                <a:ext uri="{FF2B5EF4-FFF2-40B4-BE49-F238E27FC236}">
                  <a16:creationId xmlns:a16="http://schemas.microsoft.com/office/drawing/2014/main" id="{35DFFF8E-8931-EB4A-B853-71572DCE5F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2" y="2104"/>
              <a:ext cx="144" cy="200"/>
              <a:chOff x="624" y="2104"/>
              <a:chExt cx="144" cy="200"/>
            </a:xfrm>
          </p:grpSpPr>
          <p:graphicFrame>
            <p:nvGraphicFramePr>
              <p:cNvPr id="13372" name="Object 70">
                <a:extLst>
                  <a:ext uri="{FF2B5EF4-FFF2-40B4-BE49-F238E27FC236}">
                    <a16:creationId xmlns:a16="http://schemas.microsoft.com/office/drawing/2014/main" id="{957BADAA-BC14-6F47-B250-730B58EFD6A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24" y="2152"/>
              <a:ext cx="128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7213" name="Equation" r:id="rId29" imgW="4686300" imgH="5562600" progId="Equation.3">
                      <p:embed/>
                    </p:oleObj>
                  </mc:Choice>
                  <mc:Fallback>
                    <p:oleObj name="Equation" r:id="rId29" imgW="4686300" imgH="5562600" progId="Equation.3">
                      <p:embed/>
                      <p:pic>
                        <p:nvPicPr>
                          <p:cNvPr id="13372" name="Object 70">
                            <a:extLst>
                              <a:ext uri="{FF2B5EF4-FFF2-40B4-BE49-F238E27FC236}">
                                <a16:creationId xmlns:a16="http://schemas.microsoft.com/office/drawing/2014/main" id="{957BADAA-BC14-6F47-B250-730B58EFD6A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4" y="2152"/>
                            <a:ext cx="128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373" name="Line 131">
                <a:extLst>
                  <a:ext uri="{FF2B5EF4-FFF2-40B4-BE49-F238E27FC236}">
                    <a16:creationId xmlns:a16="http://schemas.microsoft.com/office/drawing/2014/main" id="{A5E3ECCB-9D8D-9441-AA20-C77590269D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4" y="2104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3087" name="Group 143">
            <a:extLst>
              <a:ext uri="{FF2B5EF4-FFF2-40B4-BE49-F238E27FC236}">
                <a16:creationId xmlns:a16="http://schemas.microsoft.com/office/drawing/2014/main" id="{42BDB4BB-EFB2-524B-AF3C-E7AFCC830146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2971800"/>
            <a:ext cx="2438400" cy="446088"/>
            <a:chOff x="864" y="2064"/>
            <a:chExt cx="1536" cy="281"/>
          </a:xfrm>
        </p:grpSpPr>
        <p:graphicFrame>
          <p:nvGraphicFramePr>
            <p:cNvPr id="13367" name="Object 136">
              <a:extLst>
                <a:ext uri="{FF2B5EF4-FFF2-40B4-BE49-F238E27FC236}">
                  <a16:creationId xmlns:a16="http://schemas.microsoft.com/office/drawing/2014/main" id="{86641282-E910-604B-B6D1-87789EEE30E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64" y="2064"/>
            <a:ext cx="1536" cy="2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14" name="Equation" r:id="rId31" imgW="56172100" imgH="10236200" progId="Equation.3">
                    <p:embed/>
                  </p:oleObj>
                </mc:Choice>
                <mc:Fallback>
                  <p:oleObj name="Equation" r:id="rId31" imgW="56172100" imgH="10236200" progId="Equation.3">
                    <p:embed/>
                    <p:pic>
                      <p:nvPicPr>
                        <p:cNvPr id="13367" name="Object 136">
                          <a:extLst>
                            <a:ext uri="{FF2B5EF4-FFF2-40B4-BE49-F238E27FC236}">
                              <a16:creationId xmlns:a16="http://schemas.microsoft.com/office/drawing/2014/main" id="{86641282-E910-604B-B6D1-87789EEE30E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2064"/>
                          <a:ext cx="1536" cy="2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68" name="Line 137">
              <a:extLst>
                <a:ext uri="{FF2B5EF4-FFF2-40B4-BE49-F238E27FC236}">
                  <a16:creationId xmlns:a16="http://schemas.microsoft.com/office/drawing/2014/main" id="{DE6513D9-88EB-124B-9201-9BAFE56C8B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5" y="208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69" name="Line 138">
              <a:extLst>
                <a:ext uri="{FF2B5EF4-FFF2-40B4-BE49-F238E27FC236}">
                  <a16:creationId xmlns:a16="http://schemas.microsoft.com/office/drawing/2014/main" id="{254F9D66-9C5F-054D-A197-17613177AA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0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3089" name="Group 145">
            <a:extLst>
              <a:ext uri="{FF2B5EF4-FFF2-40B4-BE49-F238E27FC236}">
                <a16:creationId xmlns:a16="http://schemas.microsoft.com/office/drawing/2014/main" id="{25BE231A-8FD1-FD45-BF27-943402F3E912}"/>
              </a:ext>
            </a:extLst>
          </p:cNvPr>
          <p:cNvGrpSpPr>
            <a:grpSpLocks/>
          </p:cNvGrpSpPr>
          <p:nvPr/>
        </p:nvGrpSpPr>
        <p:grpSpPr bwMode="auto">
          <a:xfrm>
            <a:off x="3810001" y="3581401"/>
            <a:ext cx="1279525" cy="366713"/>
            <a:chOff x="1536" y="2425"/>
            <a:chExt cx="806" cy="231"/>
          </a:xfrm>
        </p:grpSpPr>
        <p:graphicFrame>
          <p:nvGraphicFramePr>
            <p:cNvPr id="13363" name="Object 74">
              <a:extLst>
                <a:ext uri="{FF2B5EF4-FFF2-40B4-BE49-F238E27FC236}">
                  <a16:creationId xmlns:a16="http://schemas.microsoft.com/office/drawing/2014/main" id="{3A965543-FF4C-B944-A426-39A8AEA76E9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56" y="2448"/>
            <a:ext cx="78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15" name="Equation" r:id="rId33" imgW="28676600" imgH="7607300" progId="Equation.3">
                    <p:embed/>
                  </p:oleObj>
                </mc:Choice>
                <mc:Fallback>
                  <p:oleObj name="Equation" r:id="rId33" imgW="28676600" imgH="7607300" progId="Equation.3">
                    <p:embed/>
                    <p:pic>
                      <p:nvPicPr>
                        <p:cNvPr id="13363" name="Object 74">
                          <a:extLst>
                            <a:ext uri="{FF2B5EF4-FFF2-40B4-BE49-F238E27FC236}">
                              <a16:creationId xmlns:a16="http://schemas.microsoft.com/office/drawing/2014/main" id="{3A965543-FF4C-B944-A426-39A8AEA76E9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6" y="2448"/>
                          <a:ext cx="78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64" name="Line 139">
              <a:extLst>
                <a:ext uri="{FF2B5EF4-FFF2-40B4-BE49-F238E27FC236}">
                  <a16:creationId xmlns:a16="http://schemas.microsoft.com/office/drawing/2014/main" id="{2687FC87-BEA6-3540-84CA-71562ABBA0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244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65" name="Line 140">
              <a:extLst>
                <a:ext uri="{FF2B5EF4-FFF2-40B4-BE49-F238E27FC236}">
                  <a16:creationId xmlns:a16="http://schemas.microsoft.com/office/drawing/2014/main" id="{7221FC52-2387-6E4F-AB06-06600D930D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8" y="244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66" name="Line 141">
              <a:extLst>
                <a:ext uri="{FF2B5EF4-FFF2-40B4-BE49-F238E27FC236}">
                  <a16:creationId xmlns:a16="http://schemas.microsoft.com/office/drawing/2014/main" id="{31F04C3E-C6AC-6543-B212-244DC5C7B7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8" y="242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3095" name="Group 151">
            <a:extLst>
              <a:ext uri="{FF2B5EF4-FFF2-40B4-BE49-F238E27FC236}">
                <a16:creationId xmlns:a16="http://schemas.microsoft.com/office/drawing/2014/main" id="{3236A399-0AD8-214E-A75E-4FCCB4F053F2}"/>
              </a:ext>
            </a:extLst>
          </p:cNvPr>
          <p:cNvGrpSpPr>
            <a:grpSpLocks/>
          </p:cNvGrpSpPr>
          <p:nvPr/>
        </p:nvGrpSpPr>
        <p:grpSpPr bwMode="auto">
          <a:xfrm>
            <a:off x="9220200" y="4357688"/>
            <a:ext cx="990600" cy="366712"/>
            <a:chOff x="4464" y="3216"/>
            <a:chExt cx="624" cy="231"/>
          </a:xfrm>
        </p:grpSpPr>
        <p:graphicFrame>
          <p:nvGraphicFramePr>
            <p:cNvPr id="13360" name="Object 147">
              <a:extLst>
                <a:ext uri="{FF2B5EF4-FFF2-40B4-BE49-F238E27FC236}">
                  <a16:creationId xmlns:a16="http://schemas.microsoft.com/office/drawing/2014/main" id="{155D41A6-78FC-C14A-8012-139A26B1EFB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4" y="3239"/>
            <a:ext cx="6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16" name="Equation" r:id="rId35" imgW="22821900" imgH="7607300" progId="Equation.3">
                    <p:embed/>
                  </p:oleObj>
                </mc:Choice>
                <mc:Fallback>
                  <p:oleObj name="Equation" r:id="rId35" imgW="22821900" imgH="7607300" progId="Equation.3">
                    <p:embed/>
                    <p:pic>
                      <p:nvPicPr>
                        <p:cNvPr id="13360" name="Object 147">
                          <a:extLst>
                            <a:ext uri="{FF2B5EF4-FFF2-40B4-BE49-F238E27FC236}">
                              <a16:creationId xmlns:a16="http://schemas.microsoft.com/office/drawing/2014/main" id="{155D41A6-78FC-C14A-8012-139A26B1EFB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3239"/>
                          <a:ext cx="62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61" name="Line 149">
              <a:extLst>
                <a:ext uri="{FF2B5EF4-FFF2-40B4-BE49-F238E27FC236}">
                  <a16:creationId xmlns:a16="http://schemas.microsoft.com/office/drawing/2014/main" id="{0B77A282-0C5A-EA4D-9017-F7F2FE8D23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4" y="3239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62" name="Line 150">
              <a:extLst>
                <a:ext uri="{FF2B5EF4-FFF2-40B4-BE49-F238E27FC236}">
                  <a16:creationId xmlns:a16="http://schemas.microsoft.com/office/drawing/2014/main" id="{D5228B61-2337-E24F-A0B1-8DC764A970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34" y="321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83097" name="Text Box 153">
            <a:extLst>
              <a:ext uri="{FF2B5EF4-FFF2-40B4-BE49-F238E27FC236}">
                <a16:creationId xmlns:a16="http://schemas.microsoft.com/office/drawing/2014/main" id="{AB106BE2-A719-7F4B-A75C-A0061986B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1850" y="4114801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引例中的力矩</a:t>
            </a:r>
          </a:p>
        </p:txBody>
      </p:sp>
      <p:grpSp>
        <p:nvGrpSpPr>
          <p:cNvPr id="83100" name="Group 156">
            <a:extLst>
              <a:ext uri="{FF2B5EF4-FFF2-40B4-BE49-F238E27FC236}">
                <a16:creationId xmlns:a16="http://schemas.microsoft.com/office/drawing/2014/main" id="{C2AFCA2D-B175-CD42-8A5B-393E16E92B15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4191000"/>
            <a:ext cx="1866900" cy="393700"/>
            <a:chOff x="1200" y="2976"/>
            <a:chExt cx="1176" cy="248"/>
          </a:xfrm>
        </p:grpSpPr>
        <p:graphicFrame>
          <p:nvGraphicFramePr>
            <p:cNvPr id="13356" name="Object 80">
              <a:extLst>
                <a:ext uri="{FF2B5EF4-FFF2-40B4-BE49-F238E27FC236}">
                  <a16:creationId xmlns:a16="http://schemas.microsoft.com/office/drawing/2014/main" id="{2E6CA6AF-4ABA-0C46-BC28-8E3A12C0F6A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00" y="3024"/>
            <a:ext cx="1165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17" name="Equation" r:id="rId37" imgW="42418000" imgH="7315200" progId="Equation.3">
                    <p:embed/>
                  </p:oleObj>
                </mc:Choice>
                <mc:Fallback>
                  <p:oleObj name="Equation" r:id="rId37" imgW="42418000" imgH="7315200" progId="Equation.3">
                    <p:embed/>
                    <p:pic>
                      <p:nvPicPr>
                        <p:cNvPr id="13356" name="Object 80">
                          <a:extLst>
                            <a:ext uri="{FF2B5EF4-FFF2-40B4-BE49-F238E27FC236}">
                              <a16:creationId xmlns:a16="http://schemas.microsoft.com/office/drawing/2014/main" id="{2E6CA6AF-4ABA-0C46-BC28-8E3A12C0F6A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3024"/>
                          <a:ext cx="1165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7" name="Line 97">
              <a:extLst>
                <a:ext uri="{FF2B5EF4-FFF2-40B4-BE49-F238E27FC236}">
                  <a16:creationId xmlns:a16="http://schemas.microsoft.com/office/drawing/2014/main" id="{3CE71637-3CD1-B847-ADA0-36EA105D0E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976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58" name="Line 154">
              <a:extLst>
                <a:ext uri="{FF2B5EF4-FFF2-40B4-BE49-F238E27FC236}">
                  <a16:creationId xmlns:a16="http://schemas.microsoft.com/office/drawing/2014/main" id="{9BFDFE3D-9FCD-ED4D-B022-9A9CC6FEA5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2976"/>
              <a:ext cx="20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59" name="Line 155">
              <a:extLst>
                <a:ext uri="{FF2B5EF4-FFF2-40B4-BE49-F238E27FC236}">
                  <a16:creationId xmlns:a16="http://schemas.microsoft.com/office/drawing/2014/main" id="{816888F1-3108-E143-A5EA-953E435932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2" y="297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83103" name="Text Box 159">
            <a:extLst>
              <a:ext uri="{FF2B5EF4-FFF2-40B4-BE49-F238E27FC236}">
                <a16:creationId xmlns:a16="http://schemas.microsoft.com/office/drawing/2014/main" id="{3D3BFA98-0A28-004B-B9C2-6AF170AFF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4791076"/>
            <a:ext cx="3902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右图三角形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面积</a:t>
            </a:r>
          </a:p>
        </p:txBody>
      </p:sp>
      <p:grpSp>
        <p:nvGrpSpPr>
          <p:cNvPr id="83105" name="Group 161">
            <a:extLst>
              <a:ext uri="{FF2B5EF4-FFF2-40B4-BE49-F238E27FC236}">
                <a16:creationId xmlns:a16="http://schemas.microsoft.com/office/drawing/2014/main" id="{64363EE4-B3E3-5F44-A13D-4590A17D17C3}"/>
              </a:ext>
            </a:extLst>
          </p:cNvPr>
          <p:cNvGrpSpPr>
            <a:grpSpLocks/>
          </p:cNvGrpSpPr>
          <p:nvPr/>
        </p:nvGrpSpPr>
        <p:grpSpPr bwMode="auto">
          <a:xfrm>
            <a:off x="6553201" y="4953000"/>
            <a:ext cx="1693863" cy="1320800"/>
            <a:chOff x="4290" y="1104"/>
            <a:chExt cx="1067" cy="832"/>
          </a:xfrm>
        </p:grpSpPr>
        <p:sp>
          <p:nvSpPr>
            <p:cNvPr id="13345" name="Line 162">
              <a:extLst>
                <a:ext uri="{FF2B5EF4-FFF2-40B4-BE49-F238E27FC236}">
                  <a16:creationId xmlns:a16="http://schemas.microsoft.com/office/drawing/2014/main" id="{2A4F4F82-ED9C-4340-AD2E-A66E5FBFAF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3" y="1104"/>
              <a:ext cx="574" cy="56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46" name="Line 163">
              <a:extLst>
                <a:ext uri="{FF2B5EF4-FFF2-40B4-BE49-F238E27FC236}">
                  <a16:creationId xmlns:a16="http://schemas.microsoft.com/office/drawing/2014/main" id="{86ED8A3E-3D14-DA4E-B9FC-0C89D037B6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90" y="1665"/>
              <a:ext cx="106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47" name="Line 164">
              <a:extLst>
                <a:ext uri="{FF2B5EF4-FFF2-40B4-BE49-F238E27FC236}">
                  <a16:creationId xmlns:a16="http://schemas.microsoft.com/office/drawing/2014/main" id="{728EB331-762E-AF4D-AC77-E33830BE02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90" y="1104"/>
              <a:ext cx="491" cy="561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48" name="Arc 165">
              <a:extLst>
                <a:ext uri="{FF2B5EF4-FFF2-40B4-BE49-F238E27FC236}">
                  <a16:creationId xmlns:a16="http://schemas.microsoft.com/office/drawing/2014/main" id="{F6EF6044-C50E-A94B-BA89-23E795757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0" y="1521"/>
              <a:ext cx="177" cy="139"/>
            </a:xfrm>
            <a:custGeom>
              <a:avLst/>
              <a:gdLst>
                <a:gd name="T0" fmla="*/ 118 w 21600"/>
                <a:gd name="T1" fmla="*/ 0 h 16116"/>
                <a:gd name="T2" fmla="*/ 177 w 21600"/>
                <a:gd name="T3" fmla="*/ 139 h 16116"/>
                <a:gd name="T4" fmla="*/ 0 w 21600"/>
                <a:gd name="T5" fmla="*/ 139 h 1611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6116" fill="none" extrusionOk="0">
                  <a:moveTo>
                    <a:pt x="14381" y="0"/>
                  </a:moveTo>
                  <a:cubicBezTo>
                    <a:pt x="18974" y="4098"/>
                    <a:pt x="21600" y="9960"/>
                    <a:pt x="21600" y="16116"/>
                  </a:cubicBezTo>
                </a:path>
                <a:path w="21600" h="16116" stroke="0" extrusionOk="0">
                  <a:moveTo>
                    <a:pt x="14381" y="0"/>
                  </a:moveTo>
                  <a:cubicBezTo>
                    <a:pt x="18974" y="4098"/>
                    <a:pt x="21600" y="9960"/>
                    <a:pt x="21600" y="16116"/>
                  </a:cubicBezTo>
                  <a:lnTo>
                    <a:pt x="0" y="16116"/>
                  </a:lnTo>
                  <a:lnTo>
                    <a:pt x="14381" y="0"/>
                  </a:lnTo>
                  <a:close/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3349" name="Object 166">
              <a:extLst>
                <a:ext uri="{FF2B5EF4-FFF2-40B4-BE49-F238E27FC236}">
                  <a16:creationId xmlns:a16="http://schemas.microsoft.com/office/drawing/2014/main" id="{55EFB36E-A679-D54B-8082-357F7356ADC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74" y="1419"/>
            <a:ext cx="167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18" name="Equation" r:id="rId39" imgW="2921000" imgH="4102100" progId="Equation.3">
                    <p:embed/>
                  </p:oleObj>
                </mc:Choice>
                <mc:Fallback>
                  <p:oleObj name="Equation" r:id="rId39" imgW="2921000" imgH="4102100" progId="Equation.3">
                    <p:embed/>
                    <p:pic>
                      <p:nvPicPr>
                        <p:cNvPr id="13349" name="Object 166">
                          <a:extLst>
                            <a:ext uri="{FF2B5EF4-FFF2-40B4-BE49-F238E27FC236}">
                              <a16:creationId xmlns:a16="http://schemas.microsoft.com/office/drawing/2014/main" id="{55EFB36E-A679-D54B-8082-357F7356ADC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74" y="1419"/>
                          <a:ext cx="167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3350" name="Group 167">
              <a:extLst>
                <a:ext uri="{FF2B5EF4-FFF2-40B4-BE49-F238E27FC236}">
                  <a16:creationId xmlns:a16="http://schemas.microsoft.com/office/drawing/2014/main" id="{0E815C5E-1681-3045-ADE9-468FAF83F2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1248"/>
              <a:ext cx="144" cy="200"/>
              <a:chOff x="4320" y="1248"/>
              <a:chExt cx="144" cy="200"/>
            </a:xfrm>
          </p:grpSpPr>
          <p:graphicFrame>
            <p:nvGraphicFramePr>
              <p:cNvPr id="13354" name="Object 168">
                <a:extLst>
                  <a:ext uri="{FF2B5EF4-FFF2-40B4-BE49-F238E27FC236}">
                    <a16:creationId xmlns:a16="http://schemas.microsoft.com/office/drawing/2014/main" id="{377896AE-6BF1-474F-A7BF-BD5B7D37277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20" y="129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7219" name="Equation" r:id="rId41" imgW="5270500" imgH="5562600" progId="Equation.3">
                      <p:embed/>
                    </p:oleObj>
                  </mc:Choice>
                  <mc:Fallback>
                    <p:oleObj name="Equation" r:id="rId41" imgW="5270500" imgH="5562600" progId="Equation.3">
                      <p:embed/>
                      <p:pic>
                        <p:nvPicPr>
                          <p:cNvPr id="13354" name="Object 168">
                            <a:extLst>
                              <a:ext uri="{FF2B5EF4-FFF2-40B4-BE49-F238E27FC236}">
                                <a16:creationId xmlns:a16="http://schemas.microsoft.com/office/drawing/2014/main" id="{377896AE-6BF1-474F-A7BF-BD5B7D37277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0" y="129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bg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355" name="Line 169">
                <a:extLst>
                  <a:ext uri="{FF2B5EF4-FFF2-40B4-BE49-F238E27FC236}">
                    <a16:creationId xmlns:a16="http://schemas.microsoft.com/office/drawing/2014/main" id="{642B8C84-9874-6441-B4C3-7FB8DD22EA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0" y="124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3351" name="Group 170">
              <a:extLst>
                <a:ext uri="{FF2B5EF4-FFF2-40B4-BE49-F238E27FC236}">
                  <a16:creationId xmlns:a16="http://schemas.microsoft.com/office/drawing/2014/main" id="{B57EE780-5F75-7047-8153-6734FB27F2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6" y="1702"/>
              <a:ext cx="144" cy="234"/>
              <a:chOff x="4656" y="1702"/>
              <a:chExt cx="144" cy="234"/>
            </a:xfrm>
          </p:grpSpPr>
          <p:graphicFrame>
            <p:nvGraphicFramePr>
              <p:cNvPr id="13352" name="Object 171">
                <a:extLst>
                  <a:ext uri="{FF2B5EF4-FFF2-40B4-BE49-F238E27FC236}">
                    <a16:creationId xmlns:a16="http://schemas.microsoft.com/office/drawing/2014/main" id="{8AC1DF6E-A207-1246-8723-C6BF13B0F75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64" y="1728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7220" name="Equation" r:id="rId43" imgW="4978400" imgH="7607300" progId="Equation.3">
                      <p:embed/>
                    </p:oleObj>
                  </mc:Choice>
                  <mc:Fallback>
                    <p:oleObj name="Equation" r:id="rId43" imgW="4978400" imgH="7607300" progId="Equation.3">
                      <p:embed/>
                      <p:pic>
                        <p:nvPicPr>
                          <p:cNvPr id="13352" name="Object 171">
                            <a:extLst>
                              <a:ext uri="{FF2B5EF4-FFF2-40B4-BE49-F238E27FC236}">
                                <a16:creationId xmlns:a16="http://schemas.microsoft.com/office/drawing/2014/main" id="{8AC1DF6E-A207-1246-8723-C6BF13B0F75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64" y="1728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bg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353" name="Line 172">
                <a:extLst>
                  <a:ext uri="{FF2B5EF4-FFF2-40B4-BE49-F238E27FC236}">
                    <a16:creationId xmlns:a16="http://schemas.microsoft.com/office/drawing/2014/main" id="{05401259-1D32-0145-9DF4-02D40C6C63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56" y="1702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83117" name="Group 173">
            <a:extLst>
              <a:ext uri="{FF2B5EF4-FFF2-40B4-BE49-F238E27FC236}">
                <a16:creationId xmlns:a16="http://schemas.microsoft.com/office/drawing/2014/main" id="{76AB2326-1F20-824B-B594-905A7A0CF407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5486400"/>
            <a:ext cx="1130300" cy="520700"/>
            <a:chOff x="4396" y="2352"/>
            <a:chExt cx="712" cy="328"/>
          </a:xfrm>
        </p:grpSpPr>
        <p:graphicFrame>
          <p:nvGraphicFramePr>
            <p:cNvPr id="13342" name="Object 174">
              <a:extLst>
                <a:ext uri="{FF2B5EF4-FFF2-40B4-BE49-F238E27FC236}">
                  <a16:creationId xmlns:a16="http://schemas.microsoft.com/office/drawing/2014/main" id="{AD47D12C-F6F2-054D-9EA6-A2E5CA4255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96" y="2352"/>
            <a:ext cx="712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221" name="Equation" r:id="rId45" imgW="26035000" imgH="12001500" progId="Equation.3">
                    <p:embed/>
                  </p:oleObj>
                </mc:Choice>
                <mc:Fallback>
                  <p:oleObj name="Equation" r:id="rId45" imgW="26035000" imgH="12001500" progId="Equation.3">
                    <p:embed/>
                    <p:pic>
                      <p:nvPicPr>
                        <p:cNvPr id="13342" name="Object 174">
                          <a:extLst>
                            <a:ext uri="{FF2B5EF4-FFF2-40B4-BE49-F238E27FC236}">
                              <a16:creationId xmlns:a16="http://schemas.microsoft.com/office/drawing/2014/main" id="{AD47D12C-F6F2-054D-9EA6-A2E5CA4255C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6" y="2352"/>
                          <a:ext cx="712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43" name="Line 175">
              <a:extLst>
                <a:ext uri="{FF2B5EF4-FFF2-40B4-BE49-F238E27FC236}">
                  <a16:creationId xmlns:a16="http://schemas.microsoft.com/office/drawing/2014/main" id="{1F457B34-4D15-134B-8989-F9575CABFA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97" y="240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44" name="Line 176">
              <a:extLst>
                <a:ext uri="{FF2B5EF4-FFF2-40B4-BE49-F238E27FC236}">
                  <a16:creationId xmlns:a16="http://schemas.microsoft.com/office/drawing/2014/main" id="{0165E4CD-5EBF-6143-B1DF-0D0BBE3B0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23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83121" name="Text Box 177">
            <a:extLst>
              <a:ext uri="{FF2B5EF4-FFF2-40B4-BE49-F238E27FC236}">
                <a16:creationId xmlns:a16="http://schemas.microsoft.com/office/drawing/2014/main" id="{0C2B463C-366E-B34A-B012-276BADCAC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725" y="5486401"/>
            <a:ext cx="717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</a:p>
        </p:txBody>
      </p:sp>
      <p:sp>
        <p:nvSpPr>
          <p:cNvPr id="83122" name="Line 178">
            <a:extLst>
              <a:ext uri="{FF2B5EF4-FFF2-40B4-BE49-F238E27FC236}">
                <a16:creationId xmlns:a16="http://schemas.microsoft.com/office/drawing/2014/main" id="{59DEC9B2-A09A-F048-814E-03C8BF3EC8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86200" y="6081714"/>
            <a:ext cx="1524000" cy="14286"/>
          </a:xfrm>
          <a:prstGeom prst="line">
            <a:avLst/>
          </a:prstGeom>
          <a:ln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9204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2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3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3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3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3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3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3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3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83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3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83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8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83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8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8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81" grpId="0" autoUpdateAnimBg="0"/>
      <p:bldP spid="82982" grpId="0" autoUpdateAnimBg="0"/>
      <p:bldP spid="83004" grpId="0" animBg="1" autoUpdateAnimBg="0"/>
      <p:bldP spid="83005" grpId="0" autoUpdateAnimBg="0"/>
      <p:bldP spid="83016" grpId="0" autoUpdateAnimBg="0"/>
      <p:bldP spid="83017" grpId="0" build="p" autoUpdateAnimBg="0"/>
      <p:bldP spid="83028" grpId="0" build="p" autoUpdateAnimBg="0" advAuto="0"/>
      <p:bldP spid="83035" grpId="0" autoUpdateAnimBg="0"/>
      <p:bldP spid="83039" grpId="0" build="p" autoUpdateAnimBg="0" advAuto="0"/>
      <p:bldP spid="83097" grpId="0" build="p" autoUpdateAnimBg="0"/>
      <p:bldP spid="83103" grpId="0" build="p" autoUpdateAnimBg="0"/>
      <p:bldP spid="83121" grpId="0" build="p" autoUpdateAnimBg="0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E3C8752C-B6CE-5346-94BC-8F4E75D20E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1600200" cy="5334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性质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83985" name="Text Box 17">
            <a:extLst>
              <a:ext uri="{FF2B5EF4-FFF2-40B4-BE49-F238E27FC236}">
                <a16:creationId xmlns:a16="http://schemas.microsoft.com/office/drawing/2014/main" id="{3613B26D-3D74-F140-A893-58740B712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6144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为非零向量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84006" name="Object 38">
            <a:extLst>
              <a:ext uri="{FF2B5EF4-FFF2-40B4-BE49-F238E27FC236}">
                <a16:creationId xmlns:a16="http://schemas.microsoft.com/office/drawing/2014/main" id="{0219BE0A-56EB-B84F-8043-005E0821D0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3390900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263" name="Equation" r:id="rId3" imgW="31889700" imgH="9359900" progId="Equation.3">
                  <p:embed/>
                </p:oleObj>
              </mc:Choice>
              <mc:Fallback>
                <p:oleObj name="Equation" r:id="rId3" imgW="31889700" imgH="9359900" progId="Equation.3">
                  <p:embed/>
                  <p:pic>
                    <p:nvPicPr>
                      <p:cNvPr id="84006" name="Object 38">
                        <a:extLst>
                          <a:ext uri="{FF2B5EF4-FFF2-40B4-BE49-F238E27FC236}">
                            <a16:creationId xmlns:a16="http://schemas.microsoft.com/office/drawing/2014/main" id="{0219BE0A-56EB-B84F-8043-005E0821D0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390900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009" name="Object 41">
            <a:extLst>
              <a:ext uri="{FF2B5EF4-FFF2-40B4-BE49-F238E27FC236}">
                <a16:creationId xmlns:a16="http://schemas.microsoft.com/office/drawing/2014/main" id="{8A020168-9830-334B-B270-ED3B5352F2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13500" y="3352800"/>
          <a:ext cx="1892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264" name="Equation" r:id="rId5" imgW="43599100" imgH="10236200" progId="Equation.3">
                  <p:embed/>
                </p:oleObj>
              </mc:Choice>
              <mc:Fallback>
                <p:oleObj name="Equation" r:id="rId5" imgW="43599100" imgH="10236200" progId="Equation.3">
                  <p:embed/>
                  <p:pic>
                    <p:nvPicPr>
                      <p:cNvPr id="84009" name="Object 41">
                        <a:extLst>
                          <a:ext uri="{FF2B5EF4-FFF2-40B4-BE49-F238E27FC236}">
                            <a16:creationId xmlns:a16="http://schemas.microsoft.com/office/drawing/2014/main" id="{8A020168-9830-334B-B270-ED3B5352F2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0" y="3352800"/>
                        <a:ext cx="1892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7" name="Line 19">
            <a:extLst>
              <a:ext uri="{FF2B5EF4-FFF2-40B4-BE49-F238E27FC236}">
                <a16:creationId xmlns:a16="http://schemas.microsoft.com/office/drawing/2014/main" id="{53FE59D0-D88A-2344-B654-CE088D88A06F}"/>
              </a:ext>
            </a:extLst>
          </p:cNvPr>
          <p:cNvSpPr>
            <a:spLocks noChangeShapeType="1"/>
          </p:cNvSpPr>
          <p:nvPr/>
        </p:nvSpPr>
        <p:spPr bwMode="auto">
          <a:xfrm>
            <a:off x="7270750" y="1828800"/>
            <a:ext cx="7302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3988" name="Line 20">
            <a:extLst>
              <a:ext uri="{FF2B5EF4-FFF2-40B4-BE49-F238E27FC236}">
                <a16:creationId xmlns:a16="http://schemas.microsoft.com/office/drawing/2014/main" id="{F42BB9C6-CFAE-0343-9C8E-B5971D0474F0}"/>
              </a:ext>
            </a:extLst>
          </p:cNvPr>
          <p:cNvSpPr>
            <a:spLocks noChangeShapeType="1"/>
          </p:cNvSpPr>
          <p:nvPr/>
        </p:nvSpPr>
        <p:spPr bwMode="auto">
          <a:xfrm>
            <a:off x="7270750" y="1943100"/>
            <a:ext cx="7302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4004" name="Line 36">
            <a:extLst>
              <a:ext uri="{FF2B5EF4-FFF2-40B4-BE49-F238E27FC236}">
                <a16:creationId xmlns:a16="http://schemas.microsoft.com/office/drawing/2014/main" id="{D381285B-25DF-5A45-997F-BC70AB467A0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3525838"/>
            <a:ext cx="7302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4005" name="Line 37">
            <a:extLst>
              <a:ext uri="{FF2B5EF4-FFF2-40B4-BE49-F238E27FC236}">
                <a16:creationId xmlns:a16="http://schemas.microsoft.com/office/drawing/2014/main" id="{60251A6A-1196-8A4A-978E-231B26E318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3632200"/>
            <a:ext cx="7302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4011" name="Line 43">
            <a:extLst>
              <a:ext uri="{FF2B5EF4-FFF2-40B4-BE49-F238E27FC236}">
                <a16:creationId xmlns:a16="http://schemas.microsoft.com/office/drawing/2014/main" id="{45EE1514-5CCE-9542-9CE3-05FB25236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8200" y="3525838"/>
            <a:ext cx="7302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4012" name="Line 44">
            <a:extLst>
              <a:ext uri="{FF2B5EF4-FFF2-40B4-BE49-F238E27FC236}">
                <a16:creationId xmlns:a16="http://schemas.microsoft.com/office/drawing/2014/main" id="{8AB421EF-7FC8-5B4B-97AA-180DDA2AD650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8200" y="3629025"/>
            <a:ext cx="7302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4348" name="Group 164">
            <a:extLst>
              <a:ext uri="{FF2B5EF4-FFF2-40B4-BE49-F238E27FC236}">
                <a16:creationId xmlns:a16="http://schemas.microsoft.com/office/drawing/2014/main" id="{C7F67D88-CC56-C744-84A2-C32FA2486B89}"/>
              </a:ext>
            </a:extLst>
          </p:cNvPr>
          <p:cNvGrpSpPr>
            <a:grpSpLocks/>
          </p:cNvGrpSpPr>
          <p:nvPr/>
        </p:nvGrpSpPr>
        <p:grpSpPr bwMode="auto">
          <a:xfrm>
            <a:off x="2292350" y="1117600"/>
            <a:ext cx="1244600" cy="406400"/>
            <a:chOff x="484" y="704"/>
            <a:chExt cx="784" cy="256"/>
          </a:xfrm>
        </p:grpSpPr>
        <p:graphicFrame>
          <p:nvGraphicFramePr>
            <p:cNvPr id="14440" name="Object 14">
              <a:extLst>
                <a:ext uri="{FF2B5EF4-FFF2-40B4-BE49-F238E27FC236}">
                  <a16:creationId xmlns:a16="http://schemas.microsoft.com/office/drawing/2014/main" id="{A8D6A5F2-75CE-0E4C-95E2-DE54A0B89F7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4" y="704"/>
            <a:ext cx="78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65" name="Equation" r:id="rId7" imgW="28676600" imgH="9359900" progId="Equation.3">
                    <p:embed/>
                  </p:oleObj>
                </mc:Choice>
                <mc:Fallback>
                  <p:oleObj name="Equation" r:id="rId7" imgW="28676600" imgH="9359900" progId="Equation.3">
                    <p:embed/>
                    <p:pic>
                      <p:nvPicPr>
                        <p:cNvPr id="14440" name="Object 14">
                          <a:extLst>
                            <a:ext uri="{FF2B5EF4-FFF2-40B4-BE49-F238E27FC236}">
                              <a16:creationId xmlns:a16="http://schemas.microsoft.com/office/drawing/2014/main" id="{A8D6A5F2-75CE-0E4C-95E2-DE54A0B89F7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" y="704"/>
                          <a:ext cx="78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41" name="Line 80">
              <a:extLst>
                <a:ext uri="{FF2B5EF4-FFF2-40B4-BE49-F238E27FC236}">
                  <a16:creationId xmlns:a16="http://schemas.microsoft.com/office/drawing/2014/main" id="{CFA4129C-4AFB-F54F-817A-12D7F5C094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72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42" name="Line 81">
              <a:extLst>
                <a:ext uri="{FF2B5EF4-FFF2-40B4-BE49-F238E27FC236}">
                  <a16:creationId xmlns:a16="http://schemas.microsoft.com/office/drawing/2014/main" id="{43C49527-2650-2B40-AE5D-07CCFD4335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9" y="72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055" name="Group 87">
            <a:extLst>
              <a:ext uri="{FF2B5EF4-FFF2-40B4-BE49-F238E27FC236}">
                <a16:creationId xmlns:a16="http://schemas.microsoft.com/office/drawing/2014/main" id="{1A1CE7F3-035C-8F4C-B23D-02E9CF6ED49B}"/>
              </a:ext>
            </a:extLst>
          </p:cNvPr>
          <p:cNvGrpSpPr>
            <a:grpSpLocks/>
          </p:cNvGrpSpPr>
          <p:nvPr/>
        </p:nvGrpSpPr>
        <p:grpSpPr bwMode="auto">
          <a:xfrm>
            <a:off x="3619500" y="1054100"/>
            <a:ext cx="495300" cy="393700"/>
            <a:chOff x="1224" y="672"/>
            <a:chExt cx="312" cy="248"/>
          </a:xfrm>
        </p:grpSpPr>
        <p:graphicFrame>
          <p:nvGraphicFramePr>
            <p:cNvPr id="14438" name="Object 15">
              <a:extLst>
                <a:ext uri="{FF2B5EF4-FFF2-40B4-BE49-F238E27FC236}">
                  <a16:creationId xmlns:a16="http://schemas.microsoft.com/office/drawing/2014/main" id="{283B14E2-C90F-2A43-9E24-17FE4BABB79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24" y="720"/>
            <a:ext cx="31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66" name="Equation" r:id="rId9" imgW="11404600" imgH="7315200" progId="Equation.3">
                    <p:embed/>
                  </p:oleObj>
                </mc:Choice>
                <mc:Fallback>
                  <p:oleObj name="Equation" r:id="rId9" imgW="11404600" imgH="7315200" progId="Equation.3">
                    <p:embed/>
                    <p:pic>
                      <p:nvPicPr>
                        <p:cNvPr id="14438" name="Object 15">
                          <a:extLst>
                            <a:ext uri="{FF2B5EF4-FFF2-40B4-BE49-F238E27FC236}">
                              <a16:creationId xmlns:a16="http://schemas.microsoft.com/office/drawing/2014/main" id="{283B14E2-C90F-2A43-9E24-17FE4BABB79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4" y="720"/>
                          <a:ext cx="31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39" name="Line 82">
              <a:extLst>
                <a:ext uri="{FF2B5EF4-FFF2-40B4-BE49-F238E27FC236}">
                  <a16:creationId xmlns:a16="http://schemas.microsoft.com/office/drawing/2014/main" id="{FE1D8EDE-1336-144B-95EF-08B3DFB0AA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67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056" name="Group 88">
            <a:extLst>
              <a:ext uri="{FF2B5EF4-FFF2-40B4-BE49-F238E27FC236}">
                <a16:creationId xmlns:a16="http://schemas.microsoft.com/office/drawing/2014/main" id="{AA542F6E-835C-3B4F-80F8-1ED33FF482F8}"/>
              </a:ext>
            </a:extLst>
          </p:cNvPr>
          <p:cNvGrpSpPr>
            <a:grpSpLocks/>
          </p:cNvGrpSpPr>
          <p:nvPr/>
        </p:nvGrpSpPr>
        <p:grpSpPr bwMode="auto">
          <a:xfrm>
            <a:off x="2292350" y="1651000"/>
            <a:ext cx="1231900" cy="482600"/>
            <a:chOff x="384" y="1152"/>
            <a:chExt cx="776" cy="304"/>
          </a:xfrm>
        </p:grpSpPr>
        <p:graphicFrame>
          <p:nvGraphicFramePr>
            <p:cNvPr id="14435" name="Object 16">
              <a:extLst>
                <a:ext uri="{FF2B5EF4-FFF2-40B4-BE49-F238E27FC236}">
                  <a16:creationId xmlns:a16="http://schemas.microsoft.com/office/drawing/2014/main" id="{BF66422C-029C-9D45-9B1F-1F4CBAF1893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" y="1200"/>
            <a:ext cx="77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67" name="Equation" r:id="rId11" imgW="28384500" imgH="9359900" progId="Equation.3">
                    <p:embed/>
                  </p:oleObj>
                </mc:Choice>
                <mc:Fallback>
                  <p:oleObj name="Equation" r:id="rId11" imgW="28384500" imgH="9359900" progId="Equation.3">
                    <p:embed/>
                    <p:pic>
                      <p:nvPicPr>
                        <p:cNvPr id="14435" name="Object 16">
                          <a:extLst>
                            <a:ext uri="{FF2B5EF4-FFF2-40B4-BE49-F238E27FC236}">
                              <a16:creationId xmlns:a16="http://schemas.microsoft.com/office/drawing/2014/main" id="{BF66422C-029C-9D45-9B1F-1F4CBAF1893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1200"/>
                          <a:ext cx="77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36" name="Line 83">
              <a:extLst>
                <a:ext uri="{FF2B5EF4-FFF2-40B4-BE49-F238E27FC236}">
                  <a16:creationId xmlns:a16="http://schemas.microsoft.com/office/drawing/2014/main" id="{FF599C5D-5F98-B943-9C7E-7F0C9975BE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" y="120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37" name="Line 84">
              <a:extLst>
                <a:ext uri="{FF2B5EF4-FFF2-40B4-BE49-F238E27FC236}">
                  <a16:creationId xmlns:a16="http://schemas.microsoft.com/office/drawing/2014/main" id="{72082BEF-267E-0D48-845E-E898859E67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11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067" name="Group 99">
            <a:extLst>
              <a:ext uri="{FF2B5EF4-FFF2-40B4-BE49-F238E27FC236}">
                <a16:creationId xmlns:a16="http://schemas.microsoft.com/office/drawing/2014/main" id="{A159DBD2-CD65-4848-A456-E6E1ED9615ED}"/>
              </a:ext>
            </a:extLst>
          </p:cNvPr>
          <p:cNvGrpSpPr>
            <a:grpSpLocks/>
          </p:cNvGrpSpPr>
          <p:nvPr/>
        </p:nvGrpSpPr>
        <p:grpSpPr bwMode="auto">
          <a:xfrm>
            <a:off x="5943600" y="1687514"/>
            <a:ext cx="1257300" cy="371475"/>
            <a:chOff x="816" y="1654"/>
            <a:chExt cx="792" cy="234"/>
          </a:xfrm>
        </p:grpSpPr>
        <p:graphicFrame>
          <p:nvGraphicFramePr>
            <p:cNvPr id="14431" name="Object 18">
              <a:extLst>
                <a:ext uri="{FF2B5EF4-FFF2-40B4-BE49-F238E27FC236}">
                  <a16:creationId xmlns:a16="http://schemas.microsoft.com/office/drawing/2014/main" id="{9C3FF7CA-DE94-D347-9AAC-CB7549E0D6E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1680"/>
            <a:ext cx="792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68" name="Equation" r:id="rId13" imgW="28968700" imgH="7607300" progId="Equation.3">
                    <p:embed/>
                  </p:oleObj>
                </mc:Choice>
                <mc:Fallback>
                  <p:oleObj name="Equation" r:id="rId13" imgW="28968700" imgH="7607300" progId="Equation.3">
                    <p:embed/>
                    <p:pic>
                      <p:nvPicPr>
                        <p:cNvPr id="14431" name="Object 18">
                          <a:extLst>
                            <a:ext uri="{FF2B5EF4-FFF2-40B4-BE49-F238E27FC236}">
                              <a16:creationId xmlns:a16="http://schemas.microsoft.com/office/drawing/2014/main" id="{9C3FF7CA-DE94-D347-9AAC-CB7549E0D6E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1680"/>
                          <a:ext cx="792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32" name="Line 85">
              <a:extLst>
                <a:ext uri="{FF2B5EF4-FFF2-40B4-BE49-F238E27FC236}">
                  <a16:creationId xmlns:a16="http://schemas.microsoft.com/office/drawing/2014/main" id="{4666C30E-F944-7144-8257-8FE1ADB858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16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33" name="Line 89">
              <a:extLst>
                <a:ext uri="{FF2B5EF4-FFF2-40B4-BE49-F238E27FC236}">
                  <a16:creationId xmlns:a16="http://schemas.microsoft.com/office/drawing/2014/main" id="{726F61E0-D086-404F-A9C0-B6E093AB72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165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34" name="Line 90">
              <a:extLst>
                <a:ext uri="{FF2B5EF4-FFF2-40B4-BE49-F238E27FC236}">
                  <a16:creationId xmlns:a16="http://schemas.microsoft.com/office/drawing/2014/main" id="{E6DA6DAB-AF5B-7945-AB30-8BC344FD45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165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068" name="Group 100">
            <a:extLst>
              <a:ext uri="{FF2B5EF4-FFF2-40B4-BE49-F238E27FC236}">
                <a16:creationId xmlns:a16="http://schemas.microsoft.com/office/drawing/2014/main" id="{0AEDBCB8-7CC1-1B40-AFCC-CFA19199DE02}"/>
              </a:ext>
            </a:extLst>
          </p:cNvPr>
          <p:cNvGrpSpPr>
            <a:grpSpLocks/>
          </p:cNvGrpSpPr>
          <p:nvPr/>
        </p:nvGrpSpPr>
        <p:grpSpPr bwMode="auto">
          <a:xfrm>
            <a:off x="8101014" y="1600201"/>
            <a:ext cx="890587" cy="544513"/>
            <a:chOff x="2688" y="1593"/>
            <a:chExt cx="561" cy="343"/>
          </a:xfrm>
        </p:grpSpPr>
        <p:graphicFrame>
          <p:nvGraphicFramePr>
            <p:cNvPr id="14427" name="Object 22">
              <a:extLst>
                <a:ext uri="{FF2B5EF4-FFF2-40B4-BE49-F238E27FC236}">
                  <a16:creationId xmlns:a16="http://schemas.microsoft.com/office/drawing/2014/main" id="{C7EBEE92-D025-8C4E-81A5-D2CF39841FC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88" y="1680"/>
            <a:ext cx="56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69" name="Equation" r:id="rId15" imgW="20485100" imgH="9359900" progId="Equation.3">
                    <p:embed/>
                  </p:oleObj>
                </mc:Choice>
                <mc:Fallback>
                  <p:oleObj name="Equation" r:id="rId15" imgW="20485100" imgH="9359900" progId="Equation.3">
                    <p:embed/>
                    <p:pic>
                      <p:nvPicPr>
                        <p:cNvPr id="14427" name="Object 22">
                          <a:extLst>
                            <a:ext uri="{FF2B5EF4-FFF2-40B4-BE49-F238E27FC236}">
                              <a16:creationId xmlns:a16="http://schemas.microsoft.com/office/drawing/2014/main" id="{C7EBEE92-D025-8C4E-81A5-D2CF39841FC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1680"/>
                          <a:ext cx="56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28" name="Text Box 23">
              <a:extLst>
                <a:ext uri="{FF2B5EF4-FFF2-40B4-BE49-F238E27FC236}">
                  <a16:creationId xmlns:a16="http://schemas.microsoft.com/office/drawing/2014/main" id="{57F44CDF-0AF7-C147-9B7C-E649BDE8F9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1593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dirty="0">
                  <a:solidFill>
                    <a:srgbClr val="000000"/>
                  </a:solidFill>
                  <a:ea typeface="黑体" panose="02010609060101010101" pitchFamily="49" charset="-122"/>
                  <a:sym typeface="Symbol" pitchFamily="2" charset="2"/>
                </a:rPr>
                <a:t>∥</a:t>
              </a:r>
            </a:p>
          </p:txBody>
        </p:sp>
        <p:sp>
          <p:nvSpPr>
            <p:cNvPr id="14429" name="Line 91">
              <a:extLst>
                <a:ext uri="{FF2B5EF4-FFF2-40B4-BE49-F238E27FC236}">
                  <a16:creationId xmlns:a16="http://schemas.microsoft.com/office/drawing/2014/main" id="{A9DE2ECD-D694-BB43-9033-288E6B5CC0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16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30" name="Line 92">
              <a:extLst>
                <a:ext uri="{FF2B5EF4-FFF2-40B4-BE49-F238E27FC236}">
                  <a16:creationId xmlns:a16="http://schemas.microsoft.com/office/drawing/2014/main" id="{EF949BD7-4060-DF4C-8B7B-1233CC1D8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5" y="165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074" name="Group 106">
            <a:extLst>
              <a:ext uri="{FF2B5EF4-FFF2-40B4-BE49-F238E27FC236}">
                <a16:creationId xmlns:a16="http://schemas.microsoft.com/office/drawing/2014/main" id="{83EE31EC-2FE0-B448-8ED6-7D410AA3BE58}"/>
              </a:ext>
            </a:extLst>
          </p:cNvPr>
          <p:cNvGrpSpPr>
            <a:grpSpLocks/>
          </p:cNvGrpSpPr>
          <p:nvPr/>
        </p:nvGrpSpPr>
        <p:grpSpPr bwMode="auto">
          <a:xfrm>
            <a:off x="3431704" y="2276872"/>
            <a:ext cx="2552700" cy="444500"/>
            <a:chOff x="1536" y="2016"/>
            <a:chExt cx="1608" cy="280"/>
          </a:xfrm>
        </p:grpSpPr>
        <p:graphicFrame>
          <p:nvGraphicFramePr>
            <p:cNvPr id="14422" name="Object 25">
              <a:extLst>
                <a:ext uri="{FF2B5EF4-FFF2-40B4-BE49-F238E27FC236}">
                  <a16:creationId xmlns:a16="http://schemas.microsoft.com/office/drawing/2014/main" id="{6EC62299-E35C-CA4B-B1FC-77D2239BE37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36" y="2016"/>
            <a:ext cx="160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0" name="Equation" r:id="rId17" imgW="58801000" imgH="10236200" progId="Equation.3">
                    <p:embed/>
                  </p:oleObj>
                </mc:Choice>
                <mc:Fallback>
                  <p:oleObj name="Equation" r:id="rId17" imgW="58801000" imgH="10236200" progId="Equation.3">
                    <p:embed/>
                    <p:pic>
                      <p:nvPicPr>
                        <p:cNvPr id="14422" name="Object 25">
                          <a:extLst>
                            <a:ext uri="{FF2B5EF4-FFF2-40B4-BE49-F238E27FC236}">
                              <a16:creationId xmlns:a16="http://schemas.microsoft.com/office/drawing/2014/main" id="{6EC62299-E35C-CA4B-B1FC-77D2239BE37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2016"/>
                          <a:ext cx="160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23" name="Line 93">
              <a:extLst>
                <a:ext uri="{FF2B5EF4-FFF2-40B4-BE49-F238E27FC236}">
                  <a16:creationId xmlns:a16="http://schemas.microsoft.com/office/drawing/2014/main" id="{A36FA8D4-7F54-0D42-B365-120EA67367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3" y="20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24" name="Line 94">
              <a:extLst>
                <a:ext uri="{FF2B5EF4-FFF2-40B4-BE49-F238E27FC236}">
                  <a16:creationId xmlns:a16="http://schemas.microsoft.com/office/drawing/2014/main" id="{F93DFC1A-BDC0-A84C-BE30-B7C6D3F663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0" y="201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25" name="Line 95">
              <a:extLst>
                <a:ext uri="{FF2B5EF4-FFF2-40B4-BE49-F238E27FC236}">
                  <a16:creationId xmlns:a16="http://schemas.microsoft.com/office/drawing/2014/main" id="{E7725831-9B46-384B-8388-00B0C532D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201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26" name="Line 96">
              <a:extLst>
                <a:ext uri="{FF2B5EF4-FFF2-40B4-BE49-F238E27FC236}">
                  <a16:creationId xmlns:a16="http://schemas.microsoft.com/office/drawing/2014/main" id="{8DD4A87F-2D61-6F40-AFB5-810AC63AE8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201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069" name="Group 101">
            <a:extLst>
              <a:ext uri="{FF2B5EF4-FFF2-40B4-BE49-F238E27FC236}">
                <a16:creationId xmlns:a16="http://schemas.microsoft.com/office/drawing/2014/main" id="{3F9C4B66-4158-1642-AB25-CE2CC384EE31}"/>
              </a:ext>
            </a:extLst>
          </p:cNvPr>
          <p:cNvGrpSpPr>
            <a:grpSpLocks/>
          </p:cNvGrpSpPr>
          <p:nvPr/>
        </p:nvGrpSpPr>
        <p:grpSpPr bwMode="auto">
          <a:xfrm>
            <a:off x="9372600" y="3265488"/>
            <a:ext cx="890588" cy="544512"/>
            <a:chOff x="2688" y="1593"/>
            <a:chExt cx="561" cy="343"/>
          </a:xfrm>
        </p:grpSpPr>
        <p:graphicFrame>
          <p:nvGraphicFramePr>
            <p:cNvPr id="14418" name="Object 102">
              <a:extLst>
                <a:ext uri="{FF2B5EF4-FFF2-40B4-BE49-F238E27FC236}">
                  <a16:creationId xmlns:a16="http://schemas.microsoft.com/office/drawing/2014/main" id="{442CB72E-F8DF-7243-9C8D-5C035F1DA9D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88" y="1680"/>
            <a:ext cx="56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1" name="Equation" r:id="rId19" imgW="20485100" imgH="9359900" progId="Equation.3">
                    <p:embed/>
                  </p:oleObj>
                </mc:Choice>
                <mc:Fallback>
                  <p:oleObj name="Equation" r:id="rId19" imgW="20485100" imgH="9359900" progId="Equation.3">
                    <p:embed/>
                    <p:pic>
                      <p:nvPicPr>
                        <p:cNvPr id="14418" name="Object 102">
                          <a:extLst>
                            <a:ext uri="{FF2B5EF4-FFF2-40B4-BE49-F238E27FC236}">
                              <a16:creationId xmlns:a16="http://schemas.microsoft.com/office/drawing/2014/main" id="{442CB72E-F8DF-7243-9C8D-5C035F1DA9D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1680"/>
                          <a:ext cx="56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19" name="Text Box 103">
              <a:extLst>
                <a:ext uri="{FF2B5EF4-FFF2-40B4-BE49-F238E27FC236}">
                  <a16:creationId xmlns:a16="http://schemas.microsoft.com/office/drawing/2014/main" id="{171AA19A-6D2B-AA46-B6BE-2CD063D5AE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1593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ea typeface="黑体" panose="02010609060101010101" pitchFamily="49" charset="-122"/>
                  <a:sym typeface="Symbol" pitchFamily="2" charset="2"/>
                </a:rPr>
                <a:t>∥</a:t>
              </a:r>
            </a:p>
          </p:txBody>
        </p:sp>
        <p:sp>
          <p:nvSpPr>
            <p:cNvPr id="14420" name="Line 104">
              <a:extLst>
                <a:ext uri="{FF2B5EF4-FFF2-40B4-BE49-F238E27FC236}">
                  <a16:creationId xmlns:a16="http://schemas.microsoft.com/office/drawing/2014/main" id="{9F9A6D7B-8E78-A043-9F78-05C97EF8DE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16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21" name="Line 105">
              <a:extLst>
                <a:ext uri="{FF2B5EF4-FFF2-40B4-BE49-F238E27FC236}">
                  <a16:creationId xmlns:a16="http://schemas.microsoft.com/office/drawing/2014/main" id="{C29E5FB3-F522-0741-A004-A4AD575966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5" y="165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082" name="Group 114">
            <a:extLst>
              <a:ext uri="{FF2B5EF4-FFF2-40B4-BE49-F238E27FC236}">
                <a16:creationId xmlns:a16="http://schemas.microsoft.com/office/drawing/2014/main" id="{A5EB592F-F222-CF48-AD54-82890F3E5A55}"/>
              </a:ext>
            </a:extLst>
          </p:cNvPr>
          <p:cNvGrpSpPr>
            <a:grpSpLocks/>
          </p:cNvGrpSpPr>
          <p:nvPr/>
        </p:nvGrpSpPr>
        <p:grpSpPr bwMode="auto">
          <a:xfrm>
            <a:off x="2743201" y="2844800"/>
            <a:ext cx="1293813" cy="368300"/>
            <a:chOff x="929" y="2352"/>
            <a:chExt cx="815" cy="232"/>
          </a:xfrm>
        </p:grpSpPr>
        <p:graphicFrame>
          <p:nvGraphicFramePr>
            <p:cNvPr id="14414" name="Object 27">
              <a:extLst>
                <a:ext uri="{FF2B5EF4-FFF2-40B4-BE49-F238E27FC236}">
                  <a16:creationId xmlns:a16="http://schemas.microsoft.com/office/drawing/2014/main" id="{929C8F19-714C-B64B-AA32-0C604243E46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52" y="2376"/>
            <a:ext cx="792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2" name="Equation" r:id="rId21" imgW="28968700" imgH="7607300" progId="Equation.3">
                    <p:embed/>
                  </p:oleObj>
                </mc:Choice>
                <mc:Fallback>
                  <p:oleObj name="Equation" r:id="rId21" imgW="28968700" imgH="7607300" progId="Equation.3">
                    <p:embed/>
                    <p:pic>
                      <p:nvPicPr>
                        <p:cNvPr id="14414" name="Object 27">
                          <a:extLst>
                            <a:ext uri="{FF2B5EF4-FFF2-40B4-BE49-F238E27FC236}">
                              <a16:creationId xmlns:a16="http://schemas.microsoft.com/office/drawing/2014/main" id="{929C8F19-714C-B64B-AA32-0C604243E46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2" y="2376"/>
                          <a:ext cx="792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15" name="Line 97">
              <a:extLst>
                <a:ext uri="{FF2B5EF4-FFF2-40B4-BE49-F238E27FC236}">
                  <a16:creationId xmlns:a16="http://schemas.microsoft.com/office/drawing/2014/main" id="{FAA55752-53EA-9C46-A35A-77C6BAF878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" y="23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16" name="Line 98">
              <a:extLst>
                <a:ext uri="{FF2B5EF4-FFF2-40B4-BE49-F238E27FC236}">
                  <a16:creationId xmlns:a16="http://schemas.microsoft.com/office/drawing/2014/main" id="{20C16829-53A1-E547-BC06-4334BA20B5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23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17" name="Line 107">
              <a:extLst>
                <a:ext uri="{FF2B5EF4-FFF2-40B4-BE49-F238E27FC236}">
                  <a16:creationId xmlns:a16="http://schemas.microsoft.com/office/drawing/2014/main" id="{57A3BF20-4DF5-804B-87E5-F0F047C7C6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23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083" name="Group 115">
            <a:extLst>
              <a:ext uri="{FF2B5EF4-FFF2-40B4-BE49-F238E27FC236}">
                <a16:creationId xmlns:a16="http://schemas.microsoft.com/office/drawing/2014/main" id="{486D53D0-8094-3D46-B702-97437005E086}"/>
              </a:ext>
            </a:extLst>
          </p:cNvPr>
          <p:cNvGrpSpPr>
            <a:grpSpLocks/>
          </p:cNvGrpSpPr>
          <p:nvPr/>
        </p:nvGrpSpPr>
        <p:grpSpPr bwMode="auto">
          <a:xfrm>
            <a:off x="4926013" y="2806700"/>
            <a:ext cx="2362200" cy="469900"/>
            <a:chOff x="2640" y="2352"/>
            <a:chExt cx="1488" cy="296"/>
          </a:xfrm>
        </p:grpSpPr>
        <p:graphicFrame>
          <p:nvGraphicFramePr>
            <p:cNvPr id="14408" name="Object 32">
              <a:extLst>
                <a:ext uri="{FF2B5EF4-FFF2-40B4-BE49-F238E27FC236}">
                  <a16:creationId xmlns:a16="http://schemas.microsoft.com/office/drawing/2014/main" id="{F0379736-A760-A446-A8AB-D04D6BCB02F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40" y="2352"/>
            <a:ext cx="1144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3" name="Equation" r:id="rId23" imgW="41833800" imgH="10820400" progId="Equation.3">
                    <p:embed/>
                  </p:oleObj>
                </mc:Choice>
                <mc:Fallback>
                  <p:oleObj name="Equation" r:id="rId23" imgW="41833800" imgH="10820400" progId="Equation.3">
                    <p:embed/>
                    <p:pic>
                      <p:nvPicPr>
                        <p:cNvPr id="14408" name="Object 32">
                          <a:extLst>
                            <a:ext uri="{FF2B5EF4-FFF2-40B4-BE49-F238E27FC236}">
                              <a16:creationId xmlns:a16="http://schemas.microsoft.com/office/drawing/2014/main" id="{F0379736-A760-A446-A8AB-D04D6BCB02F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2352"/>
                          <a:ext cx="1144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409" name="Object 33">
              <a:extLst>
                <a:ext uri="{FF2B5EF4-FFF2-40B4-BE49-F238E27FC236}">
                  <a16:creationId xmlns:a16="http://schemas.microsoft.com/office/drawing/2014/main" id="{8F2AD14A-D922-9349-83E8-C329D21C66B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" y="2425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4" name="Equation" r:id="rId25" imgW="5270500" imgH="5562600" progId="Equation.3">
                    <p:embed/>
                  </p:oleObj>
                </mc:Choice>
                <mc:Fallback>
                  <p:oleObj name="Equation" r:id="rId25" imgW="5270500" imgH="5562600" progId="Equation.3">
                    <p:embed/>
                    <p:pic>
                      <p:nvPicPr>
                        <p:cNvPr id="14409" name="Object 33">
                          <a:extLst>
                            <a:ext uri="{FF2B5EF4-FFF2-40B4-BE49-F238E27FC236}">
                              <a16:creationId xmlns:a16="http://schemas.microsoft.com/office/drawing/2014/main" id="{8F2AD14A-D922-9349-83E8-C329D21C66B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2425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410" name="Object 34">
              <a:extLst>
                <a:ext uri="{FF2B5EF4-FFF2-40B4-BE49-F238E27FC236}">
                  <a16:creationId xmlns:a16="http://schemas.microsoft.com/office/drawing/2014/main" id="{4A942159-3EB4-A04F-8476-30A5BD3AA6F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72" y="2400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5" name="Equation" r:id="rId27" imgW="4978400" imgH="7607300" progId="Equation.3">
                    <p:embed/>
                  </p:oleObj>
                </mc:Choice>
                <mc:Fallback>
                  <p:oleObj name="Equation" r:id="rId27" imgW="4978400" imgH="7607300" progId="Equation.3">
                    <p:embed/>
                    <p:pic>
                      <p:nvPicPr>
                        <p:cNvPr id="14410" name="Object 34">
                          <a:extLst>
                            <a:ext uri="{FF2B5EF4-FFF2-40B4-BE49-F238E27FC236}">
                              <a16:creationId xmlns:a16="http://schemas.microsoft.com/office/drawing/2014/main" id="{4A942159-3EB4-A04F-8476-30A5BD3AA6F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2400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411" name="Object 35">
              <a:extLst>
                <a:ext uri="{FF2B5EF4-FFF2-40B4-BE49-F238E27FC236}">
                  <a16:creationId xmlns:a16="http://schemas.microsoft.com/office/drawing/2014/main" id="{EA821E45-91C0-BB45-BEA1-679A2C3BE47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16" y="2392"/>
            <a:ext cx="31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6" name="Equation" r:id="rId29" imgW="11404600" imgH="7315200" progId="Equation.3">
                    <p:embed/>
                  </p:oleObj>
                </mc:Choice>
                <mc:Fallback>
                  <p:oleObj name="Equation" r:id="rId29" imgW="11404600" imgH="7315200" progId="Equation.3">
                    <p:embed/>
                    <p:pic>
                      <p:nvPicPr>
                        <p:cNvPr id="14411" name="Object 35">
                          <a:extLst>
                            <a:ext uri="{FF2B5EF4-FFF2-40B4-BE49-F238E27FC236}">
                              <a16:creationId xmlns:a16="http://schemas.microsoft.com/office/drawing/2014/main" id="{EA821E45-91C0-BB45-BEA1-679A2C3BE47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6" y="2392"/>
                          <a:ext cx="31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12" name="Line 108">
              <a:extLst>
                <a:ext uri="{FF2B5EF4-FFF2-40B4-BE49-F238E27FC236}">
                  <a16:creationId xmlns:a16="http://schemas.microsoft.com/office/drawing/2014/main" id="{7920E102-42D0-BE4F-A9E0-3D47155D7A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40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13" name="Line 109">
              <a:extLst>
                <a:ext uri="{FF2B5EF4-FFF2-40B4-BE49-F238E27FC236}">
                  <a16:creationId xmlns:a16="http://schemas.microsoft.com/office/drawing/2014/main" id="{BEF1046A-EF60-664D-8C08-2CB23BF6F4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37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84086" name="Line 118">
            <a:extLst>
              <a:ext uri="{FF2B5EF4-FFF2-40B4-BE49-F238E27FC236}">
                <a16:creationId xmlns:a16="http://schemas.microsoft.com/office/drawing/2014/main" id="{27D29748-4A20-8A46-8C03-77C9D531D3C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7813" y="2971800"/>
            <a:ext cx="7302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4087" name="Line 119">
            <a:extLst>
              <a:ext uri="{FF2B5EF4-FFF2-40B4-BE49-F238E27FC236}">
                <a16:creationId xmlns:a16="http://schemas.microsoft.com/office/drawing/2014/main" id="{BB3E51E1-CF2E-5341-886D-F3E67616966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87813" y="3106738"/>
            <a:ext cx="7302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84088" name="Rectangle 120">
            <a:extLst>
              <a:ext uri="{FF2B5EF4-FFF2-40B4-BE49-F238E27FC236}">
                <a16:creationId xmlns:a16="http://schemas.microsoft.com/office/drawing/2014/main" id="{85632C61-87B6-7A41-A9ED-C0B26157A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9950" y="3733801"/>
            <a:ext cx="18986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3.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运算律</a:t>
            </a:r>
          </a:p>
        </p:txBody>
      </p:sp>
      <p:sp>
        <p:nvSpPr>
          <p:cNvPr id="84089" name="Text Box 121">
            <a:extLst>
              <a:ext uri="{FF2B5EF4-FFF2-40B4-BE49-F238E27FC236}">
                <a16:creationId xmlns:a16="http://schemas.microsoft.com/office/drawing/2014/main" id="{9033EC39-292D-E84A-A4A8-A666E9320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50" y="5105401"/>
            <a:ext cx="1974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(2) </a:t>
            </a:r>
            <a:r>
              <a:rPr lang="zh-CN" altLang="en-US" dirty="0">
                <a:solidFill>
                  <a:srgbClr val="000000"/>
                </a:solidFill>
              </a:rPr>
              <a:t>分配律</a:t>
            </a:r>
          </a:p>
        </p:txBody>
      </p:sp>
      <p:sp>
        <p:nvSpPr>
          <p:cNvPr id="84090" name="Text Box 122">
            <a:extLst>
              <a:ext uri="{FF2B5EF4-FFF2-40B4-BE49-F238E27FC236}">
                <a16:creationId xmlns:a16="http://schemas.microsoft.com/office/drawing/2014/main" id="{C06A7C9F-9AE8-1442-B146-7CF7471A8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350" y="5715001"/>
            <a:ext cx="19748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结合律</a:t>
            </a:r>
          </a:p>
        </p:txBody>
      </p:sp>
      <p:sp>
        <p:nvSpPr>
          <p:cNvPr id="84091" name="AutoShape 123">
            <a:extLst>
              <a:ext uri="{FF2B5EF4-FFF2-40B4-BE49-F238E27FC236}">
                <a16:creationId xmlns:a16="http://schemas.microsoft.com/office/drawing/2014/main" id="{04232D03-EF1E-F04E-A83A-232AB24D9B61}"/>
              </a:ext>
            </a:extLst>
          </p:cNvPr>
          <p:cNvSpPr>
            <a:spLocks/>
          </p:cNvSpPr>
          <p:nvPr/>
        </p:nvSpPr>
        <p:spPr bwMode="auto">
          <a:xfrm>
            <a:off x="8763000" y="4605338"/>
            <a:ext cx="152400" cy="1524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4092" name="Text Box 124">
            <a:extLst>
              <a:ext uri="{FF2B5EF4-FFF2-40B4-BE49-F238E27FC236}">
                <a16:creationId xmlns:a16="http://schemas.microsoft.com/office/drawing/2014/main" id="{0FAFFC23-35A5-F04F-8517-B2869A7CF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7788" y="5105400"/>
            <a:ext cx="1395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证明略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grpSp>
        <p:nvGrpSpPr>
          <p:cNvPr id="84093" name="Group 125">
            <a:extLst>
              <a:ext uri="{FF2B5EF4-FFF2-40B4-BE49-F238E27FC236}">
                <a16:creationId xmlns:a16="http://schemas.microsoft.com/office/drawing/2014/main" id="{CB6AD5EA-A568-164C-B383-7DA17FD649E6}"/>
              </a:ext>
            </a:extLst>
          </p:cNvPr>
          <p:cNvGrpSpPr>
            <a:grpSpLocks/>
          </p:cNvGrpSpPr>
          <p:nvPr/>
        </p:nvGrpSpPr>
        <p:grpSpPr bwMode="auto">
          <a:xfrm>
            <a:off x="3708400" y="4495800"/>
            <a:ext cx="1244600" cy="457200"/>
            <a:chOff x="1376" y="2784"/>
            <a:chExt cx="784" cy="288"/>
          </a:xfrm>
        </p:grpSpPr>
        <p:graphicFrame>
          <p:nvGraphicFramePr>
            <p:cNvPr id="14405" name="Object 126">
              <a:extLst>
                <a:ext uri="{FF2B5EF4-FFF2-40B4-BE49-F238E27FC236}">
                  <a16:creationId xmlns:a16="http://schemas.microsoft.com/office/drawing/2014/main" id="{98D93F9B-4F0A-D44E-87D0-00D9440FBD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76" y="2816"/>
            <a:ext cx="78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7" name="Equation" r:id="rId31" imgW="28676600" imgH="9359900" progId="Equation.3">
                    <p:embed/>
                  </p:oleObj>
                </mc:Choice>
                <mc:Fallback>
                  <p:oleObj name="Equation" r:id="rId31" imgW="28676600" imgH="9359900" progId="Equation.3">
                    <p:embed/>
                    <p:pic>
                      <p:nvPicPr>
                        <p:cNvPr id="14405" name="Object 126">
                          <a:extLst>
                            <a:ext uri="{FF2B5EF4-FFF2-40B4-BE49-F238E27FC236}">
                              <a16:creationId xmlns:a16="http://schemas.microsoft.com/office/drawing/2014/main" id="{98D93F9B-4F0A-D44E-87D0-00D9440FBDA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6" y="2816"/>
                          <a:ext cx="78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06" name="Line 127">
              <a:extLst>
                <a:ext uri="{FF2B5EF4-FFF2-40B4-BE49-F238E27FC236}">
                  <a16:creationId xmlns:a16="http://schemas.microsoft.com/office/drawing/2014/main" id="{3BD62CF3-B7EA-8D45-8EA3-9073F169FC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278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07" name="Line 128">
              <a:extLst>
                <a:ext uri="{FF2B5EF4-FFF2-40B4-BE49-F238E27FC236}">
                  <a16:creationId xmlns:a16="http://schemas.microsoft.com/office/drawing/2014/main" id="{BE2AE6D9-731C-374D-BBEB-F702212E2A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283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097" name="Group 129">
            <a:extLst>
              <a:ext uri="{FF2B5EF4-FFF2-40B4-BE49-F238E27FC236}">
                <a16:creationId xmlns:a16="http://schemas.microsoft.com/office/drawing/2014/main" id="{F9B09B07-6A93-EC47-8372-C825F49F923D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138738"/>
            <a:ext cx="1536700" cy="482600"/>
            <a:chOff x="1632" y="3120"/>
            <a:chExt cx="968" cy="304"/>
          </a:xfrm>
        </p:grpSpPr>
        <p:graphicFrame>
          <p:nvGraphicFramePr>
            <p:cNvPr id="14401" name="Object 130">
              <a:extLst>
                <a:ext uri="{FF2B5EF4-FFF2-40B4-BE49-F238E27FC236}">
                  <a16:creationId xmlns:a16="http://schemas.microsoft.com/office/drawing/2014/main" id="{1053BEB1-B05D-6947-AD4D-EDCE18AB8DE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32" y="3168"/>
            <a:ext cx="96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8" name="Equation" r:id="rId33" imgW="35394900" imgH="9359900" progId="Equation.3">
                    <p:embed/>
                  </p:oleObj>
                </mc:Choice>
                <mc:Fallback>
                  <p:oleObj name="Equation" r:id="rId33" imgW="35394900" imgH="9359900" progId="Equation.3">
                    <p:embed/>
                    <p:pic>
                      <p:nvPicPr>
                        <p:cNvPr id="14401" name="Object 130">
                          <a:extLst>
                            <a:ext uri="{FF2B5EF4-FFF2-40B4-BE49-F238E27FC236}">
                              <a16:creationId xmlns:a16="http://schemas.microsoft.com/office/drawing/2014/main" id="{1053BEB1-B05D-6947-AD4D-EDCE18AB8DE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3168"/>
                          <a:ext cx="96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402" name="Line 131">
              <a:extLst>
                <a:ext uri="{FF2B5EF4-FFF2-40B4-BE49-F238E27FC236}">
                  <a16:creationId xmlns:a16="http://schemas.microsoft.com/office/drawing/2014/main" id="{E2315313-E255-D248-A39A-851C360726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316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03" name="Line 132">
              <a:extLst>
                <a:ext uri="{FF2B5EF4-FFF2-40B4-BE49-F238E27FC236}">
                  <a16:creationId xmlns:a16="http://schemas.microsoft.com/office/drawing/2014/main" id="{E6908A9E-F388-5A4F-A909-0EAB1CF946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12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04" name="Line 133">
              <a:extLst>
                <a:ext uri="{FF2B5EF4-FFF2-40B4-BE49-F238E27FC236}">
                  <a16:creationId xmlns:a16="http://schemas.microsoft.com/office/drawing/2014/main" id="{D6849657-C5D7-D342-AB7A-418EF86AF7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316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102" name="Group 134">
            <a:extLst>
              <a:ext uri="{FF2B5EF4-FFF2-40B4-BE49-F238E27FC236}">
                <a16:creationId xmlns:a16="http://schemas.microsoft.com/office/drawing/2014/main" id="{3DA3C865-A44F-6D4A-8B95-722C3D521AF3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5138738"/>
            <a:ext cx="1930400" cy="482600"/>
            <a:chOff x="2640" y="3120"/>
            <a:chExt cx="1216" cy="304"/>
          </a:xfrm>
        </p:grpSpPr>
        <p:graphicFrame>
          <p:nvGraphicFramePr>
            <p:cNvPr id="14396" name="Object 135">
              <a:extLst>
                <a:ext uri="{FF2B5EF4-FFF2-40B4-BE49-F238E27FC236}">
                  <a16:creationId xmlns:a16="http://schemas.microsoft.com/office/drawing/2014/main" id="{5DD7690B-F4FD-E641-8210-346DD2F7914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40" y="3168"/>
            <a:ext cx="121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79" name="Equation" r:id="rId35" imgW="44475400" imgH="9359900" progId="Equation.3">
                    <p:embed/>
                  </p:oleObj>
                </mc:Choice>
                <mc:Fallback>
                  <p:oleObj name="Equation" r:id="rId35" imgW="44475400" imgH="9359900" progId="Equation.3">
                    <p:embed/>
                    <p:pic>
                      <p:nvPicPr>
                        <p:cNvPr id="14396" name="Object 135">
                          <a:extLst>
                            <a:ext uri="{FF2B5EF4-FFF2-40B4-BE49-F238E27FC236}">
                              <a16:creationId xmlns:a16="http://schemas.microsoft.com/office/drawing/2014/main" id="{5DD7690B-F4FD-E641-8210-346DD2F7914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3168"/>
                          <a:ext cx="121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7" name="Line 136">
              <a:extLst>
                <a:ext uri="{FF2B5EF4-FFF2-40B4-BE49-F238E27FC236}">
                  <a16:creationId xmlns:a16="http://schemas.microsoft.com/office/drawing/2014/main" id="{7D46D70C-B030-6744-A859-0AF9E6BCE5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316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98" name="Line 137">
              <a:extLst>
                <a:ext uri="{FF2B5EF4-FFF2-40B4-BE49-F238E27FC236}">
                  <a16:creationId xmlns:a16="http://schemas.microsoft.com/office/drawing/2014/main" id="{EA0CBC8A-D278-5F44-A305-5AADAC6788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316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99" name="Line 138">
              <a:extLst>
                <a:ext uri="{FF2B5EF4-FFF2-40B4-BE49-F238E27FC236}">
                  <a16:creationId xmlns:a16="http://schemas.microsoft.com/office/drawing/2014/main" id="{766DAFA7-1BE7-124C-8779-834BEE6DF6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312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400" name="Line 139">
              <a:extLst>
                <a:ext uri="{FF2B5EF4-FFF2-40B4-BE49-F238E27FC236}">
                  <a16:creationId xmlns:a16="http://schemas.microsoft.com/office/drawing/2014/main" id="{5D3C3A90-81FA-0F44-9C9E-20A081ED90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316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108" name="Group 140">
            <a:extLst>
              <a:ext uri="{FF2B5EF4-FFF2-40B4-BE49-F238E27FC236}">
                <a16:creationId xmlns:a16="http://schemas.microsoft.com/office/drawing/2014/main" id="{4BAFECB8-E519-B34E-AAAC-AD930F3F88E1}"/>
              </a:ext>
            </a:extLst>
          </p:cNvPr>
          <p:cNvGrpSpPr>
            <a:grpSpLocks/>
          </p:cNvGrpSpPr>
          <p:nvPr/>
        </p:nvGrpSpPr>
        <p:grpSpPr bwMode="auto">
          <a:xfrm>
            <a:off x="4130675" y="5748338"/>
            <a:ext cx="1308100" cy="457200"/>
            <a:chOff x="1642" y="3504"/>
            <a:chExt cx="824" cy="288"/>
          </a:xfrm>
        </p:grpSpPr>
        <p:graphicFrame>
          <p:nvGraphicFramePr>
            <p:cNvPr id="14393" name="Object 141">
              <a:extLst>
                <a:ext uri="{FF2B5EF4-FFF2-40B4-BE49-F238E27FC236}">
                  <a16:creationId xmlns:a16="http://schemas.microsoft.com/office/drawing/2014/main" id="{56ED0A66-989D-D14C-AABC-CA19F3756DD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42" y="3536"/>
            <a:ext cx="82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80" name="Equation" r:id="rId37" imgW="30137100" imgH="9359900" progId="Equation.3">
                    <p:embed/>
                  </p:oleObj>
                </mc:Choice>
                <mc:Fallback>
                  <p:oleObj name="Equation" r:id="rId37" imgW="30137100" imgH="9359900" progId="Equation.3">
                    <p:embed/>
                    <p:pic>
                      <p:nvPicPr>
                        <p:cNvPr id="14393" name="Object 141">
                          <a:extLst>
                            <a:ext uri="{FF2B5EF4-FFF2-40B4-BE49-F238E27FC236}">
                              <a16:creationId xmlns:a16="http://schemas.microsoft.com/office/drawing/2014/main" id="{56ED0A66-989D-D14C-AABC-CA19F3756DD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2" y="3536"/>
                          <a:ext cx="82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4" name="Line 142">
              <a:extLst>
                <a:ext uri="{FF2B5EF4-FFF2-40B4-BE49-F238E27FC236}">
                  <a16:creationId xmlns:a16="http://schemas.microsoft.com/office/drawing/2014/main" id="{29006573-A0FD-EF4F-943B-E72F01C9EE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35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95" name="Line 143">
              <a:extLst>
                <a:ext uri="{FF2B5EF4-FFF2-40B4-BE49-F238E27FC236}">
                  <a16:creationId xmlns:a16="http://schemas.microsoft.com/office/drawing/2014/main" id="{4B3DC927-8BAB-2448-B266-3F7080B8A6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350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112" name="Group 144">
            <a:extLst>
              <a:ext uri="{FF2B5EF4-FFF2-40B4-BE49-F238E27FC236}">
                <a16:creationId xmlns:a16="http://schemas.microsoft.com/office/drawing/2014/main" id="{8D77539C-30E4-124C-9FF0-08BA05C20482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5748339"/>
            <a:ext cx="1511300" cy="439737"/>
            <a:chOff x="2496" y="3504"/>
            <a:chExt cx="952" cy="277"/>
          </a:xfrm>
        </p:grpSpPr>
        <p:graphicFrame>
          <p:nvGraphicFramePr>
            <p:cNvPr id="14390" name="Object 145">
              <a:extLst>
                <a:ext uri="{FF2B5EF4-FFF2-40B4-BE49-F238E27FC236}">
                  <a16:creationId xmlns:a16="http://schemas.microsoft.com/office/drawing/2014/main" id="{C0A44F97-CA38-5247-9047-6A5F6D1E0F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96" y="3525"/>
            <a:ext cx="95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81" name="Equation" r:id="rId39" imgW="34810700" imgH="9359900" progId="Equation.3">
                    <p:embed/>
                  </p:oleObj>
                </mc:Choice>
                <mc:Fallback>
                  <p:oleObj name="Equation" r:id="rId39" imgW="34810700" imgH="9359900" progId="Equation.3">
                    <p:embed/>
                    <p:pic>
                      <p:nvPicPr>
                        <p:cNvPr id="14390" name="Object 145">
                          <a:extLst>
                            <a:ext uri="{FF2B5EF4-FFF2-40B4-BE49-F238E27FC236}">
                              <a16:creationId xmlns:a16="http://schemas.microsoft.com/office/drawing/2014/main" id="{C0A44F97-CA38-5247-9047-6A5F6D1E0F7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3525"/>
                          <a:ext cx="95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1" name="Line 146">
              <a:extLst>
                <a:ext uri="{FF2B5EF4-FFF2-40B4-BE49-F238E27FC236}">
                  <a16:creationId xmlns:a16="http://schemas.microsoft.com/office/drawing/2014/main" id="{C2DE8EF1-6CC7-0549-AB45-502367B6AA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35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92" name="Line 147">
              <a:extLst>
                <a:ext uri="{FF2B5EF4-FFF2-40B4-BE49-F238E27FC236}">
                  <a16:creationId xmlns:a16="http://schemas.microsoft.com/office/drawing/2014/main" id="{B3FAFF42-842E-424E-BF88-F87B4E6A69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350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116" name="Group 148">
            <a:extLst>
              <a:ext uri="{FF2B5EF4-FFF2-40B4-BE49-F238E27FC236}">
                <a16:creationId xmlns:a16="http://schemas.microsoft.com/office/drawing/2014/main" id="{2F765CD9-0D59-BE4C-9EDE-1EF88AE28FC2}"/>
              </a:ext>
            </a:extLst>
          </p:cNvPr>
          <p:cNvGrpSpPr>
            <a:grpSpLocks/>
          </p:cNvGrpSpPr>
          <p:nvPr/>
        </p:nvGrpSpPr>
        <p:grpSpPr bwMode="auto">
          <a:xfrm>
            <a:off x="7035800" y="5748338"/>
            <a:ext cx="1587500" cy="457200"/>
            <a:chOff x="3472" y="3504"/>
            <a:chExt cx="1000" cy="288"/>
          </a:xfrm>
        </p:grpSpPr>
        <p:graphicFrame>
          <p:nvGraphicFramePr>
            <p:cNvPr id="14387" name="Object 149">
              <a:extLst>
                <a:ext uri="{FF2B5EF4-FFF2-40B4-BE49-F238E27FC236}">
                  <a16:creationId xmlns:a16="http://schemas.microsoft.com/office/drawing/2014/main" id="{3E3854D6-43DE-BE4D-BE97-768E1D65ADB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72" y="3536"/>
            <a:ext cx="10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82" name="Equation" r:id="rId41" imgW="36576000" imgH="9359900" progId="Equation.3">
                    <p:embed/>
                  </p:oleObj>
                </mc:Choice>
                <mc:Fallback>
                  <p:oleObj name="Equation" r:id="rId41" imgW="36576000" imgH="9359900" progId="Equation.3">
                    <p:embed/>
                    <p:pic>
                      <p:nvPicPr>
                        <p:cNvPr id="14387" name="Object 149">
                          <a:extLst>
                            <a:ext uri="{FF2B5EF4-FFF2-40B4-BE49-F238E27FC236}">
                              <a16:creationId xmlns:a16="http://schemas.microsoft.com/office/drawing/2014/main" id="{3E3854D6-43DE-BE4D-BE97-768E1D65ADB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72" y="3536"/>
                          <a:ext cx="10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8" name="Line 150">
              <a:extLst>
                <a:ext uri="{FF2B5EF4-FFF2-40B4-BE49-F238E27FC236}">
                  <a16:creationId xmlns:a16="http://schemas.microsoft.com/office/drawing/2014/main" id="{6F640FC3-1672-864F-9CE5-F11B550538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35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89" name="Line 151">
              <a:extLst>
                <a:ext uri="{FF2B5EF4-FFF2-40B4-BE49-F238E27FC236}">
                  <a16:creationId xmlns:a16="http://schemas.microsoft.com/office/drawing/2014/main" id="{F9320D37-B0D7-A543-A00C-4C0C134938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50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4120" name="Group 152">
            <a:extLst>
              <a:ext uri="{FF2B5EF4-FFF2-40B4-BE49-F238E27FC236}">
                <a16:creationId xmlns:a16="http://schemas.microsoft.com/office/drawing/2014/main" id="{BD19C8BA-DC68-E544-9980-14E40040509C}"/>
              </a:ext>
            </a:extLst>
          </p:cNvPr>
          <p:cNvGrpSpPr>
            <a:grpSpLocks/>
          </p:cNvGrpSpPr>
          <p:nvPr/>
        </p:nvGrpSpPr>
        <p:grpSpPr bwMode="auto">
          <a:xfrm>
            <a:off x="2336800" y="4495800"/>
            <a:ext cx="1244600" cy="457200"/>
            <a:chOff x="560" y="2784"/>
            <a:chExt cx="784" cy="288"/>
          </a:xfrm>
        </p:grpSpPr>
        <p:graphicFrame>
          <p:nvGraphicFramePr>
            <p:cNvPr id="14384" name="Object 153">
              <a:extLst>
                <a:ext uri="{FF2B5EF4-FFF2-40B4-BE49-F238E27FC236}">
                  <a16:creationId xmlns:a16="http://schemas.microsoft.com/office/drawing/2014/main" id="{D6782F87-13D9-5145-98A0-D6A26D36D41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60" y="2816"/>
            <a:ext cx="76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283" name="Equation" r:id="rId43" imgW="28092400" imgH="9359900" progId="Equation.3">
                    <p:embed/>
                  </p:oleObj>
                </mc:Choice>
                <mc:Fallback>
                  <p:oleObj name="Equation" r:id="rId43" imgW="28092400" imgH="9359900" progId="Equation.3">
                    <p:embed/>
                    <p:pic>
                      <p:nvPicPr>
                        <p:cNvPr id="14384" name="Object 153">
                          <a:extLst>
                            <a:ext uri="{FF2B5EF4-FFF2-40B4-BE49-F238E27FC236}">
                              <a16:creationId xmlns:a16="http://schemas.microsoft.com/office/drawing/2014/main" id="{D6782F87-13D9-5145-98A0-D6A26D36D41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0" y="2816"/>
                          <a:ext cx="76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85" name="Line 154">
              <a:extLst>
                <a:ext uri="{FF2B5EF4-FFF2-40B4-BE49-F238E27FC236}">
                  <a16:creationId xmlns:a16="http://schemas.microsoft.com/office/drawing/2014/main" id="{A1CB9BEB-E78C-2248-B003-F9009FF852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83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4386" name="Line 155">
              <a:extLst>
                <a:ext uri="{FF2B5EF4-FFF2-40B4-BE49-F238E27FC236}">
                  <a16:creationId xmlns:a16="http://schemas.microsoft.com/office/drawing/2014/main" id="{C478DECC-B96A-674A-A955-5A94A7517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78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84124" name="Rectangle 156">
            <a:extLst>
              <a:ext uri="{FF2B5EF4-FFF2-40B4-BE49-F238E27FC236}">
                <a16:creationId xmlns:a16="http://schemas.microsoft.com/office/drawing/2014/main" id="{D8EE2407-0A3E-0D41-96CA-41E74695E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1" y="2204864"/>
            <a:ext cx="6655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84146" name="Group 178">
            <a:extLst>
              <a:ext uri="{FF2B5EF4-FFF2-40B4-BE49-F238E27FC236}">
                <a16:creationId xmlns:a16="http://schemas.microsoft.com/office/drawing/2014/main" id="{4FDF6C41-F860-2B4F-8E8A-4CE834A290C9}"/>
              </a:ext>
            </a:extLst>
          </p:cNvPr>
          <p:cNvGrpSpPr>
            <a:grpSpLocks/>
          </p:cNvGrpSpPr>
          <p:nvPr/>
        </p:nvGrpSpPr>
        <p:grpSpPr bwMode="auto">
          <a:xfrm>
            <a:off x="6765708" y="389731"/>
            <a:ext cx="3068638" cy="469900"/>
            <a:chOff x="3504" y="192"/>
            <a:chExt cx="1933" cy="296"/>
          </a:xfrm>
        </p:grpSpPr>
        <p:grpSp>
          <p:nvGrpSpPr>
            <p:cNvPr id="14373" name="Group 165">
              <a:extLst>
                <a:ext uri="{FF2B5EF4-FFF2-40B4-BE49-F238E27FC236}">
                  <a16:creationId xmlns:a16="http://schemas.microsoft.com/office/drawing/2014/main" id="{66C39B5F-1B59-4D40-AF4A-6792856529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3" y="192"/>
              <a:ext cx="1144" cy="296"/>
              <a:chOff x="2648" y="1432"/>
              <a:chExt cx="1144" cy="296"/>
            </a:xfrm>
          </p:grpSpPr>
          <p:grpSp>
            <p:nvGrpSpPr>
              <p:cNvPr id="14378" name="Group 166">
                <a:extLst>
                  <a:ext uri="{FF2B5EF4-FFF2-40B4-BE49-F238E27FC236}">
                    <a16:creationId xmlns:a16="http://schemas.microsoft.com/office/drawing/2014/main" id="{B2EF761F-C8D4-7C48-880D-B777DAAF4E8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48" y="1432"/>
                <a:ext cx="1144" cy="296"/>
                <a:chOff x="2648" y="1384"/>
                <a:chExt cx="1144" cy="296"/>
              </a:xfrm>
            </p:grpSpPr>
            <p:graphicFrame>
              <p:nvGraphicFramePr>
                <p:cNvPr id="14381" name="Object 167">
                  <a:extLst>
                    <a:ext uri="{FF2B5EF4-FFF2-40B4-BE49-F238E27FC236}">
                      <a16:creationId xmlns:a16="http://schemas.microsoft.com/office/drawing/2014/main" id="{9A685D9C-BB25-8E42-B3E0-090121E15881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648" y="1384"/>
                <a:ext cx="1144" cy="2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68284" name="Equation" r:id="rId45" imgW="41833800" imgH="10820400" progId="Equation.3">
                        <p:embed/>
                      </p:oleObj>
                    </mc:Choice>
                    <mc:Fallback>
                      <p:oleObj name="Equation" r:id="rId45" imgW="41833800" imgH="10820400" progId="Equation.3">
                        <p:embed/>
                        <p:pic>
                          <p:nvPicPr>
                            <p:cNvPr id="14381" name="Object 167">
                              <a:extLst>
                                <a:ext uri="{FF2B5EF4-FFF2-40B4-BE49-F238E27FC236}">
                                  <a16:creationId xmlns:a16="http://schemas.microsoft.com/office/drawing/2014/main" id="{9A685D9C-BB25-8E42-B3E0-090121E15881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648" y="1384"/>
                              <a:ext cx="1144" cy="29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4382" name="Line 168">
                  <a:extLst>
                    <a:ext uri="{FF2B5EF4-FFF2-40B4-BE49-F238E27FC236}">
                      <a16:creationId xmlns:a16="http://schemas.microsoft.com/office/drawing/2014/main" id="{1C11B80D-9B4D-A142-BC2E-00AC4919AC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736" y="1432"/>
                  <a:ext cx="144" cy="0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4383" name="Line 169">
                  <a:extLst>
                    <a:ext uri="{FF2B5EF4-FFF2-40B4-BE49-F238E27FC236}">
                      <a16:creationId xmlns:a16="http://schemas.microsoft.com/office/drawing/2014/main" id="{0E56B686-091B-4945-92C7-21530CDEBA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72" y="1418"/>
                  <a:ext cx="144" cy="0"/>
                </a:xfrm>
                <a:prstGeom prst="line">
                  <a:avLst/>
                </a:prstGeom>
                <a:noFill/>
                <a:ln w="12700">
                  <a:solidFill>
                    <a:schemeClr val="bg2"/>
                  </a:solidFill>
                  <a:round/>
                  <a:headEnd/>
                  <a:tailEnd type="stealth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FFFFFF"/>
                    </a:solidFill>
                  </a:endParaRPr>
                </a:p>
              </p:txBody>
            </p:sp>
          </p:grpSp>
          <p:graphicFrame>
            <p:nvGraphicFramePr>
              <p:cNvPr id="14379" name="Object 170">
                <a:extLst>
                  <a:ext uri="{FF2B5EF4-FFF2-40B4-BE49-F238E27FC236}">
                    <a16:creationId xmlns:a16="http://schemas.microsoft.com/office/drawing/2014/main" id="{166E8D45-DAC2-6740-8426-0D7D9E93BC8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736" y="152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8285" name="Equation" r:id="rId47" imgW="5270500" imgH="5562600" progId="Equation.3">
                      <p:embed/>
                    </p:oleObj>
                  </mc:Choice>
                  <mc:Fallback>
                    <p:oleObj name="Equation" r:id="rId47" imgW="5270500" imgH="5562600" progId="Equation.3">
                      <p:embed/>
                      <p:pic>
                        <p:nvPicPr>
                          <p:cNvPr id="14379" name="Object 170">
                            <a:extLst>
                              <a:ext uri="{FF2B5EF4-FFF2-40B4-BE49-F238E27FC236}">
                                <a16:creationId xmlns:a16="http://schemas.microsoft.com/office/drawing/2014/main" id="{166E8D45-DAC2-6740-8426-0D7D9E93BC8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6" y="152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380" name="Object 171">
                <a:extLst>
                  <a:ext uri="{FF2B5EF4-FFF2-40B4-BE49-F238E27FC236}">
                    <a16:creationId xmlns:a16="http://schemas.microsoft.com/office/drawing/2014/main" id="{E6063A23-B1F8-B146-8DA9-41640CEABC9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072" y="1497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8286" name="Equation" r:id="rId49" imgW="4978400" imgH="7607300" progId="Equation.3">
                      <p:embed/>
                    </p:oleObj>
                  </mc:Choice>
                  <mc:Fallback>
                    <p:oleObj name="Equation" r:id="rId49" imgW="4978400" imgH="7607300" progId="Equation.3">
                      <p:embed/>
                      <p:pic>
                        <p:nvPicPr>
                          <p:cNvPr id="14380" name="Object 171">
                            <a:extLst>
                              <a:ext uri="{FF2B5EF4-FFF2-40B4-BE49-F238E27FC236}">
                                <a16:creationId xmlns:a16="http://schemas.microsoft.com/office/drawing/2014/main" id="{E6063A23-B1F8-B146-8DA9-41640CEABC9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72" y="1497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4374" name="Group 177">
              <a:extLst>
                <a:ext uri="{FF2B5EF4-FFF2-40B4-BE49-F238E27FC236}">
                  <a16:creationId xmlns:a16="http://schemas.microsoft.com/office/drawing/2014/main" id="{AE31F1A7-EDA2-804A-8F7C-5A56BFBB67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4" y="192"/>
              <a:ext cx="776" cy="288"/>
              <a:chOff x="3352" y="384"/>
              <a:chExt cx="776" cy="288"/>
            </a:xfrm>
          </p:grpSpPr>
          <p:graphicFrame>
            <p:nvGraphicFramePr>
              <p:cNvPr id="14375" name="Object 173">
                <a:extLst>
                  <a:ext uri="{FF2B5EF4-FFF2-40B4-BE49-F238E27FC236}">
                    <a16:creationId xmlns:a16="http://schemas.microsoft.com/office/drawing/2014/main" id="{BE2F6FC4-8B23-A14A-B84A-1F78C2C78E8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352" y="384"/>
              <a:ext cx="776" cy="2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8287" name="Equation" r:id="rId51" imgW="28384500" imgH="10528300" progId="Equation.3">
                      <p:embed/>
                    </p:oleObj>
                  </mc:Choice>
                  <mc:Fallback>
                    <p:oleObj name="Equation" r:id="rId51" imgW="28384500" imgH="10528300" progId="Equation.3">
                      <p:embed/>
                      <p:pic>
                        <p:nvPicPr>
                          <p:cNvPr id="14375" name="Object 173">
                            <a:extLst>
                              <a:ext uri="{FF2B5EF4-FFF2-40B4-BE49-F238E27FC236}">
                                <a16:creationId xmlns:a16="http://schemas.microsoft.com/office/drawing/2014/main" id="{BE2F6FC4-8B23-A14A-B84A-1F78C2C78E8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52" y="384"/>
                            <a:ext cx="776" cy="2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4376" name="Line 175">
                <a:extLst>
                  <a:ext uri="{FF2B5EF4-FFF2-40B4-BE49-F238E27FC236}">
                    <a16:creationId xmlns:a16="http://schemas.microsoft.com/office/drawing/2014/main" id="{7B057575-9E58-F84B-AB59-775F28B739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44" y="407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4377" name="Line 176">
                <a:extLst>
                  <a:ext uri="{FF2B5EF4-FFF2-40B4-BE49-F238E27FC236}">
                    <a16:creationId xmlns:a16="http://schemas.microsoft.com/office/drawing/2014/main" id="{BEDD8D68-07FF-4749-91AC-67AA22DFA6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4" y="384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80395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3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4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4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4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8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8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4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4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84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4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4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4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84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84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4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4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84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8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8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84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8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8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8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84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84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5" grpId="0" build="p" autoUpdateAnimBg="0" advAuto="0"/>
      <p:bldP spid="84088" grpId="0" build="p" autoUpdateAnimBg="0"/>
      <p:bldP spid="84089" grpId="0" build="p" autoUpdateAnimBg="0"/>
      <p:bldP spid="84090" grpId="0" build="p" autoUpdateAnimBg="0"/>
      <p:bldP spid="84092" grpId="0" autoUpdateAnimBg="0"/>
      <p:bldP spid="84124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Text Box 3">
            <a:extLst>
              <a:ext uri="{FF2B5EF4-FFF2-40B4-BE49-F238E27FC236}">
                <a16:creationId xmlns:a16="http://schemas.microsoft.com/office/drawing/2014/main" id="{FA2B4D36-5117-7540-966B-C3C3B3BE8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5864" y="2445792"/>
            <a:ext cx="1582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表示法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4756" name="Text Box 4">
            <a:extLst>
              <a:ext uri="{FF2B5EF4-FFF2-40B4-BE49-F238E27FC236}">
                <a16:creationId xmlns:a16="http://schemas.microsoft.com/office/drawing/2014/main" id="{66B799CC-D6D8-DE44-8601-93D9286FB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738" y="3106192"/>
            <a:ext cx="28531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向量的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模</a:t>
            </a:r>
            <a:r>
              <a:rPr lang="en-US" altLang="zh-CN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长度</a:t>
            </a:r>
            <a:r>
              <a:rPr lang="en-US" altLang="zh-CN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  <a:r>
              <a:rPr lang="zh-CN" altLang="en-US" dirty="0" smtClean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4757" name="Text Box 5">
            <a:extLst>
              <a:ext uri="{FF2B5EF4-FFF2-40B4-BE49-F238E27FC236}">
                <a16:creationId xmlns:a16="http://schemas.microsoft.com/office/drawing/2014/main" id="{F0A6576B-B0D3-584D-929A-C7FB24F5F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848" y="3106192"/>
            <a:ext cx="21161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向量的大小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4758" name="Object 6">
            <a:extLst>
              <a:ext uri="{FF2B5EF4-FFF2-40B4-BE49-F238E27FC236}">
                <a16:creationId xmlns:a16="http://schemas.microsoft.com/office/drawing/2014/main" id="{FF18F301-7B2E-BB4D-9BE4-EEB9C650B8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423223"/>
              </p:ext>
            </p:extLst>
          </p:nvPr>
        </p:nvGraphicFramePr>
        <p:xfrm>
          <a:off x="6780484" y="3188741"/>
          <a:ext cx="1993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16" name="Equation" r:id="rId3" imgW="45935900" imgH="10528300" progId="Equation.3">
                  <p:embed/>
                </p:oleObj>
              </mc:Choice>
              <mc:Fallback>
                <p:oleObj name="Equation" r:id="rId3" imgW="45935900" imgH="10528300" progId="Equation.3">
                  <p:embed/>
                  <p:pic>
                    <p:nvPicPr>
                      <p:cNvPr id="74758" name="Object 6">
                        <a:extLst>
                          <a:ext uri="{FF2B5EF4-FFF2-40B4-BE49-F238E27FC236}">
                            <a16:creationId xmlns:a16="http://schemas.microsoft.com/office/drawing/2014/main" id="{FF18F301-7B2E-BB4D-9BE4-EEB9C650B8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0484" y="3188741"/>
                        <a:ext cx="1993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0" name="Text Box 8">
            <a:extLst>
              <a:ext uri="{FF2B5EF4-FFF2-40B4-BE49-F238E27FC236}">
                <a16:creationId xmlns:a16="http://schemas.microsoft.com/office/drawing/2014/main" id="{2193C81B-32B8-DA46-9FDF-98131243B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1229965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向量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4761" name="Text Box 9">
            <a:extLst>
              <a:ext uri="{FF2B5EF4-FFF2-40B4-BE49-F238E27FC236}">
                <a16:creationId xmlns:a16="http://schemas.microsoft.com/office/drawing/2014/main" id="{4DE7E7A6-137E-FC41-8BD0-BBBD4DFE9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1242665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又称</a:t>
            </a:r>
            <a:r>
              <a:rPr lang="zh-CN" altLang="en-US" b="1" dirty="0">
                <a:solidFill>
                  <a:srgbClr val="C00000"/>
                </a:solidFill>
              </a:rPr>
              <a:t>矢量</a:t>
            </a:r>
            <a:r>
              <a:rPr lang="en-US" altLang="zh-CN" dirty="0">
                <a:solidFill>
                  <a:srgbClr val="000000"/>
                </a:solidFill>
              </a:rPr>
              <a:t>). </a:t>
            </a:r>
          </a:p>
        </p:txBody>
      </p:sp>
      <p:grpSp>
        <p:nvGrpSpPr>
          <p:cNvPr id="74762" name="Group 10">
            <a:extLst>
              <a:ext uri="{FF2B5EF4-FFF2-40B4-BE49-F238E27FC236}">
                <a16:creationId xmlns:a16="http://schemas.microsoft.com/office/drawing/2014/main" id="{80F10604-B845-C44E-815A-217CEDE5A3B7}"/>
              </a:ext>
            </a:extLst>
          </p:cNvPr>
          <p:cNvGrpSpPr>
            <a:grpSpLocks/>
          </p:cNvGrpSpPr>
          <p:nvPr/>
        </p:nvGrpSpPr>
        <p:grpSpPr bwMode="auto">
          <a:xfrm>
            <a:off x="8472264" y="3967807"/>
            <a:ext cx="1524000" cy="1230313"/>
            <a:chOff x="4608" y="1582"/>
            <a:chExt cx="960" cy="775"/>
          </a:xfrm>
        </p:grpSpPr>
        <p:sp>
          <p:nvSpPr>
            <p:cNvPr id="7200" name="Line 11">
              <a:extLst>
                <a:ext uri="{FF2B5EF4-FFF2-40B4-BE49-F238E27FC236}">
                  <a16:creationId xmlns:a16="http://schemas.microsoft.com/office/drawing/2014/main" id="{EB2635F5-771E-8748-BF3A-8A78372942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6" y="1776"/>
              <a:ext cx="672" cy="57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7201" name="Object 12">
              <a:extLst>
                <a:ext uri="{FF2B5EF4-FFF2-40B4-BE49-F238E27FC236}">
                  <a16:creationId xmlns:a16="http://schemas.microsoft.com/office/drawing/2014/main" id="{8008A0B8-A109-224F-AD55-38A20B5D772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08" y="2064"/>
            <a:ext cx="312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117" name="Equation" r:id="rId5" imgW="5270500" imgH="4978400" progId="Equation.3">
                    <p:embed/>
                  </p:oleObj>
                </mc:Choice>
                <mc:Fallback>
                  <p:oleObj name="Equation" r:id="rId5" imgW="5270500" imgH="4978400" progId="Equation.3">
                    <p:embed/>
                    <p:pic>
                      <p:nvPicPr>
                        <p:cNvPr id="7201" name="Object 12">
                          <a:extLst>
                            <a:ext uri="{FF2B5EF4-FFF2-40B4-BE49-F238E27FC236}">
                              <a16:creationId xmlns:a16="http://schemas.microsoft.com/office/drawing/2014/main" id="{8008A0B8-A109-224F-AD55-38A20B5D772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2064"/>
                          <a:ext cx="312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02" name="Object 13">
              <a:extLst>
                <a:ext uri="{FF2B5EF4-FFF2-40B4-BE49-F238E27FC236}">
                  <a16:creationId xmlns:a16="http://schemas.microsoft.com/office/drawing/2014/main" id="{1FB4F442-D224-0748-A4C6-77A361AA3191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5128" y="1582"/>
            <a:ext cx="345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118" name="Equation" r:id="rId7" imgW="5854700" imgH="4978400" progId="Equation.3">
                    <p:embed/>
                  </p:oleObj>
                </mc:Choice>
                <mc:Fallback>
                  <p:oleObj name="Equation" r:id="rId7" imgW="5854700" imgH="4978400" progId="Equation.3">
                    <p:embed/>
                    <p:pic>
                      <p:nvPicPr>
                        <p:cNvPr id="7202" name="Object 13">
                          <a:extLst>
                            <a:ext uri="{FF2B5EF4-FFF2-40B4-BE49-F238E27FC236}">
                              <a16:creationId xmlns:a16="http://schemas.microsoft.com/office/drawing/2014/main" id="{1FB4F442-D224-0748-A4C6-77A361AA319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28" y="1582"/>
                          <a:ext cx="345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4766" name="Text Box 14">
            <a:extLst>
              <a:ext uri="{FF2B5EF4-FFF2-40B4-BE49-F238E27FC236}">
                <a16:creationId xmlns:a16="http://schemas.microsoft.com/office/drawing/2014/main" id="{594CEC7A-EB6B-0D41-8686-4767BFC77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229965"/>
            <a:ext cx="548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既有大小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又有方向的量称为</a:t>
            </a:r>
            <a:r>
              <a:rPr lang="zh-CN" altLang="en-US" b="1" dirty="0">
                <a:solidFill>
                  <a:srgbClr val="C00000"/>
                </a:solidFill>
              </a:rPr>
              <a:t>向量</a:t>
            </a:r>
          </a:p>
        </p:txBody>
      </p:sp>
      <p:sp>
        <p:nvSpPr>
          <p:cNvPr id="74768" name="Text Box 16">
            <a:extLst>
              <a:ext uri="{FF2B5EF4-FFF2-40B4-BE49-F238E27FC236}">
                <a16:creationId xmlns:a16="http://schemas.microsoft.com/office/drawing/2014/main" id="{F4BEE441-A32B-B345-9DF6-2ED250E04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738" y="3829968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自由向量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4769" name="Text Box 17">
            <a:extLst>
              <a:ext uri="{FF2B5EF4-FFF2-40B4-BE49-F238E27FC236}">
                <a16:creationId xmlns:a16="http://schemas.microsoft.com/office/drawing/2014/main" id="{75F03806-04DF-E44E-9C11-68F7B75D9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3829968"/>
            <a:ext cx="4648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与起点无关的</a:t>
            </a:r>
            <a:r>
              <a:rPr lang="zh-CN" altLang="en-US" dirty="0" smtClean="0">
                <a:solidFill>
                  <a:srgbClr val="000000"/>
                </a:solidFill>
              </a:rPr>
              <a:t>向量</a:t>
            </a:r>
            <a:r>
              <a:rPr lang="en-US" altLang="zh-CN" dirty="0" smtClean="0">
                <a:solidFill>
                  <a:srgbClr val="000000"/>
                </a:solidFill>
              </a:rPr>
              <a:t>(</a:t>
            </a:r>
            <a:r>
              <a:rPr lang="zh-CN" altLang="en-US" dirty="0" smtClean="0">
                <a:solidFill>
                  <a:srgbClr val="000000"/>
                </a:solidFill>
              </a:rPr>
              <a:t>可平移</a:t>
            </a:r>
            <a:r>
              <a:rPr lang="en-US" altLang="zh-CN" dirty="0" smtClean="0">
                <a:solidFill>
                  <a:srgbClr val="000000"/>
                </a:solidFill>
              </a:rPr>
              <a:t>).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id="{02957D74-CD2B-E14F-AB7A-D20E6BC30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738" y="4535265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单位向量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id="{540C15C9-0103-5D45-9845-D1E6AF057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541615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模为 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  <a:r>
              <a:rPr lang="zh-CN" altLang="en-US" dirty="0">
                <a:solidFill>
                  <a:srgbClr val="000000"/>
                </a:solidFill>
              </a:rPr>
              <a:t>的向量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4774" name="Text Box 22">
            <a:extLst>
              <a:ext uri="{FF2B5EF4-FFF2-40B4-BE49-F238E27FC236}">
                <a16:creationId xmlns:a16="http://schemas.microsoft.com/office/drawing/2014/main" id="{4DDC2517-71FF-7640-B55E-E69A47F1C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738" y="5286152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零向量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74775" name="Text Box 23">
            <a:extLst>
              <a:ext uri="{FF2B5EF4-FFF2-40B4-BE49-F238E27FC236}">
                <a16:creationId xmlns:a16="http://schemas.microsoft.com/office/drawing/2014/main" id="{911C6420-FE3A-8A4D-8195-91DF0968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27012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模为 </a:t>
            </a:r>
            <a:r>
              <a:rPr lang="en-US" altLang="zh-CN" dirty="0">
                <a:solidFill>
                  <a:srgbClr val="000000"/>
                </a:solidFill>
              </a:rPr>
              <a:t>0 </a:t>
            </a:r>
            <a:r>
              <a:rPr lang="zh-CN" altLang="en-US" dirty="0">
                <a:solidFill>
                  <a:srgbClr val="000000"/>
                </a:solidFill>
              </a:rPr>
              <a:t>的向量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4777" name="Text Box 25">
            <a:extLst>
              <a:ext uri="{FF2B5EF4-FFF2-40B4-BE49-F238E27FC236}">
                <a16:creationId xmlns:a16="http://schemas.microsoft.com/office/drawing/2014/main" id="{AF6436A1-BCA2-DC4F-BB62-739AE5EE4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2447379"/>
            <a:ext cx="2768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 dirty="0">
                <a:solidFill>
                  <a:srgbClr val="000000"/>
                </a:solidFill>
              </a:rPr>
              <a:t>有向线段 </a:t>
            </a:r>
            <a:r>
              <a:rPr lang="en-US" altLang="zh-CN" i="1" dirty="0">
                <a:solidFill>
                  <a:srgbClr val="000000"/>
                </a:solidFill>
              </a:rPr>
              <a:t>M</a:t>
            </a:r>
            <a:r>
              <a:rPr lang="en-US" altLang="zh-CN" baseline="-25000" dirty="0">
                <a:solidFill>
                  <a:srgbClr val="000000"/>
                </a:solidFill>
              </a:rPr>
              <a:t>1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M</a:t>
            </a:r>
            <a:r>
              <a:rPr lang="en-US" altLang="zh-CN" baseline="-25000" dirty="0">
                <a:solidFill>
                  <a:srgbClr val="000000"/>
                </a:solidFill>
              </a:rPr>
              <a:t>2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endParaRPr lang="en-US" altLang="zh-CN" baseline="-25000" dirty="0">
              <a:solidFill>
                <a:srgbClr val="000000"/>
              </a:solidFill>
            </a:endParaRPr>
          </a:p>
        </p:txBody>
      </p:sp>
      <p:sp>
        <p:nvSpPr>
          <p:cNvPr id="74779" name="Text Box 27">
            <a:extLst>
              <a:ext uri="{FF2B5EF4-FFF2-40B4-BE49-F238E27FC236}">
                <a16:creationId xmlns:a16="http://schemas.microsoft.com/office/drawing/2014/main" id="{4B53DDC6-4E07-ED49-9336-D69F50A62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2399755"/>
            <a:ext cx="1098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 sz="3200">
                <a:solidFill>
                  <a:srgbClr val="000000"/>
                </a:solidFill>
              </a:rPr>
              <a:t>或 </a:t>
            </a:r>
            <a:r>
              <a:rPr lang="en-US" altLang="zh-CN" sz="3200" i="1">
                <a:solidFill>
                  <a:srgbClr val="000000"/>
                </a:solidFill>
              </a:rPr>
              <a:t>a ,</a:t>
            </a:r>
          </a:p>
        </p:txBody>
      </p:sp>
      <p:graphicFrame>
        <p:nvGraphicFramePr>
          <p:cNvPr id="74782" name="Object 30">
            <a:extLst>
              <a:ext uri="{FF2B5EF4-FFF2-40B4-BE49-F238E27FC236}">
                <a16:creationId xmlns:a16="http://schemas.microsoft.com/office/drawing/2014/main" id="{4BE89478-DA97-CF4E-9D42-C658F0838B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0494068"/>
              </p:ext>
            </p:extLst>
          </p:nvPr>
        </p:nvGraphicFramePr>
        <p:xfrm>
          <a:off x="8901384" y="3195091"/>
          <a:ext cx="990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19" name="Equation" r:id="rId9" imgW="22821900" imgH="10820400" progId="Equation.3">
                  <p:embed/>
                </p:oleObj>
              </mc:Choice>
              <mc:Fallback>
                <p:oleObj name="Equation" r:id="rId9" imgW="22821900" imgH="10820400" progId="Equation.3">
                  <p:embed/>
                  <p:pic>
                    <p:nvPicPr>
                      <p:cNvPr id="74782" name="Object 30">
                        <a:extLst>
                          <a:ext uri="{FF2B5EF4-FFF2-40B4-BE49-F238E27FC236}">
                            <a16:creationId xmlns:a16="http://schemas.microsoft.com/office/drawing/2014/main" id="{4BE89478-DA97-CF4E-9D42-C658F0838B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1384" y="3195091"/>
                        <a:ext cx="990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84" name="Object 32">
            <a:extLst>
              <a:ext uri="{FF2B5EF4-FFF2-40B4-BE49-F238E27FC236}">
                <a16:creationId xmlns:a16="http://schemas.microsoft.com/office/drawing/2014/main" id="{69109A5C-CFBE-7F47-A88E-531EBAB38E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4570984"/>
              </p:ext>
            </p:extLst>
          </p:nvPr>
        </p:nvGraphicFramePr>
        <p:xfrm>
          <a:off x="9936434" y="3201441"/>
          <a:ext cx="939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20" name="Equation" r:id="rId11" imgW="21653500" imgH="10528300" progId="Equation.3">
                  <p:embed/>
                </p:oleObj>
              </mc:Choice>
              <mc:Fallback>
                <p:oleObj name="Equation" r:id="rId11" imgW="21653500" imgH="10528300" progId="Equation.3">
                  <p:embed/>
                  <p:pic>
                    <p:nvPicPr>
                      <p:cNvPr id="74784" name="Object 32">
                        <a:extLst>
                          <a:ext uri="{FF2B5EF4-FFF2-40B4-BE49-F238E27FC236}">
                            <a16:creationId xmlns:a16="http://schemas.microsoft.com/office/drawing/2014/main" id="{69109A5C-CFBE-7F47-A88E-531EBAB38E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6434" y="3201441"/>
                        <a:ext cx="939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5" name="Line 33">
            <a:extLst>
              <a:ext uri="{FF2B5EF4-FFF2-40B4-BE49-F238E27FC236}">
                <a16:creationId xmlns:a16="http://schemas.microsoft.com/office/drawing/2014/main" id="{38062EB0-BF42-A143-BE45-6F0E536F83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10200" y="2521991"/>
            <a:ext cx="8382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4786" name="Line 34">
            <a:extLst>
              <a:ext uri="{FF2B5EF4-FFF2-40B4-BE49-F238E27FC236}">
                <a16:creationId xmlns:a16="http://schemas.microsoft.com/office/drawing/2014/main" id="{EC2B1859-DC44-334A-B3C2-3A98E02D72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029450" y="2545804"/>
            <a:ext cx="3048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4787" name="Line 35">
            <a:extLst>
              <a:ext uri="{FF2B5EF4-FFF2-40B4-BE49-F238E27FC236}">
                <a16:creationId xmlns:a16="http://schemas.microsoft.com/office/drawing/2014/main" id="{1151B4FD-57E3-424C-85B9-4C10C4A61535}"/>
              </a:ext>
            </a:extLst>
          </p:cNvPr>
          <p:cNvSpPr>
            <a:spLocks noChangeShapeType="1"/>
          </p:cNvSpPr>
          <p:nvPr/>
        </p:nvSpPr>
        <p:spPr bwMode="auto">
          <a:xfrm>
            <a:off x="7617097" y="3188741"/>
            <a:ext cx="8382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4788" name="Line 36">
            <a:extLst>
              <a:ext uri="{FF2B5EF4-FFF2-40B4-BE49-F238E27FC236}">
                <a16:creationId xmlns:a16="http://schemas.microsoft.com/office/drawing/2014/main" id="{BC1E4248-426D-6A4E-8EA2-1365BB8E1C03}"/>
              </a:ext>
            </a:extLst>
          </p:cNvPr>
          <p:cNvSpPr>
            <a:spLocks noChangeShapeType="1"/>
          </p:cNvSpPr>
          <p:nvPr/>
        </p:nvSpPr>
        <p:spPr bwMode="auto">
          <a:xfrm>
            <a:off x="9434784" y="3207791"/>
            <a:ext cx="2286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74800" name="Group 48">
            <a:extLst>
              <a:ext uri="{FF2B5EF4-FFF2-40B4-BE49-F238E27FC236}">
                <a16:creationId xmlns:a16="http://schemas.microsoft.com/office/drawing/2014/main" id="{9205737A-DF63-174C-9925-B3ACD5159BA2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4540027"/>
            <a:ext cx="2514600" cy="519112"/>
            <a:chOff x="2832" y="2371"/>
            <a:chExt cx="1584" cy="327"/>
          </a:xfrm>
        </p:grpSpPr>
        <p:sp>
          <p:nvSpPr>
            <p:cNvPr id="7198" name="Text Box 44">
              <a:extLst>
                <a:ext uri="{FF2B5EF4-FFF2-40B4-BE49-F238E27FC236}">
                  <a16:creationId xmlns:a16="http://schemas.microsoft.com/office/drawing/2014/main" id="{80D94BDF-ED7A-704F-93B7-3603AAD5E3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2" y="2371"/>
              <a:ext cx="15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记作 </a:t>
              </a:r>
              <a:r>
                <a:rPr lang="en-US" altLang="zh-CN" i="1" dirty="0">
                  <a:solidFill>
                    <a:srgbClr val="000000"/>
                  </a:solidFill>
                </a:rPr>
                <a:t>e</a:t>
              </a:r>
              <a:r>
                <a:rPr lang="en-US" altLang="zh-CN" baseline="30000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 smtClean="0">
                  <a:solidFill>
                    <a:srgbClr val="000000"/>
                  </a:solidFill>
                </a:rPr>
                <a:t>或 </a:t>
              </a:r>
              <a:r>
                <a:rPr lang="en-US" altLang="zh-CN" b="1" i="1" dirty="0" smtClean="0">
                  <a:solidFill>
                    <a:srgbClr val="000000"/>
                  </a:solidFill>
                </a:rPr>
                <a:t>e </a:t>
              </a:r>
              <a:r>
                <a:rPr lang="en-US" altLang="zh-CN" dirty="0">
                  <a:solidFill>
                    <a:srgbClr val="000000"/>
                  </a:solidFill>
                </a:rPr>
                <a:t>.</a:t>
              </a:r>
            </a:p>
          </p:txBody>
        </p:sp>
        <p:sp>
          <p:nvSpPr>
            <p:cNvPr id="7199" name="Line 45">
              <a:extLst>
                <a:ext uri="{FF2B5EF4-FFF2-40B4-BE49-F238E27FC236}">
                  <a16:creationId xmlns:a16="http://schemas.microsoft.com/office/drawing/2014/main" id="{7E3E7EFA-1938-7D40-95F8-8A9BDAB7DB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7" y="2448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4801" name="Text Box 49">
            <a:extLst>
              <a:ext uri="{FF2B5EF4-FFF2-40B4-BE49-F238E27FC236}">
                <a16:creationId xmlns:a16="http://schemas.microsoft.com/office/drawing/2014/main" id="{1D909877-481F-8947-8C93-84C178978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399755"/>
            <a:ext cx="10985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 sz="3200">
                <a:solidFill>
                  <a:srgbClr val="000000"/>
                </a:solidFill>
              </a:rPr>
              <a:t>或 </a:t>
            </a:r>
            <a:r>
              <a:rPr lang="en-US" altLang="zh-CN" sz="3200" b="1" i="1">
                <a:solidFill>
                  <a:srgbClr val="000000"/>
                </a:solidFill>
              </a:rPr>
              <a:t>a</a:t>
            </a:r>
            <a:r>
              <a:rPr lang="en-US" altLang="zh-CN" sz="3200" i="1">
                <a:solidFill>
                  <a:srgbClr val="000000"/>
                </a:solidFill>
              </a:rPr>
              <a:t> .</a:t>
            </a:r>
          </a:p>
        </p:txBody>
      </p:sp>
      <p:grpSp>
        <p:nvGrpSpPr>
          <p:cNvPr id="74804" name="Group 52">
            <a:extLst>
              <a:ext uri="{FF2B5EF4-FFF2-40B4-BE49-F238E27FC236}">
                <a16:creationId xmlns:a16="http://schemas.microsoft.com/office/drawing/2014/main" id="{9FFC2F61-E0F6-4F4C-B64D-034630049027}"/>
              </a:ext>
            </a:extLst>
          </p:cNvPr>
          <p:cNvGrpSpPr>
            <a:grpSpLocks/>
          </p:cNvGrpSpPr>
          <p:nvPr/>
        </p:nvGrpSpPr>
        <p:grpSpPr bwMode="auto">
          <a:xfrm>
            <a:off x="5803900" y="5348064"/>
            <a:ext cx="1816100" cy="431800"/>
            <a:chOff x="2884" y="2880"/>
            <a:chExt cx="1144" cy="272"/>
          </a:xfrm>
        </p:grpSpPr>
        <p:graphicFrame>
          <p:nvGraphicFramePr>
            <p:cNvPr id="7196" name="Object 24">
              <a:extLst>
                <a:ext uri="{FF2B5EF4-FFF2-40B4-BE49-F238E27FC236}">
                  <a16:creationId xmlns:a16="http://schemas.microsoft.com/office/drawing/2014/main" id="{20AEA2C4-1151-F143-9040-EF66B117BF2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4" y="2880"/>
            <a:ext cx="114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121" name="Equation" r:id="rId13" imgW="41833800" imgH="9944100" progId="Equation.3">
                    <p:embed/>
                  </p:oleObj>
                </mc:Choice>
                <mc:Fallback>
                  <p:oleObj name="Equation" r:id="rId13" imgW="41833800" imgH="9944100" progId="Equation.3">
                    <p:embed/>
                    <p:pic>
                      <p:nvPicPr>
                        <p:cNvPr id="7196" name="Object 24">
                          <a:extLst>
                            <a:ext uri="{FF2B5EF4-FFF2-40B4-BE49-F238E27FC236}">
                              <a16:creationId xmlns:a16="http://schemas.microsoft.com/office/drawing/2014/main" id="{20AEA2C4-1151-F143-9040-EF66B117BF2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4" y="2880"/>
                          <a:ext cx="1144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97" name="Line 50">
              <a:extLst>
                <a:ext uri="{FF2B5EF4-FFF2-40B4-BE49-F238E27FC236}">
                  <a16:creationId xmlns:a16="http://schemas.microsoft.com/office/drawing/2014/main" id="{838956BF-7839-E847-B022-E13A609885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2" y="2885"/>
              <a:ext cx="19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</a:rPr>
              <a:t>7.1.1 </a:t>
            </a:r>
            <a:r>
              <a:rPr lang="en-US" altLang="zh-CN" b="1" dirty="0" smtClean="0">
                <a:solidFill>
                  <a:srgbClr val="C00000"/>
                </a:solidFill>
              </a:rPr>
              <a:t> </a:t>
            </a:r>
            <a:r>
              <a:rPr lang="zh-CN" altLang="en-US" b="1" dirty="0" smtClean="0">
                <a:solidFill>
                  <a:srgbClr val="C00000"/>
                </a:solidFill>
              </a:rPr>
              <a:t>空间</a:t>
            </a:r>
            <a:r>
              <a:rPr lang="zh-CN" altLang="en-US" b="1" dirty="0">
                <a:solidFill>
                  <a:srgbClr val="C00000"/>
                </a:solidFill>
              </a:rPr>
              <a:t>向量</a:t>
            </a:r>
          </a:p>
        </p:txBody>
      </p:sp>
      <p:sp>
        <p:nvSpPr>
          <p:cNvPr id="36" name="Text Box 23">
            <a:extLst>
              <a:ext uri="{FF2B5EF4-FFF2-40B4-BE49-F238E27FC236}">
                <a16:creationId xmlns:a16="http://schemas.microsoft.com/office/drawing/2014/main" id="{911C6420-FE3A-8A4D-8195-91DF0968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4181" y="1819156"/>
            <a:ext cx="77768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dirty="0" smtClean="0">
                <a:solidFill>
                  <a:srgbClr val="000000"/>
                </a:solidFill>
              </a:rPr>
              <a:t>R</a:t>
            </a:r>
            <a:r>
              <a:rPr lang="en-US" altLang="zh-CN" baseline="30000" dirty="0" smtClean="0">
                <a:solidFill>
                  <a:srgbClr val="000000"/>
                </a:solidFill>
              </a:rPr>
              <a:t>2</a:t>
            </a:r>
            <a:r>
              <a:rPr lang="zh-CN" altLang="en-US" dirty="0" smtClean="0">
                <a:solidFill>
                  <a:srgbClr val="000000"/>
                </a:solidFill>
              </a:rPr>
              <a:t>中称为</a:t>
            </a:r>
            <a:r>
              <a:rPr lang="zh-CN" altLang="en-US" b="1" dirty="0">
                <a:solidFill>
                  <a:srgbClr val="C00000"/>
                </a:solidFill>
              </a:rPr>
              <a:t>平面向量</a:t>
            </a:r>
            <a:r>
              <a:rPr lang="en-US" altLang="zh-CN" dirty="0" smtClean="0">
                <a:solidFill>
                  <a:srgbClr val="000000"/>
                </a:solidFill>
              </a:rPr>
              <a:t>, R</a:t>
            </a:r>
            <a:r>
              <a:rPr lang="en-US" altLang="zh-CN" baseline="30000" dirty="0" smtClean="0">
                <a:solidFill>
                  <a:srgbClr val="000000"/>
                </a:solidFill>
              </a:rPr>
              <a:t>3</a:t>
            </a:r>
            <a:r>
              <a:rPr lang="zh-CN" altLang="en-US" dirty="0" smtClean="0">
                <a:solidFill>
                  <a:srgbClr val="000000"/>
                </a:solidFill>
              </a:rPr>
              <a:t>中称为</a:t>
            </a:r>
            <a:r>
              <a:rPr lang="zh-CN" altLang="en-US" b="1" dirty="0">
                <a:solidFill>
                  <a:srgbClr val="C00000"/>
                </a:solidFill>
              </a:rPr>
              <a:t>空间向量</a:t>
            </a:r>
            <a:r>
              <a:rPr lang="en-US" altLang="zh-CN" dirty="0" smtClean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35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4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4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4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4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4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4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4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4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utoUpdateAnimBg="0"/>
      <p:bldP spid="74756" grpId="0" autoUpdateAnimBg="0"/>
      <p:bldP spid="74757" grpId="0" autoUpdateAnimBg="0"/>
      <p:bldP spid="74760" grpId="0" autoUpdateAnimBg="0"/>
      <p:bldP spid="74761" grpId="0" build="p" autoUpdateAnimBg="0"/>
      <p:bldP spid="74766" grpId="0" build="p" autoUpdateAnimBg="0"/>
      <p:bldP spid="74768" grpId="0" autoUpdateAnimBg="0"/>
      <p:bldP spid="74769" grpId="0" autoUpdateAnimBg="0"/>
      <p:bldP spid="74771" grpId="0" autoUpdateAnimBg="0"/>
      <p:bldP spid="74772" grpId="0" autoUpdateAnimBg="0"/>
      <p:bldP spid="74774" grpId="0" autoUpdateAnimBg="0"/>
      <p:bldP spid="74775" grpId="0" autoUpdateAnimBg="0"/>
      <p:bldP spid="74777" grpId="0" build="p" autoUpdateAnimBg="0"/>
      <p:bldP spid="74779" grpId="0" build="p" autoUpdateAnimBg="0"/>
      <p:bldP spid="74801" grpId="0" build="p" autoUpdateAnimBg="0"/>
      <p:bldP spid="36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67" name="Group 1119">
            <a:extLst>
              <a:ext uri="{FF2B5EF4-FFF2-40B4-BE49-F238E27FC236}">
                <a16:creationId xmlns:a16="http://schemas.microsoft.com/office/drawing/2014/main" id="{E0066426-FDDD-7C44-91BE-630B35769FCC}"/>
              </a:ext>
            </a:extLst>
          </p:cNvPr>
          <p:cNvGrpSpPr>
            <a:grpSpLocks/>
          </p:cNvGrpSpPr>
          <p:nvPr/>
        </p:nvGrpSpPr>
        <p:grpSpPr bwMode="auto">
          <a:xfrm>
            <a:off x="3314700" y="1924050"/>
            <a:ext cx="3111500" cy="501650"/>
            <a:chOff x="1256" y="1152"/>
            <a:chExt cx="1960" cy="316"/>
          </a:xfrm>
        </p:grpSpPr>
        <p:graphicFrame>
          <p:nvGraphicFramePr>
            <p:cNvPr id="15464" name="Object 1067">
              <a:extLst>
                <a:ext uri="{FF2B5EF4-FFF2-40B4-BE49-F238E27FC236}">
                  <a16:creationId xmlns:a16="http://schemas.microsoft.com/office/drawing/2014/main" id="{A1CF268B-47CF-0A41-AF6E-C173CC750A8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56" y="1156"/>
            <a:ext cx="1960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22" name="Equation" r:id="rId3" imgW="71678800" imgH="11404600" progId="Equation.3">
                    <p:embed/>
                  </p:oleObj>
                </mc:Choice>
                <mc:Fallback>
                  <p:oleObj name="Equation" r:id="rId3" imgW="71678800" imgH="11404600" progId="Equation.3">
                    <p:embed/>
                    <p:pic>
                      <p:nvPicPr>
                        <p:cNvPr id="15464" name="Object 1067">
                          <a:extLst>
                            <a:ext uri="{FF2B5EF4-FFF2-40B4-BE49-F238E27FC236}">
                              <a16:creationId xmlns:a16="http://schemas.microsoft.com/office/drawing/2014/main" id="{A1CF268B-47CF-0A41-AF6E-C173CC750A8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6" y="1156"/>
                          <a:ext cx="1960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65" name="Line 1068">
              <a:extLst>
                <a:ext uri="{FF2B5EF4-FFF2-40B4-BE49-F238E27FC236}">
                  <a16:creationId xmlns:a16="http://schemas.microsoft.com/office/drawing/2014/main" id="{F10C7B96-B76C-B54E-A3F9-5E0BC195B4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16" y="11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66" name="Line 1069">
              <a:extLst>
                <a:ext uri="{FF2B5EF4-FFF2-40B4-BE49-F238E27FC236}">
                  <a16:creationId xmlns:a16="http://schemas.microsoft.com/office/drawing/2014/main" id="{D850F617-146D-7B40-A0EF-7F5056F89B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0" y="11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67" name="Line 1070">
              <a:extLst>
                <a:ext uri="{FF2B5EF4-FFF2-40B4-BE49-F238E27FC236}">
                  <a16:creationId xmlns:a16="http://schemas.microsoft.com/office/drawing/2014/main" id="{B5B43A16-5F0B-9242-9B7F-244564366F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6" y="11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519" name="Group 1071">
            <a:extLst>
              <a:ext uri="{FF2B5EF4-FFF2-40B4-BE49-F238E27FC236}">
                <a16:creationId xmlns:a16="http://schemas.microsoft.com/office/drawing/2014/main" id="{F367E422-A3F6-AE4A-A6E2-C53AF87930FE}"/>
              </a:ext>
            </a:extLst>
          </p:cNvPr>
          <p:cNvGrpSpPr>
            <a:grpSpLocks/>
          </p:cNvGrpSpPr>
          <p:nvPr/>
        </p:nvGrpSpPr>
        <p:grpSpPr bwMode="auto">
          <a:xfrm>
            <a:off x="6527800" y="1879600"/>
            <a:ext cx="2794000" cy="501650"/>
            <a:chOff x="3264" y="1008"/>
            <a:chExt cx="1760" cy="316"/>
          </a:xfrm>
        </p:grpSpPr>
        <p:graphicFrame>
          <p:nvGraphicFramePr>
            <p:cNvPr id="15460" name="Object 1072">
              <a:extLst>
                <a:ext uri="{FF2B5EF4-FFF2-40B4-BE49-F238E27FC236}">
                  <a16:creationId xmlns:a16="http://schemas.microsoft.com/office/drawing/2014/main" id="{910CB64A-C2A7-E64A-8846-7E7A0F19C8F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64" y="1012"/>
            <a:ext cx="1760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23" name="Equation" r:id="rId5" imgW="64363600" imgH="11404600" progId="Equation.3">
                    <p:embed/>
                  </p:oleObj>
                </mc:Choice>
                <mc:Fallback>
                  <p:oleObj name="Equation" r:id="rId5" imgW="64363600" imgH="11404600" progId="Equation.3">
                    <p:embed/>
                    <p:pic>
                      <p:nvPicPr>
                        <p:cNvPr id="15460" name="Object 1072">
                          <a:extLst>
                            <a:ext uri="{FF2B5EF4-FFF2-40B4-BE49-F238E27FC236}">
                              <a16:creationId xmlns:a16="http://schemas.microsoft.com/office/drawing/2014/main" id="{910CB64A-C2A7-E64A-8846-7E7A0F19C8F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1012"/>
                          <a:ext cx="1760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61" name="Line 1073">
              <a:extLst>
                <a:ext uri="{FF2B5EF4-FFF2-40B4-BE49-F238E27FC236}">
                  <a16:creationId xmlns:a16="http://schemas.microsoft.com/office/drawing/2014/main" id="{0D76A628-C715-B442-A93B-ABA61E56AA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62" name="Line 1074">
              <a:extLst>
                <a:ext uri="{FF2B5EF4-FFF2-40B4-BE49-F238E27FC236}">
                  <a16:creationId xmlns:a16="http://schemas.microsoft.com/office/drawing/2014/main" id="{E09FC395-3B0B-3B46-B6D9-0249BA2904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63" name="Line 1075">
              <a:extLst>
                <a:ext uri="{FF2B5EF4-FFF2-40B4-BE49-F238E27FC236}">
                  <a16:creationId xmlns:a16="http://schemas.microsoft.com/office/drawing/2014/main" id="{61B208B7-15A3-754A-930F-46B9D2A5AE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2" y="10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5364" name="Rectangle 1026">
            <a:extLst>
              <a:ext uri="{FF2B5EF4-FFF2-40B4-BE49-F238E27FC236}">
                <a16:creationId xmlns:a16="http://schemas.microsoft.com/office/drawing/2014/main" id="{4D18B5D1-B32C-9740-833F-8AD0D8F7D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9950" y="454025"/>
            <a:ext cx="4343400" cy="609600"/>
          </a:xfrm>
        </p:spPr>
        <p:txBody>
          <a:bodyPr/>
          <a:lstStyle/>
          <a:p>
            <a:pPr algn="l" eaLnBrk="1" hangingPunct="1"/>
            <a:r>
              <a:rPr lang="en-US" altLang="zh-CN" sz="2800" b="1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 </a:t>
            </a:r>
            <a:r>
              <a:rPr lang="zh-CN" altLang="en-US" sz="2800" b="1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向量积的坐标表示式</a:t>
            </a:r>
          </a:p>
        </p:txBody>
      </p:sp>
      <p:sp>
        <p:nvSpPr>
          <p:cNvPr id="105475" name="Text Box 1027">
            <a:extLst>
              <a:ext uri="{FF2B5EF4-FFF2-40B4-BE49-F238E27FC236}">
                <a16:creationId xmlns:a16="http://schemas.microsoft.com/office/drawing/2014/main" id="{8DB30FE6-7E8B-0948-A164-992CCE39A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1" y="1162051"/>
            <a:ext cx="727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sp>
        <p:nvSpPr>
          <p:cNvPr id="105476" name="Text Box 1028">
            <a:extLst>
              <a:ext uri="{FF2B5EF4-FFF2-40B4-BE49-F238E27FC236}">
                <a16:creationId xmlns:a16="http://schemas.microsoft.com/office/drawing/2014/main" id="{1340E125-B928-2D4D-8317-5B3BD99CE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0" y="116205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pSp>
        <p:nvGrpSpPr>
          <p:cNvPr id="105497" name="Group 1049">
            <a:extLst>
              <a:ext uri="{FF2B5EF4-FFF2-40B4-BE49-F238E27FC236}">
                <a16:creationId xmlns:a16="http://schemas.microsoft.com/office/drawing/2014/main" id="{99997313-F1D6-9F48-BFB2-3B30D3DD6C57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1222375"/>
            <a:ext cx="3200400" cy="534988"/>
            <a:chOff x="624" y="623"/>
            <a:chExt cx="2016" cy="337"/>
          </a:xfrm>
        </p:grpSpPr>
        <p:grpSp>
          <p:nvGrpSpPr>
            <p:cNvPr id="15454" name="Group 1050">
              <a:extLst>
                <a:ext uri="{FF2B5EF4-FFF2-40B4-BE49-F238E27FC236}">
                  <a16:creationId xmlns:a16="http://schemas.microsoft.com/office/drawing/2014/main" id="{B69A86F7-6DC6-F246-BD66-63209C3950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623"/>
              <a:ext cx="2016" cy="337"/>
              <a:chOff x="624" y="623"/>
              <a:chExt cx="2016" cy="337"/>
            </a:xfrm>
          </p:grpSpPr>
          <p:graphicFrame>
            <p:nvGraphicFramePr>
              <p:cNvPr id="15456" name="Object 1051">
                <a:extLst>
                  <a:ext uri="{FF2B5EF4-FFF2-40B4-BE49-F238E27FC236}">
                    <a16:creationId xmlns:a16="http://schemas.microsoft.com/office/drawing/2014/main" id="{14EDC3FF-C8EE-DC4B-B795-BB4DB6313F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24" y="648"/>
              <a:ext cx="2016" cy="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9224" name="Equation" r:id="rId7" imgW="73723500" imgH="11404600" progId="Equation.3">
                      <p:embed/>
                    </p:oleObj>
                  </mc:Choice>
                  <mc:Fallback>
                    <p:oleObj name="Equation" r:id="rId7" imgW="73723500" imgH="11404600" progId="Equation.3">
                      <p:embed/>
                      <p:pic>
                        <p:nvPicPr>
                          <p:cNvPr id="15456" name="Object 1051">
                            <a:extLst>
                              <a:ext uri="{FF2B5EF4-FFF2-40B4-BE49-F238E27FC236}">
                                <a16:creationId xmlns:a16="http://schemas.microsoft.com/office/drawing/2014/main" id="{14EDC3FF-C8EE-DC4B-B795-BB4DB6313F70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24" y="648"/>
                            <a:ext cx="2016" cy="3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457" name="Line 1052">
                <a:extLst>
                  <a:ext uri="{FF2B5EF4-FFF2-40B4-BE49-F238E27FC236}">
                    <a16:creationId xmlns:a16="http://schemas.microsoft.com/office/drawing/2014/main" id="{22EDBB0B-1BDA-9E41-BB1D-A40CF32EB0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4" y="672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458" name="Line 1053">
                <a:extLst>
                  <a:ext uri="{FF2B5EF4-FFF2-40B4-BE49-F238E27FC236}">
                    <a16:creationId xmlns:a16="http://schemas.microsoft.com/office/drawing/2014/main" id="{F912B934-A6E0-244D-9471-4D32037A60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24" y="624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459" name="Line 1054">
                <a:extLst>
                  <a:ext uri="{FF2B5EF4-FFF2-40B4-BE49-F238E27FC236}">
                    <a16:creationId xmlns:a16="http://schemas.microsoft.com/office/drawing/2014/main" id="{1633E22C-8E46-5C46-9788-8D2CEC575A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2" y="623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5455" name="Line 1055">
              <a:extLst>
                <a:ext uri="{FF2B5EF4-FFF2-40B4-BE49-F238E27FC236}">
                  <a16:creationId xmlns:a16="http://schemas.microsoft.com/office/drawing/2014/main" id="{FD8F2DC0-40B9-AC42-B1EC-7F68BF6E14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6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504" name="Group 1056">
            <a:extLst>
              <a:ext uri="{FF2B5EF4-FFF2-40B4-BE49-F238E27FC236}">
                <a16:creationId xmlns:a16="http://schemas.microsoft.com/office/drawing/2014/main" id="{CA2D8E16-46F2-5C48-874D-B726917E6971}"/>
              </a:ext>
            </a:extLst>
          </p:cNvPr>
          <p:cNvGrpSpPr>
            <a:grpSpLocks/>
          </p:cNvGrpSpPr>
          <p:nvPr/>
        </p:nvGrpSpPr>
        <p:grpSpPr bwMode="auto">
          <a:xfrm>
            <a:off x="6311900" y="1222375"/>
            <a:ext cx="3136900" cy="534988"/>
            <a:chOff x="2688" y="623"/>
            <a:chExt cx="1976" cy="337"/>
          </a:xfrm>
        </p:grpSpPr>
        <p:graphicFrame>
          <p:nvGraphicFramePr>
            <p:cNvPr id="15449" name="Object 1057">
              <a:extLst>
                <a:ext uri="{FF2B5EF4-FFF2-40B4-BE49-F238E27FC236}">
                  <a16:creationId xmlns:a16="http://schemas.microsoft.com/office/drawing/2014/main" id="{6323B847-E37E-7949-8B19-F6592AA150E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88" y="648"/>
            <a:ext cx="197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25" name="Equation" r:id="rId9" imgW="72263000" imgH="11404600" progId="Equation.3">
                    <p:embed/>
                  </p:oleObj>
                </mc:Choice>
                <mc:Fallback>
                  <p:oleObj name="Equation" r:id="rId9" imgW="72263000" imgH="11404600" progId="Equation.3">
                    <p:embed/>
                    <p:pic>
                      <p:nvPicPr>
                        <p:cNvPr id="15449" name="Object 1057">
                          <a:extLst>
                            <a:ext uri="{FF2B5EF4-FFF2-40B4-BE49-F238E27FC236}">
                              <a16:creationId xmlns:a16="http://schemas.microsoft.com/office/drawing/2014/main" id="{6323B847-E37E-7949-8B19-F6592AA150E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8" y="648"/>
                          <a:ext cx="197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50" name="Line 1058">
              <a:extLst>
                <a:ext uri="{FF2B5EF4-FFF2-40B4-BE49-F238E27FC236}">
                  <a16:creationId xmlns:a16="http://schemas.microsoft.com/office/drawing/2014/main" id="{5AF7FD05-E7EE-5A4C-99C3-09430AC488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51" name="Line 1059">
              <a:extLst>
                <a:ext uri="{FF2B5EF4-FFF2-40B4-BE49-F238E27FC236}">
                  <a16:creationId xmlns:a16="http://schemas.microsoft.com/office/drawing/2014/main" id="{A8586B1A-3014-1A4E-BF71-EB5D1A3664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52" name="Line 1060">
              <a:extLst>
                <a:ext uri="{FF2B5EF4-FFF2-40B4-BE49-F238E27FC236}">
                  <a16:creationId xmlns:a16="http://schemas.microsoft.com/office/drawing/2014/main" id="{5895286F-5505-3040-A120-762B13AD64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8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53" name="Line 1061">
              <a:extLst>
                <a:ext uri="{FF2B5EF4-FFF2-40B4-BE49-F238E27FC236}">
                  <a16:creationId xmlns:a16="http://schemas.microsoft.com/office/drawing/2014/main" id="{9E994853-5CE3-184A-99BC-F2237F2767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62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566" name="Group 1118">
            <a:extLst>
              <a:ext uri="{FF2B5EF4-FFF2-40B4-BE49-F238E27FC236}">
                <a16:creationId xmlns:a16="http://schemas.microsoft.com/office/drawing/2014/main" id="{8F557901-9DC6-EE45-A7EE-C0603840336F}"/>
              </a:ext>
            </a:extLst>
          </p:cNvPr>
          <p:cNvGrpSpPr>
            <a:grpSpLocks/>
          </p:cNvGrpSpPr>
          <p:nvPr/>
        </p:nvGrpSpPr>
        <p:grpSpPr bwMode="auto">
          <a:xfrm>
            <a:off x="2286000" y="1879600"/>
            <a:ext cx="990600" cy="406400"/>
            <a:chOff x="608" y="1124"/>
            <a:chExt cx="624" cy="256"/>
          </a:xfrm>
        </p:grpSpPr>
        <p:graphicFrame>
          <p:nvGraphicFramePr>
            <p:cNvPr id="15446" name="Object 1063">
              <a:extLst>
                <a:ext uri="{FF2B5EF4-FFF2-40B4-BE49-F238E27FC236}">
                  <a16:creationId xmlns:a16="http://schemas.microsoft.com/office/drawing/2014/main" id="{B974129A-AFE3-7E4B-AB3D-081F60751E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8" y="1172"/>
            <a:ext cx="6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26" name="Equation" r:id="rId11" imgW="22821900" imgH="7607300" progId="Equation.3">
                    <p:embed/>
                  </p:oleObj>
                </mc:Choice>
                <mc:Fallback>
                  <p:oleObj name="Equation" r:id="rId11" imgW="22821900" imgH="7607300" progId="Equation.3">
                    <p:embed/>
                    <p:pic>
                      <p:nvPicPr>
                        <p:cNvPr id="15446" name="Object 1063">
                          <a:extLst>
                            <a:ext uri="{FF2B5EF4-FFF2-40B4-BE49-F238E27FC236}">
                              <a16:creationId xmlns:a16="http://schemas.microsoft.com/office/drawing/2014/main" id="{B974129A-AFE3-7E4B-AB3D-081F60751E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8" y="1172"/>
                          <a:ext cx="62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47" name="Line 1064">
              <a:extLst>
                <a:ext uri="{FF2B5EF4-FFF2-40B4-BE49-F238E27FC236}">
                  <a16:creationId xmlns:a16="http://schemas.microsoft.com/office/drawing/2014/main" id="{63D09FA9-A4A3-E345-8C9C-FAD21536B3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17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48" name="Line 1065">
              <a:extLst>
                <a:ext uri="{FF2B5EF4-FFF2-40B4-BE49-F238E27FC236}">
                  <a16:creationId xmlns:a16="http://schemas.microsoft.com/office/drawing/2014/main" id="{3AF81803-6EEF-FB4C-8E72-08E0803BA5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1" y="112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5585" name="Line 1137">
            <a:extLst>
              <a:ext uri="{FF2B5EF4-FFF2-40B4-BE49-F238E27FC236}">
                <a16:creationId xmlns:a16="http://schemas.microsoft.com/office/drawing/2014/main" id="{BCA83C12-448B-5E4B-A7EB-E93773F0AF57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2614613"/>
            <a:ext cx="1447800" cy="53340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5586" name="Line 1138">
            <a:extLst>
              <a:ext uri="{FF2B5EF4-FFF2-40B4-BE49-F238E27FC236}">
                <a16:creationId xmlns:a16="http://schemas.microsoft.com/office/drawing/2014/main" id="{655208D8-837D-2A48-ADCA-0C58BED9D41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0263" y="3452813"/>
            <a:ext cx="1447800" cy="53340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5587" name="Line 1139">
            <a:extLst>
              <a:ext uri="{FF2B5EF4-FFF2-40B4-BE49-F238E27FC236}">
                <a16:creationId xmlns:a16="http://schemas.microsoft.com/office/drawing/2014/main" id="{49838767-691F-AE4A-A702-DAED03BFA483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4133850"/>
            <a:ext cx="1447800" cy="53340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5590" name="Line 1142">
            <a:extLst>
              <a:ext uri="{FF2B5EF4-FFF2-40B4-BE49-F238E27FC236}">
                <a16:creationId xmlns:a16="http://schemas.microsoft.com/office/drawing/2014/main" id="{0B1DAAB9-DD12-B548-8E53-F68200EC3E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2381250"/>
            <a:ext cx="762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5591" name="Line 1143">
            <a:extLst>
              <a:ext uri="{FF2B5EF4-FFF2-40B4-BE49-F238E27FC236}">
                <a16:creationId xmlns:a16="http://schemas.microsoft.com/office/drawing/2014/main" id="{F089E13B-ED72-794B-AF67-519628935A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2381250"/>
            <a:ext cx="76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5592" name="Line 1144">
            <a:extLst>
              <a:ext uri="{FF2B5EF4-FFF2-40B4-BE49-F238E27FC236}">
                <a16:creationId xmlns:a16="http://schemas.microsoft.com/office/drawing/2014/main" id="{EEC37095-E15B-2D45-9E24-66C03C1867F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381250"/>
            <a:ext cx="762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5593" name="Line 1145">
            <a:extLst>
              <a:ext uri="{FF2B5EF4-FFF2-40B4-BE49-F238E27FC236}">
                <a16:creationId xmlns:a16="http://schemas.microsoft.com/office/drawing/2014/main" id="{F631F662-CC4D-5F40-930B-960DF2409E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381250"/>
            <a:ext cx="76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5594" name="Line 1146">
            <a:extLst>
              <a:ext uri="{FF2B5EF4-FFF2-40B4-BE49-F238E27FC236}">
                <a16:creationId xmlns:a16="http://schemas.microsoft.com/office/drawing/2014/main" id="{9087B7E3-8368-634E-83A1-D4B94FF54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2381250"/>
            <a:ext cx="762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05595" name="Line 1147">
            <a:extLst>
              <a:ext uri="{FF2B5EF4-FFF2-40B4-BE49-F238E27FC236}">
                <a16:creationId xmlns:a16="http://schemas.microsoft.com/office/drawing/2014/main" id="{A1D66AA6-C84F-634F-9981-7374B7B2C504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2381250"/>
            <a:ext cx="762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05622" name="Group 1174">
            <a:extLst>
              <a:ext uri="{FF2B5EF4-FFF2-40B4-BE49-F238E27FC236}">
                <a16:creationId xmlns:a16="http://schemas.microsoft.com/office/drawing/2014/main" id="{4232615A-7021-B841-9D73-4150E9146BBD}"/>
              </a:ext>
            </a:extLst>
          </p:cNvPr>
          <p:cNvGrpSpPr>
            <a:grpSpLocks/>
          </p:cNvGrpSpPr>
          <p:nvPr/>
        </p:nvGrpSpPr>
        <p:grpSpPr bwMode="auto">
          <a:xfrm>
            <a:off x="3035300" y="2643188"/>
            <a:ext cx="1917700" cy="468312"/>
            <a:chOff x="888" y="1605"/>
            <a:chExt cx="1208" cy="295"/>
          </a:xfrm>
        </p:grpSpPr>
        <p:graphicFrame>
          <p:nvGraphicFramePr>
            <p:cNvPr id="15443" name="Object 1120">
              <a:extLst>
                <a:ext uri="{FF2B5EF4-FFF2-40B4-BE49-F238E27FC236}">
                  <a16:creationId xmlns:a16="http://schemas.microsoft.com/office/drawing/2014/main" id="{2A72A020-33D9-F14E-B65B-10677A4794E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88" y="1620"/>
            <a:ext cx="120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27" name="Equation" r:id="rId13" imgW="44183300" imgH="10236200" progId="Equation.3">
                    <p:embed/>
                  </p:oleObj>
                </mc:Choice>
                <mc:Fallback>
                  <p:oleObj name="Equation" r:id="rId13" imgW="44183300" imgH="10236200" progId="Equation.3">
                    <p:embed/>
                    <p:pic>
                      <p:nvPicPr>
                        <p:cNvPr id="15443" name="Object 1120">
                          <a:extLst>
                            <a:ext uri="{FF2B5EF4-FFF2-40B4-BE49-F238E27FC236}">
                              <a16:creationId xmlns:a16="http://schemas.microsoft.com/office/drawing/2014/main" id="{2A72A020-33D9-F14E-B65B-10677A4794E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8" y="1620"/>
                          <a:ext cx="120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44" name="Line 1149">
              <a:extLst>
                <a:ext uri="{FF2B5EF4-FFF2-40B4-BE49-F238E27FC236}">
                  <a16:creationId xmlns:a16="http://schemas.microsoft.com/office/drawing/2014/main" id="{1FF76A4F-8161-6C49-9446-85AA044B30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1" y="160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45" name="Line 1150">
              <a:extLst>
                <a:ext uri="{FF2B5EF4-FFF2-40B4-BE49-F238E27FC236}">
                  <a16:creationId xmlns:a16="http://schemas.microsoft.com/office/drawing/2014/main" id="{7D572A5E-E543-1046-896F-012E901354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160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21" name="Group 1173">
            <a:extLst>
              <a:ext uri="{FF2B5EF4-FFF2-40B4-BE49-F238E27FC236}">
                <a16:creationId xmlns:a16="http://schemas.microsoft.com/office/drawing/2014/main" id="{AAB021CE-2A57-3848-AF25-237D9E2E044A}"/>
              </a:ext>
            </a:extLst>
          </p:cNvPr>
          <p:cNvGrpSpPr>
            <a:grpSpLocks/>
          </p:cNvGrpSpPr>
          <p:nvPr/>
        </p:nvGrpSpPr>
        <p:grpSpPr bwMode="auto">
          <a:xfrm>
            <a:off x="5003800" y="2643188"/>
            <a:ext cx="2006600" cy="495300"/>
            <a:chOff x="2120" y="1605"/>
            <a:chExt cx="1264" cy="312"/>
          </a:xfrm>
        </p:grpSpPr>
        <p:graphicFrame>
          <p:nvGraphicFramePr>
            <p:cNvPr id="15440" name="Object 1121">
              <a:extLst>
                <a:ext uri="{FF2B5EF4-FFF2-40B4-BE49-F238E27FC236}">
                  <a16:creationId xmlns:a16="http://schemas.microsoft.com/office/drawing/2014/main" id="{84366C2D-D4BE-5A45-B742-63118772121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20" y="1605"/>
            <a:ext cx="1264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28" name="Equation" r:id="rId15" imgW="46228000" imgH="11404600" progId="Equation.3">
                    <p:embed/>
                  </p:oleObj>
                </mc:Choice>
                <mc:Fallback>
                  <p:oleObj name="Equation" r:id="rId15" imgW="46228000" imgH="11404600" progId="Equation.3">
                    <p:embed/>
                    <p:pic>
                      <p:nvPicPr>
                        <p:cNvPr id="15440" name="Object 1121">
                          <a:extLst>
                            <a:ext uri="{FF2B5EF4-FFF2-40B4-BE49-F238E27FC236}">
                              <a16:creationId xmlns:a16="http://schemas.microsoft.com/office/drawing/2014/main" id="{84366C2D-D4BE-5A45-B742-63118772121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20" y="1605"/>
                          <a:ext cx="1264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41" name="Line 1151">
              <a:extLst>
                <a:ext uri="{FF2B5EF4-FFF2-40B4-BE49-F238E27FC236}">
                  <a16:creationId xmlns:a16="http://schemas.microsoft.com/office/drawing/2014/main" id="{7C459331-4D2A-D248-AE49-854FF67B3F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160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42" name="Line 1152">
              <a:extLst>
                <a:ext uri="{FF2B5EF4-FFF2-40B4-BE49-F238E27FC236}">
                  <a16:creationId xmlns:a16="http://schemas.microsoft.com/office/drawing/2014/main" id="{22D1986B-A972-9949-8834-F53619FD03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60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23" name="Group 1175">
            <a:extLst>
              <a:ext uri="{FF2B5EF4-FFF2-40B4-BE49-F238E27FC236}">
                <a16:creationId xmlns:a16="http://schemas.microsoft.com/office/drawing/2014/main" id="{0C782527-8918-2D44-B29E-13AE531867F5}"/>
              </a:ext>
            </a:extLst>
          </p:cNvPr>
          <p:cNvGrpSpPr>
            <a:grpSpLocks/>
          </p:cNvGrpSpPr>
          <p:nvPr/>
        </p:nvGrpSpPr>
        <p:grpSpPr bwMode="auto">
          <a:xfrm>
            <a:off x="7073900" y="2643188"/>
            <a:ext cx="1993900" cy="444500"/>
            <a:chOff x="3400" y="1605"/>
            <a:chExt cx="1256" cy="280"/>
          </a:xfrm>
        </p:grpSpPr>
        <p:graphicFrame>
          <p:nvGraphicFramePr>
            <p:cNvPr id="15437" name="Object 1122">
              <a:extLst>
                <a:ext uri="{FF2B5EF4-FFF2-40B4-BE49-F238E27FC236}">
                  <a16:creationId xmlns:a16="http://schemas.microsoft.com/office/drawing/2014/main" id="{C57F22C2-7B58-7345-AA1E-380844D6291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00" y="1605"/>
            <a:ext cx="125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29" name="Equation" r:id="rId17" imgW="45935900" imgH="10236200" progId="Equation.3">
                    <p:embed/>
                  </p:oleObj>
                </mc:Choice>
                <mc:Fallback>
                  <p:oleObj name="Equation" r:id="rId17" imgW="45935900" imgH="10236200" progId="Equation.3">
                    <p:embed/>
                    <p:pic>
                      <p:nvPicPr>
                        <p:cNvPr id="15437" name="Object 1122">
                          <a:extLst>
                            <a:ext uri="{FF2B5EF4-FFF2-40B4-BE49-F238E27FC236}">
                              <a16:creationId xmlns:a16="http://schemas.microsoft.com/office/drawing/2014/main" id="{C57F22C2-7B58-7345-AA1E-380844D6291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0" y="1605"/>
                          <a:ext cx="125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38" name="Line 1153">
              <a:extLst>
                <a:ext uri="{FF2B5EF4-FFF2-40B4-BE49-F238E27FC236}">
                  <a16:creationId xmlns:a16="http://schemas.microsoft.com/office/drawing/2014/main" id="{2A88FA28-E2F3-3842-B5C9-EEF66C0131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9" y="160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39" name="Line 1154">
              <a:extLst>
                <a:ext uri="{FF2B5EF4-FFF2-40B4-BE49-F238E27FC236}">
                  <a16:creationId xmlns:a16="http://schemas.microsoft.com/office/drawing/2014/main" id="{AE00A859-CB0E-6B40-9030-6842CF7C4A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160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26" name="Group 1178">
            <a:extLst>
              <a:ext uri="{FF2B5EF4-FFF2-40B4-BE49-F238E27FC236}">
                <a16:creationId xmlns:a16="http://schemas.microsoft.com/office/drawing/2014/main" id="{68B798CC-A5D0-0641-AA70-815659817E96}"/>
              </a:ext>
            </a:extLst>
          </p:cNvPr>
          <p:cNvGrpSpPr>
            <a:grpSpLocks/>
          </p:cNvGrpSpPr>
          <p:nvPr/>
        </p:nvGrpSpPr>
        <p:grpSpPr bwMode="auto">
          <a:xfrm>
            <a:off x="3536950" y="3371850"/>
            <a:ext cx="2006600" cy="514350"/>
            <a:chOff x="1220" y="2064"/>
            <a:chExt cx="1264" cy="324"/>
          </a:xfrm>
        </p:grpSpPr>
        <p:graphicFrame>
          <p:nvGraphicFramePr>
            <p:cNvPr id="15434" name="Object 1123">
              <a:extLst>
                <a:ext uri="{FF2B5EF4-FFF2-40B4-BE49-F238E27FC236}">
                  <a16:creationId xmlns:a16="http://schemas.microsoft.com/office/drawing/2014/main" id="{A3E7F39E-BF4B-8443-B5DC-85DD6C24CD4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20" y="2076"/>
            <a:ext cx="1264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30" name="Equation" r:id="rId19" imgW="46228000" imgH="11404600" progId="Equation.3">
                    <p:embed/>
                  </p:oleObj>
                </mc:Choice>
                <mc:Fallback>
                  <p:oleObj name="Equation" r:id="rId19" imgW="46228000" imgH="11404600" progId="Equation.3">
                    <p:embed/>
                    <p:pic>
                      <p:nvPicPr>
                        <p:cNvPr id="15434" name="Object 1123">
                          <a:extLst>
                            <a:ext uri="{FF2B5EF4-FFF2-40B4-BE49-F238E27FC236}">
                              <a16:creationId xmlns:a16="http://schemas.microsoft.com/office/drawing/2014/main" id="{A3E7F39E-BF4B-8443-B5DC-85DD6C24CD4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20" y="2076"/>
                          <a:ext cx="1264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35" name="Line 1155">
              <a:extLst>
                <a:ext uri="{FF2B5EF4-FFF2-40B4-BE49-F238E27FC236}">
                  <a16:creationId xmlns:a16="http://schemas.microsoft.com/office/drawing/2014/main" id="{0AFA55C9-76D7-C747-A2DA-B80BDFDDAE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0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36" name="Line 1156">
              <a:extLst>
                <a:ext uri="{FF2B5EF4-FFF2-40B4-BE49-F238E27FC236}">
                  <a16:creationId xmlns:a16="http://schemas.microsoft.com/office/drawing/2014/main" id="{A61F89C8-7288-6448-966A-64C62D2A01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0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24" name="Group 1176">
            <a:extLst>
              <a:ext uri="{FF2B5EF4-FFF2-40B4-BE49-F238E27FC236}">
                <a16:creationId xmlns:a16="http://schemas.microsoft.com/office/drawing/2014/main" id="{624ADA87-8B21-C041-9A05-3FD7618A4B8D}"/>
              </a:ext>
            </a:extLst>
          </p:cNvPr>
          <p:cNvGrpSpPr>
            <a:grpSpLocks/>
          </p:cNvGrpSpPr>
          <p:nvPr/>
        </p:nvGrpSpPr>
        <p:grpSpPr bwMode="auto">
          <a:xfrm>
            <a:off x="7734300" y="3371850"/>
            <a:ext cx="2095500" cy="496888"/>
            <a:chOff x="3864" y="2064"/>
            <a:chExt cx="1320" cy="313"/>
          </a:xfrm>
        </p:grpSpPr>
        <p:graphicFrame>
          <p:nvGraphicFramePr>
            <p:cNvPr id="15431" name="Object 1125">
              <a:extLst>
                <a:ext uri="{FF2B5EF4-FFF2-40B4-BE49-F238E27FC236}">
                  <a16:creationId xmlns:a16="http://schemas.microsoft.com/office/drawing/2014/main" id="{E5FB3221-FDE6-E243-8B30-85E56BB1F8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64" y="2065"/>
            <a:ext cx="1320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31" name="Equation" r:id="rId21" imgW="48272700" imgH="11404600" progId="Equation.3">
                    <p:embed/>
                  </p:oleObj>
                </mc:Choice>
                <mc:Fallback>
                  <p:oleObj name="Equation" r:id="rId21" imgW="48272700" imgH="11404600" progId="Equation.3">
                    <p:embed/>
                    <p:pic>
                      <p:nvPicPr>
                        <p:cNvPr id="15431" name="Object 1125">
                          <a:extLst>
                            <a:ext uri="{FF2B5EF4-FFF2-40B4-BE49-F238E27FC236}">
                              <a16:creationId xmlns:a16="http://schemas.microsoft.com/office/drawing/2014/main" id="{E5FB3221-FDE6-E243-8B30-85E56BB1F86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4" y="2065"/>
                          <a:ext cx="1320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32" name="Line 1157">
              <a:extLst>
                <a:ext uri="{FF2B5EF4-FFF2-40B4-BE49-F238E27FC236}">
                  <a16:creationId xmlns:a16="http://schemas.microsoft.com/office/drawing/2014/main" id="{56A3B136-932F-7E44-A6F3-2863116E2B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1" y="20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33" name="Line 1158">
              <a:extLst>
                <a:ext uri="{FF2B5EF4-FFF2-40B4-BE49-F238E27FC236}">
                  <a16:creationId xmlns:a16="http://schemas.microsoft.com/office/drawing/2014/main" id="{02074357-7A28-A843-8414-5102C1C5EB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20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27" name="Group 1179">
            <a:extLst>
              <a:ext uri="{FF2B5EF4-FFF2-40B4-BE49-F238E27FC236}">
                <a16:creationId xmlns:a16="http://schemas.microsoft.com/office/drawing/2014/main" id="{050EA54C-E1BF-F648-9FAE-E772327862AF}"/>
              </a:ext>
            </a:extLst>
          </p:cNvPr>
          <p:cNvGrpSpPr>
            <a:grpSpLocks/>
          </p:cNvGrpSpPr>
          <p:nvPr/>
        </p:nvGrpSpPr>
        <p:grpSpPr bwMode="auto">
          <a:xfrm>
            <a:off x="3568700" y="4133850"/>
            <a:ext cx="1993900" cy="471488"/>
            <a:chOff x="1230" y="2544"/>
            <a:chExt cx="1256" cy="297"/>
          </a:xfrm>
        </p:grpSpPr>
        <p:graphicFrame>
          <p:nvGraphicFramePr>
            <p:cNvPr id="15428" name="Object 1126">
              <a:extLst>
                <a:ext uri="{FF2B5EF4-FFF2-40B4-BE49-F238E27FC236}">
                  <a16:creationId xmlns:a16="http://schemas.microsoft.com/office/drawing/2014/main" id="{AC7CDB46-F890-3C46-A4A7-CC940567218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30" y="2561"/>
            <a:ext cx="125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32" name="Equation" r:id="rId23" imgW="45935900" imgH="10236200" progId="Equation.3">
                    <p:embed/>
                  </p:oleObj>
                </mc:Choice>
                <mc:Fallback>
                  <p:oleObj name="Equation" r:id="rId23" imgW="45935900" imgH="10236200" progId="Equation.3">
                    <p:embed/>
                    <p:pic>
                      <p:nvPicPr>
                        <p:cNvPr id="15428" name="Object 1126">
                          <a:extLst>
                            <a:ext uri="{FF2B5EF4-FFF2-40B4-BE49-F238E27FC236}">
                              <a16:creationId xmlns:a16="http://schemas.microsoft.com/office/drawing/2014/main" id="{AC7CDB46-F890-3C46-A4A7-CC940567218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0" y="2561"/>
                          <a:ext cx="125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29" name="Line 1159">
              <a:extLst>
                <a:ext uri="{FF2B5EF4-FFF2-40B4-BE49-F238E27FC236}">
                  <a16:creationId xmlns:a16="http://schemas.microsoft.com/office/drawing/2014/main" id="{4A465246-11ED-3A4C-920D-83867F28A9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54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30" name="Line 1160">
              <a:extLst>
                <a:ext uri="{FF2B5EF4-FFF2-40B4-BE49-F238E27FC236}">
                  <a16:creationId xmlns:a16="http://schemas.microsoft.com/office/drawing/2014/main" id="{4FF326EA-29C9-DE49-BF0B-AD74993247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6" y="254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28" name="Group 1180">
            <a:extLst>
              <a:ext uri="{FF2B5EF4-FFF2-40B4-BE49-F238E27FC236}">
                <a16:creationId xmlns:a16="http://schemas.microsoft.com/office/drawing/2014/main" id="{36E77341-83A1-3F40-B1A5-C13EC07D157F}"/>
              </a:ext>
            </a:extLst>
          </p:cNvPr>
          <p:cNvGrpSpPr>
            <a:grpSpLocks/>
          </p:cNvGrpSpPr>
          <p:nvPr/>
        </p:nvGrpSpPr>
        <p:grpSpPr bwMode="auto">
          <a:xfrm>
            <a:off x="5619750" y="4133850"/>
            <a:ext cx="2095500" cy="496888"/>
            <a:chOff x="2532" y="2544"/>
            <a:chExt cx="1320" cy="313"/>
          </a:xfrm>
        </p:grpSpPr>
        <p:graphicFrame>
          <p:nvGraphicFramePr>
            <p:cNvPr id="15425" name="Object 1127">
              <a:extLst>
                <a:ext uri="{FF2B5EF4-FFF2-40B4-BE49-F238E27FC236}">
                  <a16:creationId xmlns:a16="http://schemas.microsoft.com/office/drawing/2014/main" id="{A774FA13-0D60-0144-BA27-AE1A4539A4C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32" y="2545"/>
            <a:ext cx="1320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33" name="Equation" r:id="rId25" imgW="48272700" imgH="11404600" progId="Equation.3">
                    <p:embed/>
                  </p:oleObj>
                </mc:Choice>
                <mc:Fallback>
                  <p:oleObj name="Equation" r:id="rId25" imgW="48272700" imgH="11404600" progId="Equation.3">
                    <p:embed/>
                    <p:pic>
                      <p:nvPicPr>
                        <p:cNvPr id="15425" name="Object 1127">
                          <a:extLst>
                            <a:ext uri="{FF2B5EF4-FFF2-40B4-BE49-F238E27FC236}">
                              <a16:creationId xmlns:a16="http://schemas.microsoft.com/office/drawing/2014/main" id="{A774FA13-0D60-0144-BA27-AE1A4539A4C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2" y="2545"/>
                          <a:ext cx="1320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26" name="Line 1161">
              <a:extLst>
                <a:ext uri="{FF2B5EF4-FFF2-40B4-BE49-F238E27FC236}">
                  <a16:creationId xmlns:a16="http://schemas.microsoft.com/office/drawing/2014/main" id="{2CC0F328-DAB6-1545-BC91-00A668B3B4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254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27" name="Line 1162">
              <a:extLst>
                <a:ext uri="{FF2B5EF4-FFF2-40B4-BE49-F238E27FC236}">
                  <a16:creationId xmlns:a16="http://schemas.microsoft.com/office/drawing/2014/main" id="{5C2ED795-0A4C-4043-99BB-3E0498B468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54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30" name="Group 1182">
            <a:extLst>
              <a:ext uri="{FF2B5EF4-FFF2-40B4-BE49-F238E27FC236}">
                <a16:creationId xmlns:a16="http://schemas.microsoft.com/office/drawing/2014/main" id="{4614A8DC-D67E-144D-B303-E554D4560DC1}"/>
              </a:ext>
            </a:extLst>
          </p:cNvPr>
          <p:cNvGrpSpPr>
            <a:grpSpLocks/>
          </p:cNvGrpSpPr>
          <p:nvPr/>
        </p:nvGrpSpPr>
        <p:grpSpPr bwMode="auto">
          <a:xfrm>
            <a:off x="3048001" y="4895850"/>
            <a:ext cx="2506663" cy="514350"/>
            <a:chOff x="1061" y="3120"/>
            <a:chExt cx="1579" cy="324"/>
          </a:xfrm>
        </p:grpSpPr>
        <p:graphicFrame>
          <p:nvGraphicFramePr>
            <p:cNvPr id="15423" name="Object 1140">
              <a:extLst>
                <a:ext uri="{FF2B5EF4-FFF2-40B4-BE49-F238E27FC236}">
                  <a16:creationId xmlns:a16="http://schemas.microsoft.com/office/drawing/2014/main" id="{679E92B6-D60A-1346-949E-A9E4A9E245E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61" y="3132"/>
            <a:ext cx="1560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34" name="Equation" r:id="rId27" imgW="57048400" imgH="11404600" progId="Equation.3">
                    <p:embed/>
                  </p:oleObj>
                </mc:Choice>
                <mc:Fallback>
                  <p:oleObj name="Equation" r:id="rId27" imgW="57048400" imgH="11404600" progId="Equation.3">
                    <p:embed/>
                    <p:pic>
                      <p:nvPicPr>
                        <p:cNvPr id="15423" name="Object 1140">
                          <a:extLst>
                            <a:ext uri="{FF2B5EF4-FFF2-40B4-BE49-F238E27FC236}">
                              <a16:creationId xmlns:a16="http://schemas.microsoft.com/office/drawing/2014/main" id="{679E92B6-D60A-1346-949E-A9E4A9E245E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1" y="3132"/>
                          <a:ext cx="1560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24" name="Line 1163">
              <a:extLst>
                <a:ext uri="{FF2B5EF4-FFF2-40B4-BE49-F238E27FC236}">
                  <a16:creationId xmlns:a16="http://schemas.microsoft.com/office/drawing/2014/main" id="{158AED76-EE13-4C4E-A4FC-9560535D6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312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31" name="Group 1183">
            <a:extLst>
              <a:ext uri="{FF2B5EF4-FFF2-40B4-BE49-F238E27FC236}">
                <a16:creationId xmlns:a16="http://schemas.microsoft.com/office/drawing/2014/main" id="{3925D749-920D-4347-BEE7-29295AA6F396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4876800"/>
            <a:ext cx="2533650" cy="482600"/>
            <a:chOff x="2724" y="3120"/>
            <a:chExt cx="1596" cy="304"/>
          </a:xfrm>
        </p:grpSpPr>
        <p:graphicFrame>
          <p:nvGraphicFramePr>
            <p:cNvPr id="15421" name="Object 1148">
              <a:extLst>
                <a:ext uri="{FF2B5EF4-FFF2-40B4-BE49-F238E27FC236}">
                  <a16:creationId xmlns:a16="http://schemas.microsoft.com/office/drawing/2014/main" id="{DA4CDB7F-A481-374A-AA37-94CCFD09CB7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24" y="3144"/>
            <a:ext cx="158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35" name="Equation" r:id="rId29" imgW="57924700" imgH="10236200" progId="Equation.3">
                    <p:embed/>
                  </p:oleObj>
                </mc:Choice>
                <mc:Fallback>
                  <p:oleObj name="Equation" r:id="rId29" imgW="57924700" imgH="10236200" progId="Equation.3">
                    <p:embed/>
                    <p:pic>
                      <p:nvPicPr>
                        <p:cNvPr id="15421" name="Object 1148">
                          <a:extLst>
                            <a:ext uri="{FF2B5EF4-FFF2-40B4-BE49-F238E27FC236}">
                              <a16:creationId xmlns:a16="http://schemas.microsoft.com/office/drawing/2014/main" id="{DA4CDB7F-A481-374A-AA37-94CCFD09CB7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4" y="3144"/>
                          <a:ext cx="158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22" name="Line 1164">
              <a:extLst>
                <a:ext uri="{FF2B5EF4-FFF2-40B4-BE49-F238E27FC236}">
                  <a16:creationId xmlns:a16="http://schemas.microsoft.com/office/drawing/2014/main" id="{1830959D-F950-324F-BF0F-C93D673CF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312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32" name="Group 1184">
            <a:extLst>
              <a:ext uri="{FF2B5EF4-FFF2-40B4-BE49-F238E27FC236}">
                <a16:creationId xmlns:a16="http://schemas.microsoft.com/office/drawing/2014/main" id="{C2F1D637-0ABC-4D48-86FB-B03249A2EF61}"/>
              </a:ext>
            </a:extLst>
          </p:cNvPr>
          <p:cNvGrpSpPr>
            <a:grpSpLocks/>
          </p:cNvGrpSpPr>
          <p:nvPr/>
        </p:nvGrpSpPr>
        <p:grpSpPr bwMode="auto">
          <a:xfrm>
            <a:off x="3530600" y="5638800"/>
            <a:ext cx="2565400" cy="514350"/>
            <a:chOff x="2752" y="3552"/>
            <a:chExt cx="1616" cy="324"/>
          </a:xfrm>
        </p:grpSpPr>
        <p:graphicFrame>
          <p:nvGraphicFramePr>
            <p:cNvPr id="15419" name="Object 1141">
              <a:extLst>
                <a:ext uri="{FF2B5EF4-FFF2-40B4-BE49-F238E27FC236}">
                  <a16:creationId xmlns:a16="http://schemas.microsoft.com/office/drawing/2014/main" id="{45C6FBAA-0D29-2847-93B4-09D6443B961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52" y="3564"/>
            <a:ext cx="161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36" name="Equation" r:id="rId31" imgW="59105800" imgH="11404600" progId="Equation.3">
                    <p:embed/>
                  </p:oleObj>
                </mc:Choice>
                <mc:Fallback>
                  <p:oleObj name="Equation" r:id="rId31" imgW="59105800" imgH="11404600" progId="Equation.3">
                    <p:embed/>
                    <p:pic>
                      <p:nvPicPr>
                        <p:cNvPr id="15419" name="Object 1141">
                          <a:extLst>
                            <a:ext uri="{FF2B5EF4-FFF2-40B4-BE49-F238E27FC236}">
                              <a16:creationId xmlns:a16="http://schemas.microsoft.com/office/drawing/2014/main" id="{45C6FBAA-0D29-2847-93B4-09D6443B961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2" y="3564"/>
                          <a:ext cx="161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20" name="Line 1165">
              <a:extLst>
                <a:ext uri="{FF2B5EF4-FFF2-40B4-BE49-F238E27FC236}">
                  <a16:creationId xmlns:a16="http://schemas.microsoft.com/office/drawing/2014/main" id="{EAF0FC76-68DB-714C-B502-67D6EFD4BB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5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38" name="Group 1190">
            <a:extLst>
              <a:ext uri="{FF2B5EF4-FFF2-40B4-BE49-F238E27FC236}">
                <a16:creationId xmlns:a16="http://schemas.microsoft.com/office/drawing/2014/main" id="{61C99CA4-A598-CB4A-92BA-3D3E6EAAB206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3371850"/>
            <a:ext cx="2108200" cy="514350"/>
            <a:chOff x="2496" y="2064"/>
            <a:chExt cx="1328" cy="324"/>
          </a:xfrm>
        </p:grpSpPr>
        <p:sp>
          <p:nvSpPr>
            <p:cNvPr id="15415" name="Line 1167">
              <a:extLst>
                <a:ext uri="{FF2B5EF4-FFF2-40B4-BE49-F238E27FC236}">
                  <a16:creationId xmlns:a16="http://schemas.microsoft.com/office/drawing/2014/main" id="{8DB19CBD-8CC6-C245-BFB6-46A5BE2AD5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20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15416" name="Group 1177">
              <a:extLst>
                <a:ext uri="{FF2B5EF4-FFF2-40B4-BE49-F238E27FC236}">
                  <a16:creationId xmlns:a16="http://schemas.microsoft.com/office/drawing/2014/main" id="{0BFD29EF-97C8-164C-8401-8333B8FA7D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6" y="2064"/>
              <a:ext cx="1328" cy="324"/>
              <a:chOff x="2496" y="2064"/>
              <a:chExt cx="1328" cy="324"/>
            </a:xfrm>
          </p:grpSpPr>
          <p:graphicFrame>
            <p:nvGraphicFramePr>
              <p:cNvPr id="15417" name="Object 1124">
                <a:extLst>
                  <a:ext uri="{FF2B5EF4-FFF2-40B4-BE49-F238E27FC236}">
                    <a16:creationId xmlns:a16="http://schemas.microsoft.com/office/drawing/2014/main" id="{415E045F-B3D1-2F47-BBF9-A80376A01F8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496" y="2076"/>
              <a:ext cx="1328" cy="3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9237" name="Equation" r:id="rId33" imgW="48564800" imgH="11404600" progId="Equation.3">
                      <p:embed/>
                    </p:oleObj>
                  </mc:Choice>
                  <mc:Fallback>
                    <p:oleObj name="Equation" r:id="rId33" imgW="48564800" imgH="11404600" progId="Equation.3">
                      <p:embed/>
                      <p:pic>
                        <p:nvPicPr>
                          <p:cNvPr id="15417" name="Object 1124">
                            <a:extLst>
                              <a:ext uri="{FF2B5EF4-FFF2-40B4-BE49-F238E27FC236}">
                                <a16:creationId xmlns:a16="http://schemas.microsoft.com/office/drawing/2014/main" id="{415E045F-B3D1-2F47-BBF9-A80376A01F8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96" y="2076"/>
                            <a:ext cx="1328" cy="3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418" name="Line 1168">
                <a:extLst>
                  <a:ext uri="{FF2B5EF4-FFF2-40B4-BE49-F238E27FC236}">
                    <a16:creationId xmlns:a16="http://schemas.microsoft.com/office/drawing/2014/main" id="{B723B3D5-0589-6248-93B7-5067673108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2" y="2064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5629" name="Group 1181">
            <a:extLst>
              <a:ext uri="{FF2B5EF4-FFF2-40B4-BE49-F238E27FC236}">
                <a16:creationId xmlns:a16="http://schemas.microsoft.com/office/drawing/2014/main" id="{268F706C-8AEE-354A-8FCF-5796E720A916}"/>
              </a:ext>
            </a:extLst>
          </p:cNvPr>
          <p:cNvGrpSpPr>
            <a:grpSpLocks/>
          </p:cNvGrpSpPr>
          <p:nvPr/>
        </p:nvGrpSpPr>
        <p:grpSpPr bwMode="auto">
          <a:xfrm>
            <a:off x="7772400" y="4133851"/>
            <a:ext cx="2070100" cy="454025"/>
            <a:chOff x="3888" y="2544"/>
            <a:chExt cx="1304" cy="286"/>
          </a:xfrm>
        </p:grpSpPr>
        <p:graphicFrame>
          <p:nvGraphicFramePr>
            <p:cNvPr id="15412" name="Object 1128">
              <a:extLst>
                <a:ext uri="{FF2B5EF4-FFF2-40B4-BE49-F238E27FC236}">
                  <a16:creationId xmlns:a16="http://schemas.microsoft.com/office/drawing/2014/main" id="{590BE869-A10C-1E45-9025-F1F7DE196D9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88" y="2550"/>
            <a:ext cx="130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38" name="Equation" r:id="rId35" imgW="47688500" imgH="10236200" progId="Equation.3">
                    <p:embed/>
                  </p:oleObj>
                </mc:Choice>
                <mc:Fallback>
                  <p:oleObj name="Equation" r:id="rId35" imgW="47688500" imgH="10236200" progId="Equation.3">
                    <p:embed/>
                    <p:pic>
                      <p:nvPicPr>
                        <p:cNvPr id="15412" name="Object 1128">
                          <a:extLst>
                            <a:ext uri="{FF2B5EF4-FFF2-40B4-BE49-F238E27FC236}">
                              <a16:creationId xmlns:a16="http://schemas.microsoft.com/office/drawing/2014/main" id="{590BE869-A10C-1E45-9025-F1F7DE196D9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2550"/>
                          <a:ext cx="130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13" name="Line 1169">
              <a:extLst>
                <a:ext uri="{FF2B5EF4-FFF2-40B4-BE49-F238E27FC236}">
                  <a16:creationId xmlns:a16="http://schemas.microsoft.com/office/drawing/2014/main" id="{9E3E8B4C-73EE-604A-AB6C-73E14CBB4C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254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14" name="Line 1170">
              <a:extLst>
                <a:ext uri="{FF2B5EF4-FFF2-40B4-BE49-F238E27FC236}">
                  <a16:creationId xmlns:a16="http://schemas.microsoft.com/office/drawing/2014/main" id="{7497B6DE-9589-C64B-89D3-159D51AA53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4" y="254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37" name="Group 1189">
            <a:extLst>
              <a:ext uri="{FF2B5EF4-FFF2-40B4-BE49-F238E27FC236}">
                <a16:creationId xmlns:a16="http://schemas.microsoft.com/office/drawing/2014/main" id="{97813A1D-A01F-9146-BB6D-424D9456CB9D}"/>
              </a:ext>
            </a:extLst>
          </p:cNvPr>
          <p:cNvGrpSpPr>
            <a:grpSpLocks/>
          </p:cNvGrpSpPr>
          <p:nvPr/>
        </p:nvGrpSpPr>
        <p:grpSpPr bwMode="auto">
          <a:xfrm>
            <a:off x="9067800" y="4876800"/>
            <a:ext cx="1219200" cy="1295400"/>
            <a:chOff x="4752" y="3072"/>
            <a:chExt cx="768" cy="816"/>
          </a:xfrm>
        </p:grpSpPr>
        <p:grpSp>
          <p:nvGrpSpPr>
            <p:cNvPr id="15401" name="Group 1130">
              <a:extLst>
                <a:ext uri="{FF2B5EF4-FFF2-40B4-BE49-F238E27FC236}">
                  <a16:creationId xmlns:a16="http://schemas.microsoft.com/office/drawing/2014/main" id="{EC71D60D-F82F-954B-9566-FCDCC2DA46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52" y="3072"/>
              <a:ext cx="720" cy="672"/>
              <a:chOff x="4464" y="3024"/>
              <a:chExt cx="720" cy="672"/>
            </a:xfrm>
          </p:grpSpPr>
          <p:sp>
            <p:nvSpPr>
              <p:cNvPr id="15409" name="Line 1131">
                <a:extLst>
                  <a:ext uri="{FF2B5EF4-FFF2-40B4-BE49-F238E27FC236}">
                    <a16:creationId xmlns:a16="http://schemas.microsoft.com/office/drawing/2014/main" id="{F493E202-B4FB-0942-AEAD-22B9C2E8BD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64" y="3408"/>
                <a:ext cx="288" cy="28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410" name="Line 1132">
                <a:extLst>
                  <a:ext uri="{FF2B5EF4-FFF2-40B4-BE49-F238E27FC236}">
                    <a16:creationId xmlns:a16="http://schemas.microsoft.com/office/drawing/2014/main" id="{D3F64CB2-289D-2842-8BD7-B50C78BE16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2" y="340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411" name="Line 1133">
                <a:extLst>
                  <a:ext uri="{FF2B5EF4-FFF2-40B4-BE49-F238E27FC236}">
                    <a16:creationId xmlns:a16="http://schemas.microsoft.com/office/drawing/2014/main" id="{29AEDFF2-801C-8D47-947B-8788765A7C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52" y="3024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aphicFrame>
          <p:nvGraphicFramePr>
            <p:cNvPr id="15402" name="Object 1135">
              <a:extLst>
                <a:ext uri="{FF2B5EF4-FFF2-40B4-BE49-F238E27FC236}">
                  <a16:creationId xmlns:a16="http://schemas.microsoft.com/office/drawing/2014/main" id="{55A6041A-2574-5940-B796-187B77B4B1B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31" y="3696"/>
            <a:ext cx="88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39" name="Equation" r:id="rId37" imgW="3213100" imgH="7023100" progId="Equation.3">
                    <p:embed/>
                  </p:oleObj>
                </mc:Choice>
                <mc:Fallback>
                  <p:oleObj name="Equation" r:id="rId37" imgW="3213100" imgH="7023100" progId="Equation.3">
                    <p:embed/>
                    <p:pic>
                      <p:nvPicPr>
                        <p:cNvPr id="15402" name="Object 1135">
                          <a:extLst>
                            <a:ext uri="{FF2B5EF4-FFF2-40B4-BE49-F238E27FC236}">
                              <a16:creationId xmlns:a16="http://schemas.microsoft.com/office/drawing/2014/main" id="{55A6041A-2574-5940-B796-187B77B4B1B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1" y="3696"/>
                          <a:ext cx="88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3" name="Object 1136">
              <a:extLst>
                <a:ext uri="{FF2B5EF4-FFF2-40B4-BE49-F238E27FC236}">
                  <a16:creationId xmlns:a16="http://schemas.microsoft.com/office/drawing/2014/main" id="{74360335-2278-CA4B-97EE-07D4DDBB5B7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28" y="3600"/>
            <a:ext cx="14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9240" name="Equation" r:id="rId39" imgW="5270500" imgH="8775700" progId="Equation.3">
                    <p:embed/>
                  </p:oleObj>
                </mc:Choice>
                <mc:Fallback>
                  <p:oleObj name="Equation" r:id="rId39" imgW="5270500" imgH="8775700" progId="Equation.3">
                    <p:embed/>
                    <p:pic>
                      <p:nvPicPr>
                        <p:cNvPr id="15403" name="Object 1136">
                          <a:extLst>
                            <a:ext uri="{FF2B5EF4-FFF2-40B4-BE49-F238E27FC236}">
                              <a16:creationId xmlns:a16="http://schemas.microsoft.com/office/drawing/2014/main" id="{74360335-2278-CA4B-97EE-07D4DDBB5B7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8" y="3600"/>
                          <a:ext cx="14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404" name="Line 1185">
              <a:extLst>
                <a:ext uri="{FF2B5EF4-FFF2-40B4-BE49-F238E27FC236}">
                  <a16:creationId xmlns:a16="http://schemas.microsoft.com/office/drawing/2014/main" id="{206A0BC9-96BE-3247-B7BA-E566D8A92E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364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05" name="Line 1186">
              <a:extLst>
                <a:ext uri="{FF2B5EF4-FFF2-40B4-BE49-F238E27FC236}">
                  <a16:creationId xmlns:a16="http://schemas.microsoft.com/office/drawing/2014/main" id="{DB43AD4D-7143-A546-9808-4587815C9B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76" y="35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15406" name="Group 1188">
              <a:extLst>
                <a:ext uri="{FF2B5EF4-FFF2-40B4-BE49-F238E27FC236}">
                  <a16:creationId xmlns:a16="http://schemas.microsoft.com/office/drawing/2014/main" id="{19DF6C52-FB50-F047-B2A6-A51049D1A9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8" y="3072"/>
              <a:ext cx="157" cy="232"/>
              <a:chOff x="4848" y="3072"/>
              <a:chExt cx="157" cy="232"/>
            </a:xfrm>
          </p:grpSpPr>
          <p:graphicFrame>
            <p:nvGraphicFramePr>
              <p:cNvPr id="15407" name="Object 1134">
                <a:extLst>
                  <a:ext uri="{FF2B5EF4-FFF2-40B4-BE49-F238E27FC236}">
                    <a16:creationId xmlns:a16="http://schemas.microsoft.com/office/drawing/2014/main" id="{C6BD1604-CB2D-4C48-8F5A-26FD86E3C0B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61" y="3096"/>
              <a:ext cx="144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9241" name="Equation" r:id="rId41" imgW="5270500" imgH="7607300" progId="Equation.3">
                      <p:embed/>
                    </p:oleObj>
                  </mc:Choice>
                  <mc:Fallback>
                    <p:oleObj name="Equation" r:id="rId41" imgW="5270500" imgH="7607300" progId="Equation.3">
                      <p:embed/>
                      <p:pic>
                        <p:nvPicPr>
                          <p:cNvPr id="15407" name="Object 1134">
                            <a:extLst>
                              <a:ext uri="{FF2B5EF4-FFF2-40B4-BE49-F238E27FC236}">
                                <a16:creationId xmlns:a16="http://schemas.microsoft.com/office/drawing/2014/main" id="{C6BD1604-CB2D-4C48-8F5A-26FD86E3C0B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61" y="3096"/>
                            <a:ext cx="144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408" name="Line 1187">
                <a:extLst>
                  <a:ext uri="{FF2B5EF4-FFF2-40B4-BE49-F238E27FC236}">
                    <a16:creationId xmlns:a16="http://schemas.microsoft.com/office/drawing/2014/main" id="{B2DC7E1E-F1C5-594B-B9EB-854404B86E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8" y="3072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05649" name="Group 1201">
            <a:extLst>
              <a:ext uri="{FF2B5EF4-FFF2-40B4-BE49-F238E27FC236}">
                <a16:creationId xmlns:a16="http://schemas.microsoft.com/office/drawing/2014/main" id="{E7463027-0730-C443-992F-70C2FA940220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3886200"/>
            <a:ext cx="3886200" cy="762000"/>
            <a:chOff x="2736" y="2448"/>
            <a:chExt cx="2448" cy="480"/>
          </a:xfrm>
        </p:grpSpPr>
        <p:sp>
          <p:nvSpPr>
            <p:cNvPr id="15399" name="Line 1199">
              <a:extLst>
                <a:ext uri="{FF2B5EF4-FFF2-40B4-BE49-F238E27FC236}">
                  <a16:creationId xmlns:a16="http://schemas.microsoft.com/office/drawing/2014/main" id="{DD4A5A9A-D45E-BD41-9E0D-A02FBBF582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2448"/>
              <a:ext cx="1056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400" name="Line 1200">
              <a:extLst>
                <a:ext uri="{FF2B5EF4-FFF2-40B4-BE49-F238E27FC236}">
                  <a16:creationId xmlns:a16="http://schemas.microsoft.com/office/drawing/2014/main" id="{24DBF999-BE3A-9445-99D1-A2AE811685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928"/>
              <a:ext cx="1152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59" name="Group 1211">
            <a:extLst>
              <a:ext uri="{FF2B5EF4-FFF2-40B4-BE49-F238E27FC236}">
                <a16:creationId xmlns:a16="http://schemas.microsoft.com/office/drawing/2014/main" id="{25DAC755-6427-544B-A6A3-623F57988370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3124200"/>
            <a:ext cx="3200400" cy="762000"/>
            <a:chOff x="1392" y="1968"/>
            <a:chExt cx="2016" cy="480"/>
          </a:xfrm>
        </p:grpSpPr>
        <p:sp>
          <p:nvSpPr>
            <p:cNvPr id="15397" name="Line 1203">
              <a:extLst>
                <a:ext uri="{FF2B5EF4-FFF2-40B4-BE49-F238E27FC236}">
                  <a16:creationId xmlns:a16="http://schemas.microsoft.com/office/drawing/2014/main" id="{4FB12445-3548-8140-A916-9B937DD29C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1968"/>
              <a:ext cx="1056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398" name="Line 1204">
              <a:extLst>
                <a:ext uri="{FF2B5EF4-FFF2-40B4-BE49-F238E27FC236}">
                  <a16:creationId xmlns:a16="http://schemas.microsoft.com/office/drawing/2014/main" id="{A7A4CF4A-4A36-7443-A463-06DF5CD8A7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2448"/>
              <a:ext cx="1152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5655" name="Group 1207">
            <a:extLst>
              <a:ext uri="{FF2B5EF4-FFF2-40B4-BE49-F238E27FC236}">
                <a16:creationId xmlns:a16="http://schemas.microsoft.com/office/drawing/2014/main" id="{259A6125-A94D-654E-B14D-1309B74A1D10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3124200"/>
            <a:ext cx="5257800" cy="1524000"/>
            <a:chOff x="1440" y="1968"/>
            <a:chExt cx="3312" cy="960"/>
          </a:xfrm>
        </p:grpSpPr>
        <p:sp>
          <p:nvSpPr>
            <p:cNvPr id="15395" name="Line 1205">
              <a:extLst>
                <a:ext uri="{FF2B5EF4-FFF2-40B4-BE49-F238E27FC236}">
                  <a16:creationId xmlns:a16="http://schemas.microsoft.com/office/drawing/2014/main" id="{FFCC4FCC-A7F4-FC4D-A05F-1A66C79F22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928"/>
              <a:ext cx="105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5396" name="Line 1206">
              <a:extLst>
                <a:ext uri="{FF2B5EF4-FFF2-40B4-BE49-F238E27FC236}">
                  <a16:creationId xmlns:a16="http://schemas.microsoft.com/office/drawing/2014/main" id="{454F185A-618B-9C45-9439-664D1AE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1968"/>
              <a:ext cx="110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17652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5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5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54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5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5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5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5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5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5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5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05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0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05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0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05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05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6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0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056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65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0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056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65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10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autoUpdateAnimBg="0"/>
      <p:bldP spid="105476" grpId="0" build="p" autoUpdateAnimBg="0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7">
            <a:extLst>
              <a:ext uri="{FF2B5EF4-FFF2-40B4-BE49-F238E27FC236}">
                <a16:creationId xmlns:a16="http://schemas.microsoft.com/office/drawing/2014/main" id="{918FCE55-DB1C-9C42-8441-5ACA6102AB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9950" y="449263"/>
            <a:ext cx="38862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向量积的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行列式计算法</a:t>
            </a:r>
          </a:p>
        </p:txBody>
      </p:sp>
      <p:grpSp>
        <p:nvGrpSpPr>
          <p:cNvPr id="87102" name="Group 62">
            <a:extLst>
              <a:ext uri="{FF2B5EF4-FFF2-40B4-BE49-F238E27FC236}">
                <a16:creationId xmlns:a16="http://schemas.microsoft.com/office/drawing/2014/main" id="{FD689A6B-09B8-8744-BC75-F382E950EBD2}"/>
              </a:ext>
            </a:extLst>
          </p:cNvPr>
          <p:cNvGrpSpPr>
            <a:grpSpLocks/>
          </p:cNvGrpSpPr>
          <p:nvPr/>
        </p:nvGrpSpPr>
        <p:grpSpPr bwMode="auto">
          <a:xfrm>
            <a:off x="3492500" y="2651349"/>
            <a:ext cx="2451100" cy="1589087"/>
            <a:chOff x="528" y="1152"/>
            <a:chExt cx="1544" cy="1001"/>
          </a:xfrm>
        </p:grpSpPr>
        <p:graphicFrame>
          <p:nvGraphicFramePr>
            <p:cNvPr id="16432" name="Object 7">
              <a:extLst>
                <a:ext uri="{FF2B5EF4-FFF2-40B4-BE49-F238E27FC236}">
                  <a16:creationId xmlns:a16="http://schemas.microsoft.com/office/drawing/2014/main" id="{E89C3E55-1224-3F47-A789-4879A81C8EC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" y="1161"/>
            <a:ext cx="1544" cy="9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194" name="Equation" r:id="rId3" imgW="56464200" imgH="36283900" progId="Equation.3">
                    <p:embed/>
                  </p:oleObj>
                </mc:Choice>
                <mc:Fallback>
                  <p:oleObj name="Equation" r:id="rId3" imgW="56464200" imgH="36283900" progId="Equation.3">
                    <p:embed/>
                    <p:pic>
                      <p:nvPicPr>
                        <p:cNvPr id="16432" name="Object 7">
                          <a:extLst>
                            <a:ext uri="{FF2B5EF4-FFF2-40B4-BE49-F238E27FC236}">
                              <a16:creationId xmlns:a16="http://schemas.microsoft.com/office/drawing/2014/main" id="{E89C3E55-1224-3F47-A789-4879A81C8EC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161"/>
                          <a:ext cx="1544" cy="9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33" name="Line 59">
              <a:extLst>
                <a:ext uri="{FF2B5EF4-FFF2-40B4-BE49-F238E27FC236}">
                  <a16:creationId xmlns:a16="http://schemas.microsoft.com/office/drawing/2014/main" id="{C988B287-27FE-5548-B9AD-0B75C18176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11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434" name="Line 60">
              <a:extLst>
                <a:ext uri="{FF2B5EF4-FFF2-40B4-BE49-F238E27FC236}">
                  <a16:creationId xmlns:a16="http://schemas.microsoft.com/office/drawing/2014/main" id="{4475D668-6011-2C44-90B1-4246EBCAA1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2" y="11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435" name="Line 61">
              <a:extLst>
                <a:ext uri="{FF2B5EF4-FFF2-40B4-BE49-F238E27FC236}">
                  <a16:creationId xmlns:a16="http://schemas.microsoft.com/office/drawing/2014/main" id="{B517EB4F-1DA2-2F44-A052-0B73494CDA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1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7104" name="Group 64">
            <a:extLst>
              <a:ext uri="{FF2B5EF4-FFF2-40B4-BE49-F238E27FC236}">
                <a16:creationId xmlns:a16="http://schemas.microsoft.com/office/drawing/2014/main" id="{94035CB5-A67F-E14C-A86D-0BAAFFD90BD7}"/>
              </a:ext>
            </a:extLst>
          </p:cNvPr>
          <p:cNvGrpSpPr>
            <a:grpSpLocks/>
          </p:cNvGrpSpPr>
          <p:nvPr/>
        </p:nvGrpSpPr>
        <p:grpSpPr bwMode="auto">
          <a:xfrm>
            <a:off x="3975100" y="3184748"/>
            <a:ext cx="1778000" cy="495300"/>
            <a:chOff x="1496" y="1848"/>
            <a:chExt cx="1120" cy="312"/>
          </a:xfrm>
        </p:grpSpPr>
        <p:graphicFrame>
          <p:nvGraphicFramePr>
            <p:cNvPr id="16429" name="Object 8">
              <a:extLst>
                <a:ext uri="{FF2B5EF4-FFF2-40B4-BE49-F238E27FC236}">
                  <a16:creationId xmlns:a16="http://schemas.microsoft.com/office/drawing/2014/main" id="{A156E583-9080-0945-956B-4E07A687F2A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96" y="1856"/>
            <a:ext cx="22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195" name="Equation" r:id="rId5" imgW="8191500" imgH="10236200" progId="Equation.3">
                    <p:embed/>
                  </p:oleObj>
                </mc:Choice>
                <mc:Fallback>
                  <p:oleObj name="Equation" r:id="rId5" imgW="8191500" imgH="10236200" progId="Equation.3">
                    <p:embed/>
                    <p:pic>
                      <p:nvPicPr>
                        <p:cNvPr id="16429" name="Object 8">
                          <a:extLst>
                            <a:ext uri="{FF2B5EF4-FFF2-40B4-BE49-F238E27FC236}">
                              <a16:creationId xmlns:a16="http://schemas.microsoft.com/office/drawing/2014/main" id="{A156E583-9080-0945-956B-4E07A687F2A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6" y="1856"/>
                          <a:ext cx="22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30" name="Object 9">
              <a:extLst>
                <a:ext uri="{FF2B5EF4-FFF2-40B4-BE49-F238E27FC236}">
                  <a16:creationId xmlns:a16="http://schemas.microsoft.com/office/drawing/2014/main" id="{94B36410-706E-9B4A-A1A8-5705247A5D6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12" y="1848"/>
            <a:ext cx="240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196" name="Equation" r:id="rId7" imgW="8775700" imgH="11404600" progId="Equation.3">
                    <p:embed/>
                  </p:oleObj>
                </mc:Choice>
                <mc:Fallback>
                  <p:oleObj name="Equation" r:id="rId7" imgW="8775700" imgH="11404600" progId="Equation.3">
                    <p:embed/>
                    <p:pic>
                      <p:nvPicPr>
                        <p:cNvPr id="16430" name="Object 9">
                          <a:extLst>
                            <a:ext uri="{FF2B5EF4-FFF2-40B4-BE49-F238E27FC236}">
                              <a16:creationId xmlns:a16="http://schemas.microsoft.com/office/drawing/2014/main" id="{94B36410-706E-9B4A-A1A8-5705247A5D6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2" y="1848"/>
                          <a:ext cx="240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31" name="Object 10">
              <a:extLst>
                <a:ext uri="{FF2B5EF4-FFF2-40B4-BE49-F238E27FC236}">
                  <a16:creationId xmlns:a16="http://schemas.microsoft.com/office/drawing/2014/main" id="{BF1D8B7D-5BD1-374E-B9F0-382924B317B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92" y="1856"/>
            <a:ext cx="22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197" name="Equation" r:id="rId9" imgW="8191500" imgH="10236200" progId="Equation.3">
                    <p:embed/>
                  </p:oleObj>
                </mc:Choice>
                <mc:Fallback>
                  <p:oleObj name="Equation" r:id="rId9" imgW="8191500" imgH="10236200" progId="Equation.3">
                    <p:embed/>
                    <p:pic>
                      <p:nvPicPr>
                        <p:cNvPr id="16431" name="Object 10">
                          <a:extLst>
                            <a:ext uri="{FF2B5EF4-FFF2-40B4-BE49-F238E27FC236}">
                              <a16:creationId xmlns:a16="http://schemas.microsoft.com/office/drawing/2014/main" id="{BF1D8B7D-5BD1-374E-B9F0-382924B317B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2" y="1856"/>
                          <a:ext cx="22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7105" name="Group 65">
            <a:extLst>
              <a:ext uri="{FF2B5EF4-FFF2-40B4-BE49-F238E27FC236}">
                <a16:creationId xmlns:a16="http://schemas.microsoft.com/office/drawing/2014/main" id="{778D6C72-8698-754C-90D6-7057B88EBFF2}"/>
              </a:ext>
            </a:extLst>
          </p:cNvPr>
          <p:cNvGrpSpPr>
            <a:grpSpLocks/>
          </p:cNvGrpSpPr>
          <p:nvPr/>
        </p:nvGrpSpPr>
        <p:grpSpPr bwMode="auto">
          <a:xfrm>
            <a:off x="3979864" y="3794348"/>
            <a:ext cx="1747837" cy="495300"/>
            <a:chOff x="1499" y="2232"/>
            <a:chExt cx="1101" cy="312"/>
          </a:xfrm>
        </p:grpSpPr>
        <p:graphicFrame>
          <p:nvGraphicFramePr>
            <p:cNvPr id="16426" name="Object 11">
              <a:extLst>
                <a:ext uri="{FF2B5EF4-FFF2-40B4-BE49-F238E27FC236}">
                  <a16:creationId xmlns:a16="http://schemas.microsoft.com/office/drawing/2014/main" id="{272240AE-3BD7-B94A-A40F-6A5C8132B0E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99" y="2232"/>
            <a:ext cx="20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198" name="Equation" r:id="rId11" imgW="7607300" imgH="10236200" progId="Equation.3">
                    <p:embed/>
                  </p:oleObj>
                </mc:Choice>
                <mc:Fallback>
                  <p:oleObj name="Equation" r:id="rId11" imgW="7607300" imgH="10236200" progId="Equation.3">
                    <p:embed/>
                    <p:pic>
                      <p:nvPicPr>
                        <p:cNvPr id="16426" name="Object 11">
                          <a:extLst>
                            <a:ext uri="{FF2B5EF4-FFF2-40B4-BE49-F238E27FC236}">
                              <a16:creationId xmlns:a16="http://schemas.microsoft.com/office/drawing/2014/main" id="{272240AE-3BD7-B94A-A40F-6A5C8132B0E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9" y="2232"/>
                          <a:ext cx="20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27" name="Object 12">
              <a:extLst>
                <a:ext uri="{FF2B5EF4-FFF2-40B4-BE49-F238E27FC236}">
                  <a16:creationId xmlns:a16="http://schemas.microsoft.com/office/drawing/2014/main" id="{2F002DFD-4665-8741-A6C5-ED688C9FAEA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60" y="2232"/>
            <a:ext cx="21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199" name="Equation" r:id="rId13" imgW="7899400" imgH="11404600" progId="Equation.3">
                    <p:embed/>
                  </p:oleObj>
                </mc:Choice>
                <mc:Fallback>
                  <p:oleObj name="Equation" r:id="rId13" imgW="7899400" imgH="11404600" progId="Equation.3">
                    <p:embed/>
                    <p:pic>
                      <p:nvPicPr>
                        <p:cNvPr id="16427" name="Object 12">
                          <a:extLst>
                            <a:ext uri="{FF2B5EF4-FFF2-40B4-BE49-F238E27FC236}">
                              <a16:creationId xmlns:a16="http://schemas.microsoft.com/office/drawing/2014/main" id="{2F002DFD-4665-8741-A6C5-ED688C9FAEA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0" y="2232"/>
                          <a:ext cx="21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28" name="Object 13">
              <a:extLst>
                <a:ext uri="{FF2B5EF4-FFF2-40B4-BE49-F238E27FC236}">
                  <a16:creationId xmlns:a16="http://schemas.microsoft.com/office/drawing/2014/main" id="{417A51FA-A8CF-D742-AD6E-0E6E87357F9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92" y="2232"/>
            <a:ext cx="20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200" name="Equation" r:id="rId15" imgW="7607300" imgH="10236200" progId="Equation.3">
                    <p:embed/>
                  </p:oleObj>
                </mc:Choice>
                <mc:Fallback>
                  <p:oleObj name="Equation" r:id="rId15" imgW="7607300" imgH="10236200" progId="Equation.3">
                    <p:embed/>
                    <p:pic>
                      <p:nvPicPr>
                        <p:cNvPr id="16428" name="Object 13">
                          <a:extLst>
                            <a:ext uri="{FF2B5EF4-FFF2-40B4-BE49-F238E27FC236}">
                              <a16:creationId xmlns:a16="http://schemas.microsoft.com/office/drawing/2014/main" id="{417A51FA-A8CF-D742-AD6E-0E6E87357F9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2" y="2232"/>
                          <a:ext cx="20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7054" name="Rectangle 14">
            <a:extLst>
              <a:ext uri="{FF2B5EF4-FFF2-40B4-BE49-F238E27FC236}">
                <a16:creationId xmlns:a16="http://schemas.microsoft.com/office/drawing/2014/main" id="{0459E7E1-6B2D-064A-9E61-C2490A810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7480" y="2546151"/>
            <a:ext cx="3429000" cy="1458913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87059" name="Object 19">
            <a:extLst>
              <a:ext uri="{FF2B5EF4-FFF2-40B4-BE49-F238E27FC236}">
                <a16:creationId xmlns:a16="http://schemas.microsoft.com/office/drawing/2014/main" id="{457FD636-9760-0642-B5DE-17C7D956D9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5305012"/>
              </p:ext>
            </p:extLst>
          </p:nvPr>
        </p:nvGraphicFramePr>
        <p:xfrm>
          <a:off x="3506936" y="4594448"/>
          <a:ext cx="20320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201" name="Equation" r:id="rId17" imgW="46812200" imgH="24574500" progId="Equation.3">
                  <p:embed/>
                </p:oleObj>
              </mc:Choice>
              <mc:Fallback>
                <p:oleObj name="Equation" r:id="rId17" imgW="46812200" imgH="24574500" progId="Equation.3">
                  <p:embed/>
                  <p:pic>
                    <p:nvPicPr>
                      <p:cNvPr id="87059" name="Object 19">
                        <a:extLst>
                          <a:ext uri="{FF2B5EF4-FFF2-40B4-BE49-F238E27FC236}">
                            <a16:creationId xmlns:a16="http://schemas.microsoft.com/office/drawing/2014/main" id="{457FD636-9760-0642-B5DE-17C7D956D9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6936" y="4594448"/>
                        <a:ext cx="20320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61" name="Object 21">
            <a:extLst>
              <a:ext uri="{FF2B5EF4-FFF2-40B4-BE49-F238E27FC236}">
                <a16:creationId xmlns:a16="http://schemas.microsoft.com/office/drawing/2014/main" id="{835C3114-1A98-E842-8CB0-B8D9AEF2DA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5139120"/>
              </p:ext>
            </p:extLst>
          </p:nvPr>
        </p:nvGraphicFramePr>
        <p:xfrm>
          <a:off x="5615136" y="4594448"/>
          <a:ext cx="1752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202" name="Equation" r:id="rId19" imgW="40373300" imgH="23406100" progId="Equation.3">
                  <p:embed/>
                </p:oleObj>
              </mc:Choice>
              <mc:Fallback>
                <p:oleObj name="Equation" r:id="rId19" imgW="40373300" imgH="23406100" progId="Equation.3">
                  <p:embed/>
                  <p:pic>
                    <p:nvPicPr>
                      <p:cNvPr id="87061" name="Object 21">
                        <a:extLst>
                          <a:ext uri="{FF2B5EF4-FFF2-40B4-BE49-F238E27FC236}">
                            <a16:creationId xmlns:a16="http://schemas.microsoft.com/office/drawing/2014/main" id="{835C3114-1A98-E842-8CB0-B8D9AEF2DA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5136" y="4594448"/>
                        <a:ext cx="1752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62" name="Object 22">
            <a:extLst>
              <a:ext uri="{FF2B5EF4-FFF2-40B4-BE49-F238E27FC236}">
                <a16:creationId xmlns:a16="http://schemas.microsoft.com/office/drawing/2014/main" id="{BAFCDD68-341E-E844-9852-2556720E1F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4971099"/>
              </p:ext>
            </p:extLst>
          </p:nvPr>
        </p:nvGraphicFramePr>
        <p:xfrm>
          <a:off x="7532836" y="4594448"/>
          <a:ext cx="1587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203" name="Equation" r:id="rId21" imgW="36576000" imgH="24574500" progId="Equation.3">
                  <p:embed/>
                </p:oleObj>
              </mc:Choice>
              <mc:Fallback>
                <p:oleObj name="Equation" r:id="rId21" imgW="36576000" imgH="24574500" progId="Equation.3">
                  <p:embed/>
                  <p:pic>
                    <p:nvPicPr>
                      <p:cNvPr id="87062" name="Object 22">
                        <a:extLst>
                          <a:ext uri="{FF2B5EF4-FFF2-40B4-BE49-F238E27FC236}">
                            <a16:creationId xmlns:a16="http://schemas.microsoft.com/office/drawing/2014/main" id="{BAFCDD68-341E-E844-9852-2556720E1F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2836" y="4594448"/>
                        <a:ext cx="15875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7070" name="Group 30">
            <a:extLst>
              <a:ext uri="{FF2B5EF4-FFF2-40B4-BE49-F238E27FC236}">
                <a16:creationId xmlns:a16="http://schemas.microsoft.com/office/drawing/2014/main" id="{37B17325-B33B-1C48-AEA3-61EE5C23CCA6}"/>
              </a:ext>
            </a:extLst>
          </p:cNvPr>
          <p:cNvGrpSpPr>
            <a:grpSpLocks/>
          </p:cNvGrpSpPr>
          <p:nvPr/>
        </p:nvGrpSpPr>
        <p:grpSpPr bwMode="auto">
          <a:xfrm>
            <a:off x="2724150" y="1176338"/>
            <a:ext cx="990600" cy="406400"/>
            <a:chOff x="608" y="1124"/>
            <a:chExt cx="624" cy="256"/>
          </a:xfrm>
        </p:grpSpPr>
        <p:graphicFrame>
          <p:nvGraphicFramePr>
            <p:cNvPr id="16423" name="Object 31">
              <a:extLst>
                <a:ext uri="{FF2B5EF4-FFF2-40B4-BE49-F238E27FC236}">
                  <a16:creationId xmlns:a16="http://schemas.microsoft.com/office/drawing/2014/main" id="{90A19AC5-F2E4-904D-91D2-A2B149E9C7C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8" y="1172"/>
            <a:ext cx="6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204" name="Equation" r:id="rId23" imgW="22821900" imgH="7607300" progId="Equation.3">
                    <p:embed/>
                  </p:oleObj>
                </mc:Choice>
                <mc:Fallback>
                  <p:oleObj name="Equation" r:id="rId23" imgW="22821900" imgH="7607300" progId="Equation.3">
                    <p:embed/>
                    <p:pic>
                      <p:nvPicPr>
                        <p:cNvPr id="16423" name="Object 31">
                          <a:extLst>
                            <a:ext uri="{FF2B5EF4-FFF2-40B4-BE49-F238E27FC236}">
                              <a16:creationId xmlns:a16="http://schemas.microsoft.com/office/drawing/2014/main" id="{90A19AC5-F2E4-904D-91D2-A2B149E9C7C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8" y="1172"/>
                          <a:ext cx="62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4" name="Line 32">
              <a:extLst>
                <a:ext uri="{FF2B5EF4-FFF2-40B4-BE49-F238E27FC236}">
                  <a16:creationId xmlns:a16="http://schemas.microsoft.com/office/drawing/2014/main" id="{0CFC7119-A060-7843-B84C-FF2F641623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17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425" name="Line 33">
              <a:extLst>
                <a:ext uri="{FF2B5EF4-FFF2-40B4-BE49-F238E27FC236}">
                  <a16:creationId xmlns:a16="http://schemas.microsoft.com/office/drawing/2014/main" id="{327EDD0F-68D2-FE42-9BE0-499F534E06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1" y="112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7083" name="Group 43">
            <a:extLst>
              <a:ext uri="{FF2B5EF4-FFF2-40B4-BE49-F238E27FC236}">
                <a16:creationId xmlns:a16="http://schemas.microsoft.com/office/drawing/2014/main" id="{452F3885-F42D-0B4D-A7AB-EDB9228F9D96}"/>
              </a:ext>
            </a:extLst>
          </p:cNvPr>
          <p:cNvGrpSpPr>
            <a:grpSpLocks/>
          </p:cNvGrpSpPr>
          <p:nvPr/>
        </p:nvGrpSpPr>
        <p:grpSpPr bwMode="auto">
          <a:xfrm>
            <a:off x="3811588" y="1176338"/>
            <a:ext cx="2208212" cy="514350"/>
            <a:chOff x="1393" y="624"/>
            <a:chExt cx="1391" cy="324"/>
          </a:xfrm>
        </p:grpSpPr>
        <p:graphicFrame>
          <p:nvGraphicFramePr>
            <p:cNvPr id="16421" name="Object 35">
              <a:extLst>
                <a:ext uri="{FF2B5EF4-FFF2-40B4-BE49-F238E27FC236}">
                  <a16:creationId xmlns:a16="http://schemas.microsoft.com/office/drawing/2014/main" id="{93C001BB-7FD8-164D-B9A8-E502A204791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93" y="636"/>
            <a:ext cx="137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205" name="Equation" r:id="rId25" imgW="50317400" imgH="11404600" progId="Equation.3">
                    <p:embed/>
                  </p:oleObj>
                </mc:Choice>
                <mc:Fallback>
                  <p:oleObj name="Equation" r:id="rId25" imgW="50317400" imgH="11404600" progId="Equation.3">
                    <p:embed/>
                    <p:pic>
                      <p:nvPicPr>
                        <p:cNvPr id="16421" name="Object 35">
                          <a:extLst>
                            <a:ext uri="{FF2B5EF4-FFF2-40B4-BE49-F238E27FC236}">
                              <a16:creationId xmlns:a16="http://schemas.microsoft.com/office/drawing/2014/main" id="{93C001BB-7FD8-164D-B9A8-E502A204791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3" y="636"/>
                          <a:ext cx="137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2" name="Line 36">
              <a:extLst>
                <a:ext uri="{FF2B5EF4-FFF2-40B4-BE49-F238E27FC236}">
                  <a16:creationId xmlns:a16="http://schemas.microsoft.com/office/drawing/2014/main" id="{8273D7C0-06F2-F441-AA93-7B78EF7F62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62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7077" name="Group 37">
            <a:extLst>
              <a:ext uri="{FF2B5EF4-FFF2-40B4-BE49-F238E27FC236}">
                <a16:creationId xmlns:a16="http://schemas.microsoft.com/office/drawing/2014/main" id="{9A3FBBEE-80B6-2A45-BFE2-243FCCB72C5E}"/>
              </a:ext>
            </a:extLst>
          </p:cNvPr>
          <p:cNvGrpSpPr>
            <a:grpSpLocks/>
          </p:cNvGrpSpPr>
          <p:nvPr/>
        </p:nvGrpSpPr>
        <p:grpSpPr bwMode="auto">
          <a:xfrm>
            <a:off x="6076950" y="1150938"/>
            <a:ext cx="2533650" cy="482600"/>
            <a:chOff x="2724" y="3120"/>
            <a:chExt cx="1596" cy="304"/>
          </a:xfrm>
        </p:grpSpPr>
        <p:graphicFrame>
          <p:nvGraphicFramePr>
            <p:cNvPr id="16419" name="Object 38">
              <a:extLst>
                <a:ext uri="{FF2B5EF4-FFF2-40B4-BE49-F238E27FC236}">
                  <a16:creationId xmlns:a16="http://schemas.microsoft.com/office/drawing/2014/main" id="{24145043-A49B-3840-B200-AF864637965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24" y="3144"/>
            <a:ext cx="158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206" name="Equation" r:id="rId27" imgW="57924700" imgH="10236200" progId="Equation.3">
                    <p:embed/>
                  </p:oleObj>
                </mc:Choice>
                <mc:Fallback>
                  <p:oleObj name="Equation" r:id="rId27" imgW="57924700" imgH="10236200" progId="Equation.3">
                    <p:embed/>
                    <p:pic>
                      <p:nvPicPr>
                        <p:cNvPr id="16419" name="Object 38">
                          <a:extLst>
                            <a:ext uri="{FF2B5EF4-FFF2-40B4-BE49-F238E27FC236}">
                              <a16:creationId xmlns:a16="http://schemas.microsoft.com/office/drawing/2014/main" id="{24145043-A49B-3840-B200-AF864637965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4" y="3144"/>
                          <a:ext cx="158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20" name="Line 39">
              <a:extLst>
                <a:ext uri="{FF2B5EF4-FFF2-40B4-BE49-F238E27FC236}">
                  <a16:creationId xmlns:a16="http://schemas.microsoft.com/office/drawing/2014/main" id="{4E81CEC3-8C1D-9944-B8AE-882CC73EC3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312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7080" name="Group 40">
            <a:extLst>
              <a:ext uri="{FF2B5EF4-FFF2-40B4-BE49-F238E27FC236}">
                <a16:creationId xmlns:a16="http://schemas.microsoft.com/office/drawing/2014/main" id="{8AC3D121-AFF0-AD4D-A1E3-6F9BC1F50969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1766888"/>
            <a:ext cx="2565400" cy="514350"/>
            <a:chOff x="2752" y="3552"/>
            <a:chExt cx="1616" cy="324"/>
          </a:xfrm>
        </p:grpSpPr>
        <p:graphicFrame>
          <p:nvGraphicFramePr>
            <p:cNvPr id="16417" name="Object 41">
              <a:extLst>
                <a:ext uri="{FF2B5EF4-FFF2-40B4-BE49-F238E27FC236}">
                  <a16:creationId xmlns:a16="http://schemas.microsoft.com/office/drawing/2014/main" id="{30E9676D-0ACC-1F46-8DC7-206F6A813A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52" y="3564"/>
            <a:ext cx="161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207" name="Equation" r:id="rId29" imgW="59105800" imgH="11404600" progId="Equation.3">
                    <p:embed/>
                  </p:oleObj>
                </mc:Choice>
                <mc:Fallback>
                  <p:oleObj name="Equation" r:id="rId29" imgW="59105800" imgH="11404600" progId="Equation.3">
                    <p:embed/>
                    <p:pic>
                      <p:nvPicPr>
                        <p:cNvPr id="16417" name="Object 41">
                          <a:extLst>
                            <a:ext uri="{FF2B5EF4-FFF2-40B4-BE49-F238E27FC236}">
                              <a16:creationId xmlns:a16="http://schemas.microsoft.com/office/drawing/2014/main" id="{30E9676D-0ACC-1F46-8DC7-206F6A813A7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2" y="3564"/>
                          <a:ext cx="161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18" name="Line 42">
              <a:extLst>
                <a:ext uri="{FF2B5EF4-FFF2-40B4-BE49-F238E27FC236}">
                  <a16:creationId xmlns:a16="http://schemas.microsoft.com/office/drawing/2014/main" id="{446AECF2-0E53-1B48-8259-F96A75EA6F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5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7112" name="Group 72">
            <a:extLst>
              <a:ext uri="{FF2B5EF4-FFF2-40B4-BE49-F238E27FC236}">
                <a16:creationId xmlns:a16="http://schemas.microsoft.com/office/drawing/2014/main" id="{E5956B30-0AFD-454C-9854-00B35696A70E}"/>
              </a:ext>
            </a:extLst>
          </p:cNvPr>
          <p:cNvGrpSpPr>
            <a:grpSpLocks/>
          </p:cNvGrpSpPr>
          <p:nvPr/>
        </p:nvGrpSpPr>
        <p:grpSpPr bwMode="auto">
          <a:xfrm>
            <a:off x="7139880" y="2709663"/>
            <a:ext cx="3074988" cy="520700"/>
            <a:chOff x="3408" y="1593"/>
            <a:chExt cx="1937" cy="328"/>
          </a:xfrm>
        </p:grpSpPr>
        <p:graphicFrame>
          <p:nvGraphicFramePr>
            <p:cNvPr id="16412" name="Object 46">
              <a:extLst>
                <a:ext uri="{FF2B5EF4-FFF2-40B4-BE49-F238E27FC236}">
                  <a16:creationId xmlns:a16="http://schemas.microsoft.com/office/drawing/2014/main" id="{C7FAEA8F-9CA9-0E49-B19D-C7D7058D9F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08" y="1609"/>
            <a:ext cx="193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208" name="Equation" r:id="rId31" imgW="70802500" imgH="11404600" progId="Equation.3">
                    <p:embed/>
                  </p:oleObj>
                </mc:Choice>
                <mc:Fallback>
                  <p:oleObj name="Equation" r:id="rId31" imgW="70802500" imgH="11404600" progId="Equation.3">
                    <p:embed/>
                    <p:pic>
                      <p:nvPicPr>
                        <p:cNvPr id="16412" name="Object 46">
                          <a:extLst>
                            <a:ext uri="{FF2B5EF4-FFF2-40B4-BE49-F238E27FC236}">
                              <a16:creationId xmlns:a16="http://schemas.microsoft.com/office/drawing/2014/main" id="{C7FAEA8F-9CA9-0E49-B19D-C7D7058D9FE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609"/>
                          <a:ext cx="193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13" name="Line 47">
              <a:extLst>
                <a:ext uri="{FF2B5EF4-FFF2-40B4-BE49-F238E27FC236}">
                  <a16:creationId xmlns:a16="http://schemas.microsoft.com/office/drawing/2014/main" id="{540B33BF-4AB9-CC4C-BD64-F0447B280D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164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414" name="Line 48">
              <a:extLst>
                <a:ext uri="{FF2B5EF4-FFF2-40B4-BE49-F238E27FC236}">
                  <a16:creationId xmlns:a16="http://schemas.microsoft.com/office/drawing/2014/main" id="{87ECF281-0EBD-AA42-867E-B6673CFF11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08" y="1594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415" name="Line 49">
              <a:extLst>
                <a:ext uri="{FF2B5EF4-FFF2-40B4-BE49-F238E27FC236}">
                  <a16:creationId xmlns:a16="http://schemas.microsoft.com/office/drawing/2014/main" id="{4EAFA8AD-9453-CF48-9361-0E509ACE8D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6" y="159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416" name="Line 50">
              <a:extLst>
                <a:ext uri="{FF2B5EF4-FFF2-40B4-BE49-F238E27FC236}">
                  <a16:creationId xmlns:a16="http://schemas.microsoft.com/office/drawing/2014/main" id="{BBA69ECA-EAF7-1A4F-B085-10A8F172A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0" y="1593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7113" name="Group 73">
            <a:extLst>
              <a:ext uri="{FF2B5EF4-FFF2-40B4-BE49-F238E27FC236}">
                <a16:creationId xmlns:a16="http://schemas.microsoft.com/office/drawing/2014/main" id="{9A1BA8FB-09CB-B241-B623-7625F30B94C0}"/>
              </a:ext>
            </a:extLst>
          </p:cNvPr>
          <p:cNvGrpSpPr>
            <a:grpSpLocks/>
          </p:cNvGrpSpPr>
          <p:nvPr/>
        </p:nvGrpSpPr>
        <p:grpSpPr bwMode="auto">
          <a:xfrm>
            <a:off x="7203380" y="3395463"/>
            <a:ext cx="3048000" cy="519112"/>
            <a:chOff x="3448" y="2025"/>
            <a:chExt cx="1920" cy="327"/>
          </a:xfrm>
        </p:grpSpPr>
        <p:graphicFrame>
          <p:nvGraphicFramePr>
            <p:cNvPr id="16407" name="Object 52">
              <a:extLst>
                <a:ext uri="{FF2B5EF4-FFF2-40B4-BE49-F238E27FC236}">
                  <a16:creationId xmlns:a16="http://schemas.microsoft.com/office/drawing/2014/main" id="{7C5C4C9E-7837-3245-803A-ACA08974FA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56" y="2040"/>
            <a:ext cx="189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209" name="Equation" r:id="rId33" imgW="69342000" imgH="11404600" progId="Equation.3">
                    <p:embed/>
                  </p:oleObj>
                </mc:Choice>
                <mc:Fallback>
                  <p:oleObj name="Equation" r:id="rId33" imgW="69342000" imgH="11404600" progId="Equation.3">
                    <p:embed/>
                    <p:pic>
                      <p:nvPicPr>
                        <p:cNvPr id="16407" name="Object 52">
                          <a:extLst>
                            <a:ext uri="{FF2B5EF4-FFF2-40B4-BE49-F238E27FC236}">
                              <a16:creationId xmlns:a16="http://schemas.microsoft.com/office/drawing/2014/main" id="{7C5C4C9E-7837-3245-803A-ACA08974FA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040"/>
                          <a:ext cx="189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408" name="Line 53">
              <a:extLst>
                <a:ext uri="{FF2B5EF4-FFF2-40B4-BE49-F238E27FC236}">
                  <a16:creationId xmlns:a16="http://schemas.microsoft.com/office/drawing/2014/main" id="{94A695B6-893B-1A48-824E-C8B7FB8E0B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4" y="2025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409" name="Line 54">
              <a:extLst>
                <a:ext uri="{FF2B5EF4-FFF2-40B4-BE49-F238E27FC236}">
                  <a16:creationId xmlns:a16="http://schemas.microsoft.com/office/drawing/2014/main" id="{5B41D5D4-E472-BE4D-8D94-56EA10FB6D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48" y="2025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410" name="Line 55">
              <a:extLst>
                <a:ext uri="{FF2B5EF4-FFF2-40B4-BE49-F238E27FC236}">
                  <a16:creationId xmlns:a16="http://schemas.microsoft.com/office/drawing/2014/main" id="{0AE01430-FA57-9147-9B17-6BBF40F9B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48" y="2025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411" name="Line 56">
              <a:extLst>
                <a:ext uri="{FF2B5EF4-FFF2-40B4-BE49-F238E27FC236}">
                  <a16:creationId xmlns:a16="http://schemas.microsoft.com/office/drawing/2014/main" id="{AF0B27E7-820B-4E4F-8864-C173A41B2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23" y="2025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87106" name="Oval 66">
            <a:extLst>
              <a:ext uri="{FF2B5EF4-FFF2-40B4-BE49-F238E27FC236}">
                <a16:creationId xmlns:a16="http://schemas.microsoft.com/office/drawing/2014/main" id="{A73EA81D-3B90-9349-9389-6D923C779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460848"/>
            <a:ext cx="457200" cy="6096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7107" name="Oval 67">
            <a:extLst>
              <a:ext uri="{FF2B5EF4-FFF2-40B4-BE49-F238E27FC236}">
                <a16:creationId xmlns:a16="http://schemas.microsoft.com/office/drawing/2014/main" id="{E641141C-C01C-8A42-91B6-CB44F7B28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460848"/>
            <a:ext cx="457200" cy="6096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7108" name="Oval 68">
            <a:extLst>
              <a:ext uri="{FF2B5EF4-FFF2-40B4-BE49-F238E27FC236}">
                <a16:creationId xmlns:a16="http://schemas.microsoft.com/office/drawing/2014/main" id="{3E5A7DE3-98F6-4C45-9954-481524349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2537048"/>
            <a:ext cx="457200" cy="6096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7109" name="Oval 69">
            <a:extLst>
              <a:ext uri="{FF2B5EF4-FFF2-40B4-BE49-F238E27FC236}">
                <a16:creationId xmlns:a16="http://schemas.microsoft.com/office/drawing/2014/main" id="{45C37C75-28D8-1644-995C-E0A8D2A9E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2537048"/>
            <a:ext cx="457200" cy="6096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7110" name="Oval 70">
            <a:extLst>
              <a:ext uri="{FF2B5EF4-FFF2-40B4-BE49-F238E27FC236}">
                <a16:creationId xmlns:a16="http://schemas.microsoft.com/office/drawing/2014/main" id="{BF9E70CB-235F-7149-AE52-E84BA4346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75" y="2517998"/>
            <a:ext cx="457200" cy="6096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7111" name="Oval 71">
            <a:extLst>
              <a:ext uri="{FF2B5EF4-FFF2-40B4-BE49-F238E27FC236}">
                <a16:creationId xmlns:a16="http://schemas.microsoft.com/office/drawing/2014/main" id="{37EC0840-FD14-CA49-BA46-D328F7E01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75" y="2517998"/>
            <a:ext cx="457200" cy="609600"/>
          </a:xfrm>
          <a:prstGeom prst="ellips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972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7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7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7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7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7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7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7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8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8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7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F21BF5F8-A2A8-3745-83D9-D84D0A73D5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9950" y="304800"/>
            <a:ext cx="2713038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已知三点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7411" name="Object 1027">
            <a:extLst>
              <a:ext uri="{FF2B5EF4-FFF2-40B4-BE49-F238E27FC236}">
                <a16:creationId xmlns:a16="http://schemas.microsoft.com/office/drawing/2014/main" id="{B0433EF4-545F-5842-A45B-45BDFD190A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75164" y="427038"/>
          <a:ext cx="482123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48" name="Equation" r:id="rId3" imgW="111175800" imgH="9359900" progId="Equation.3">
                  <p:embed/>
                </p:oleObj>
              </mc:Choice>
              <mc:Fallback>
                <p:oleObj name="Equation" r:id="rId3" imgW="111175800" imgH="9359900" progId="Equation.3">
                  <p:embed/>
                  <p:pic>
                    <p:nvPicPr>
                      <p:cNvPr id="17411" name="Object 1027">
                        <a:extLst>
                          <a:ext uri="{FF2B5EF4-FFF2-40B4-BE49-F238E27FC236}">
                            <a16:creationId xmlns:a16="http://schemas.microsoft.com/office/drawing/2014/main" id="{B0433EF4-545F-5842-A45B-45BDFD190A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5164" y="427038"/>
                        <a:ext cx="482123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Text Box 1028">
            <a:extLst>
              <a:ext uri="{FF2B5EF4-FFF2-40B4-BE49-F238E27FC236}">
                <a16:creationId xmlns:a16="http://schemas.microsoft.com/office/drawing/2014/main" id="{FE5D9C2C-06E9-1940-8C1D-2C051CBC5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866776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角形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ABC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的面积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. </a:t>
            </a:r>
            <a:endParaRPr lang="en-US" altLang="zh-CN" sz="2400">
              <a:solidFill>
                <a:srgbClr val="000000"/>
              </a:solidFill>
              <a:sym typeface="Symbol" pitchFamily="2" charset="2"/>
            </a:endParaRPr>
          </a:p>
        </p:txBody>
      </p:sp>
      <p:sp>
        <p:nvSpPr>
          <p:cNvPr id="118789" name="Text Box 1029">
            <a:extLst>
              <a:ext uri="{FF2B5EF4-FFF2-40B4-BE49-F238E27FC236}">
                <a16:creationId xmlns:a16="http://schemas.microsoft.com/office/drawing/2014/main" id="{C79344C8-41AD-3B49-AB20-41D198A6A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458913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如图所示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18790" name="Object 1030">
            <a:extLst>
              <a:ext uri="{FF2B5EF4-FFF2-40B4-BE49-F238E27FC236}">
                <a16:creationId xmlns:a16="http://schemas.microsoft.com/office/drawing/2014/main" id="{0B5582F1-462B-DC43-8939-11619B40C6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2127250"/>
          <a:ext cx="12446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49" name="Equation" r:id="rId5" imgW="28676600" imgH="11404600" progId="Equation.3">
                  <p:embed/>
                </p:oleObj>
              </mc:Choice>
              <mc:Fallback>
                <p:oleObj name="Equation" r:id="rId5" imgW="28676600" imgH="11404600" progId="Equation.3">
                  <p:embed/>
                  <p:pic>
                    <p:nvPicPr>
                      <p:cNvPr id="118790" name="Object 1030">
                        <a:extLst>
                          <a:ext uri="{FF2B5EF4-FFF2-40B4-BE49-F238E27FC236}">
                            <a16:creationId xmlns:a16="http://schemas.microsoft.com/office/drawing/2014/main" id="{0B5582F1-462B-DC43-8939-11619B40C6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127250"/>
                        <a:ext cx="12446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15" name="Group 1085">
            <a:extLst>
              <a:ext uri="{FF2B5EF4-FFF2-40B4-BE49-F238E27FC236}">
                <a16:creationId xmlns:a16="http://schemas.microsoft.com/office/drawing/2014/main" id="{A86ED9FD-E01C-0D4E-8328-11B3AA8B35D9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1089025"/>
            <a:ext cx="2235200" cy="1824038"/>
            <a:chOff x="4128" y="686"/>
            <a:chExt cx="1408" cy="1149"/>
          </a:xfrm>
        </p:grpSpPr>
        <p:sp>
          <p:nvSpPr>
            <p:cNvPr id="17463" name="Line 1032">
              <a:extLst>
                <a:ext uri="{FF2B5EF4-FFF2-40B4-BE49-F238E27FC236}">
                  <a16:creationId xmlns:a16="http://schemas.microsoft.com/office/drawing/2014/main" id="{08FA731B-5FF9-714B-97C9-572901D032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53" y="816"/>
              <a:ext cx="562" cy="90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64" name="Line 1033">
              <a:extLst>
                <a:ext uri="{FF2B5EF4-FFF2-40B4-BE49-F238E27FC236}">
                  <a16:creationId xmlns:a16="http://schemas.microsoft.com/office/drawing/2014/main" id="{8500EDFF-EA8C-D74C-972F-96BE43E83D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53" y="1637"/>
              <a:ext cx="951" cy="8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65" name="Line 1034">
              <a:extLst>
                <a:ext uri="{FF2B5EF4-FFF2-40B4-BE49-F238E27FC236}">
                  <a16:creationId xmlns:a16="http://schemas.microsoft.com/office/drawing/2014/main" id="{CB794BB3-41EC-534A-BF36-F4E6DAE1B3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5" y="816"/>
              <a:ext cx="389" cy="82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7466" name="Object 1035">
              <a:extLst>
                <a:ext uri="{FF2B5EF4-FFF2-40B4-BE49-F238E27FC236}">
                  <a16:creationId xmlns:a16="http://schemas.microsoft.com/office/drawing/2014/main" id="{075320A5-78DA-2F47-B821-F0BC5A75021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28" y="1584"/>
            <a:ext cx="232" cy="2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50" name="Equation" r:id="rId7" imgW="3505200" imgH="3797300" progId="Equation.3">
                    <p:embed/>
                  </p:oleObj>
                </mc:Choice>
                <mc:Fallback>
                  <p:oleObj name="Equation" r:id="rId7" imgW="3505200" imgH="3797300" progId="Equation.3">
                    <p:embed/>
                    <p:pic>
                      <p:nvPicPr>
                        <p:cNvPr id="17466" name="Object 1035">
                          <a:extLst>
                            <a:ext uri="{FF2B5EF4-FFF2-40B4-BE49-F238E27FC236}">
                              <a16:creationId xmlns:a16="http://schemas.microsoft.com/office/drawing/2014/main" id="{075320A5-78DA-2F47-B821-F0BC5A75021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584"/>
                          <a:ext cx="232" cy="2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67" name="Object 1036">
              <a:extLst>
                <a:ext uri="{FF2B5EF4-FFF2-40B4-BE49-F238E27FC236}">
                  <a16:creationId xmlns:a16="http://schemas.microsoft.com/office/drawing/2014/main" id="{F4BD38F8-A125-A94F-8AE5-41290998099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39" y="686"/>
            <a:ext cx="233" cy="2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51" name="Equation" r:id="rId9" imgW="3505200" imgH="3797300" progId="Equation.3">
                    <p:embed/>
                  </p:oleObj>
                </mc:Choice>
                <mc:Fallback>
                  <p:oleObj name="Equation" r:id="rId9" imgW="3505200" imgH="3797300" progId="Equation.3">
                    <p:embed/>
                    <p:pic>
                      <p:nvPicPr>
                        <p:cNvPr id="17467" name="Object 1036">
                          <a:extLst>
                            <a:ext uri="{FF2B5EF4-FFF2-40B4-BE49-F238E27FC236}">
                              <a16:creationId xmlns:a16="http://schemas.microsoft.com/office/drawing/2014/main" id="{F4BD38F8-A125-A94F-8AE5-41290998099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9" y="686"/>
                          <a:ext cx="233" cy="2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68" name="Object 1037">
              <a:extLst>
                <a:ext uri="{FF2B5EF4-FFF2-40B4-BE49-F238E27FC236}">
                  <a16:creationId xmlns:a16="http://schemas.microsoft.com/office/drawing/2014/main" id="{6A107E75-8D20-0D47-ABFC-EB1D1F8B604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04" y="1585"/>
            <a:ext cx="232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52" name="Equation" r:id="rId11" imgW="3505200" imgH="4102100" progId="Equation.3">
                    <p:embed/>
                  </p:oleObj>
                </mc:Choice>
                <mc:Fallback>
                  <p:oleObj name="Equation" r:id="rId11" imgW="3505200" imgH="4102100" progId="Equation.3">
                    <p:embed/>
                    <p:pic>
                      <p:nvPicPr>
                        <p:cNvPr id="17468" name="Object 1037">
                          <a:extLst>
                            <a:ext uri="{FF2B5EF4-FFF2-40B4-BE49-F238E27FC236}">
                              <a16:creationId xmlns:a16="http://schemas.microsoft.com/office/drawing/2014/main" id="{6A107E75-8D20-0D47-ABFC-EB1D1F8B604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04" y="1585"/>
                          <a:ext cx="232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8798" name="Group 1038">
            <a:extLst>
              <a:ext uri="{FF2B5EF4-FFF2-40B4-BE49-F238E27FC236}">
                <a16:creationId xmlns:a16="http://schemas.microsoft.com/office/drawing/2014/main" id="{34AD13A7-9A4A-0242-8C6E-FE7AD5A8B160}"/>
              </a:ext>
            </a:extLst>
          </p:cNvPr>
          <p:cNvGrpSpPr>
            <a:grpSpLocks/>
          </p:cNvGrpSpPr>
          <p:nvPr/>
        </p:nvGrpSpPr>
        <p:grpSpPr bwMode="auto">
          <a:xfrm>
            <a:off x="8434389" y="2255839"/>
            <a:ext cx="549275" cy="479425"/>
            <a:chOff x="4128" y="1296"/>
            <a:chExt cx="384" cy="336"/>
          </a:xfrm>
        </p:grpSpPr>
        <p:sp>
          <p:nvSpPr>
            <p:cNvPr id="17461" name="Arc 1039">
              <a:extLst>
                <a:ext uri="{FF2B5EF4-FFF2-40B4-BE49-F238E27FC236}">
                  <a16:creationId xmlns:a16="http://schemas.microsoft.com/office/drawing/2014/main" id="{A832DFB1-E467-A04E-A0D7-0910B111B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" y="1462"/>
              <a:ext cx="202" cy="170"/>
            </a:xfrm>
            <a:custGeom>
              <a:avLst/>
              <a:gdLst>
                <a:gd name="T0" fmla="*/ 108 w 21534"/>
                <a:gd name="T1" fmla="*/ 0 h 18305"/>
                <a:gd name="T2" fmla="*/ 202 w 21534"/>
                <a:gd name="T3" fmla="*/ 154 h 18305"/>
                <a:gd name="T4" fmla="*/ 0 w 21534"/>
                <a:gd name="T5" fmla="*/ 170 h 1830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534" h="18305" fill="none" extrusionOk="0">
                  <a:moveTo>
                    <a:pt x="11466" y="-1"/>
                  </a:moveTo>
                  <a:cubicBezTo>
                    <a:pt x="17266" y="3632"/>
                    <a:pt x="21001" y="9799"/>
                    <a:pt x="21534" y="16622"/>
                  </a:cubicBezTo>
                </a:path>
                <a:path w="21534" h="18305" stroke="0" extrusionOk="0">
                  <a:moveTo>
                    <a:pt x="11466" y="-1"/>
                  </a:moveTo>
                  <a:cubicBezTo>
                    <a:pt x="17266" y="3632"/>
                    <a:pt x="21001" y="9799"/>
                    <a:pt x="21534" y="16622"/>
                  </a:cubicBezTo>
                  <a:lnTo>
                    <a:pt x="0" y="18305"/>
                  </a:lnTo>
                  <a:lnTo>
                    <a:pt x="11466" y="-1"/>
                  </a:lnTo>
                  <a:close/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7462" name="Object 1040">
              <a:extLst>
                <a:ext uri="{FF2B5EF4-FFF2-40B4-BE49-F238E27FC236}">
                  <a16:creationId xmlns:a16="http://schemas.microsoft.com/office/drawing/2014/main" id="{575503EC-EBAD-0744-B708-37EAD9CD965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98" y="1296"/>
            <a:ext cx="214" cy="3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53" name="Equation" r:id="rId13" imgW="2921000" imgH="4102100" progId="Equation.3">
                    <p:embed/>
                  </p:oleObj>
                </mc:Choice>
                <mc:Fallback>
                  <p:oleObj name="Equation" r:id="rId13" imgW="2921000" imgH="4102100" progId="Equation.3">
                    <p:embed/>
                    <p:pic>
                      <p:nvPicPr>
                        <p:cNvPr id="17462" name="Object 1040">
                          <a:extLst>
                            <a:ext uri="{FF2B5EF4-FFF2-40B4-BE49-F238E27FC236}">
                              <a16:creationId xmlns:a16="http://schemas.microsoft.com/office/drawing/2014/main" id="{575503EC-EBAD-0744-B708-37EAD9CD965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98" y="1296"/>
                          <a:ext cx="214" cy="3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8801" name="Line 1041">
            <a:extLst>
              <a:ext uri="{FF2B5EF4-FFF2-40B4-BE49-F238E27FC236}">
                <a16:creationId xmlns:a16="http://schemas.microsoft.com/office/drawing/2014/main" id="{09E3CCEA-3157-3A4B-B839-143C981C93B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915400" y="1981200"/>
            <a:ext cx="1028700" cy="617538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8802" name="Line 1042">
            <a:extLst>
              <a:ext uri="{FF2B5EF4-FFF2-40B4-BE49-F238E27FC236}">
                <a16:creationId xmlns:a16="http://schemas.microsoft.com/office/drawing/2014/main" id="{03ACF916-34FD-6443-A960-EA42AE84BC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34388" y="2598739"/>
            <a:ext cx="1509712" cy="1365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8803" name="Line 1043">
            <a:extLst>
              <a:ext uri="{FF2B5EF4-FFF2-40B4-BE49-F238E27FC236}">
                <a16:creationId xmlns:a16="http://schemas.microsoft.com/office/drawing/2014/main" id="{FF76C3FD-9F3B-444E-9916-F594434056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434388" y="1295401"/>
            <a:ext cx="874712" cy="14398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18804" name="Group 1044">
            <a:extLst>
              <a:ext uri="{FF2B5EF4-FFF2-40B4-BE49-F238E27FC236}">
                <a16:creationId xmlns:a16="http://schemas.microsoft.com/office/drawing/2014/main" id="{560703D2-26A0-BC4C-9AB2-A30C373B73E1}"/>
              </a:ext>
            </a:extLst>
          </p:cNvPr>
          <p:cNvGrpSpPr>
            <a:grpSpLocks/>
          </p:cNvGrpSpPr>
          <p:nvPr/>
        </p:nvGrpSpPr>
        <p:grpSpPr bwMode="auto">
          <a:xfrm>
            <a:off x="8845551" y="2041526"/>
            <a:ext cx="187325" cy="131763"/>
            <a:chOff x="4416" y="1146"/>
            <a:chExt cx="144" cy="102"/>
          </a:xfrm>
        </p:grpSpPr>
        <p:sp>
          <p:nvSpPr>
            <p:cNvPr id="17459" name="Line 1045">
              <a:extLst>
                <a:ext uri="{FF2B5EF4-FFF2-40B4-BE49-F238E27FC236}">
                  <a16:creationId xmlns:a16="http://schemas.microsoft.com/office/drawing/2014/main" id="{F7AC4FDA-B0F3-194A-8732-ED15C9C1E8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99" y="1146"/>
              <a:ext cx="61" cy="10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60" name="Line 1046">
              <a:extLst>
                <a:ext uri="{FF2B5EF4-FFF2-40B4-BE49-F238E27FC236}">
                  <a16:creationId xmlns:a16="http://schemas.microsoft.com/office/drawing/2014/main" id="{7F4C4DF1-CF04-C443-A762-021D15A89F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416" y="1200"/>
              <a:ext cx="73" cy="4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18807" name="Object 1047">
            <a:extLst>
              <a:ext uri="{FF2B5EF4-FFF2-40B4-BE49-F238E27FC236}">
                <a16:creationId xmlns:a16="http://schemas.microsoft.com/office/drawing/2014/main" id="{038AAFF2-F789-BB4E-BBD9-6860852129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87800" y="3965575"/>
          <a:ext cx="6985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54" name="Equation" r:id="rId15" imgW="16090900" imgH="23114000" progId="Equation.3">
                  <p:embed/>
                </p:oleObj>
              </mc:Choice>
              <mc:Fallback>
                <p:oleObj name="Equation" r:id="rId15" imgW="16090900" imgH="23114000" progId="Equation.3">
                  <p:embed/>
                  <p:pic>
                    <p:nvPicPr>
                      <p:cNvPr id="118807" name="Object 1047">
                        <a:extLst>
                          <a:ext uri="{FF2B5EF4-FFF2-40B4-BE49-F238E27FC236}">
                            <a16:creationId xmlns:a16="http://schemas.microsoft.com/office/drawing/2014/main" id="{038AAFF2-F789-BB4E-BBD9-6860852129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3965575"/>
                        <a:ext cx="6985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8808" name="Group 1048">
            <a:extLst>
              <a:ext uri="{FF2B5EF4-FFF2-40B4-BE49-F238E27FC236}">
                <a16:creationId xmlns:a16="http://schemas.microsoft.com/office/drawing/2014/main" id="{834109BA-E54E-7C44-97E3-5B31B9DAACE9}"/>
              </a:ext>
            </a:extLst>
          </p:cNvPr>
          <p:cNvGrpSpPr>
            <a:grpSpLocks/>
          </p:cNvGrpSpPr>
          <p:nvPr/>
        </p:nvGrpSpPr>
        <p:grpSpPr bwMode="auto">
          <a:xfrm>
            <a:off x="4660900" y="3733800"/>
            <a:ext cx="2120900" cy="1600200"/>
            <a:chOff x="1496" y="2352"/>
            <a:chExt cx="1336" cy="1008"/>
          </a:xfrm>
        </p:grpSpPr>
        <p:graphicFrame>
          <p:nvGraphicFramePr>
            <p:cNvPr id="17455" name="Object 1049">
              <a:extLst>
                <a:ext uri="{FF2B5EF4-FFF2-40B4-BE49-F238E27FC236}">
                  <a16:creationId xmlns:a16="http://schemas.microsoft.com/office/drawing/2014/main" id="{FBD66B6B-0F75-0A49-9973-448F8E2D8C4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96" y="2368"/>
            <a:ext cx="1336" cy="9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55" name="Equation" r:id="rId17" imgW="48856900" imgH="36283900" progId="Equation.3">
                    <p:embed/>
                  </p:oleObj>
                </mc:Choice>
                <mc:Fallback>
                  <p:oleObj name="Equation" r:id="rId17" imgW="48856900" imgH="36283900" progId="Equation.3">
                    <p:embed/>
                    <p:pic>
                      <p:nvPicPr>
                        <p:cNvPr id="17455" name="Object 1049">
                          <a:extLst>
                            <a:ext uri="{FF2B5EF4-FFF2-40B4-BE49-F238E27FC236}">
                              <a16:creationId xmlns:a16="http://schemas.microsoft.com/office/drawing/2014/main" id="{FBD66B6B-0F75-0A49-9973-448F8E2D8C4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6" y="2368"/>
                          <a:ext cx="1336" cy="9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6" name="Line 1050">
              <a:extLst>
                <a:ext uri="{FF2B5EF4-FFF2-40B4-BE49-F238E27FC236}">
                  <a16:creationId xmlns:a16="http://schemas.microsoft.com/office/drawing/2014/main" id="{DF2CE343-AE69-C943-BA44-CF063EC503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3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57" name="Line 1051">
              <a:extLst>
                <a:ext uri="{FF2B5EF4-FFF2-40B4-BE49-F238E27FC236}">
                  <a16:creationId xmlns:a16="http://schemas.microsoft.com/office/drawing/2014/main" id="{5F16B2B1-1EDD-4445-BBBD-A7303FB1F9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3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58" name="Line 1052">
              <a:extLst>
                <a:ext uri="{FF2B5EF4-FFF2-40B4-BE49-F238E27FC236}">
                  <a16:creationId xmlns:a16="http://schemas.microsoft.com/office/drawing/2014/main" id="{0BAE8115-DBA4-E54F-83C3-1BB31A0C1D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23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18813" name="Object 1053">
            <a:extLst>
              <a:ext uri="{FF2B5EF4-FFF2-40B4-BE49-F238E27FC236}">
                <a16:creationId xmlns:a16="http://schemas.microsoft.com/office/drawing/2014/main" id="{B8ECF353-EE89-7C43-A542-3410555524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2038" y="4300538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56" name="Equation" r:id="rId19" imgW="4978400" imgH="7023100" progId="Equation.3">
                  <p:embed/>
                </p:oleObj>
              </mc:Choice>
              <mc:Fallback>
                <p:oleObj name="Equation" r:id="rId19" imgW="4978400" imgH="7023100" progId="Equation.3">
                  <p:embed/>
                  <p:pic>
                    <p:nvPicPr>
                      <p:cNvPr id="118813" name="Object 1053">
                        <a:extLst>
                          <a:ext uri="{FF2B5EF4-FFF2-40B4-BE49-F238E27FC236}">
                            <a16:creationId xmlns:a16="http://schemas.microsoft.com/office/drawing/2014/main" id="{B8ECF353-EE89-7C43-A542-3410555524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2038" y="4300538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14" name="Object 1054">
            <a:extLst>
              <a:ext uri="{FF2B5EF4-FFF2-40B4-BE49-F238E27FC236}">
                <a16:creationId xmlns:a16="http://schemas.microsoft.com/office/drawing/2014/main" id="{4FA94449-C02A-7A4F-B3F5-EA518A74FB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4300538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57" name="Equation" r:id="rId21" imgW="4978400" imgH="7023100" progId="Equation.3">
                  <p:embed/>
                </p:oleObj>
              </mc:Choice>
              <mc:Fallback>
                <p:oleObj name="Equation" r:id="rId21" imgW="4978400" imgH="7023100" progId="Equation.3">
                  <p:embed/>
                  <p:pic>
                    <p:nvPicPr>
                      <p:cNvPr id="118814" name="Object 1054">
                        <a:extLst>
                          <a:ext uri="{FF2B5EF4-FFF2-40B4-BE49-F238E27FC236}">
                            <a16:creationId xmlns:a16="http://schemas.microsoft.com/office/drawing/2014/main" id="{4FA94449-C02A-7A4F-B3F5-EA518A74FB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300538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15" name="Object 1055">
            <a:extLst>
              <a:ext uri="{FF2B5EF4-FFF2-40B4-BE49-F238E27FC236}">
                <a16:creationId xmlns:a16="http://schemas.microsoft.com/office/drawing/2014/main" id="{95BF6205-393A-9B40-BF87-9D7976AB72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4300538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58" name="Equation" r:id="rId23" imgW="4978400" imgH="7023100" progId="Equation.3">
                  <p:embed/>
                </p:oleObj>
              </mc:Choice>
              <mc:Fallback>
                <p:oleObj name="Equation" r:id="rId23" imgW="4978400" imgH="7023100" progId="Equation.3">
                  <p:embed/>
                  <p:pic>
                    <p:nvPicPr>
                      <p:cNvPr id="118815" name="Object 1055">
                        <a:extLst>
                          <a:ext uri="{FF2B5EF4-FFF2-40B4-BE49-F238E27FC236}">
                            <a16:creationId xmlns:a16="http://schemas.microsoft.com/office/drawing/2014/main" id="{95BF6205-393A-9B40-BF87-9D7976AB72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300538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16" name="Object 1056">
            <a:extLst>
              <a:ext uri="{FF2B5EF4-FFF2-40B4-BE49-F238E27FC236}">
                <a16:creationId xmlns:a16="http://schemas.microsoft.com/office/drawing/2014/main" id="{F08D2B3C-05AE-A742-8D55-86A5E161DA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5538" y="4806950"/>
          <a:ext cx="15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59" name="Equation" r:id="rId24" imgW="3505200" imgH="7023100" progId="Equation.3">
                  <p:embed/>
                </p:oleObj>
              </mc:Choice>
              <mc:Fallback>
                <p:oleObj name="Equation" r:id="rId24" imgW="3505200" imgH="7023100" progId="Equation.3">
                  <p:embed/>
                  <p:pic>
                    <p:nvPicPr>
                      <p:cNvPr id="118816" name="Object 1056">
                        <a:extLst>
                          <a:ext uri="{FF2B5EF4-FFF2-40B4-BE49-F238E27FC236}">
                            <a16:creationId xmlns:a16="http://schemas.microsoft.com/office/drawing/2014/main" id="{F08D2B3C-05AE-A742-8D55-86A5E161DA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5538" y="4806950"/>
                        <a:ext cx="152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17" name="Object 1057">
            <a:extLst>
              <a:ext uri="{FF2B5EF4-FFF2-40B4-BE49-F238E27FC236}">
                <a16:creationId xmlns:a16="http://schemas.microsoft.com/office/drawing/2014/main" id="{F3C0F3D2-550C-7645-8D38-DAEC007D0B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4800600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60" name="Equation" r:id="rId26" imgW="4978400" imgH="7023100" progId="Equation.3">
                  <p:embed/>
                </p:oleObj>
              </mc:Choice>
              <mc:Fallback>
                <p:oleObj name="Equation" r:id="rId26" imgW="4978400" imgH="7023100" progId="Equation.3">
                  <p:embed/>
                  <p:pic>
                    <p:nvPicPr>
                      <p:cNvPr id="118817" name="Object 1057">
                        <a:extLst>
                          <a:ext uri="{FF2B5EF4-FFF2-40B4-BE49-F238E27FC236}">
                            <a16:creationId xmlns:a16="http://schemas.microsoft.com/office/drawing/2014/main" id="{F3C0F3D2-550C-7645-8D38-DAEC007D0B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800600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18" name="Object 1058">
            <a:extLst>
              <a:ext uri="{FF2B5EF4-FFF2-40B4-BE49-F238E27FC236}">
                <a16:creationId xmlns:a16="http://schemas.microsoft.com/office/drawing/2014/main" id="{B44005FF-40C2-0342-854C-1827825385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4800600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61" name="Equation" r:id="rId27" imgW="4978400" imgH="7023100" progId="Equation.3">
                  <p:embed/>
                </p:oleObj>
              </mc:Choice>
              <mc:Fallback>
                <p:oleObj name="Equation" r:id="rId27" imgW="4978400" imgH="7023100" progId="Equation.3">
                  <p:embed/>
                  <p:pic>
                    <p:nvPicPr>
                      <p:cNvPr id="118818" name="Object 1058">
                        <a:extLst>
                          <a:ext uri="{FF2B5EF4-FFF2-40B4-BE49-F238E27FC236}">
                            <a16:creationId xmlns:a16="http://schemas.microsoft.com/office/drawing/2014/main" id="{B44005FF-40C2-0342-854C-1827825385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4800600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19" name="Object 1059">
            <a:extLst>
              <a:ext uri="{FF2B5EF4-FFF2-40B4-BE49-F238E27FC236}">
                <a16:creationId xmlns:a16="http://schemas.microsoft.com/office/drawing/2014/main" id="{903E6B66-2879-1441-9318-57E1060C55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1801" y="3886200"/>
          <a:ext cx="379413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62" name="Equation" r:id="rId29" imgW="3213100" imgH="9944100" progId="Equation.3">
                  <p:embed/>
                </p:oleObj>
              </mc:Choice>
              <mc:Fallback>
                <p:oleObj name="Equation" r:id="rId29" imgW="3213100" imgH="9944100" progId="Equation.3">
                  <p:embed/>
                  <p:pic>
                    <p:nvPicPr>
                      <p:cNvPr id="118819" name="Object 1059">
                        <a:extLst>
                          <a:ext uri="{FF2B5EF4-FFF2-40B4-BE49-F238E27FC236}">
                            <a16:creationId xmlns:a16="http://schemas.microsoft.com/office/drawing/2014/main" id="{903E6B66-2879-1441-9318-57E1060C55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1" y="3886200"/>
                        <a:ext cx="379413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20" name="Object 1060">
            <a:extLst>
              <a:ext uri="{FF2B5EF4-FFF2-40B4-BE49-F238E27FC236}">
                <a16:creationId xmlns:a16="http://schemas.microsoft.com/office/drawing/2014/main" id="{8D9BC60E-18D8-6F43-BF18-F9A4D62B49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35800" y="4038600"/>
          <a:ext cx="2489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63" name="Equation" r:id="rId31" imgW="57340500" imgH="19596100" progId="Equation.3">
                  <p:embed/>
                </p:oleObj>
              </mc:Choice>
              <mc:Fallback>
                <p:oleObj name="Equation" r:id="rId31" imgW="57340500" imgH="19596100" progId="Equation.3">
                  <p:embed/>
                  <p:pic>
                    <p:nvPicPr>
                      <p:cNvPr id="118820" name="Object 1060">
                        <a:extLst>
                          <a:ext uri="{FF2B5EF4-FFF2-40B4-BE49-F238E27FC236}">
                            <a16:creationId xmlns:a16="http://schemas.microsoft.com/office/drawing/2014/main" id="{8D9BC60E-18D8-6F43-BF18-F9A4D62B49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5800" y="4038600"/>
                        <a:ext cx="2489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21" name="Object 1061">
            <a:extLst>
              <a:ext uri="{FF2B5EF4-FFF2-40B4-BE49-F238E27FC236}">
                <a16:creationId xmlns:a16="http://schemas.microsoft.com/office/drawing/2014/main" id="{CC45625C-3817-EE41-B76A-48E1253033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74000" y="4343400"/>
          <a:ext cx="342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64" name="Equation" r:id="rId33" imgW="7899400" imgH="9067800" progId="Equation.3">
                  <p:embed/>
                </p:oleObj>
              </mc:Choice>
              <mc:Fallback>
                <p:oleObj name="Equation" r:id="rId33" imgW="7899400" imgH="9067800" progId="Equation.3">
                  <p:embed/>
                  <p:pic>
                    <p:nvPicPr>
                      <p:cNvPr id="118821" name="Object 1061">
                        <a:extLst>
                          <a:ext uri="{FF2B5EF4-FFF2-40B4-BE49-F238E27FC236}">
                            <a16:creationId xmlns:a16="http://schemas.microsoft.com/office/drawing/2014/main" id="{CC45625C-3817-EE41-B76A-48E1253033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0" y="4343400"/>
                        <a:ext cx="342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822" name="Rectangle 1062">
            <a:extLst>
              <a:ext uri="{FF2B5EF4-FFF2-40B4-BE49-F238E27FC236}">
                <a16:creationId xmlns:a16="http://schemas.microsoft.com/office/drawing/2014/main" id="{8D4E4F42-8EA2-E14F-9746-41D1289C6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267200"/>
            <a:ext cx="457200" cy="9906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8823" name="Object 1063">
            <a:extLst>
              <a:ext uri="{FF2B5EF4-FFF2-40B4-BE49-F238E27FC236}">
                <a16:creationId xmlns:a16="http://schemas.microsoft.com/office/drawing/2014/main" id="{429BFE82-B239-994D-845C-372FDD8DE4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55000" y="4343400"/>
          <a:ext cx="609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65" name="Equation" r:id="rId35" imgW="14046200" imgH="9067800" progId="Equation.3">
                  <p:embed/>
                </p:oleObj>
              </mc:Choice>
              <mc:Fallback>
                <p:oleObj name="Equation" r:id="rId35" imgW="14046200" imgH="9067800" progId="Equation.3">
                  <p:embed/>
                  <p:pic>
                    <p:nvPicPr>
                      <p:cNvPr id="118823" name="Object 1063">
                        <a:extLst>
                          <a:ext uri="{FF2B5EF4-FFF2-40B4-BE49-F238E27FC236}">
                            <a16:creationId xmlns:a16="http://schemas.microsoft.com/office/drawing/2014/main" id="{429BFE82-B239-994D-845C-372FDD8DE4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0" y="4343400"/>
                        <a:ext cx="609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24" name="Object 1064">
            <a:extLst>
              <a:ext uri="{FF2B5EF4-FFF2-40B4-BE49-F238E27FC236}">
                <a16:creationId xmlns:a16="http://schemas.microsoft.com/office/drawing/2014/main" id="{54310A56-7867-3845-9B21-CA8F23FE71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17000" y="4343400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66" name="Equation" r:id="rId37" imgW="4978400" imgH="7023100" progId="Equation.3">
                  <p:embed/>
                </p:oleObj>
              </mc:Choice>
              <mc:Fallback>
                <p:oleObj name="Equation" r:id="rId37" imgW="4978400" imgH="7023100" progId="Equation.3">
                  <p:embed/>
                  <p:pic>
                    <p:nvPicPr>
                      <p:cNvPr id="118824" name="Object 1064">
                        <a:extLst>
                          <a:ext uri="{FF2B5EF4-FFF2-40B4-BE49-F238E27FC236}">
                            <a16:creationId xmlns:a16="http://schemas.microsoft.com/office/drawing/2014/main" id="{54310A56-7867-3845-9B21-CA8F23FE71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7000" y="4343400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825" name="Rectangle 1065">
            <a:extLst>
              <a:ext uri="{FF2B5EF4-FFF2-40B4-BE49-F238E27FC236}">
                <a16:creationId xmlns:a16="http://schemas.microsoft.com/office/drawing/2014/main" id="{2FEB7F40-191D-2147-A025-7C69F1FD7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267200"/>
            <a:ext cx="457200" cy="9906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18826" name="Object 1066">
            <a:extLst>
              <a:ext uri="{FF2B5EF4-FFF2-40B4-BE49-F238E27FC236}">
                <a16:creationId xmlns:a16="http://schemas.microsoft.com/office/drawing/2014/main" id="{29BBBACD-E17E-CA4F-9651-F499800EE3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87800" y="5321300"/>
          <a:ext cx="3086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67" name="Equation" r:id="rId38" imgW="71094600" imgH="19596100" progId="Equation.3">
                  <p:embed/>
                </p:oleObj>
              </mc:Choice>
              <mc:Fallback>
                <p:oleObj name="Equation" r:id="rId38" imgW="71094600" imgH="19596100" progId="Equation.3">
                  <p:embed/>
                  <p:pic>
                    <p:nvPicPr>
                      <p:cNvPr id="118826" name="Object 1066">
                        <a:extLst>
                          <a:ext uri="{FF2B5EF4-FFF2-40B4-BE49-F238E27FC236}">
                            <a16:creationId xmlns:a16="http://schemas.microsoft.com/office/drawing/2014/main" id="{29BBBACD-E17E-CA4F-9651-F499800EE3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5321300"/>
                        <a:ext cx="3086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827" name="Object 1067">
            <a:extLst>
              <a:ext uri="{FF2B5EF4-FFF2-40B4-BE49-F238E27FC236}">
                <a16:creationId xmlns:a16="http://schemas.microsoft.com/office/drawing/2014/main" id="{30168822-4322-654B-BCD9-CC9426CB6E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2800" y="5473700"/>
          <a:ext cx="914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368" name="Equation" r:id="rId40" imgW="21069300" imgH="8775700" progId="Equation.3">
                  <p:embed/>
                </p:oleObj>
              </mc:Choice>
              <mc:Fallback>
                <p:oleObj name="Equation" r:id="rId40" imgW="21069300" imgH="8775700" progId="Equation.3">
                  <p:embed/>
                  <p:pic>
                    <p:nvPicPr>
                      <p:cNvPr id="118827" name="Object 1067">
                        <a:extLst>
                          <a:ext uri="{FF2B5EF4-FFF2-40B4-BE49-F238E27FC236}">
                            <a16:creationId xmlns:a16="http://schemas.microsoft.com/office/drawing/2014/main" id="{30168822-4322-654B-BCD9-CC9426CB6E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5473700"/>
                        <a:ext cx="9144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828" name="Rectangle 1068">
            <a:extLst>
              <a:ext uri="{FF2B5EF4-FFF2-40B4-BE49-F238E27FC236}">
                <a16:creationId xmlns:a16="http://schemas.microsoft.com/office/drawing/2014/main" id="{82A80957-4A0C-6B4B-B6F9-08A060CFD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267200"/>
            <a:ext cx="457200" cy="9906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18829" name="Rectangle 1069">
            <a:extLst>
              <a:ext uri="{FF2B5EF4-FFF2-40B4-BE49-F238E27FC236}">
                <a16:creationId xmlns:a16="http://schemas.microsoft.com/office/drawing/2014/main" id="{8F6244DF-6192-E14B-81CF-68D7436DD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267200"/>
            <a:ext cx="457200" cy="9906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18830" name="Oval 1070">
            <a:extLst>
              <a:ext uri="{FF2B5EF4-FFF2-40B4-BE49-F238E27FC236}">
                <a16:creationId xmlns:a16="http://schemas.microsoft.com/office/drawing/2014/main" id="{6C5ACBCB-8B7D-1646-93EA-AA4AA5EFE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619500"/>
            <a:ext cx="457200" cy="5715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18831" name="Oval 1071">
            <a:extLst>
              <a:ext uri="{FF2B5EF4-FFF2-40B4-BE49-F238E27FC236}">
                <a16:creationId xmlns:a16="http://schemas.microsoft.com/office/drawing/2014/main" id="{D4F63C9F-1C3B-7F44-A4C5-A9B04FCE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617914"/>
            <a:ext cx="457200" cy="573087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18832" name="Oval 1072">
            <a:extLst>
              <a:ext uri="{FF2B5EF4-FFF2-40B4-BE49-F238E27FC236}">
                <a16:creationId xmlns:a16="http://schemas.microsoft.com/office/drawing/2014/main" id="{C6FE9DDE-040E-994A-B799-ADEC48D0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3640138"/>
            <a:ext cx="457200" cy="5715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18833" name="Group 1073">
            <a:extLst>
              <a:ext uri="{FF2B5EF4-FFF2-40B4-BE49-F238E27FC236}">
                <a16:creationId xmlns:a16="http://schemas.microsoft.com/office/drawing/2014/main" id="{E6CFF6BF-4293-D34D-9330-D0A4E1487149}"/>
              </a:ext>
            </a:extLst>
          </p:cNvPr>
          <p:cNvGrpSpPr>
            <a:grpSpLocks/>
          </p:cNvGrpSpPr>
          <p:nvPr/>
        </p:nvGrpSpPr>
        <p:grpSpPr bwMode="auto">
          <a:xfrm>
            <a:off x="4292600" y="1905000"/>
            <a:ext cx="2489200" cy="850900"/>
            <a:chOff x="1248" y="1152"/>
            <a:chExt cx="1568" cy="536"/>
          </a:xfrm>
        </p:grpSpPr>
        <p:graphicFrame>
          <p:nvGraphicFramePr>
            <p:cNvPr id="17450" name="Object 1074">
              <a:extLst>
                <a:ext uri="{FF2B5EF4-FFF2-40B4-BE49-F238E27FC236}">
                  <a16:creationId xmlns:a16="http://schemas.microsoft.com/office/drawing/2014/main" id="{09DA8FB2-D386-C94C-8D2F-465B12F9A7F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48" y="1152"/>
            <a:ext cx="1568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69" name="Equation" r:id="rId42" imgW="57340500" imgH="19596100" progId="Equation.3">
                    <p:embed/>
                  </p:oleObj>
                </mc:Choice>
                <mc:Fallback>
                  <p:oleObj name="Equation" r:id="rId42" imgW="57340500" imgH="19596100" progId="Equation.3">
                    <p:embed/>
                    <p:pic>
                      <p:nvPicPr>
                        <p:cNvPr id="17450" name="Object 1074">
                          <a:extLst>
                            <a:ext uri="{FF2B5EF4-FFF2-40B4-BE49-F238E27FC236}">
                              <a16:creationId xmlns:a16="http://schemas.microsoft.com/office/drawing/2014/main" id="{09DA8FB2-D386-C94C-8D2F-465B12F9A7F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1152"/>
                          <a:ext cx="1568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51" name="Object 1075">
              <a:extLst>
                <a:ext uri="{FF2B5EF4-FFF2-40B4-BE49-F238E27FC236}">
                  <a16:creationId xmlns:a16="http://schemas.microsoft.com/office/drawing/2014/main" id="{828DFC58-4652-1641-9A7C-B656C126DFF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62" y="1344"/>
            <a:ext cx="328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70" name="Equation" r:id="rId44" imgW="12001500" imgH="7023100" progId="Equation.3">
                    <p:embed/>
                  </p:oleObj>
                </mc:Choice>
                <mc:Fallback>
                  <p:oleObj name="Equation" r:id="rId44" imgW="12001500" imgH="7023100" progId="Equation.3">
                    <p:embed/>
                    <p:pic>
                      <p:nvPicPr>
                        <p:cNvPr id="17451" name="Object 1075">
                          <a:extLst>
                            <a:ext uri="{FF2B5EF4-FFF2-40B4-BE49-F238E27FC236}">
                              <a16:creationId xmlns:a16="http://schemas.microsoft.com/office/drawing/2014/main" id="{828DFC58-4652-1641-9A7C-B656C126DFF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2" y="1344"/>
                          <a:ext cx="328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52" name="Object 1076">
              <a:extLst>
                <a:ext uri="{FF2B5EF4-FFF2-40B4-BE49-F238E27FC236}">
                  <a16:creationId xmlns:a16="http://schemas.microsoft.com/office/drawing/2014/main" id="{0FCB2D9A-238B-EF45-9B15-C63F04F2B4C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0" y="1344"/>
            <a:ext cx="3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71" name="Equation" r:id="rId46" imgW="12877800" imgH="7315200" progId="Equation.3">
                    <p:embed/>
                  </p:oleObj>
                </mc:Choice>
                <mc:Fallback>
                  <p:oleObj name="Equation" r:id="rId46" imgW="12877800" imgH="7315200" progId="Equation.3">
                    <p:embed/>
                    <p:pic>
                      <p:nvPicPr>
                        <p:cNvPr id="17452" name="Object 1076">
                          <a:extLst>
                            <a:ext uri="{FF2B5EF4-FFF2-40B4-BE49-F238E27FC236}">
                              <a16:creationId xmlns:a16="http://schemas.microsoft.com/office/drawing/2014/main" id="{0FCB2D9A-238B-EF45-9B15-C63F04F2B4C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1344"/>
                          <a:ext cx="3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53" name="Line 1077">
              <a:extLst>
                <a:ext uri="{FF2B5EF4-FFF2-40B4-BE49-F238E27FC236}">
                  <a16:creationId xmlns:a16="http://schemas.microsoft.com/office/drawing/2014/main" id="{EB47344B-153D-E94B-B124-F29E62752C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296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54" name="Line 1078">
              <a:extLst>
                <a:ext uri="{FF2B5EF4-FFF2-40B4-BE49-F238E27FC236}">
                  <a16:creationId xmlns:a16="http://schemas.microsoft.com/office/drawing/2014/main" id="{1C80AB8E-7423-AC45-812D-F4A2AADC24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9" y="1296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8839" name="Group 1079">
            <a:extLst>
              <a:ext uri="{FF2B5EF4-FFF2-40B4-BE49-F238E27FC236}">
                <a16:creationId xmlns:a16="http://schemas.microsoft.com/office/drawing/2014/main" id="{7D517487-9F04-6546-A1E8-13C021EFBF23}"/>
              </a:ext>
            </a:extLst>
          </p:cNvPr>
          <p:cNvGrpSpPr>
            <a:grpSpLocks/>
          </p:cNvGrpSpPr>
          <p:nvPr/>
        </p:nvGrpSpPr>
        <p:grpSpPr bwMode="auto">
          <a:xfrm>
            <a:off x="3987800" y="2819400"/>
            <a:ext cx="2108200" cy="850900"/>
            <a:chOff x="1056" y="1728"/>
            <a:chExt cx="1328" cy="536"/>
          </a:xfrm>
        </p:grpSpPr>
        <p:graphicFrame>
          <p:nvGraphicFramePr>
            <p:cNvPr id="17446" name="Object 1080">
              <a:extLst>
                <a:ext uri="{FF2B5EF4-FFF2-40B4-BE49-F238E27FC236}">
                  <a16:creationId xmlns:a16="http://schemas.microsoft.com/office/drawing/2014/main" id="{1BC07C79-00BC-A64B-BA61-A159C4F9BF0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56" y="1728"/>
            <a:ext cx="1328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72" name="Equation" r:id="rId48" imgW="48564800" imgH="19596100" progId="Equation.3">
                    <p:embed/>
                  </p:oleObj>
                </mc:Choice>
                <mc:Fallback>
                  <p:oleObj name="Equation" r:id="rId48" imgW="48564800" imgH="19596100" progId="Equation.3">
                    <p:embed/>
                    <p:pic>
                      <p:nvPicPr>
                        <p:cNvPr id="17446" name="Object 1080">
                          <a:extLst>
                            <a:ext uri="{FF2B5EF4-FFF2-40B4-BE49-F238E27FC236}">
                              <a16:creationId xmlns:a16="http://schemas.microsoft.com/office/drawing/2014/main" id="{1BC07C79-00BC-A64B-BA61-A159C4F9BF0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728"/>
                          <a:ext cx="1328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7" name="Object 1081">
              <a:extLst>
                <a:ext uri="{FF2B5EF4-FFF2-40B4-BE49-F238E27FC236}">
                  <a16:creationId xmlns:a16="http://schemas.microsoft.com/office/drawing/2014/main" id="{2EE66DCD-B946-8448-9E0F-21816A39B6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63" y="1913"/>
            <a:ext cx="84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1373" name="Equation" r:id="rId50" imgW="31013400" imgH="7315200" progId="Equation.3">
                    <p:embed/>
                  </p:oleObj>
                </mc:Choice>
                <mc:Fallback>
                  <p:oleObj name="Equation" r:id="rId50" imgW="31013400" imgH="7315200" progId="Equation.3">
                    <p:embed/>
                    <p:pic>
                      <p:nvPicPr>
                        <p:cNvPr id="17447" name="Object 1081">
                          <a:extLst>
                            <a:ext uri="{FF2B5EF4-FFF2-40B4-BE49-F238E27FC236}">
                              <a16:creationId xmlns:a16="http://schemas.microsoft.com/office/drawing/2014/main" id="{2EE66DCD-B946-8448-9E0F-21816A39B6C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3" y="1913"/>
                          <a:ext cx="84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448" name="Line 1082">
              <a:extLst>
                <a:ext uri="{FF2B5EF4-FFF2-40B4-BE49-F238E27FC236}">
                  <a16:creationId xmlns:a16="http://schemas.microsoft.com/office/drawing/2014/main" id="{2D07B0A3-DACC-4642-B859-E053D8E44A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872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7449" name="Line 1083">
              <a:extLst>
                <a:ext uri="{FF2B5EF4-FFF2-40B4-BE49-F238E27FC236}">
                  <a16:creationId xmlns:a16="http://schemas.microsoft.com/office/drawing/2014/main" id="{CEFCB603-8E18-9940-B14E-A7142E748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1872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7445" name="Text Box 1084">
            <a:extLst>
              <a:ext uri="{FF2B5EF4-FFF2-40B4-BE49-F238E27FC236}">
                <a16:creationId xmlns:a16="http://schemas.microsoft.com/office/drawing/2014/main" id="{6BBB622A-5855-B84E-A505-7F1872504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0" y="3190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求三</a:t>
            </a:r>
          </a:p>
        </p:txBody>
      </p:sp>
    </p:spTree>
    <p:extLst>
      <p:ext uri="{BB962C8B-B14F-4D97-AF65-F5344CB8AC3E}">
        <p14:creationId xmlns:p14="http://schemas.microsoft.com/office/powerpoint/2010/main" val="24502530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8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8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8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8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8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8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8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8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8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8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8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8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8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8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18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8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18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188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18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188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18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18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18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18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18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188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18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18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118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Freeform 2">
            <a:extLst>
              <a:ext uri="{FF2B5EF4-FFF2-40B4-BE49-F238E27FC236}">
                <a16:creationId xmlns:a16="http://schemas.microsoft.com/office/drawing/2014/main" id="{67F1DB8D-8DFF-7941-A07B-0700F47F2785}"/>
              </a:ext>
            </a:extLst>
          </p:cNvPr>
          <p:cNvSpPr>
            <a:spLocks/>
          </p:cNvSpPr>
          <p:nvPr/>
        </p:nvSpPr>
        <p:spPr bwMode="auto">
          <a:xfrm>
            <a:off x="7954963" y="3406776"/>
            <a:ext cx="1852612" cy="555625"/>
          </a:xfrm>
          <a:custGeom>
            <a:avLst/>
            <a:gdLst>
              <a:gd name="T0" fmla="*/ 0 w 1440"/>
              <a:gd name="T1" fmla="*/ 0 h 432"/>
              <a:gd name="T2" fmla="*/ 1482090 w 1440"/>
              <a:gd name="T3" fmla="*/ 0 h 432"/>
              <a:gd name="T4" fmla="*/ 1852612 w 1440"/>
              <a:gd name="T5" fmla="*/ 555625 h 432"/>
              <a:gd name="T6" fmla="*/ 370522 w 1440"/>
              <a:gd name="T7" fmla="*/ 555625 h 432"/>
              <a:gd name="T8" fmla="*/ 0 w 1440"/>
              <a:gd name="T9" fmla="*/ 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40" h="432">
                <a:moveTo>
                  <a:pt x="0" y="0"/>
                </a:moveTo>
                <a:lnTo>
                  <a:pt x="1152" y="0"/>
                </a:lnTo>
                <a:lnTo>
                  <a:pt x="1440" y="432"/>
                </a:lnTo>
                <a:lnTo>
                  <a:pt x="288" y="432"/>
                </a:lnTo>
                <a:lnTo>
                  <a:pt x="0" y="0"/>
                </a:lnTo>
                <a:close/>
              </a:path>
            </a:pathLst>
          </a:custGeom>
          <a:solidFill>
            <a:srgbClr val="99CC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0835" name="Line 3">
            <a:extLst>
              <a:ext uri="{FF2B5EF4-FFF2-40B4-BE49-F238E27FC236}">
                <a16:creationId xmlns:a16="http://schemas.microsoft.com/office/drawing/2014/main" id="{04CA3178-3E8A-F141-9C97-809A9E4711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54963" y="1697039"/>
            <a:ext cx="0" cy="1709737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20836" name="Group 4">
            <a:extLst>
              <a:ext uri="{FF2B5EF4-FFF2-40B4-BE49-F238E27FC236}">
                <a16:creationId xmlns:a16="http://schemas.microsoft.com/office/drawing/2014/main" id="{FB04123F-40C3-DA44-BAC2-95AA96E5AF3A}"/>
              </a:ext>
            </a:extLst>
          </p:cNvPr>
          <p:cNvGrpSpPr>
            <a:grpSpLocks/>
          </p:cNvGrpSpPr>
          <p:nvPr/>
        </p:nvGrpSpPr>
        <p:grpSpPr bwMode="auto">
          <a:xfrm>
            <a:off x="8324850" y="2417764"/>
            <a:ext cx="2038350" cy="1544637"/>
            <a:chOff x="4284" y="1427"/>
            <a:chExt cx="1284" cy="973"/>
          </a:xfrm>
        </p:grpSpPr>
        <p:sp>
          <p:nvSpPr>
            <p:cNvPr id="19557" name="Line 5">
              <a:extLst>
                <a:ext uri="{FF2B5EF4-FFF2-40B4-BE49-F238E27FC236}">
                  <a16:creationId xmlns:a16="http://schemas.microsoft.com/office/drawing/2014/main" id="{A5D2EEAB-BA97-9545-A004-5B3BE72AE0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1427"/>
              <a:ext cx="233" cy="35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58" name="Line 6">
              <a:extLst>
                <a:ext uri="{FF2B5EF4-FFF2-40B4-BE49-F238E27FC236}">
                  <a16:creationId xmlns:a16="http://schemas.microsoft.com/office/drawing/2014/main" id="{6C59AA43-006F-4848-9D35-FB656813E3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5" y="2050"/>
              <a:ext cx="233" cy="35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59" name="Line 7">
              <a:extLst>
                <a:ext uri="{FF2B5EF4-FFF2-40B4-BE49-F238E27FC236}">
                  <a16:creationId xmlns:a16="http://schemas.microsoft.com/office/drawing/2014/main" id="{50EED012-343C-2444-B2F1-C52AEBF9B0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1" y="1427"/>
              <a:ext cx="93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60" name="Line 8">
              <a:extLst>
                <a:ext uri="{FF2B5EF4-FFF2-40B4-BE49-F238E27FC236}">
                  <a16:creationId xmlns:a16="http://schemas.microsoft.com/office/drawing/2014/main" id="{D67B7BB5-0410-6C4D-8AC9-E503BA61B4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4" y="2400"/>
              <a:ext cx="93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61" name="Line 9">
              <a:extLst>
                <a:ext uri="{FF2B5EF4-FFF2-40B4-BE49-F238E27FC236}">
                  <a16:creationId xmlns:a16="http://schemas.microsoft.com/office/drawing/2014/main" id="{3D05FA7E-8967-0145-8F57-56BD1ACA0E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4" y="1777"/>
              <a:ext cx="93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62" name="Line 10">
              <a:extLst>
                <a:ext uri="{FF2B5EF4-FFF2-40B4-BE49-F238E27FC236}">
                  <a16:creationId xmlns:a16="http://schemas.microsoft.com/office/drawing/2014/main" id="{C4EFD468-0CBF-8A4F-AFBD-5B2075ED019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84" y="1777"/>
              <a:ext cx="350" cy="62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63" name="Line 11">
              <a:extLst>
                <a:ext uri="{FF2B5EF4-FFF2-40B4-BE49-F238E27FC236}">
                  <a16:creationId xmlns:a16="http://schemas.microsoft.com/office/drawing/2014/main" id="{202F978D-33D6-1942-BEA4-4881461BEC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18" y="1777"/>
              <a:ext cx="350" cy="62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64" name="Line 12">
              <a:extLst>
                <a:ext uri="{FF2B5EF4-FFF2-40B4-BE49-F238E27FC236}">
                  <a16:creationId xmlns:a16="http://schemas.microsoft.com/office/drawing/2014/main" id="{0015D68C-23E9-F447-AB5A-C81C9C922D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35" y="1427"/>
              <a:ext cx="233" cy="35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65" name="Line 13">
              <a:extLst>
                <a:ext uri="{FF2B5EF4-FFF2-40B4-BE49-F238E27FC236}">
                  <a16:creationId xmlns:a16="http://schemas.microsoft.com/office/drawing/2014/main" id="{D25CF355-D021-6947-BB4E-267B74C9B4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77" y="1427"/>
              <a:ext cx="358" cy="63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9461" name="Rectangle 14">
            <a:extLst>
              <a:ext uri="{FF2B5EF4-FFF2-40B4-BE49-F238E27FC236}">
                <a16:creationId xmlns:a16="http://schemas.microsoft.com/office/drawing/2014/main" id="{AEDF5070-B370-534B-9E82-F55C9FC343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4038600" cy="685800"/>
          </a:xfrm>
        </p:spPr>
        <p:txBody>
          <a:bodyPr/>
          <a:lstStyle/>
          <a:p>
            <a:pPr algn="l" eaLnBrk="1" hangingPunct="1"/>
            <a:r>
              <a:rPr lang="zh-CN" altLang="en-US" sz="3200" dirty="0">
                <a:solidFill>
                  <a:srgbClr val="C00000"/>
                </a:solidFill>
                <a:ea typeface="楷体_GB2312" pitchFamily="49" charset="-122"/>
              </a:rPr>
              <a:t>四</a:t>
            </a:r>
            <a:r>
              <a:rPr lang="zh-CN" altLang="en-US" sz="3200" dirty="0" smtClean="0">
                <a:solidFill>
                  <a:srgbClr val="C00000"/>
                </a:solidFill>
                <a:ea typeface="楷体_GB2312" pitchFamily="49" charset="-122"/>
              </a:rPr>
              <a:t>、</a:t>
            </a:r>
            <a:r>
              <a:rPr lang="zh-CN" altLang="en-US" sz="3200" b="1" dirty="0" smtClean="0">
                <a:solidFill>
                  <a:srgbClr val="C00000"/>
                </a:solidFill>
                <a:ea typeface="楷体_GB2312" pitchFamily="49" charset="-122"/>
              </a:rPr>
              <a:t>混合</a:t>
            </a:r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积</a:t>
            </a:r>
          </a:p>
        </p:txBody>
      </p:sp>
      <p:sp>
        <p:nvSpPr>
          <p:cNvPr id="120847" name="Text Box 15">
            <a:extLst>
              <a:ext uri="{FF2B5EF4-FFF2-40B4-BE49-F238E27FC236}">
                <a16:creationId xmlns:a16="http://schemas.microsoft.com/office/drawing/2014/main" id="{AB2B88D4-C8BF-D046-9F65-687B2F4B8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06045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定义</a:t>
            </a:r>
          </a:p>
        </p:txBody>
      </p:sp>
      <p:sp>
        <p:nvSpPr>
          <p:cNvPr id="120848" name="Text Box 16">
            <a:extLst>
              <a:ext uri="{FF2B5EF4-FFF2-40B4-BE49-F238E27FC236}">
                <a16:creationId xmlns:a16="http://schemas.microsoft.com/office/drawing/2014/main" id="{8306E46B-A2A1-6649-B832-36577958B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106045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已知三向量</a:t>
            </a:r>
          </a:p>
        </p:txBody>
      </p:sp>
      <p:sp>
        <p:nvSpPr>
          <p:cNvPr id="120849" name="Text Box 17">
            <a:extLst>
              <a:ext uri="{FF2B5EF4-FFF2-40B4-BE49-F238E27FC236}">
                <a16:creationId xmlns:a16="http://schemas.microsoft.com/office/drawing/2014/main" id="{C4BAC6D8-0E1A-D84F-AEFF-A78277008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106045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称数量</a:t>
            </a:r>
          </a:p>
        </p:txBody>
      </p:sp>
      <p:sp>
        <p:nvSpPr>
          <p:cNvPr id="120850" name="Text Box 18">
            <a:extLst>
              <a:ext uri="{FF2B5EF4-FFF2-40B4-BE49-F238E27FC236}">
                <a16:creationId xmlns:a16="http://schemas.microsoft.com/office/drawing/2014/main" id="{FFC5AFB1-45E7-8947-87C7-DF267A327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227965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混合积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20851" name="Group 19">
            <a:extLst>
              <a:ext uri="{FF2B5EF4-FFF2-40B4-BE49-F238E27FC236}">
                <a16:creationId xmlns:a16="http://schemas.microsoft.com/office/drawing/2014/main" id="{3C3A0276-E283-B54E-A668-C46CC47FB1B5}"/>
              </a:ext>
            </a:extLst>
          </p:cNvPr>
          <p:cNvGrpSpPr>
            <a:grpSpLocks/>
          </p:cNvGrpSpPr>
          <p:nvPr/>
        </p:nvGrpSpPr>
        <p:grpSpPr bwMode="auto">
          <a:xfrm>
            <a:off x="4775200" y="1579564"/>
            <a:ext cx="939800" cy="492125"/>
            <a:chOff x="2048" y="864"/>
            <a:chExt cx="592" cy="310"/>
          </a:xfrm>
        </p:grpSpPr>
        <p:sp>
          <p:nvSpPr>
            <p:cNvPr id="19553" name="Text Box 20">
              <a:extLst>
                <a:ext uri="{FF2B5EF4-FFF2-40B4-BE49-F238E27FC236}">
                  <a16:creationId xmlns:a16="http://schemas.microsoft.com/office/drawing/2014/main" id="{1A2D35F5-7E47-DA49-A77A-F89664700E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8" y="864"/>
              <a:ext cx="5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记作</a:t>
              </a:r>
            </a:p>
          </p:txBody>
        </p:sp>
        <p:grpSp>
          <p:nvGrpSpPr>
            <p:cNvPr id="19554" name="Group 21">
              <a:extLst>
                <a:ext uri="{FF2B5EF4-FFF2-40B4-BE49-F238E27FC236}">
                  <a16:creationId xmlns:a16="http://schemas.microsoft.com/office/drawing/2014/main" id="{1259F527-E4BA-9A44-ABCB-CB6F8249E4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91" y="1129"/>
              <a:ext cx="453" cy="45"/>
              <a:chOff x="2612" y="994"/>
              <a:chExt cx="624" cy="71"/>
            </a:xfrm>
          </p:grpSpPr>
          <p:sp>
            <p:nvSpPr>
              <p:cNvPr id="19555" name="Line 22">
                <a:extLst>
                  <a:ext uri="{FF2B5EF4-FFF2-40B4-BE49-F238E27FC236}">
                    <a16:creationId xmlns:a16="http://schemas.microsoft.com/office/drawing/2014/main" id="{508D2F5E-D8D3-E640-B050-5016796CD5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12" y="994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9556" name="Line 23">
                <a:extLst>
                  <a:ext uri="{FF2B5EF4-FFF2-40B4-BE49-F238E27FC236}">
                    <a16:creationId xmlns:a16="http://schemas.microsoft.com/office/drawing/2014/main" id="{F3F5B77C-E1A9-C34B-9786-8B4AEEE7E7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12" y="106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20856" name="Text Box 24">
            <a:extLst>
              <a:ext uri="{FF2B5EF4-FFF2-40B4-BE49-F238E27FC236}">
                <a16:creationId xmlns:a16="http://schemas.microsoft.com/office/drawing/2014/main" id="{78C60DAB-A18B-C248-8197-DA09057C9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852937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几何意义 </a:t>
            </a:r>
          </a:p>
        </p:txBody>
      </p:sp>
      <p:sp>
        <p:nvSpPr>
          <p:cNvPr id="120857" name="Text Box 25">
            <a:extLst>
              <a:ext uri="{FF2B5EF4-FFF2-40B4-BE49-F238E27FC236}">
                <a16:creationId xmlns:a16="http://schemas.microsoft.com/office/drawing/2014/main" id="{15871001-4482-8E4B-B922-635858D62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42265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为棱作平行六面体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20858" name="Text Box 26">
            <a:extLst>
              <a:ext uri="{FF2B5EF4-FFF2-40B4-BE49-F238E27FC236}">
                <a16:creationId xmlns:a16="http://schemas.microsoft.com/office/drawing/2014/main" id="{52AEF0A1-7B06-E048-86C5-BFC91D119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4037013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底面积</a:t>
            </a:r>
          </a:p>
        </p:txBody>
      </p:sp>
      <p:sp>
        <p:nvSpPr>
          <p:cNvPr id="120859" name="Text Box 27">
            <a:extLst>
              <a:ext uri="{FF2B5EF4-FFF2-40B4-BE49-F238E27FC236}">
                <a16:creationId xmlns:a16="http://schemas.microsoft.com/office/drawing/2014/main" id="{DC7ED44F-390E-784A-82FE-8E7079FE8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005064"/>
            <a:ext cx="654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高</a:t>
            </a:r>
          </a:p>
        </p:txBody>
      </p:sp>
      <p:graphicFrame>
        <p:nvGraphicFramePr>
          <p:cNvPr id="120860" name="Object 28">
            <a:extLst>
              <a:ext uri="{FF2B5EF4-FFF2-40B4-BE49-F238E27FC236}">
                <a16:creationId xmlns:a16="http://schemas.microsoft.com/office/drawing/2014/main" id="{0967831B-78FE-9748-944A-A3C06E2487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62900" y="2743201"/>
          <a:ext cx="266700" cy="24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70" name="Equation" r:id="rId3" imgW="6146800" imgH="5562600" progId="Equation.3">
                  <p:embed/>
                </p:oleObj>
              </mc:Choice>
              <mc:Fallback>
                <p:oleObj name="Equation" r:id="rId3" imgW="6146800" imgH="5562600" progId="Equation.3">
                  <p:embed/>
                  <p:pic>
                    <p:nvPicPr>
                      <p:cNvPr id="120860" name="Object 28">
                        <a:extLst>
                          <a:ext uri="{FF2B5EF4-FFF2-40B4-BE49-F238E27FC236}">
                            <a16:creationId xmlns:a16="http://schemas.microsoft.com/office/drawing/2014/main" id="{0967831B-78FE-9748-944A-A3C06E2487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900" y="2743201"/>
                        <a:ext cx="266700" cy="24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61" name="Line 29">
            <a:extLst>
              <a:ext uri="{FF2B5EF4-FFF2-40B4-BE49-F238E27FC236}">
                <a16:creationId xmlns:a16="http://schemas.microsoft.com/office/drawing/2014/main" id="{73B39B5A-9D75-BF4D-956C-13B05E25108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01000" y="2154239"/>
            <a:ext cx="509588" cy="263525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0862" name="Line 30">
            <a:extLst>
              <a:ext uri="{FF2B5EF4-FFF2-40B4-BE49-F238E27FC236}">
                <a16:creationId xmlns:a16="http://schemas.microsoft.com/office/drawing/2014/main" id="{4F459A63-1C96-B84D-9DC9-A8165FB70D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54963" y="2154239"/>
            <a:ext cx="0" cy="125253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0863" name="Arc 31">
            <a:extLst>
              <a:ext uri="{FF2B5EF4-FFF2-40B4-BE49-F238E27FC236}">
                <a16:creationId xmlns:a16="http://schemas.microsoft.com/office/drawing/2014/main" id="{EE5F4806-F3E9-654D-96B6-43DCC7CFC9F6}"/>
              </a:ext>
            </a:extLst>
          </p:cNvPr>
          <p:cNvSpPr>
            <a:spLocks/>
          </p:cNvSpPr>
          <p:nvPr/>
        </p:nvSpPr>
        <p:spPr bwMode="auto">
          <a:xfrm>
            <a:off x="7954964" y="3108325"/>
            <a:ext cx="142875" cy="298450"/>
          </a:xfrm>
          <a:custGeom>
            <a:avLst/>
            <a:gdLst>
              <a:gd name="T0" fmla="*/ 0 w 10468"/>
              <a:gd name="T1" fmla="*/ 0 h 21600"/>
              <a:gd name="T2" fmla="*/ 142875 w 10468"/>
              <a:gd name="T3" fmla="*/ 37389 h 21600"/>
              <a:gd name="T4" fmla="*/ 0 w 10468"/>
              <a:gd name="T5" fmla="*/ 2984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468" h="21600" fill="none" extrusionOk="0">
                <a:moveTo>
                  <a:pt x="0" y="0"/>
                </a:moveTo>
                <a:cubicBezTo>
                  <a:pt x="3662" y="0"/>
                  <a:pt x="7264" y="931"/>
                  <a:pt x="10467" y="2706"/>
                </a:cubicBezTo>
              </a:path>
              <a:path w="10468" h="21600" stroke="0" extrusionOk="0">
                <a:moveTo>
                  <a:pt x="0" y="0"/>
                </a:moveTo>
                <a:cubicBezTo>
                  <a:pt x="3662" y="0"/>
                  <a:pt x="7264" y="931"/>
                  <a:pt x="10467" y="2706"/>
                </a:cubicBez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28575">
            <a:solidFill>
              <a:srgbClr val="66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120864" name="Object 32">
            <a:extLst>
              <a:ext uri="{FF2B5EF4-FFF2-40B4-BE49-F238E27FC236}">
                <a16:creationId xmlns:a16="http://schemas.microsoft.com/office/drawing/2014/main" id="{34ACF865-1275-3142-B903-E497D7A1B5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8050" y="4102100"/>
          <a:ext cx="1016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71" name="Equation" r:id="rId5" imgW="23406100" imgH="10820400" progId="Equation.3">
                  <p:embed/>
                </p:oleObj>
              </mc:Choice>
              <mc:Fallback>
                <p:oleObj name="Equation" r:id="rId5" imgW="23406100" imgH="10820400" progId="Equation.3">
                  <p:embed/>
                  <p:pic>
                    <p:nvPicPr>
                      <p:cNvPr id="120864" name="Object 32">
                        <a:extLst>
                          <a:ext uri="{FF2B5EF4-FFF2-40B4-BE49-F238E27FC236}">
                            <a16:creationId xmlns:a16="http://schemas.microsoft.com/office/drawing/2014/main" id="{34ACF865-1275-3142-B903-E497D7A1B5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8050" y="4102100"/>
                        <a:ext cx="1016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65" name="Text Box 33">
            <a:extLst>
              <a:ext uri="{FF2B5EF4-FFF2-40B4-BE49-F238E27FC236}">
                <a16:creationId xmlns:a16="http://schemas.microsoft.com/office/drawing/2014/main" id="{9DFB1013-861F-8143-9588-331801346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627563"/>
            <a:ext cx="419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故平行六面体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体积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120866" name="Object 34">
            <a:extLst>
              <a:ext uri="{FF2B5EF4-FFF2-40B4-BE49-F238E27FC236}">
                <a16:creationId xmlns:a16="http://schemas.microsoft.com/office/drawing/2014/main" id="{09803238-F1E0-244D-A9FD-10E2013D6F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75000" y="5287963"/>
          <a:ext cx="1143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72" name="Equation" r:id="rId7" imgW="26327100" imgH="9359900" progId="Equation.3">
                  <p:embed/>
                </p:oleObj>
              </mc:Choice>
              <mc:Fallback>
                <p:oleObj name="Equation" r:id="rId7" imgW="26327100" imgH="9359900" progId="Equation.3">
                  <p:embed/>
                  <p:pic>
                    <p:nvPicPr>
                      <p:cNvPr id="120866" name="Object 34">
                        <a:extLst>
                          <a:ext uri="{FF2B5EF4-FFF2-40B4-BE49-F238E27FC236}">
                            <a16:creationId xmlns:a16="http://schemas.microsoft.com/office/drawing/2014/main" id="{09803238-F1E0-244D-A9FD-10E2013D6F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5287963"/>
                        <a:ext cx="1143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67" name="Object 35">
            <a:extLst>
              <a:ext uri="{FF2B5EF4-FFF2-40B4-BE49-F238E27FC236}">
                <a16:creationId xmlns:a16="http://schemas.microsoft.com/office/drawing/2014/main" id="{32BC27D8-3948-1844-8CA1-28AC7AAE28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51700" y="5237163"/>
          <a:ext cx="2120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73" name="Equation" r:id="rId9" imgW="48856900" imgH="10820400" progId="Equation.3">
                  <p:embed/>
                </p:oleObj>
              </mc:Choice>
              <mc:Fallback>
                <p:oleObj name="Equation" r:id="rId9" imgW="48856900" imgH="10820400" progId="Equation.3">
                  <p:embed/>
                  <p:pic>
                    <p:nvPicPr>
                      <p:cNvPr id="120867" name="Object 35">
                        <a:extLst>
                          <a:ext uri="{FF2B5EF4-FFF2-40B4-BE49-F238E27FC236}">
                            <a16:creationId xmlns:a16="http://schemas.microsoft.com/office/drawing/2014/main" id="{32BC27D8-3948-1844-8CA1-28AC7AAE28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5237163"/>
                        <a:ext cx="2120900" cy="469900"/>
                      </a:xfrm>
                      <a:prstGeom prst="rect">
                        <a:avLst/>
                      </a:prstGeom>
                      <a:noFill/>
                      <a:ln w="28575"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68" name="Object 36">
            <a:extLst>
              <a:ext uri="{FF2B5EF4-FFF2-40B4-BE49-F238E27FC236}">
                <a16:creationId xmlns:a16="http://schemas.microsoft.com/office/drawing/2014/main" id="{50DA104D-415B-5C4D-8098-35BB84A58D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79800" y="5846763"/>
          <a:ext cx="1638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74" name="Equation" r:id="rId11" imgW="37744400" imgH="10820400" progId="Equation.3">
                  <p:embed/>
                </p:oleObj>
              </mc:Choice>
              <mc:Fallback>
                <p:oleObj name="Equation" r:id="rId11" imgW="37744400" imgH="10820400" progId="Equation.3">
                  <p:embed/>
                  <p:pic>
                    <p:nvPicPr>
                      <p:cNvPr id="120868" name="Object 36">
                        <a:extLst>
                          <a:ext uri="{FF2B5EF4-FFF2-40B4-BE49-F238E27FC236}">
                            <a16:creationId xmlns:a16="http://schemas.microsoft.com/office/drawing/2014/main" id="{50DA104D-415B-5C4D-8098-35BB84A58D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5846763"/>
                        <a:ext cx="1638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69" name="Object 37">
            <a:extLst>
              <a:ext uri="{FF2B5EF4-FFF2-40B4-BE49-F238E27FC236}">
                <a16:creationId xmlns:a16="http://schemas.microsoft.com/office/drawing/2014/main" id="{0440587D-2C21-BA40-A1E3-FF58584F12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59613" y="4102100"/>
          <a:ext cx="1016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375" name="Equation" r:id="rId13" imgW="23406100" imgH="10820400" progId="Equation.3">
                  <p:embed/>
                </p:oleObj>
              </mc:Choice>
              <mc:Fallback>
                <p:oleObj name="Equation" r:id="rId13" imgW="23406100" imgH="10820400" progId="Equation.3">
                  <p:embed/>
                  <p:pic>
                    <p:nvPicPr>
                      <p:cNvPr id="120869" name="Object 37">
                        <a:extLst>
                          <a:ext uri="{FF2B5EF4-FFF2-40B4-BE49-F238E27FC236}">
                            <a16:creationId xmlns:a16="http://schemas.microsoft.com/office/drawing/2014/main" id="{0440587D-2C21-BA40-A1E3-FF58584F12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9613" y="4102100"/>
                        <a:ext cx="1016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0870" name="Group 38">
            <a:extLst>
              <a:ext uri="{FF2B5EF4-FFF2-40B4-BE49-F238E27FC236}">
                <a16:creationId xmlns:a16="http://schemas.microsoft.com/office/drawing/2014/main" id="{2F14156C-6DD2-7849-BE41-A8D8F6661433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1808163"/>
            <a:ext cx="1524000" cy="442912"/>
            <a:chOff x="1104" y="1008"/>
            <a:chExt cx="960" cy="279"/>
          </a:xfrm>
        </p:grpSpPr>
        <p:graphicFrame>
          <p:nvGraphicFramePr>
            <p:cNvPr id="19549" name="Object 39">
              <a:extLst>
                <a:ext uri="{FF2B5EF4-FFF2-40B4-BE49-F238E27FC236}">
                  <a16:creationId xmlns:a16="http://schemas.microsoft.com/office/drawing/2014/main" id="{AE73B10B-CD2C-BF4F-9ABE-E1704046ED3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1031"/>
            <a:ext cx="94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76" name="Equation" r:id="rId15" imgW="34518600" imgH="9359900" progId="Equation.3">
                    <p:embed/>
                  </p:oleObj>
                </mc:Choice>
                <mc:Fallback>
                  <p:oleObj name="Equation" r:id="rId15" imgW="34518600" imgH="9359900" progId="Equation.3">
                    <p:embed/>
                    <p:pic>
                      <p:nvPicPr>
                        <p:cNvPr id="19549" name="Object 39">
                          <a:extLst>
                            <a:ext uri="{FF2B5EF4-FFF2-40B4-BE49-F238E27FC236}">
                              <a16:creationId xmlns:a16="http://schemas.microsoft.com/office/drawing/2014/main" id="{AE73B10B-CD2C-BF4F-9ABE-E1704046ED3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1031"/>
                          <a:ext cx="94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50" name="Line 40">
              <a:extLst>
                <a:ext uri="{FF2B5EF4-FFF2-40B4-BE49-F238E27FC236}">
                  <a16:creationId xmlns:a16="http://schemas.microsoft.com/office/drawing/2014/main" id="{18CA9B3B-43FA-0443-8A29-EF5D800DD9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51" name="Line 41">
              <a:extLst>
                <a:ext uri="{FF2B5EF4-FFF2-40B4-BE49-F238E27FC236}">
                  <a16:creationId xmlns:a16="http://schemas.microsoft.com/office/drawing/2014/main" id="{2224D948-4942-2F48-8804-0DB08E316F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10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52" name="Line 42">
              <a:extLst>
                <a:ext uri="{FF2B5EF4-FFF2-40B4-BE49-F238E27FC236}">
                  <a16:creationId xmlns:a16="http://schemas.microsoft.com/office/drawing/2014/main" id="{7A853358-EE9B-D743-BCE1-2ABE155BC4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0875" name="Group 43">
            <a:extLst>
              <a:ext uri="{FF2B5EF4-FFF2-40B4-BE49-F238E27FC236}">
                <a16:creationId xmlns:a16="http://schemas.microsoft.com/office/drawing/2014/main" id="{6ED0E15E-FB5C-6A4A-B280-58F9A853CB99}"/>
              </a:ext>
            </a:extLst>
          </p:cNvPr>
          <p:cNvGrpSpPr>
            <a:grpSpLocks/>
          </p:cNvGrpSpPr>
          <p:nvPr/>
        </p:nvGrpSpPr>
        <p:grpSpPr bwMode="auto">
          <a:xfrm>
            <a:off x="5700713" y="1808164"/>
            <a:ext cx="1143000" cy="477837"/>
            <a:chOff x="2631" y="1008"/>
            <a:chExt cx="720" cy="301"/>
          </a:xfrm>
        </p:grpSpPr>
        <p:graphicFrame>
          <p:nvGraphicFramePr>
            <p:cNvPr id="19545" name="Object 44">
              <a:extLst>
                <a:ext uri="{FF2B5EF4-FFF2-40B4-BE49-F238E27FC236}">
                  <a16:creationId xmlns:a16="http://schemas.microsoft.com/office/drawing/2014/main" id="{D3CFB1EB-1A96-9C4F-8E7C-7059B103C13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31" y="1037"/>
            <a:ext cx="72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77" name="Equation" r:id="rId17" imgW="26327100" imgH="9944100" progId="Equation.3">
                    <p:embed/>
                  </p:oleObj>
                </mc:Choice>
                <mc:Fallback>
                  <p:oleObj name="Equation" r:id="rId17" imgW="26327100" imgH="9944100" progId="Equation.3">
                    <p:embed/>
                    <p:pic>
                      <p:nvPicPr>
                        <p:cNvPr id="19545" name="Object 44">
                          <a:extLst>
                            <a:ext uri="{FF2B5EF4-FFF2-40B4-BE49-F238E27FC236}">
                              <a16:creationId xmlns:a16="http://schemas.microsoft.com/office/drawing/2014/main" id="{D3CFB1EB-1A96-9C4F-8E7C-7059B103C13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1" y="1037"/>
                          <a:ext cx="72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46" name="Line 45">
              <a:extLst>
                <a:ext uri="{FF2B5EF4-FFF2-40B4-BE49-F238E27FC236}">
                  <a16:creationId xmlns:a16="http://schemas.microsoft.com/office/drawing/2014/main" id="{30A804C2-A742-B64D-A1A3-40EEF0490E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47" name="Line 46">
              <a:extLst>
                <a:ext uri="{FF2B5EF4-FFF2-40B4-BE49-F238E27FC236}">
                  <a16:creationId xmlns:a16="http://schemas.microsoft.com/office/drawing/2014/main" id="{091096D1-9AD3-5845-B637-56D131D8B7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10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48" name="Line 47">
              <a:extLst>
                <a:ext uri="{FF2B5EF4-FFF2-40B4-BE49-F238E27FC236}">
                  <a16:creationId xmlns:a16="http://schemas.microsoft.com/office/drawing/2014/main" id="{80FF64F6-2534-B142-BDE2-E9DAD2D257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0880" name="Group 48">
            <a:extLst>
              <a:ext uri="{FF2B5EF4-FFF2-40B4-BE49-F238E27FC236}">
                <a16:creationId xmlns:a16="http://schemas.microsoft.com/office/drawing/2014/main" id="{42BB8565-EE2C-3440-BF87-340A7BF45A6D}"/>
              </a:ext>
            </a:extLst>
          </p:cNvPr>
          <p:cNvGrpSpPr>
            <a:grpSpLocks/>
          </p:cNvGrpSpPr>
          <p:nvPr/>
        </p:nvGrpSpPr>
        <p:grpSpPr bwMode="auto">
          <a:xfrm>
            <a:off x="5524500" y="1122363"/>
            <a:ext cx="1181100" cy="457200"/>
            <a:chOff x="2520" y="672"/>
            <a:chExt cx="744" cy="288"/>
          </a:xfrm>
        </p:grpSpPr>
        <p:graphicFrame>
          <p:nvGraphicFramePr>
            <p:cNvPr id="19541" name="Object 49">
              <a:extLst>
                <a:ext uri="{FF2B5EF4-FFF2-40B4-BE49-F238E27FC236}">
                  <a16:creationId xmlns:a16="http://schemas.microsoft.com/office/drawing/2014/main" id="{200CD18C-C22B-E54E-8CAC-A8BF5A8536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20" y="704"/>
            <a:ext cx="74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78" name="Equation" r:id="rId19" imgW="27203400" imgH="9359900" progId="Equation.3">
                    <p:embed/>
                  </p:oleObj>
                </mc:Choice>
                <mc:Fallback>
                  <p:oleObj name="Equation" r:id="rId19" imgW="27203400" imgH="9359900" progId="Equation.3">
                    <p:embed/>
                    <p:pic>
                      <p:nvPicPr>
                        <p:cNvPr id="19541" name="Object 49">
                          <a:extLst>
                            <a:ext uri="{FF2B5EF4-FFF2-40B4-BE49-F238E27FC236}">
                              <a16:creationId xmlns:a16="http://schemas.microsoft.com/office/drawing/2014/main" id="{200CD18C-C22B-E54E-8CAC-A8BF5A8536E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20" y="704"/>
                          <a:ext cx="74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42" name="Line 50">
              <a:extLst>
                <a:ext uri="{FF2B5EF4-FFF2-40B4-BE49-F238E27FC236}">
                  <a16:creationId xmlns:a16="http://schemas.microsoft.com/office/drawing/2014/main" id="{16676E8B-C89F-C94C-A077-B0E3A01B2A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67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43" name="Line 51">
              <a:extLst>
                <a:ext uri="{FF2B5EF4-FFF2-40B4-BE49-F238E27FC236}">
                  <a16:creationId xmlns:a16="http://schemas.microsoft.com/office/drawing/2014/main" id="{2CA9C2A1-F92A-8B4B-A051-D837EA93D0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0" y="72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44" name="Line 52">
              <a:extLst>
                <a:ext uri="{FF2B5EF4-FFF2-40B4-BE49-F238E27FC236}">
                  <a16:creationId xmlns:a16="http://schemas.microsoft.com/office/drawing/2014/main" id="{CDF64F9B-0C4C-A34D-8163-63677F188E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0" y="72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0885" name="Group 53">
            <a:extLst>
              <a:ext uri="{FF2B5EF4-FFF2-40B4-BE49-F238E27FC236}">
                <a16:creationId xmlns:a16="http://schemas.microsoft.com/office/drawing/2014/main" id="{EA482300-10B3-1C46-93D5-0D397CAB037A}"/>
              </a:ext>
            </a:extLst>
          </p:cNvPr>
          <p:cNvGrpSpPr>
            <a:grpSpLocks/>
          </p:cNvGrpSpPr>
          <p:nvPr/>
        </p:nvGrpSpPr>
        <p:grpSpPr bwMode="auto">
          <a:xfrm>
            <a:off x="1892300" y="2341563"/>
            <a:ext cx="1841500" cy="457200"/>
            <a:chOff x="232" y="1344"/>
            <a:chExt cx="1160" cy="288"/>
          </a:xfrm>
        </p:grpSpPr>
        <p:graphicFrame>
          <p:nvGraphicFramePr>
            <p:cNvPr id="19537" name="Object 54">
              <a:extLst>
                <a:ext uri="{FF2B5EF4-FFF2-40B4-BE49-F238E27FC236}">
                  <a16:creationId xmlns:a16="http://schemas.microsoft.com/office/drawing/2014/main" id="{C6BC52D8-7111-4244-8F2D-C81ED938465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2" y="1352"/>
            <a:ext cx="116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79" name="Equation" r:id="rId21" imgW="42418000" imgH="10236200" progId="Equation.3">
                    <p:embed/>
                  </p:oleObj>
                </mc:Choice>
                <mc:Fallback>
                  <p:oleObj name="Equation" r:id="rId21" imgW="42418000" imgH="10236200" progId="Equation.3">
                    <p:embed/>
                    <p:pic>
                      <p:nvPicPr>
                        <p:cNvPr id="19537" name="Object 54">
                          <a:extLst>
                            <a:ext uri="{FF2B5EF4-FFF2-40B4-BE49-F238E27FC236}">
                              <a16:creationId xmlns:a16="http://schemas.microsoft.com/office/drawing/2014/main" id="{C6BC52D8-7111-4244-8F2D-C81ED938465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" y="1352"/>
                          <a:ext cx="116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38" name="Line 55">
              <a:extLst>
                <a:ext uri="{FF2B5EF4-FFF2-40B4-BE49-F238E27FC236}">
                  <a16:creationId xmlns:a16="http://schemas.microsoft.com/office/drawing/2014/main" id="{F6ACB16F-761A-D044-AFCE-D449DC8E7C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" y="139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39" name="Line 56">
              <a:extLst>
                <a:ext uri="{FF2B5EF4-FFF2-40B4-BE49-F238E27FC236}">
                  <a16:creationId xmlns:a16="http://schemas.microsoft.com/office/drawing/2014/main" id="{97462678-3FE9-4B44-962F-B2324875A0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" y="134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40" name="Line 57">
              <a:extLst>
                <a:ext uri="{FF2B5EF4-FFF2-40B4-BE49-F238E27FC236}">
                  <a16:creationId xmlns:a16="http://schemas.microsoft.com/office/drawing/2014/main" id="{4C1D6654-2676-3F4B-BAD9-22955D2AEF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139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0890" name="Group 58">
            <a:extLst>
              <a:ext uri="{FF2B5EF4-FFF2-40B4-BE49-F238E27FC236}">
                <a16:creationId xmlns:a16="http://schemas.microsoft.com/office/drawing/2014/main" id="{F71D701E-1677-4B49-87F6-94AE29A118BD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4100513"/>
            <a:ext cx="1625600" cy="469900"/>
            <a:chOff x="1360" y="2392"/>
            <a:chExt cx="1024" cy="296"/>
          </a:xfrm>
        </p:grpSpPr>
        <p:graphicFrame>
          <p:nvGraphicFramePr>
            <p:cNvPr id="19532" name="Object 59">
              <a:extLst>
                <a:ext uri="{FF2B5EF4-FFF2-40B4-BE49-F238E27FC236}">
                  <a16:creationId xmlns:a16="http://schemas.microsoft.com/office/drawing/2014/main" id="{D8E1F772-8CF3-004A-BB22-55B57CD0FB8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60" y="2392"/>
            <a:ext cx="1024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80" name="Equation" r:id="rId23" imgW="37452300" imgH="10820400" progId="Equation.3">
                    <p:embed/>
                  </p:oleObj>
                </mc:Choice>
                <mc:Fallback>
                  <p:oleObj name="Equation" r:id="rId23" imgW="37452300" imgH="10820400" progId="Equation.3">
                    <p:embed/>
                    <p:pic>
                      <p:nvPicPr>
                        <p:cNvPr id="19532" name="Object 59">
                          <a:extLst>
                            <a:ext uri="{FF2B5EF4-FFF2-40B4-BE49-F238E27FC236}">
                              <a16:creationId xmlns:a16="http://schemas.microsoft.com/office/drawing/2014/main" id="{D8E1F772-8CF3-004A-BB22-55B57CD0FB8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0" y="2392"/>
                          <a:ext cx="1024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9533" name="Group 60">
              <a:extLst>
                <a:ext uri="{FF2B5EF4-FFF2-40B4-BE49-F238E27FC236}">
                  <a16:creationId xmlns:a16="http://schemas.microsoft.com/office/drawing/2014/main" id="{FB973C80-25A1-DB47-BCCD-0416FC38A4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4" y="2400"/>
              <a:ext cx="448" cy="233"/>
              <a:chOff x="1824" y="2400"/>
              <a:chExt cx="448" cy="233"/>
            </a:xfrm>
          </p:grpSpPr>
          <p:graphicFrame>
            <p:nvGraphicFramePr>
              <p:cNvPr id="19534" name="Object 61">
                <a:extLst>
                  <a:ext uri="{FF2B5EF4-FFF2-40B4-BE49-F238E27FC236}">
                    <a16:creationId xmlns:a16="http://schemas.microsoft.com/office/drawing/2014/main" id="{87D3BA16-8207-9A43-97DE-F27AC73B9DD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824" y="2425"/>
              <a:ext cx="448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3381" name="Equation" r:id="rId25" imgW="16383000" imgH="7607300" progId="Equation.3">
                      <p:embed/>
                    </p:oleObj>
                  </mc:Choice>
                  <mc:Fallback>
                    <p:oleObj name="Equation" r:id="rId25" imgW="16383000" imgH="7607300" progId="Equation.3">
                      <p:embed/>
                      <p:pic>
                        <p:nvPicPr>
                          <p:cNvPr id="19534" name="Object 61">
                            <a:extLst>
                              <a:ext uri="{FF2B5EF4-FFF2-40B4-BE49-F238E27FC236}">
                                <a16:creationId xmlns:a16="http://schemas.microsoft.com/office/drawing/2014/main" id="{87D3BA16-8207-9A43-97DE-F27AC73B9DD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24" y="2425"/>
                            <a:ext cx="448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535" name="Line 62">
                <a:extLst>
                  <a:ext uri="{FF2B5EF4-FFF2-40B4-BE49-F238E27FC236}">
                    <a16:creationId xmlns:a16="http://schemas.microsoft.com/office/drawing/2014/main" id="{79BBC944-FF71-4843-ABD3-9AD3C201EB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244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9536" name="Line 63">
                <a:extLst>
                  <a:ext uri="{FF2B5EF4-FFF2-40B4-BE49-F238E27FC236}">
                    <a16:creationId xmlns:a16="http://schemas.microsoft.com/office/drawing/2014/main" id="{1D6F9491-06F6-254F-A805-B5B7F34477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12" y="240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20896" name="Group 64">
            <a:extLst>
              <a:ext uri="{FF2B5EF4-FFF2-40B4-BE49-F238E27FC236}">
                <a16:creationId xmlns:a16="http://schemas.microsoft.com/office/drawing/2014/main" id="{1301C809-B1CD-6745-BEE0-B4A2E3DA9250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4170363"/>
            <a:ext cx="228600" cy="304800"/>
            <a:chOff x="3456" y="2496"/>
            <a:chExt cx="144" cy="192"/>
          </a:xfrm>
        </p:grpSpPr>
        <p:graphicFrame>
          <p:nvGraphicFramePr>
            <p:cNvPr id="19530" name="Object 65">
              <a:extLst>
                <a:ext uri="{FF2B5EF4-FFF2-40B4-BE49-F238E27FC236}">
                  <a16:creationId xmlns:a16="http://schemas.microsoft.com/office/drawing/2014/main" id="{C8405013-BD08-424B-8F3E-B9264834B7B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56" y="2536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82" name="Equation" r:id="rId27" imgW="4686300" imgH="5562600" progId="Equation.3">
                    <p:embed/>
                  </p:oleObj>
                </mc:Choice>
                <mc:Fallback>
                  <p:oleObj name="Equation" r:id="rId27" imgW="4686300" imgH="5562600" progId="Equation.3">
                    <p:embed/>
                    <p:pic>
                      <p:nvPicPr>
                        <p:cNvPr id="19530" name="Object 65">
                          <a:extLst>
                            <a:ext uri="{FF2B5EF4-FFF2-40B4-BE49-F238E27FC236}">
                              <a16:creationId xmlns:a16="http://schemas.microsoft.com/office/drawing/2014/main" id="{C8405013-BD08-424B-8F3E-B9264834B7B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536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31" name="Line 66">
              <a:extLst>
                <a:ext uri="{FF2B5EF4-FFF2-40B4-BE49-F238E27FC236}">
                  <a16:creationId xmlns:a16="http://schemas.microsoft.com/office/drawing/2014/main" id="{3B37FA78-D2B1-E64D-A4C4-CF3CB15258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249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0899" name="Group 67">
            <a:extLst>
              <a:ext uri="{FF2B5EF4-FFF2-40B4-BE49-F238E27FC236}">
                <a16:creationId xmlns:a16="http://schemas.microsoft.com/office/drawing/2014/main" id="{A769C876-4BCF-A141-83A6-2B6B23979CD4}"/>
              </a:ext>
            </a:extLst>
          </p:cNvPr>
          <p:cNvGrpSpPr>
            <a:grpSpLocks/>
          </p:cNvGrpSpPr>
          <p:nvPr/>
        </p:nvGrpSpPr>
        <p:grpSpPr bwMode="auto">
          <a:xfrm>
            <a:off x="1884364" y="3484563"/>
            <a:ext cx="1468437" cy="457200"/>
            <a:chOff x="215" y="2016"/>
            <a:chExt cx="925" cy="288"/>
          </a:xfrm>
        </p:grpSpPr>
        <p:graphicFrame>
          <p:nvGraphicFramePr>
            <p:cNvPr id="19526" name="Object 68">
              <a:extLst>
                <a:ext uri="{FF2B5EF4-FFF2-40B4-BE49-F238E27FC236}">
                  <a16:creationId xmlns:a16="http://schemas.microsoft.com/office/drawing/2014/main" id="{89DB7D32-E43A-A841-8D69-B416CED1806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5" y="2048"/>
            <a:ext cx="91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83" name="Equation" r:id="rId29" imgW="33350200" imgH="9359900" progId="Equation.3">
                    <p:embed/>
                  </p:oleObj>
                </mc:Choice>
                <mc:Fallback>
                  <p:oleObj name="Equation" r:id="rId29" imgW="33350200" imgH="9359900" progId="Equation.3">
                    <p:embed/>
                    <p:pic>
                      <p:nvPicPr>
                        <p:cNvPr id="19526" name="Object 68">
                          <a:extLst>
                            <a:ext uri="{FF2B5EF4-FFF2-40B4-BE49-F238E27FC236}">
                              <a16:creationId xmlns:a16="http://schemas.microsoft.com/office/drawing/2014/main" id="{89DB7D32-E43A-A841-8D69-B416CED1806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" y="2048"/>
                          <a:ext cx="91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27" name="Line 69">
              <a:extLst>
                <a:ext uri="{FF2B5EF4-FFF2-40B4-BE49-F238E27FC236}">
                  <a16:creationId xmlns:a16="http://schemas.microsoft.com/office/drawing/2014/main" id="{73DB5BB9-36C1-1A45-B13F-0A61B1B2D3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201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28" name="Line 70">
              <a:extLst>
                <a:ext uri="{FF2B5EF4-FFF2-40B4-BE49-F238E27FC236}">
                  <a16:creationId xmlns:a16="http://schemas.microsoft.com/office/drawing/2014/main" id="{BA3B2A05-5172-AD40-A738-151B9FDFEC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6" y="20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29" name="Line 71">
              <a:extLst>
                <a:ext uri="{FF2B5EF4-FFF2-40B4-BE49-F238E27FC236}">
                  <a16:creationId xmlns:a16="http://schemas.microsoft.com/office/drawing/2014/main" id="{2043F7B9-D2DD-5A4D-AC59-47A5ADA3B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" y="20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20904" name="Text Box 72">
            <a:extLst>
              <a:ext uri="{FF2B5EF4-FFF2-40B4-BE49-F238E27FC236}">
                <a16:creationId xmlns:a16="http://schemas.microsoft.com/office/drawing/2014/main" id="{605A1F45-73CD-F045-9F4B-28973E63D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125" y="34226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则其</a:t>
            </a:r>
          </a:p>
        </p:txBody>
      </p:sp>
      <p:grpSp>
        <p:nvGrpSpPr>
          <p:cNvPr id="120905" name="Group 73">
            <a:extLst>
              <a:ext uri="{FF2B5EF4-FFF2-40B4-BE49-F238E27FC236}">
                <a16:creationId xmlns:a16="http://schemas.microsoft.com/office/drawing/2014/main" id="{7A3F5E36-21C7-1C45-B842-344927CBC605}"/>
              </a:ext>
            </a:extLst>
          </p:cNvPr>
          <p:cNvGrpSpPr>
            <a:grpSpLocks/>
          </p:cNvGrpSpPr>
          <p:nvPr/>
        </p:nvGrpSpPr>
        <p:grpSpPr bwMode="auto">
          <a:xfrm>
            <a:off x="4368800" y="5237163"/>
            <a:ext cx="2806700" cy="469900"/>
            <a:chOff x="1320" y="3168"/>
            <a:chExt cx="1768" cy="296"/>
          </a:xfrm>
        </p:grpSpPr>
        <p:graphicFrame>
          <p:nvGraphicFramePr>
            <p:cNvPr id="19517" name="Object 74">
              <a:extLst>
                <a:ext uri="{FF2B5EF4-FFF2-40B4-BE49-F238E27FC236}">
                  <a16:creationId xmlns:a16="http://schemas.microsoft.com/office/drawing/2014/main" id="{8E47C9D1-C16B-1744-93CD-8AAAF431AB8C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1320" y="3168"/>
            <a:ext cx="112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84" name="Equation" r:id="rId31" imgW="41249600" imgH="10820400" progId="Equation.3">
                    <p:embed/>
                  </p:oleObj>
                </mc:Choice>
                <mc:Fallback>
                  <p:oleObj name="Equation" r:id="rId31" imgW="41249600" imgH="10820400" progId="Equation.3">
                    <p:embed/>
                    <p:pic>
                      <p:nvPicPr>
                        <p:cNvPr id="19517" name="Object 74">
                          <a:extLst>
                            <a:ext uri="{FF2B5EF4-FFF2-40B4-BE49-F238E27FC236}">
                              <a16:creationId xmlns:a16="http://schemas.microsoft.com/office/drawing/2014/main" id="{8E47C9D1-C16B-1744-93CD-8AAAF431AB8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0" y="3168"/>
                          <a:ext cx="1128" cy="296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18" name="Object 75">
              <a:extLst>
                <a:ext uri="{FF2B5EF4-FFF2-40B4-BE49-F238E27FC236}">
                  <a16:creationId xmlns:a16="http://schemas.microsoft.com/office/drawing/2014/main" id="{70B21108-8B62-1E4C-B7CD-8EABE6CF073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48" y="3168"/>
            <a:ext cx="64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85" name="Equation" r:id="rId33" imgW="23406100" imgH="10820400" progId="Equation.3">
                    <p:embed/>
                  </p:oleObj>
                </mc:Choice>
                <mc:Fallback>
                  <p:oleObj name="Equation" r:id="rId33" imgW="23406100" imgH="10820400" progId="Equation.3">
                    <p:embed/>
                    <p:pic>
                      <p:nvPicPr>
                        <p:cNvPr id="19518" name="Object 75">
                          <a:extLst>
                            <a:ext uri="{FF2B5EF4-FFF2-40B4-BE49-F238E27FC236}">
                              <a16:creationId xmlns:a16="http://schemas.microsoft.com/office/drawing/2014/main" id="{70B21108-8B62-1E4C-B7CD-8EABE6CF073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3168"/>
                          <a:ext cx="64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9519" name="Group 76">
              <a:extLst>
                <a:ext uri="{FF2B5EF4-FFF2-40B4-BE49-F238E27FC236}">
                  <a16:creationId xmlns:a16="http://schemas.microsoft.com/office/drawing/2014/main" id="{76F98743-B9D7-934F-8C94-BE18CE26DE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09" y="3175"/>
              <a:ext cx="448" cy="233"/>
              <a:chOff x="1824" y="2400"/>
              <a:chExt cx="448" cy="233"/>
            </a:xfrm>
          </p:grpSpPr>
          <p:graphicFrame>
            <p:nvGraphicFramePr>
              <p:cNvPr id="19523" name="Object 77">
                <a:extLst>
                  <a:ext uri="{FF2B5EF4-FFF2-40B4-BE49-F238E27FC236}">
                    <a16:creationId xmlns:a16="http://schemas.microsoft.com/office/drawing/2014/main" id="{56A8E63B-EA91-8048-A4A0-AF006549D85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824" y="2425"/>
              <a:ext cx="448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3386" name="Equation" r:id="rId35" imgW="16383000" imgH="7607300" progId="Equation.3">
                      <p:embed/>
                    </p:oleObj>
                  </mc:Choice>
                  <mc:Fallback>
                    <p:oleObj name="Equation" r:id="rId35" imgW="16383000" imgH="7607300" progId="Equation.3">
                      <p:embed/>
                      <p:pic>
                        <p:nvPicPr>
                          <p:cNvPr id="19523" name="Object 77">
                            <a:extLst>
                              <a:ext uri="{FF2B5EF4-FFF2-40B4-BE49-F238E27FC236}">
                                <a16:creationId xmlns:a16="http://schemas.microsoft.com/office/drawing/2014/main" id="{56A8E63B-EA91-8048-A4A0-AF006549D85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24" y="2425"/>
                            <a:ext cx="448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524" name="Line 78">
                <a:extLst>
                  <a:ext uri="{FF2B5EF4-FFF2-40B4-BE49-F238E27FC236}">
                    <a16:creationId xmlns:a16="http://schemas.microsoft.com/office/drawing/2014/main" id="{D19B7E05-B6F0-C946-B3BE-057C826477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244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9525" name="Line 79">
                <a:extLst>
                  <a:ext uri="{FF2B5EF4-FFF2-40B4-BE49-F238E27FC236}">
                    <a16:creationId xmlns:a16="http://schemas.microsoft.com/office/drawing/2014/main" id="{A04B1B67-367A-D84D-9675-5D3D13F10B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12" y="240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520" name="Group 80">
              <a:extLst>
                <a:ext uri="{FF2B5EF4-FFF2-40B4-BE49-F238E27FC236}">
                  <a16:creationId xmlns:a16="http://schemas.microsoft.com/office/drawing/2014/main" id="{93ACF596-A6D7-C545-95CC-3FEF69DD51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0" y="3216"/>
              <a:ext cx="144" cy="192"/>
              <a:chOff x="3456" y="2496"/>
              <a:chExt cx="144" cy="192"/>
            </a:xfrm>
          </p:grpSpPr>
          <p:graphicFrame>
            <p:nvGraphicFramePr>
              <p:cNvPr id="19521" name="Object 81">
                <a:extLst>
                  <a:ext uri="{FF2B5EF4-FFF2-40B4-BE49-F238E27FC236}">
                    <a16:creationId xmlns:a16="http://schemas.microsoft.com/office/drawing/2014/main" id="{D608784F-1F8C-454D-A6E5-5CB6A73768D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456" y="2536"/>
              <a:ext cx="128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3387" name="Equation" r:id="rId36" imgW="4686300" imgH="5562600" progId="Equation.3">
                      <p:embed/>
                    </p:oleObj>
                  </mc:Choice>
                  <mc:Fallback>
                    <p:oleObj name="Equation" r:id="rId36" imgW="4686300" imgH="5562600" progId="Equation.3">
                      <p:embed/>
                      <p:pic>
                        <p:nvPicPr>
                          <p:cNvPr id="19521" name="Object 81">
                            <a:extLst>
                              <a:ext uri="{FF2B5EF4-FFF2-40B4-BE49-F238E27FC236}">
                                <a16:creationId xmlns:a16="http://schemas.microsoft.com/office/drawing/2014/main" id="{D608784F-1F8C-454D-A6E5-5CB6A73768D4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56" y="2536"/>
                            <a:ext cx="128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522" name="Line 82">
                <a:extLst>
                  <a:ext uri="{FF2B5EF4-FFF2-40B4-BE49-F238E27FC236}">
                    <a16:creationId xmlns:a16="http://schemas.microsoft.com/office/drawing/2014/main" id="{46CB3A65-F8A9-6D4A-8E59-93D6EE9AC3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2496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120915" name="Group 83">
            <a:extLst>
              <a:ext uri="{FF2B5EF4-FFF2-40B4-BE49-F238E27FC236}">
                <a16:creationId xmlns:a16="http://schemas.microsoft.com/office/drawing/2014/main" id="{85360912-458A-154A-B847-EAE49445B9CD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5237163"/>
            <a:ext cx="1524000" cy="442912"/>
            <a:chOff x="1104" y="1008"/>
            <a:chExt cx="960" cy="279"/>
          </a:xfrm>
        </p:grpSpPr>
        <p:graphicFrame>
          <p:nvGraphicFramePr>
            <p:cNvPr id="19513" name="Object 84">
              <a:extLst>
                <a:ext uri="{FF2B5EF4-FFF2-40B4-BE49-F238E27FC236}">
                  <a16:creationId xmlns:a16="http://schemas.microsoft.com/office/drawing/2014/main" id="{3C2EF21A-F551-5846-8A72-DE7F9BA3F7B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1031"/>
            <a:ext cx="94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88" name="Equation" r:id="rId37" imgW="34518600" imgH="9359900" progId="Equation.3">
                    <p:embed/>
                  </p:oleObj>
                </mc:Choice>
                <mc:Fallback>
                  <p:oleObj name="Equation" r:id="rId37" imgW="34518600" imgH="9359900" progId="Equation.3">
                    <p:embed/>
                    <p:pic>
                      <p:nvPicPr>
                        <p:cNvPr id="19513" name="Object 84">
                          <a:extLst>
                            <a:ext uri="{FF2B5EF4-FFF2-40B4-BE49-F238E27FC236}">
                              <a16:creationId xmlns:a16="http://schemas.microsoft.com/office/drawing/2014/main" id="{3C2EF21A-F551-5846-8A72-DE7F9BA3F7B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1031"/>
                          <a:ext cx="94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14" name="Line 85">
              <a:extLst>
                <a:ext uri="{FF2B5EF4-FFF2-40B4-BE49-F238E27FC236}">
                  <a16:creationId xmlns:a16="http://schemas.microsoft.com/office/drawing/2014/main" id="{F238DF81-EF93-0843-A152-107CE1B6DA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15" name="Line 86">
              <a:extLst>
                <a:ext uri="{FF2B5EF4-FFF2-40B4-BE49-F238E27FC236}">
                  <a16:creationId xmlns:a16="http://schemas.microsoft.com/office/drawing/2014/main" id="{375B9ADC-1821-F14A-BE4F-7142E981B4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10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16" name="Line 87">
              <a:extLst>
                <a:ext uri="{FF2B5EF4-FFF2-40B4-BE49-F238E27FC236}">
                  <a16:creationId xmlns:a16="http://schemas.microsoft.com/office/drawing/2014/main" id="{C7FCD5A6-2DC1-D84C-8281-46AB780820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0920" name="Group 88">
            <a:extLst>
              <a:ext uri="{FF2B5EF4-FFF2-40B4-BE49-F238E27FC236}">
                <a16:creationId xmlns:a16="http://schemas.microsoft.com/office/drawing/2014/main" id="{69C0D687-75C8-4448-B10C-23C5D22A0C97}"/>
              </a:ext>
            </a:extLst>
          </p:cNvPr>
          <p:cNvGrpSpPr>
            <a:grpSpLocks/>
          </p:cNvGrpSpPr>
          <p:nvPr/>
        </p:nvGrpSpPr>
        <p:grpSpPr bwMode="auto">
          <a:xfrm>
            <a:off x="3876675" y="5846764"/>
            <a:ext cx="1143000" cy="477837"/>
            <a:chOff x="2631" y="1008"/>
            <a:chExt cx="720" cy="301"/>
          </a:xfrm>
        </p:grpSpPr>
        <p:graphicFrame>
          <p:nvGraphicFramePr>
            <p:cNvPr id="19509" name="Object 89">
              <a:extLst>
                <a:ext uri="{FF2B5EF4-FFF2-40B4-BE49-F238E27FC236}">
                  <a16:creationId xmlns:a16="http://schemas.microsoft.com/office/drawing/2014/main" id="{000E7353-7A53-9E41-ADD7-50A310BB283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31" y="1037"/>
            <a:ext cx="72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89" name="Equation" r:id="rId38" imgW="26327100" imgH="9944100" progId="Equation.3">
                    <p:embed/>
                  </p:oleObj>
                </mc:Choice>
                <mc:Fallback>
                  <p:oleObj name="Equation" r:id="rId38" imgW="26327100" imgH="9944100" progId="Equation.3">
                    <p:embed/>
                    <p:pic>
                      <p:nvPicPr>
                        <p:cNvPr id="19509" name="Object 89">
                          <a:extLst>
                            <a:ext uri="{FF2B5EF4-FFF2-40B4-BE49-F238E27FC236}">
                              <a16:creationId xmlns:a16="http://schemas.microsoft.com/office/drawing/2014/main" id="{000E7353-7A53-9E41-ADD7-50A310BB283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1" y="1037"/>
                          <a:ext cx="72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10" name="Line 90">
              <a:extLst>
                <a:ext uri="{FF2B5EF4-FFF2-40B4-BE49-F238E27FC236}">
                  <a16:creationId xmlns:a16="http://schemas.microsoft.com/office/drawing/2014/main" id="{449B925A-E004-B940-9A40-D9BA1C4357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11" name="Line 91">
              <a:extLst>
                <a:ext uri="{FF2B5EF4-FFF2-40B4-BE49-F238E27FC236}">
                  <a16:creationId xmlns:a16="http://schemas.microsoft.com/office/drawing/2014/main" id="{E35791F5-FD41-B443-94FE-1385D21D59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10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12" name="Line 92">
              <a:extLst>
                <a:ext uri="{FF2B5EF4-FFF2-40B4-BE49-F238E27FC236}">
                  <a16:creationId xmlns:a16="http://schemas.microsoft.com/office/drawing/2014/main" id="{C7C20D74-15E5-2749-B70E-610E3FBEEF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0925" name="Group 93">
            <a:extLst>
              <a:ext uri="{FF2B5EF4-FFF2-40B4-BE49-F238E27FC236}">
                <a16:creationId xmlns:a16="http://schemas.microsoft.com/office/drawing/2014/main" id="{4D540AEE-E797-EB44-8E23-B3A3ABD6B9F2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1620838"/>
            <a:ext cx="711200" cy="360362"/>
            <a:chOff x="4125" y="1008"/>
            <a:chExt cx="448" cy="227"/>
          </a:xfrm>
        </p:grpSpPr>
        <p:graphicFrame>
          <p:nvGraphicFramePr>
            <p:cNvPr id="19506" name="Object 94">
              <a:extLst>
                <a:ext uri="{FF2B5EF4-FFF2-40B4-BE49-F238E27FC236}">
                  <a16:creationId xmlns:a16="http://schemas.microsoft.com/office/drawing/2014/main" id="{AFC2732E-C3CB-DA4F-95CC-AB6581F514E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25" y="1027"/>
            <a:ext cx="44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3390" name="Equation" r:id="rId39" imgW="16383000" imgH="7607300" progId="Equation.3">
                    <p:embed/>
                  </p:oleObj>
                </mc:Choice>
                <mc:Fallback>
                  <p:oleObj name="Equation" r:id="rId39" imgW="16383000" imgH="7607300" progId="Equation.3">
                    <p:embed/>
                    <p:pic>
                      <p:nvPicPr>
                        <p:cNvPr id="19506" name="Object 94">
                          <a:extLst>
                            <a:ext uri="{FF2B5EF4-FFF2-40B4-BE49-F238E27FC236}">
                              <a16:creationId xmlns:a16="http://schemas.microsoft.com/office/drawing/2014/main" id="{AFC2732E-C3CB-DA4F-95CC-AB6581F514E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5" y="1027"/>
                          <a:ext cx="448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07" name="Line 95">
              <a:extLst>
                <a:ext uri="{FF2B5EF4-FFF2-40B4-BE49-F238E27FC236}">
                  <a16:creationId xmlns:a16="http://schemas.microsoft.com/office/drawing/2014/main" id="{E11D1048-BEB1-094A-9B56-746D7C5F73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508" name="Line 96">
              <a:extLst>
                <a:ext uri="{FF2B5EF4-FFF2-40B4-BE49-F238E27FC236}">
                  <a16:creationId xmlns:a16="http://schemas.microsoft.com/office/drawing/2014/main" id="{C7DE7B93-76E3-C34E-A0C9-BAE7DF4345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10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0929" name="Group 97">
            <a:extLst>
              <a:ext uri="{FF2B5EF4-FFF2-40B4-BE49-F238E27FC236}">
                <a16:creationId xmlns:a16="http://schemas.microsoft.com/office/drawing/2014/main" id="{64AE09EC-80E8-2D42-AA1D-5DF1688E351C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417764"/>
            <a:ext cx="1589088" cy="1544637"/>
            <a:chOff x="3984" y="1427"/>
            <a:chExt cx="1001" cy="973"/>
          </a:xfrm>
        </p:grpSpPr>
        <p:sp>
          <p:nvSpPr>
            <p:cNvPr id="19494" name="Line 98">
              <a:extLst>
                <a:ext uri="{FF2B5EF4-FFF2-40B4-BE49-F238E27FC236}">
                  <a16:creationId xmlns:a16="http://schemas.microsoft.com/office/drawing/2014/main" id="{B728751D-AC26-964F-A457-0796990B55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51" y="1427"/>
              <a:ext cx="350" cy="62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495" name="Line 99">
              <a:extLst>
                <a:ext uri="{FF2B5EF4-FFF2-40B4-BE49-F238E27FC236}">
                  <a16:creationId xmlns:a16="http://schemas.microsoft.com/office/drawing/2014/main" id="{E4D0F3BD-944E-9D4F-93E2-97193CFCD4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1" y="2050"/>
              <a:ext cx="934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9496" name="Line 100">
              <a:extLst>
                <a:ext uri="{FF2B5EF4-FFF2-40B4-BE49-F238E27FC236}">
                  <a16:creationId xmlns:a16="http://schemas.microsoft.com/office/drawing/2014/main" id="{5588543A-2527-9B42-9E72-28C3940917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51" y="2050"/>
              <a:ext cx="233" cy="35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pSp>
          <p:nvGrpSpPr>
            <p:cNvPr id="19497" name="Group 101">
              <a:extLst>
                <a:ext uri="{FF2B5EF4-FFF2-40B4-BE49-F238E27FC236}">
                  <a16:creationId xmlns:a16="http://schemas.microsoft.com/office/drawing/2014/main" id="{F628C32C-B971-1749-B3CB-0E4857CD89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1707"/>
              <a:ext cx="150" cy="178"/>
              <a:chOff x="4314" y="1536"/>
              <a:chExt cx="150" cy="178"/>
            </a:xfrm>
          </p:grpSpPr>
          <p:graphicFrame>
            <p:nvGraphicFramePr>
              <p:cNvPr id="19504" name="Object 102">
                <a:extLst>
                  <a:ext uri="{FF2B5EF4-FFF2-40B4-BE49-F238E27FC236}">
                    <a16:creationId xmlns:a16="http://schemas.microsoft.com/office/drawing/2014/main" id="{90602106-3E37-674B-B145-305CA13D459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314" y="1562"/>
              <a:ext cx="128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3391" name="Equation" r:id="rId41" imgW="4686300" imgH="5562600" progId="Equation.3">
                      <p:embed/>
                    </p:oleObj>
                  </mc:Choice>
                  <mc:Fallback>
                    <p:oleObj name="Equation" r:id="rId41" imgW="4686300" imgH="5562600" progId="Equation.3">
                      <p:embed/>
                      <p:pic>
                        <p:nvPicPr>
                          <p:cNvPr id="19504" name="Object 102">
                            <a:extLst>
                              <a:ext uri="{FF2B5EF4-FFF2-40B4-BE49-F238E27FC236}">
                                <a16:creationId xmlns:a16="http://schemas.microsoft.com/office/drawing/2014/main" id="{90602106-3E37-674B-B145-305CA13D459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14" y="1562"/>
                            <a:ext cx="128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505" name="Line 103">
                <a:extLst>
                  <a:ext uri="{FF2B5EF4-FFF2-40B4-BE49-F238E27FC236}">
                    <a16:creationId xmlns:a16="http://schemas.microsoft.com/office/drawing/2014/main" id="{8C54FFF1-8CB1-284C-ACDE-2F1DF20B2E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0" y="1536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498" name="Group 104">
              <a:extLst>
                <a:ext uri="{FF2B5EF4-FFF2-40B4-BE49-F238E27FC236}">
                  <a16:creationId xmlns:a16="http://schemas.microsoft.com/office/drawing/2014/main" id="{D29ED171-3ABB-F94B-B7E2-0E495186A9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56" y="1837"/>
              <a:ext cx="144" cy="227"/>
              <a:chOff x="4752" y="1728"/>
              <a:chExt cx="144" cy="227"/>
            </a:xfrm>
          </p:grpSpPr>
          <p:graphicFrame>
            <p:nvGraphicFramePr>
              <p:cNvPr id="19502" name="Object 105">
                <a:extLst>
                  <a:ext uri="{FF2B5EF4-FFF2-40B4-BE49-F238E27FC236}">
                    <a16:creationId xmlns:a16="http://schemas.microsoft.com/office/drawing/2014/main" id="{76BA601A-B4B2-C14B-8678-16C03F1A5D6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60" y="1747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3392" name="Equation" r:id="rId43" imgW="4978400" imgH="7607300" progId="Equation.3">
                      <p:embed/>
                    </p:oleObj>
                  </mc:Choice>
                  <mc:Fallback>
                    <p:oleObj name="Equation" r:id="rId43" imgW="4978400" imgH="7607300" progId="Equation.3">
                      <p:embed/>
                      <p:pic>
                        <p:nvPicPr>
                          <p:cNvPr id="19502" name="Object 105">
                            <a:extLst>
                              <a:ext uri="{FF2B5EF4-FFF2-40B4-BE49-F238E27FC236}">
                                <a16:creationId xmlns:a16="http://schemas.microsoft.com/office/drawing/2014/main" id="{76BA601A-B4B2-C14B-8678-16C03F1A5D6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60" y="1747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503" name="Line 106">
                <a:extLst>
                  <a:ext uri="{FF2B5EF4-FFF2-40B4-BE49-F238E27FC236}">
                    <a16:creationId xmlns:a16="http://schemas.microsoft.com/office/drawing/2014/main" id="{5483C20A-D3BC-EB4C-A2C1-3845999224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52" y="172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9499" name="Group 107">
              <a:extLst>
                <a:ext uri="{FF2B5EF4-FFF2-40B4-BE49-F238E27FC236}">
                  <a16:creationId xmlns:a16="http://schemas.microsoft.com/office/drawing/2014/main" id="{FDF03828-771D-F848-AB4A-039DFCD541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4" y="2173"/>
              <a:ext cx="144" cy="179"/>
              <a:chOff x="3984" y="2064"/>
              <a:chExt cx="144" cy="179"/>
            </a:xfrm>
          </p:grpSpPr>
          <p:graphicFrame>
            <p:nvGraphicFramePr>
              <p:cNvPr id="19500" name="Object 108">
                <a:extLst>
                  <a:ext uri="{FF2B5EF4-FFF2-40B4-BE49-F238E27FC236}">
                    <a16:creationId xmlns:a16="http://schemas.microsoft.com/office/drawing/2014/main" id="{C2E1063E-177C-9441-9E9E-3AD857BEB94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984" y="2091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3393" name="Equation" r:id="rId45" imgW="5270500" imgH="5562600" progId="Equation.3">
                      <p:embed/>
                    </p:oleObj>
                  </mc:Choice>
                  <mc:Fallback>
                    <p:oleObj name="Equation" r:id="rId45" imgW="5270500" imgH="5562600" progId="Equation.3">
                      <p:embed/>
                      <p:pic>
                        <p:nvPicPr>
                          <p:cNvPr id="19500" name="Object 108">
                            <a:extLst>
                              <a:ext uri="{FF2B5EF4-FFF2-40B4-BE49-F238E27FC236}">
                                <a16:creationId xmlns:a16="http://schemas.microsoft.com/office/drawing/2014/main" id="{C2E1063E-177C-9441-9E9E-3AD857BEB94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84" y="2091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9501" name="Line 109">
                <a:extLst>
                  <a:ext uri="{FF2B5EF4-FFF2-40B4-BE49-F238E27FC236}">
                    <a16:creationId xmlns:a16="http://schemas.microsoft.com/office/drawing/2014/main" id="{77024B89-B93E-8545-8ECE-6F79CF3A41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84" y="2064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1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81495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0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0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0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0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0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0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0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0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0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0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2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0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2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20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120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20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20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20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20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20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20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20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20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2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20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2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120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20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7" grpId="0" autoUpdateAnimBg="0"/>
      <p:bldP spid="120848" grpId="0" autoUpdateAnimBg="0"/>
      <p:bldP spid="120849" grpId="0" autoUpdateAnimBg="0"/>
      <p:bldP spid="120850" grpId="0" autoUpdateAnimBg="0"/>
      <p:bldP spid="120856" grpId="0" autoUpdateAnimBg="0"/>
      <p:bldP spid="120857" grpId="0" autoUpdateAnimBg="0"/>
      <p:bldP spid="120858" grpId="0" autoUpdateAnimBg="0"/>
      <p:bldP spid="120859" grpId="0" autoUpdateAnimBg="0"/>
      <p:bldP spid="120865" grpId="0" autoUpdateAnimBg="0"/>
      <p:bldP spid="120904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233" name="Object 73">
            <a:extLst>
              <a:ext uri="{FF2B5EF4-FFF2-40B4-BE49-F238E27FC236}">
                <a16:creationId xmlns:a16="http://schemas.microsoft.com/office/drawing/2014/main" id="{9E4581D0-0C7F-BD49-888A-9F59AC2F69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4648200"/>
          <a:ext cx="2184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6" name="Equation" r:id="rId3" imgW="50317400" imgH="33350200" progId="Equation.3">
                  <p:embed/>
                </p:oleObj>
              </mc:Choice>
              <mc:Fallback>
                <p:oleObj name="Equation" r:id="rId3" imgW="50317400" imgH="33350200" progId="Equation.3">
                  <p:embed/>
                  <p:pic>
                    <p:nvPicPr>
                      <p:cNvPr id="92233" name="Object 73">
                        <a:extLst>
                          <a:ext uri="{FF2B5EF4-FFF2-40B4-BE49-F238E27FC236}">
                            <a16:creationId xmlns:a16="http://schemas.microsoft.com/office/drawing/2014/main" id="{9E4581D0-0C7F-BD49-888A-9F59AC2F69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648200"/>
                        <a:ext cx="21844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3" name="Object 43">
            <a:extLst>
              <a:ext uri="{FF2B5EF4-FFF2-40B4-BE49-F238E27FC236}">
                <a16:creationId xmlns:a16="http://schemas.microsoft.com/office/drawing/2014/main" id="{C0893017-1985-D54B-87B0-D7B82DEFCA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75400" y="3733800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7" name="Equation" r:id="rId5" imgW="7607300" imgH="10236200" progId="Equation.3">
                  <p:embed/>
                </p:oleObj>
              </mc:Choice>
              <mc:Fallback>
                <p:oleObj name="Equation" r:id="rId5" imgW="7607300" imgH="10236200" progId="Equation.3">
                  <p:embed/>
                  <p:pic>
                    <p:nvPicPr>
                      <p:cNvPr id="92203" name="Object 43">
                        <a:extLst>
                          <a:ext uri="{FF2B5EF4-FFF2-40B4-BE49-F238E27FC236}">
                            <a16:creationId xmlns:a16="http://schemas.microsoft.com/office/drawing/2014/main" id="{C0893017-1985-D54B-87B0-D7B82DEFCA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5400" y="3733800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0" name="Object 50">
            <a:extLst>
              <a:ext uri="{FF2B5EF4-FFF2-40B4-BE49-F238E27FC236}">
                <a16:creationId xmlns:a16="http://schemas.microsoft.com/office/drawing/2014/main" id="{7EB98BC8-958B-DA40-A816-3C49C2D9C5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28000" y="3657600"/>
          <a:ext cx="342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8" name="Equation" r:id="rId7" imgW="7899400" imgH="11404600" progId="Equation.3">
                  <p:embed/>
                </p:oleObj>
              </mc:Choice>
              <mc:Fallback>
                <p:oleObj name="Equation" r:id="rId7" imgW="7899400" imgH="11404600" progId="Equation.3">
                  <p:embed/>
                  <p:pic>
                    <p:nvPicPr>
                      <p:cNvPr id="92210" name="Object 50">
                        <a:extLst>
                          <a:ext uri="{FF2B5EF4-FFF2-40B4-BE49-F238E27FC236}">
                            <a16:creationId xmlns:a16="http://schemas.microsoft.com/office/drawing/2014/main" id="{7EB98BC8-958B-DA40-A816-3C49C2D9C5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0" y="3657600"/>
                        <a:ext cx="3429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7" name="Object 57">
            <a:extLst>
              <a:ext uri="{FF2B5EF4-FFF2-40B4-BE49-F238E27FC236}">
                <a16:creationId xmlns:a16="http://schemas.microsoft.com/office/drawing/2014/main" id="{A7124726-FDB0-FC41-A431-BE6C8908CF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56800" y="3670300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9" name="Equation" r:id="rId9" imgW="7607300" imgH="10236200" progId="Equation.3">
                  <p:embed/>
                </p:oleObj>
              </mc:Choice>
              <mc:Fallback>
                <p:oleObj name="Equation" r:id="rId9" imgW="7607300" imgH="10236200" progId="Equation.3">
                  <p:embed/>
                  <p:pic>
                    <p:nvPicPr>
                      <p:cNvPr id="92217" name="Object 57">
                        <a:extLst>
                          <a:ext uri="{FF2B5EF4-FFF2-40B4-BE49-F238E27FC236}">
                            <a16:creationId xmlns:a16="http://schemas.microsoft.com/office/drawing/2014/main" id="{A7124726-FDB0-FC41-A431-BE6C8908CF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56800" y="3670300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91" name="Group 131">
            <a:extLst>
              <a:ext uri="{FF2B5EF4-FFF2-40B4-BE49-F238E27FC236}">
                <a16:creationId xmlns:a16="http://schemas.microsoft.com/office/drawing/2014/main" id="{3CD7BD41-BC4E-1C4F-A39C-31635979B84B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1790700"/>
            <a:ext cx="1638300" cy="1524000"/>
            <a:chOff x="1176" y="1128"/>
            <a:chExt cx="1032" cy="960"/>
          </a:xfrm>
        </p:grpSpPr>
        <p:graphicFrame>
          <p:nvGraphicFramePr>
            <p:cNvPr id="20529" name="Object 8">
              <a:extLst>
                <a:ext uri="{FF2B5EF4-FFF2-40B4-BE49-F238E27FC236}">
                  <a16:creationId xmlns:a16="http://schemas.microsoft.com/office/drawing/2014/main" id="{CA5FC54D-1755-B446-8C76-66DEDA39129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76" y="1144"/>
            <a:ext cx="1032" cy="9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50" name="Equation" r:id="rId11" imgW="37744400" imgH="34518600" progId="Equation.3">
                    <p:embed/>
                  </p:oleObj>
                </mc:Choice>
                <mc:Fallback>
                  <p:oleObj name="Equation" r:id="rId11" imgW="37744400" imgH="34518600" progId="Equation.3">
                    <p:embed/>
                    <p:pic>
                      <p:nvPicPr>
                        <p:cNvPr id="20529" name="Object 8">
                          <a:extLst>
                            <a:ext uri="{FF2B5EF4-FFF2-40B4-BE49-F238E27FC236}">
                              <a16:creationId xmlns:a16="http://schemas.microsoft.com/office/drawing/2014/main" id="{CA5FC54D-1755-B446-8C76-66DEDA39129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6" y="1144"/>
                          <a:ext cx="1032" cy="9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30" name="Line 122">
              <a:extLst>
                <a:ext uri="{FF2B5EF4-FFF2-40B4-BE49-F238E27FC236}">
                  <a16:creationId xmlns:a16="http://schemas.microsoft.com/office/drawing/2014/main" id="{BA6A571B-D24D-664A-B129-BC5334A683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9" y="112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31" name="Line 123">
              <a:extLst>
                <a:ext uri="{FF2B5EF4-FFF2-40B4-BE49-F238E27FC236}">
                  <a16:creationId xmlns:a16="http://schemas.microsoft.com/office/drawing/2014/main" id="{359690AC-F048-6A48-AB6A-7FBC9F0F73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3" y="112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32" name="Line 124">
              <a:extLst>
                <a:ext uri="{FF2B5EF4-FFF2-40B4-BE49-F238E27FC236}">
                  <a16:creationId xmlns:a16="http://schemas.microsoft.com/office/drawing/2014/main" id="{7E50284D-FA55-EE43-8138-E38D67566A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1" y="112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92286" name="Object 126">
            <a:extLst>
              <a:ext uri="{FF2B5EF4-FFF2-40B4-BE49-F238E27FC236}">
                <a16:creationId xmlns:a16="http://schemas.microsoft.com/office/drawing/2014/main" id="{4D94682E-B6E4-704A-9DC5-02E2D12ED2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29800" y="2070100"/>
          <a:ext cx="3175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1" name="Equation" r:id="rId13" imgW="7315200" imgH="22529800" progId="Equation.3">
                  <p:embed/>
                </p:oleObj>
              </mc:Choice>
              <mc:Fallback>
                <p:oleObj name="Equation" r:id="rId13" imgW="7315200" imgH="22529800" progId="Equation.3">
                  <p:embed/>
                  <p:pic>
                    <p:nvPicPr>
                      <p:cNvPr id="92286" name="Object 126">
                        <a:extLst>
                          <a:ext uri="{FF2B5EF4-FFF2-40B4-BE49-F238E27FC236}">
                            <a16:creationId xmlns:a16="http://schemas.microsoft.com/office/drawing/2014/main" id="{4D94682E-B6E4-704A-9DC5-02E2D12ED2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9800" y="2070100"/>
                        <a:ext cx="3175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8" name="Rectangle 2">
            <a:extLst>
              <a:ext uri="{FF2B5EF4-FFF2-40B4-BE49-F238E27FC236}">
                <a16:creationId xmlns:a16="http://schemas.microsoft.com/office/drawing/2014/main" id="{60B5B4AE-58E6-FA40-8B4A-90969E5FC9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4038600" cy="685800"/>
          </a:xfrm>
        </p:spPr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混合积的坐标表示</a:t>
            </a:r>
          </a:p>
        </p:txBody>
      </p:sp>
      <p:sp>
        <p:nvSpPr>
          <p:cNvPr id="92163" name="Text Box 3">
            <a:extLst>
              <a:ext uri="{FF2B5EF4-FFF2-40B4-BE49-F238E27FC236}">
                <a16:creationId xmlns:a16="http://schemas.microsoft.com/office/drawing/2014/main" id="{4B66F96F-29FD-7145-A3E2-FD0BEB188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20764"/>
            <a:ext cx="990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92169" name="Object 9">
            <a:extLst>
              <a:ext uri="{FF2B5EF4-FFF2-40B4-BE49-F238E27FC236}">
                <a16:creationId xmlns:a16="http://schemas.microsoft.com/office/drawing/2014/main" id="{21A6720E-9849-1749-8853-E79CFFD5C2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1550" y="2298700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2" name="Equation" r:id="rId15" imgW="8191500" imgH="10236200" progId="Equation.3">
                  <p:embed/>
                </p:oleObj>
              </mc:Choice>
              <mc:Fallback>
                <p:oleObj name="Equation" r:id="rId15" imgW="8191500" imgH="10236200" progId="Equation.3">
                  <p:embed/>
                  <p:pic>
                    <p:nvPicPr>
                      <p:cNvPr id="92169" name="Object 9">
                        <a:extLst>
                          <a:ext uri="{FF2B5EF4-FFF2-40B4-BE49-F238E27FC236}">
                            <a16:creationId xmlns:a16="http://schemas.microsoft.com/office/drawing/2014/main" id="{21A6720E-9849-1749-8853-E79CFFD5C2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550" y="2298700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0" name="Object 10">
            <a:extLst>
              <a:ext uri="{FF2B5EF4-FFF2-40B4-BE49-F238E27FC236}">
                <a16:creationId xmlns:a16="http://schemas.microsoft.com/office/drawing/2014/main" id="{61DEE63A-CDA3-D64C-8301-9219B8C7D2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19550" y="2286000"/>
          <a:ext cx="3810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3" name="Equation" r:id="rId17" imgW="8775700" imgH="11404600" progId="Equation.3">
                  <p:embed/>
                </p:oleObj>
              </mc:Choice>
              <mc:Fallback>
                <p:oleObj name="Equation" r:id="rId17" imgW="8775700" imgH="11404600" progId="Equation.3">
                  <p:embed/>
                  <p:pic>
                    <p:nvPicPr>
                      <p:cNvPr id="92170" name="Object 10">
                        <a:extLst>
                          <a:ext uri="{FF2B5EF4-FFF2-40B4-BE49-F238E27FC236}">
                            <a16:creationId xmlns:a16="http://schemas.microsoft.com/office/drawing/2014/main" id="{61DEE63A-CDA3-D64C-8301-9219B8C7D2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550" y="2286000"/>
                        <a:ext cx="3810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1" name="Object 11">
            <a:extLst>
              <a:ext uri="{FF2B5EF4-FFF2-40B4-BE49-F238E27FC236}">
                <a16:creationId xmlns:a16="http://schemas.microsoft.com/office/drawing/2014/main" id="{005C5262-E266-604E-B876-A16477372F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02150" y="2298700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4" name="Equation" r:id="rId19" imgW="8191500" imgH="10236200" progId="Equation.3">
                  <p:embed/>
                </p:oleObj>
              </mc:Choice>
              <mc:Fallback>
                <p:oleObj name="Equation" r:id="rId19" imgW="8191500" imgH="10236200" progId="Equation.3">
                  <p:embed/>
                  <p:pic>
                    <p:nvPicPr>
                      <p:cNvPr id="92171" name="Object 11">
                        <a:extLst>
                          <a:ext uri="{FF2B5EF4-FFF2-40B4-BE49-F238E27FC236}">
                            <a16:creationId xmlns:a16="http://schemas.microsoft.com/office/drawing/2014/main" id="{005C5262-E266-604E-B876-A16477372F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2298700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2" name="Object 12">
            <a:extLst>
              <a:ext uri="{FF2B5EF4-FFF2-40B4-BE49-F238E27FC236}">
                <a16:creationId xmlns:a16="http://schemas.microsoft.com/office/drawing/2014/main" id="{0ACAC57D-A379-D54A-8906-C1CF346617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62350" y="2908300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5" name="Equation" r:id="rId21" imgW="7607300" imgH="10236200" progId="Equation.3">
                  <p:embed/>
                </p:oleObj>
              </mc:Choice>
              <mc:Fallback>
                <p:oleObj name="Equation" r:id="rId21" imgW="7607300" imgH="10236200" progId="Equation.3">
                  <p:embed/>
                  <p:pic>
                    <p:nvPicPr>
                      <p:cNvPr id="92172" name="Object 12">
                        <a:extLst>
                          <a:ext uri="{FF2B5EF4-FFF2-40B4-BE49-F238E27FC236}">
                            <a16:creationId xmlns:a16="http://schemas.microsoft.com/office/drawing/2014/main" id="{0ACAC57D-A379-D54A-8906-C1CF346617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350" y="2908300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3" name="Object 13">
            <a:extLst>
              <a:ext uri="{FF2B5EF4-FFF2-40B4-BE49-F238E27FC236}">
                <a16:creationId xmlns:a16="http://schemas.microsoft.com/office/drawing/2014/main" id="{A32DB664-2D75-0349-9A07-770598C439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19550" y="2895600"/>
          <a:ext cx="342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6" name="Equation" r:id="rId23" imgW="7899400" imgH="11404600" progId="Equation.3">
                  <p:embed/>
                </p:oleObj>
              </mc:Choice>
              <mc:Fallback>
                <p:oleObj name="Equation" r:id="rId23" imgW="7899400" imgH="11404600" progId="Equation.3">
                  <p:embed/>
                  <p:pic>
                    <p:nvPicPr>
                      <p:cNvPr id="92173" name="Object 13">
                        <a:extLst>
                          <a:ext uri="{FF2B5EF4-FFF2-40B4-BE49-F238E27FC236}">
                            <a16:creationId xmlns:a16="http://schemas.microsoft.com/office/drawing/2014/main" id="{A32DB664-2D75-0349-9A07-770598C439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550" y="2895600"/>
                        <a:ext cx="3429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4" name="Object 14">
            <a:extLst>
              <a:ext uri="{FF2B5EF4-FFF2-40B4-BE49-F238E27FC236}">
                <a16:creationId xmlns:a16="http://schemas.microsoft.com/office/drawing/2014/main" id="{EDEAC6E1-9027-694B-B4B0-B149613DA4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7550" y="2908300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7" name="Equation" r:id="rId25" imgW="7607300" imgH="10236200" progId="Equation.3">
                  <p:embed/>
                </p:oleObj>
              </mc:Choice>
              <mc:Fallback>
                <p:oleObj name="Equation" r:id="rId25" imgW="7607300" imgH="10236200" progId="Equation.3">
                  <p:embed/>
                  <p:pic>
                    <p:nvPicPr>
                      <p:cNvPr id="92174" name="Object 14">
                        <a:extLst>
                          <a:ext uri="{FF2B5EF4-FFF2-40B4-BE49-F238E27FC236}">
                            <a16:creationId xmlns:a16="http://schemas.microsoft.com/office/drawing/2014/main" id="{EDEAC6E1-9027-694B-B4B0-B149613DA4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550" y="2908300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5" name="Object 15">
            <a:extLst>
              <a:ext uri="{FF2B5EF4-FFF2-40B4-BE49-F238E27FC236}">
                <a16:creationId xmlns:a16="http://schemas.microsoft.com/office/drawing/2014/main" id="{89B6B87D-B072-3646-BBF6-AB414C9F89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3800" y="2038350"/>
          <a:ext cx="5588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8" name="Equation" r:id="rId27" imgW="12877800" imgH="22529800" progId="Equation.3">
                  <p:embed/>
                </p:oleObj>
              </mc:Choice>
              <mc:Fallback>
                <p:oleObj name="Equation" r:id="rId27" imgW="12877800" imgH="22529800" progId="Equation.3">
                  <p:embed/>
                  <p:pic>
                    <p:nvPicPr>
                      <p:cNvPr id="92175" name="Object 15">
                        <a:extLst>
                          <a:ext uri="{FF2B5EF4-FFF2-40B4-BE49-F238E27FC236}">
                            <a16:creationId xmlns:a16="http://schemas.microsoft.com/office/drawing/2014/main" id="{89B6B87D-B072-3646-BBF6-AB414C9F89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2038350"/>
                        <a:ext cx="5588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5" name="Object 45">
            <a:extLst>
              <a:ext uri="{FF2B5EF4-FFF2-40B4-BE49-F238E27FC236}">
                <a16:creationId xmlns:a16="http://schemas.microsoft.com/office/drawing/2014/main" id="{3ADF2616-AEB7-4940-BF12-3630AD36D5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80200" y="3441700"/>
          <a:ext cx="1397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9" name="Equation" r:id="rId29" imgW="32181800" imgH="22529800" progId="Equation.3">
                  <p:embed/>
                </p:oleObj>
              </mc:Choice>
              <mc:Fallback>
                <p:oleObj name="Equation" r:id="rId29" imgW="32181800" imgH="22529800" progId="Equation.3">
                  <p:embed/>
                  <p:pic>
                    <p:nvPicPr>
                      <p:cNvPr id="92205" name="Object 45">
                        <a:extLst>
                          <a:ext uri="{FF2B5EF4-FFF2-40B4-BE49-F238E27FC236}">
                            <a16:creationId xmlns:a16="http://schemas.microsoft.com/office/drawing/2014/main" id="{3ADF2616-AEB7-4940-BF12-3630AD36D5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3441700"/>
                        <a:ext cx="13970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2" name="Object 52">
            <a:extLst>
              <a:ext uri="{FF2B5EF4-FFF2-40B4-BE49-F238E27FC236}">
                <a16:creationId xmlns:a16="http://schemas.microsoft.com/office/drawing/2014/main" id="{28C1F1AD-E2F7-B146-91B1-82F9B3A8DA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9000" y="3390900"/>
          <a:ext cx="1435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60" name="Equation" r:id="rId31" imgW="33058100" imgH="23698200" progId="Equation.3">
                  <p:embed/>
                </p:oleObj>
              </mc:Choice>
              <mc:Fallback>
                <p:oleObj name="Equation" r:id="rId31" imgW="33058100" imgH="23698200" progId="Equation.3">
                  <p:embed/>
                  <p:pic>
                    <p:nvPicPr>
                      <p:cNvPr id="92212" name="Object 52">
                        <a:extLst>
                          <a:ext uri="{FF2B5EF4-FFF2-40B4-BE49-F238E27FC236}">
                            <a16:creationId xmlns:a16="http://schemas.microsoft.com/office/drawing/2014/main" id="{28C1F1AD-E2F7-B146-91B1-82F9B3A8DA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0" y="3390900"/>
                        <a:ext cx="14351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87" name="Group 127">
            <a:extLst>
              <a:ext uri="{FF2B5EF4-FFF2-40B4-BE49-F238E27FC236}">
                <a16:creationId xmlns:a16="http://schemas.microsoft.com/office/drawing/2014/main" id="{7C66B08F-4355-0345-BEB9-5511AB6E0072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3733800"/>
            <a:ext cx="1752600" cy="457200"/>
            <a:chOff x="960" y="2352"/>
            <a:chExt cx="1104" cy="288"/>
          </a:xfrm>
        </p:grpSpPr>
        <p:graphicFrame>
          <p:nvGraphicFramePr>
            <p:cNvPr id="20525" name="Object 35">
              <a:extLst>
                <a:ext uri="{FF2B5EF4-FFF2-40B4-BE49-F238E27FC236}">
                  <a16:creationId xmlns:a16="http://schemas.microsoft.com/office/drawing/2014/main" id="{05D28DBD-212F-8646-B276-C0E83D872B2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2384"/>
            <a:ext cx="110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61" name="Equation" r:id="rId33" imgW="40373300" imgH="9359900" progId="Equation.3">
                    <p:embed/>
                  </p:oleObj>
                </mc:Choice>
                <mc:Fallback>
                  <p:oleObj name="Equation" r:id="rId33" imgW="40373300" imgH="9359900" progId="Equation.3">
                    <p:embed/>
                    <p:pic>
                      <p:nvPicPr>
                        <p:cNvPr id="20525" name="Object 35">
                          <a:extLst>
                            <a:ext uri="{FF2B5EF4-FFF2-40B4-BE49-F238E27FC236}">
                              <a16:creationId xmlns:a16="http://schemas.microsoft.com/office/drawing/2014/main" id="{05D28DBD-212F-8646-B276-C0E83D872B2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2384"/>
                          <a:ext cx="110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26" name="Line 99">
              <a:extLst>
                <a:ext uri="{FF2B5EF4-FFF2-40B4-BE49-F238E27FC236}">
                  <a16:creationId xmlns:a16="http://schemas.microsoft.com/office/drawing/2014/main" id="{78BF84DE-BF05-0344-A003-C6CF07E01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0" y="240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27" name="Line 100">
              <a:extLst>
                <a:ext uri="{FF2B5EF4-FFF2-40B4-BE49-F238E27FC236}">
                  <a16:creationId xmlns:a16="http://schemas.microsoft.com/office/drawing/2014/main" id="{1065131D-E303-8841-80AE-C19B7D03BB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8" y="23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28" name="Line 101">
              <a:extLst>
                <a:ext uri="{FF2B5EF4-FFF2-40B4-BE49-F238E27FC236}">
                  <a16:creationId xmlns:a16="http://schemas.microsoft.com/office/drawing/2014/main" id="{EAE993A5-D76D-B841-939C-4CF40B657B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0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2280" name="Group 120">
            <a:extLst>
              <a:ext uri="{FF2B5EF4-FFF2-40B4-BE49-F238E27FC236}">
                <a16:creationId xmlns:a16="http://schemas.microsoft.com/office/drawing/2014/main" id="{40D1D766-A062-5C46-BAE6-97E02CCB9627}"/>
              </a:ext>
            </a:extLst>
          </p:cNvPr>
          <p:cNvGrpSpPr>
            <a:grpSpLocks/>
          </p:cNvGrpSpPr>
          <p:nvPr/>
        </p:nvGrpSpPr>
        <p:grpSpPr bwMode="auto">
          <a:xfrm>
            <a:off x="2273300" y="2286000"/>
            <a:ext cx="990600" cy="393700"/>
            <a:chOff x="472" y="1440"/>
            <a:chExt cx="624" cy="248"/>
          </a:xfrm>
        </p:grpSpPr>
        <p:graphicFrame>
          <p:nvGraphicFramePr>
            <p:cNvPr id="20522" name="Object 7">
              <a:extLst>
                <a:ext uri="{FF2B5EF4-FFF2-40B4-BE49-F238E27FC236}">
                  <a16:creationId xmlns:a16="http://schemas.microsoft.com/office/drawing/2014/main" id="{4D18F753-3FFC-7947-B7AD-57F7976DD5D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2" y="1480"/>
            <a:ext cx="62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62" name="Equation" r:id="rId35" imgW="22821900" imgH="7607300" progId="Equation.3">
                    <p:embed/>
                  </p:oleObj>
                </mc:Choice>
                <mc:Fallback>
                  <p:oleObj name="Equation" r:id="rId35" imgW="22821900" imgH="7607300" progId="Equation.3">
                    <p:embed/>
                    <p:pic>
                      <p:nvPicPr>
                        <p:cNvPr id="20522" name="Object 7">
                          <a:extLst>
                            <a:ext uri="{FF2B5EF4-FFF2-40B4-BE49-F238E27FC236}">
                              <a16:creationId xmlns:a16="http://schemas.microsoft.com/office/drawing/2014/main" id="{4D18F753-3FFC-7947-B7AD-57F7976DD5D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" y="1480"/>
                          <a:ext cx="62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23" name="Line 102">
              <a:extLst>
                <a:ext uri="{FF2B5EF4-FFF2-40B4-BE49-F238E27FC236}">
                  <a16:creationId xmlns:a16="http://schemas.microsoft.com/office/drawing/2014/main" id="{8F87BCE5-0BB8-9248-BCC7-E4300BE61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148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24" name="Line 103">
              <a:extLst>
                <a:ext uri="{FF2B5EF4-FFF2-40B4-BE49-F238E27FC236}">
                  <a16:creationId xmlns:a16="http://schemas.microsoft.com/office/drawing/2014/main" id="{8C8D01BD-68E0-144A-9869-7F43D9D82F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144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2277" name="Group 117">
            <a:extLst>
              <a:ext uri="{FF2B5EF4-FFF2-40B4-BE49-F238E27FC236}">
                <a16:creationId xmlns:a16="http://schemas.microsoft.com/office/drawing/2014/main" id="{1E04A959-6328-7E4D-9095-F4DDFBB16C37}"/>
              </a:ext>
            </a:extLst>
          </p:cNvPr>
          <p:cNvGrpSpPr>
            <a:grpSpLocks/>
          </p:cNvGrpSpPr>
          <p:nvPr/>
        </p:nvGrpSpPr>
        <p:grpSpPr bwMode="auto">
          <a:xfrm>
            <a:off x="2754314" y="1135064"/>
            <a:ext cx="2427287" cy="498475"/>
            <a:chOff x="775" y="715"/>
            <a:chExt cx="1529" cy="314"/>
          </a:xfrm>
        </p:grpSpPr>
        <p:graphicFrame>
          <p:nvGraphicFramePr>
            <p:cNvPr id="20520" name="Object 4">
              <a:extLst>
                <a:ext uri="{FF2B5EF4-FFF2-40B4-BE49-F238E27FC236}">
                  <a16:creationId xmlns:a16="http://schemas.microsoft.com/office/drawing/2014/main" id="{8CE34832-52D2-2D46-BA9A-3ACEF00092C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76" y="715"/>
            <a:ext cx="1528" cy="3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63" name="Equation" r:id="rId37" imgW="55880000" imgH="11404600" progId="Equation.3">
                    <p:embed/>
                  </p:oleObj>
                </mc:Choice>
                <mc:Fallback>
                  <p:oleObj name="Equation" r:id="rId37" imgW="55880000" imgH="11404600" progId="Equation.3">
                    <p:embed/>
                    <p:pic>
                      <p:nvPicPr>
                        <p:cNvPr id="20520" name="Object 4">
                          <a:extLst>
                            <a:ext uri="{FF2B5EF4-FFF2-40B4-BE49-F238E27FC236}">
                              <a16:creationId xmlns:a16="http://schemas.microsoft.com/office/drawing/2014/main" id="{8CE34832-52D2-2D46-BA9A-3ACEF00092C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6" y="715"/>
                          <a:ext cx="1528" cy="3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21" name="Line 104">
              <a:extLst>
                <a:ext uri="{FF2B5EF4-FFF2-40B4-BE49-F238E27FC236}">
                  <a16:creationId xmlns:a16="http://schemas.microsoft.com/office/drawing/2014/main" id="{D01C036F-0E33-3A49-8418-A4E43B38B0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5" y="761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2265" name="Group 105">
            <a:extLst>
              <a:ext uri="{FF2B5EF4-FFF2-40B4-BE49-F238E27FC236}">
                <a16:creationId xmlns:a16="http://schemas.microsoft.com/office/drawing/2014/main" id="{8293E46F-842B-6D46-914B-EF2C3E5FABDB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3713164"/>
            <a:ext cx="1143000" cy="477837"/>
            <a:chOff x="2631" y="1008"/>
            <a:chExt cx="720" cy="301"/>
          </a:xfrm>
        </p:grpSpPr>
        <p:graphicFrame>
          <p:nvGraphicFramePr>
            <p:cNvPr id="20516" name="Object 106">
              <a:extLst>
                <a:ext uri="{FF2B5EF4-FFF2-40B4-BE49-F238E27FC236}">
                  <a16:creationId xmlns:a16="http://schemas.microsoft.com/office/drawing/2014/main" id="{5574E98D-70B3-714B-9291-B122E4F2D9B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31" y="1037"/>
            <a:ext cx="72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64" name="Equation" r:id="rId39" imgW="26327100" imgH="9944100" progId="Equation.3">
                    <p:embed/>
                  </p:oleObj>
                </mc:Choice>
                <mc:Fallback>
                  <p:oleObj name="Equation" r:id="rId39" imgW="26327100" imgH="9944100" progId="Equation.3">
                    <p:embed/>
                    <p:pic>
                      <p:nvPicPr>
                        <p:cNvPr id="20516" name="Object 106">
                          <a:extLst>
                            <a:ext uri="{FF2B5EF4-FFF2-40B4-BE49-F238E27FC236}">
                              <a16:creationId xmlns:a16="http://schemas.microsoft.com/office/drawing/2014/main" id="{5574E98D-70B3-714B-9291-B122E4F2D9B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1" y="1037"/>
                          <a:ext cx="72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7" name="Line 107">
              <a:extLst>
                <a:ext uri="{FF2B5EF4-FFF2-40B4-BE49-F238E27FC236}">
                  <a16:creationId xmlns:a16="http://schemas.microsoft.com/office/drawing/2014/main" id="{268670AC-9745-7541-B6C3-67DA93220B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18" name="Line 108">
              <a:extLst>
                <a:ext uri="{FF2B5EF4-FFF2-40B4-BE49-F238E27FC236}">
                  <a16:creationId xmlns:a16="http://schemas.microsoft.com/office/drawing/2014/main" id="{1CD586B9-D35A-4541-BD0F-629C52E2D3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10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0519" name="Line 109">
              <a:extLst>
                <a:ext uri="{FF2B5EF4-FFF2-40B4-BE49-F238E27FC236}">
                  <a16:creationId xmlns:a16="http://schemas.microsoft.com/office/drawing/2014/main" id="{D6A1B4A6-ABAB-5245-95C4-1156533334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92270" name="Object 110">
            <a:extLst>
              <a:ext uri="{FF2B5EF4-FFF2-40B4-BE49-F238E27FC236}">
                <a16:creationId xmlns:a16="http://schemas.microsoft.com/office/drawing/2014/main" id="{17E773FE-D08D-2B4E-8319-A816AE2B87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1400" y="3467100"/>
          <a:ext cx="1435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65" name="Equation" r:id="rId41" imgW="33058100" imgH="23698200" progId="Equation.3">
                  <p:embed/>
                </p:oleObj>
              </mc:Choice>
              <mc:Fallback>
                <p:oleObj name="Equation" r:id="rId41" imgW="33058100" imgH="23698200" progId="Equation.3">
                  <p:embed/>
                  <p:pic>
                    <p:nvPicPr>
                      <p:cNvPr id="92270" name="Object 110">
                        <a:extLst>
                          <a:ext uri="{FF2B5EF4-FFF2-40B4-BE49-F238E27FC236}">
                            <a16:creationId xmlns:a16="http://schemas.microsoft.com/office/drawing/2014/main" id="{17E773FE-D08D-2B4E-8319-A816AE2B87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400" y="3467100"/>
                        <a:ext cx="14351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78" name="Group 118">
            <a:extLst>
              <a:ext uri="{FF2B5EF4-FFF2-40B4-BE49-F238E27FC236}">
                <a16:creationId xmlns:a16="http://schemas.microsoft.com/office/drawing/2014/main" id="{18532F51-4AF0-2642-A3D7-99F9600BFD68}"/>
              </a:ext>
            </a:extLst>
          </p:cNvPr>
          <p:cNvGrpSpPr>
            <a:grpSpLocks/>
          </p:cNvGrpSpPr>
          <p:nvPr/>
        </p:nvGrpSpPr>
        <p:grpSpPr bwMode="auto">
          <a:xfrm>
            <a:off x="5319714" y="1179514"/>
            <a:ext cx="2325687" cy="504825"/>
            <a:chOff x="2391" y="743"/>
            <a:chExt cx="1465" cy="318"/>
          </a:xfrm>
        </p:grpSpPr>
        <p:graphicFrame>
          <p:nvGraphicFramePr>
            <p:cNvPr id="20514" name="Object 5">
              <a:extLst>
                <a:ext uri="{FF2B5EF4-FFF2-40B4-BE49-F238E27FC236}">
                  <a16:creationId xmlns:a16="http://schemas.microsoft.com/office/drawing/2014/main" id="{6E8586A6-F42E-A94C-981B-1C5820F2054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0" y="748"/>
            <a:ext cx="1456" cy="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66" name="Equation" r:id="rId43" imgW="53251100" imgH="11404600" progId="Equation.3">
                    <p:embed/>
                  </p:oleObj>
                </mc:Choice>
                <mc:Fallback>
                  <p:oleObj name="Equation" r:id="rId43" imgW="53251100" imgH="11404600" progId="Equation.3">
                    <p:embed/>
                    <p:pic>
                      <p:nvPicPr>
                        <p:cNvPr id="20514" name="Object 5">
                          <a:extLst>
                            <a:ext uri="{FF2B5EF4-FFF2-40B4-BE49-F238E27FC236}">
                              <a16:creationId xmlns:a16="http://schemas.microsoft.com/office/drawing/2014/main" id="{6E8586A6-F42E-A94C-981B-1C5820F2054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748"/>
                          <a:ext cx="1456" cy="3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5" name="Line 115">
              <a:extLst>
                <a:ext uri="{FF2B5EF4-FFF2-40B4-BE49-F238E27FC236}">
                  <a16:creationId xmlns:a16="http://schemas.microsoft.com/office/drawing/2014/main" id="{C3D52226-74FC-0045-950C-2667D78556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1" y="743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2279" name="Group 119">
            <a:extLst>
              <a:ext uri="{FF2B5EF4-FFF2-40B4-BE49-F238E27FC236}">
                <a16:creationId xmlns:a16="http://schemas.microsoft.com/office/drawing/2014/main" id="{FEBBF5A5-D0B8-9048-8DB7-5BC4452FF01A}"/>
              </a:ext>
            </a:extLst>
          </p:cNvPr>
          <p:cNvGrpSpPr>
            <a:grpSpLocks/>
          </p:cNvGrpSpPr>
          <p:nvPr/>
        </p:nvGrpSpPr>
        <p:grpSpPr bwMode="auto">
          <a:xfrm>
            <a:off x="7696200" y="1177926"/>
            <a:ext cx="2209800" cy="498475"/>
            <a:chOff x="3888" y="742"/>
            <a:chExt cx="1392" cy="314"/>
          </a:xfrm>
        </p:grpSpPr>
        <p:graphicFrame>
          <p:nvGraphicFramePr>
            <p:cNvPr id="20512" name="Object 6">
              <a:extLst>
                <a:ext uri="{FF2B5EF4-FFF2-40B4-BE49-F238E27FC236}">
                  <a16:creationId xmlns:a16="http://schemas.microsoft.com/office/drawing/2014/main" id="{ED547D86-14B2-864A-9DF6-ACB95ADE06A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04" y="742"/>
            <a:ext cx="1376" cy="3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67" name="Equation" r:id="rId45" imgW="50317400" imgH="11404600" progId="Equation.3">
                    <p:embed/>
                  </p:oleObj>
                </mc:Choice>
                <mc:Fallback>
                  <p:oleObj name="Equation" r:id="rId45" imgW="50317400" imgH="11404600" progId="Equation.3">
                    <p:embed/>
                    <p:pic>
                      <p:nvPicPr>
                        <p:cNvPr id="20512" name="Object 6">
                          <a:extLst>
                            <a:ext uri="{FF2B5EF4-FFF2-40B4-BE49-F238E27FC236}">
                              <a16:creationId xmlns:a16="http://schemas.microsoft.com/office/drawing/2014/main" id="{ED547D86-14B2-864A-9DF6-ACB95ADE06A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4" y="742"/>
                          <a:ext cx="1376" cy="3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3" name="Line 116">
              <a:extLst>
                <a:ext uri="{FF2B5EF4-FFF2-40B4-BE49-F238E27FC236}">
                  <a16:creationId xmlns:a16="http://schemas.microsoft.com/office/drawing/2014/main" id="{72E604A4-686D-7D4C-A6A9-8D8958D5A3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8" y="76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92288" name="Object 128">
            <a:extLst>
              <a:ext uri="{FF2B5EF4-FFF2-40B4-BE49-F238E27FC236}">
                <a16:creationId xmlns:a16="http://schemas.microsoft.com/office/drawing/2014/main" id="{0A0CAD58-82B1-2946-9BDA-9323E0269D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8000" y="2057400"/>
          <a:ext cx="12700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68" name="Equation" r:id="rId47" imgW="29260800" imgH="23698200" progId="Equation.3">
                  <p:embed/>
                </p:oleObj>
              </mc:Choice>
              <mc:Fallback>
                <p:oleObj name="Equation" r:id="rId47" imgW="29260800" imgH="23698200" progId="Equation.3">
                  <p:embed/>
                  <p:pic>
                    <p:nvPicPr>
                      <p:cNvPr id="92288" name="Object 128">
                        <a:extLst>
                          <a:ext uri="{FF2B5EF4-FFF2-40B4-BE49-F238E27FC236}">
                            <a16:creationId xmlns:a16="http://schemas.microsoft.com/office/drawing/2014/main" id="{0A0CAD58-82B1-2946-9BDA-9323E0269D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0" y="2057400"/>
                        <a:ext cx="12700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9" name="Object 129">
            <a:extLst>
              <a:ext uri="{FF2B5EF4-FFF2-40B4-BE49-F238E27FC236}">
                <a16:creationId xmlns:a16="http://schemas.microsoft.com/office/drawing/2014/main" id="{D28DA094-DFD6-D642-8625-18B2B01346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0400" y="2057400"/>
          <a:ext cx="15240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69" name="Equation" r:id="rId49" imgW="35102800" imgH="22529800" progId="Equation.3">
                  <p:embed/>
                </p:oleObj>
              </mc:Choice>
              <mc:Fallback>
                <p:oleObj name="Equation" r:id="rId49" imgW="35102800" imgH="22529800" progId="Equation.3">
                  <p:embed/>
                  <p:pic>
                    <p:nvPicPr>
                      <p:cNvPr id="92289" name="Object 129">
                        <a:extLst>
                          <a:ext uri="{FF2B5EF4-FFF2-40B4-BE49-F238E27FC236}">
                            <a16:creationId xmlns:a16="http://schemas.microsoft.com/office/drawing/2014/main" id="{D28DA094-DFD6-D642-8625-18B2B01346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057400"/>
                        <a:ext cx="15240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0" name="Object 130">
            <a:extLst>
              <a:ext uri="{FF2B5EF4-FFF2-40B4-BE49-F238E27FC236}">
                <a16:creationId xmlns:a16="http://schemas.microsoft.com/office/drawing/2014/main" id="{3C34F8B9-262F-AB44-8DC0-5139473232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74100" y="2057400"/>
          <a:ext cx="11557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70" name="Equation" r:id="rId51" imgW="26619200" imgH="23698200" progId="Equation.3">
                  <p:embed/>
                </p:oleObj>
              </mc:Choice>
              <mc:Fallback>
                <p:oleObj name="Equation" r:id="rId51" imgW="26619200" imgH="23698200" progId="Equation.3">
                  <p:embed/>
                  <p:pic>
                    <p:nvPicPr>
                      <p:cNvPr id="92290" name="Object 130">
                        <a:extLst>
                          <a:ext uri="{FF2B5EF4-FFF2-40B4-BE49-F238E27FC236}">
                            <a16:creationId xmlns:a16="http://schemas.microsoft.com/office/drawing/2014/main" id="{3C34F8B9-262F-AB44-8DC0-5139473232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4100" y="2057400"/>
                        <a:ext cx="11557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2" name="Object 132">
            <a:extLst>
              <a:ext uri="{FF2B5EF4-FFF2-40B4-BE49-F238E27FC236}">
                <a16:creationId xmlns:a16="http://schemas.microsoft.com/office/drawing/2014/main" id="{B2835361-DBF1-D941-9056-5D50572737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79800" y="5638800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71" name="Equation" r:id="rId53" imgW="7607300" imgH="10236200" progId="Equation.3">
                  <p:embed/>
                </p:oleObj>
              </mc:Choice>
              <mc:Fallback>
                <p:oleObj name="Equation" r:id="rId53" imgW="7607300" imgH="10236200" progId="Equation.3">
                  <p:embed/>
                  <p:pic>
                    <p:nvPicPr>
                      <p:cNvPr id="92292" name="Object 132">
                        <a:extLst>
                          <a:ext uri="{FF2B5EF4-FFF2-40B4-BE49-F238E27FC236}">
                            <a16:creationId xmlns:a16="http://schemas.microsoft.com/office/drawing/2014/main" id="{B2835361-DBF1-D941-9056-5D50572737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5638800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3" name="Object 133">
            <a:extLst>
              <a:ext uri="{FF2B5EF4-FFF2-40B4-BE49-F238E27FC236}">
                <a16:creationId xmlns:a16="http://schemas.microsoft.com/office/drawing/2014/main" id="{66CDD697-2F56-744D-9DD6-31F564181E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5600700"/>
          <a:ext cx="3429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72" name="Equation" r:id="rId55" imgW="7899400" imgH="11404600" progId="Equation.3">
                  <p:embed/>
                </p:oleObj>
              </mc:Choice>
              <mc:Fallback>
                <p:oleObj name="Equation" r:id="rId55" imgW="7899400" imgH="11404600" progId="Equation.3">
                  <p:embed/>
                  <p:pic>
                    <p:nvPicPr>
                      <p:cNvPr id="92293" name="Object 133">
                        <a:extLst>
                          <a:ext uri="{FF2B5EF4-FFF2-40B4-BE49-F238E27FC236}">
                            <a16:creationId xmlns:a16="http://schemas.microsoft.com/office/drawing/2014/main" id="{66CDD697-2F56-744D-9DD6-31F564181E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600700"/>
                        <a:ext cx="3429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4" name="Object 134">
            <a:extLst>
              <a:ext uri="{FF2B5EF4-FFF2-40B4-BE49-F238E27FC236}">
                <a16:creationId xmlns:a16="http://schemas.microsoft.com/office/drawing/2014/main" id="{31D08719-BCC2-2F4B-8633-A5DA4A289A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5651500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73" name="Equation" r:id="rId57" imgW="7607300" imgH="10236200" progId="Equation.3">
                  <p:embed/>
                </p:oleObj>
              </mc:Choice>
              <mc:Fallback>
                <p:oleObj name="Equation" r:id="rId57" imgW="7607300" imgH="10236200" progId="Equation.3">
                  <p:embed/>
                  <p:pic>
                    <p:nvPicPr>
                      <p:cNvPr id="92294" name="Object 134">
                        <a:extLst>
                          <a:ext uri="{FF2B5EF4-FFF2-40B4-BE49-F238E27FC236}">
                            <a16:creationId xmlns:a16="http://schemas.microsoft.com/office/drawing/2014/main" id="{31D08719-BCC2-2F4B-8633-A5DA4A289A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5651500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18094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2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2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2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2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2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2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2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9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92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9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9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9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9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id="{FB316336-F85A-0E43-A70C-0AD596CD35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1600200" cy="6096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性质</a:t>
            </a:r>
          </a:p>
        </p:txBody>
      </p:sp>
      <p:sp>
        <p:nvSpPr>
          <p:cNvPr id="93188" name="Text Box 4">
            <a:extLst>
              <a:ext uri="{FF2B5EF4-FFF2-40B4-BE49-F238E27FC236}">
                <a16:creationId xmlns:a16="http://schemas.microsoft.com/office/drawing/2014/main" id="{819F7B3F-B8D5-EF46-8526-243506A1D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413" y="11430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三个非零向量</a:t>
            </a:r>
          </a:p>
        </p:txBody>
      </p:sp>
      <p:sp>
        <p:nvSpPr>
          <p:cNvPr id="93190" name="Text Box 6">
            <a:extLst>
              <a:ext uri="{FF2B5EF4-FFF2-40B4-BE49-F238E27FC236}">
                <a16:creationId xmlns:a16="http://schemas.microsoft.com/office/drawing/2014/main" id="{6B6F68D0-5CA9-6847-8D3D-625B49E6B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14300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共面</a:t>
            </a:r>
            <a:r>
              <a:rPr lang="zh-CN" altLang="en-US" dirty="0">
                <a:solidFill>
                  <a:srgbClr val="000000"/>
                </a:solidFill>
              </a:rPr>
              <a:t>的充要条件是</a:t>
            </a:r>
          </a:p>
        </p:txBody>
      </p:sp>
      <p:graphicFrame>
        <p:nvGraphicFramePr>
          <p:cNvPr id="93191" name="Object 7">
            <a:hlinkClick r:id="rId3" action="ppaction://hlinksldjump"/>
            <a:extLst>
              <a:ext uri="{FF2B5EF4-FFF2-40B4-BE49-F238E27FC236}">
                <a16:creationId xmlns:a16="http://schemas.microsoft.com/office/drawing/2014/main" id="{2106544A-3108-7248-AFFF-37AE9764F9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19050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40" name="Equation" r:id="rId4" imgW="11404600" imgH="7315200" progId="Equation.3">
                  <p:embed/>
                </p:oleObj>
              </mc:Choice>
              <mc:Fallback>
                <p:oleObj name="Equation" r:id="rId4" imgW="11404600" imgH="7315200" progId="Equation.3">
                  <p:embed/>
                  <p:pic>
                    <p:nvPicPr>
                      <p:cNvPr id="93191" name="Object 7">
                        <a:hlinkClick r:id="" action="ppaction://noaction"/>
                        <a:extLst>
                          <a:ext uri="{FF2B5EF4-FFF2-40B4-BE49-F238E27FC236}">
                            <a16:creationId xmlns:a16="http://schemas.microsoft.com/office/drawing/2014/main" id="{2106544A-3108-7248-AFFF-37AE9764F9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9050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192" name="Text Box 8">
            <a:extLst>
              <a:ext uri="{FF2B5EF4-FFF2-40B4-BE49-F238E27FC236}">
                <a16:creationId xmlns:a16="http://schemas.microsoft.com/office/drawing/2014/main" id="{ECDBA3EF-EF68-E54E-A2A8-0374C4C53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4526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轮换对称性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93193" name="Object 9">
            <a:extLst>
              <a:ext uri="{FF2B5EF4-FFF2-40B4-BE49-F238E27FC236}">
                <a16:creationId xmlns:a16="http://schemas.microsoft.com/office/drawing/2014/main" id="{D4F678D0-96D5-3041-A4E6-FD61643C80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51200" y="3122613"/>
          <a:ext cx="1371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41" name="Equation" r:id="rId6" imgW="31597600" imgH="9067800" progId="Equation.3">
                  <p:embed/>
                </p:oleObj>
              </mc:Choice>
              <mc:Fallback>
                <p:oleObj name="Equation" r:id="rId6" imgW="31597600" imgH="9067800" progId="Equation.3">
                  <p:embed/>
                  <p:pic>
                    <p:nvPicPr>
                      <p:cNvPr id="93193" name="Object 9">
                        <a:extLst>
                          <a:ext uri="{FF2B5EF4-FFF2-40B4-BE49-F238E27FC236}">
                            <a16:creationId xmlns:a16="http://schemas.microsoft.com/office/drawing/2014/main" id="{D4F678D0-96D5-3041-A4E6-FD61643C80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3122613"/>
                        <a:ext cx="1371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210" name="Text Box 26">
            <a:extLst>
              <a:ext uri="{FF2B5EF4-FFF2-40B4-BE49-F238E27FC236}">
                <a16:creationId xmlns:a16="http://schemas.microsoft.com/office/drawing/2014/main" id="{DFEAE67C-9F9E-5D4D-9215-6DF4757D2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733801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可用三阶行列式推出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pSp>
        <p:nvGrpSpPr>
          <p:cNvPr id="93212" name="Group 28">
            <a:extLst>
              <a:ext uri="{FF2B5EF4-FFF2-40B4-BE49-F238E27FC236}">
                <a16:creationId xmlns:a16="http://schemas.microsoft.com/office/drawing/2014/main" id="{8AB45CE9-F460-4A45-9EFA-10BBA4611B4A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1828800"/>
            <a:ext cx="1143000" cy="477838"/>
            <a:chOff x="2631" y="1008"/>
            <a:chExt cx="720" cy="301"/>
          </a:xfrm>
        </p:grpSpPr>
        <p:graphicFrame>
          <p:nvGraphicFramePr>
            <p:cNvPr id="21562" name="Object 29">
              <a:extLst>
                <a:ext uri="{FF2B5EF4-FFF2-40B4-BE49-F238E27FC236}">
                  <a16:creationId xmlns:a16="http://schemas.microsoft.com/office/drawing/2014/main" id="{6A08EC76-9ADB-9A46-A143-6C6DC3E755C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31" y="1037"/>
            <a:ext cx="72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42" name="Equation" r:id="rId8" imgW="26327100" imgH="9944100" progId="Equation.3">
                    <p:embed/>
                  </p:oleObj>
                </mc:Choice>
                <mc:Fallback>
                  <p:oleObj name="Equation" r:id="rId8" imgW="26327100" imgH="9944100" progId="Equation.3">
                    <p:embed/>
                    <p:pic>
                      <p:nvPicPr>
                        <p:cNvPr id="21562" name="Object 29">
                          <a:extLst>
                            <a:ext uri="{FF2B5EF4-FFF2-40B4-BE49-F238E27FC236}">
                              <a16:creationId xmlns:a16="http://schemas.microsoft.com/office/drawing/2014/main" id="{6A08EC76-9ADB-9A46-A143-6C6DC3E755C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1" y="1037"/>
                          <a:ext cx="72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63" name="Line 30">
              <a:extLst>
                <a:ext uri="{FF2B5EF4-FFF2-40B4-BE49-F238E27FC236}">
                  <a16:creationId xmlns:a16="http://schemas.microsoft.com/office/drawing/2014/main" id="{F5B2191B-E97B-8846-8572-78C945AF8F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1564" name="Line 31">
              <a:extLst>
                <a:ext uri="{FF2B5EF4-FFF2-40B4-BE49-F238E27FC236}">
                  <a16:creationId xmlns:a16="http://schemas.microsoft.com/office/drawing/2014/main" id="{6A656E70-52C4-C642-A52A-C83B991793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10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1565" name="Line 32">
              <a:extLst>
                <a:ext uri="{FF2B5EF4-FFF2-40B4-BE49-F238E27FC236}">
                  <a16:creationId xmlns:a16="http://schemas.microsoft.com/office/drawing/2014/main" id="{9E68FBFA-2A0D-CB48-9077-D468173AA7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3222" name="Group 38">
            <a:extLst>
              <a:ext uri="{FF2B5EF4-FFF2-40B4-BE49-F238E27FC236}">
                <a16:creationId xmlns:a16="http://schemas.microsoft.com/office/drawing/2014/main" id="{463F9E9A-1DBB-F04C-81E9-F78E61CDE1DB}"/>
              </a:ext>
            </a:extLst>
          </p:cNvPr>
          <p:cNvGrpSpPr>
            <a:grpSpLocks/>
          </p:cNvGrpSpPr>
          <p:nvPr/>
        </p:nvGrpSpPr>
        <p:grpSpPr bwMode="auto">
          <a:xfrm>
            <a:off x="4953001" y="1219200"/>
            <a:ext cx="1095375" cy="457200"/>
            <a:chOff x="2582" y="816"/>
            <a:chExt cx="690" cy="288"/>
          </a:xfrm>
        </p:grpSpPr>
        <p:graphicFrame>
          <p:nvGraphicFramePr>
            <p:cNvPr id="21558" name="Object 34">
              <a:extLst>
                <a:ext uri="{FF2B5EF4-FFF2-40B4-BE49-F238E27FC236}">
                  <a16:creationId xmlns:a16="http://schemas.microsoft.com/office/drawing/2014/main" id="{EEEF9EB8-7BBA-E348-8E9A-13DF1626D03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96" y="848"/>
            <a:ext cx="67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43" name="Equation" r:id="rId10" imgW="24574500" imgH="9359900" progId="Equation.3">
                    <p:embed/>
                  </p:oleObj>
                </mc:Choice>
                <mc:Fallback>
                  <p:oleObj name="Equation" r:id="rId10" imgW="24574500" imgH="9359900" progId="Equation.3">
                    <p:embed/>
                    <p:pic>
                      <p:nvPicPr>
                        <p:cNvPr id="21558" name="Object 34">
                          <a:extLst>
                            <a:ext uri="{FF2B5EF4-FFF2-40B4-BE49-F238E27FC236}">
                              <a16:creationId xmlns:a16="http://schemas.microsoft.com/office/drawing/2014/main" id="{EEEF9EB8-7BBA-E348-8E9A-13DF1626D03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6" y="848"/>
                          <a:ext cx="67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59" name="Line 35">
              <a:extLst>
                <a:ext uri="{FF2B5EF4-FFF2-40B4-BE49-F238E27FC236}">
                  <a16:creationId xmlns:a16="http://schemas.microsoft.com/office/drawing/2014/main" id="{A2088BD2-3D8B-4D48-9902-75B8AA38C3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2" y="8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1560" name="Line 36">
              <a:extLst>
                <a:ext uri="{FF2B5EF4-FFF2-40B4-BE49-F238E27FC236}">
                  <a16:creationId xmlns:a16="http://schemas.microsoft.com/office/drawing/2014/main" id="{8AF67597-1C95-D74E-95D3-B0E2C1EE9D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68" y="81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1561" name="Line 37">
              <a:extLst>
                <a:ext uri="{FF2B5EF4-FFF2-40B4-BE49-F238E27FC236}">
                  <a16:creationId xmlns:a16="http://schemas.microsoft.com/office/drawing/2014/main" id="{DBF1C595-3A9F-4347-805C-82F2CDFCB6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8" y="86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3226" name="Group 42">
            <a:extLst>
              <a:ext uri="{FF2B5EF4-FFF2-40B4-BE49-F238E27FC236}">
                <a16:creationId xmlns:a16="http://schemas.microsoft.com/office/drawing/2014/main" id="{846008B8-5170-BA49-A89D-C73CF5F82A00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3201988"/>
            <a:ext cx="228600" cy="304800"/>
            <a:chOff x="1248" y="2016"/>
            <a:chExt cx="144" cy="192"/>
          </a:xfrm>
        </p:grpSpPr>
        <p:graphicFrame>
          <p:nvGraphicFramePr>
            <p:cNvPr id="21556" name="Object 10">
              <a:extLst>
                <a:ext uri="{FF2B5EF4-FFF2-40B4-BE49-F238E27FC236}">
                  <a16:creationId xmlns:a16="http://schemas.microsoft.com/office/drawing/2014/main" id="{D264560C-EED5-B24F-B0CA-49933BAA35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48" y="205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44" name="Equation" r:id="rId12" imgW="5270500" imgH="5562600" progId="Equation.3">
                    <p:embed/>
                  </p:oleObj>
                </mc:Choice>
                <mc:Fallback>
                  <p:oleObj name="Equation" r:id="rId12" imgW="5270500" imgH="5562600" progId="Equation.3">
                    <p:embed/>
                    <p:pic>
                      <p:nvPicPr>
                        <p:cNvPr id="21556" name="Object 10">
                          <a:extLst>
                            <a:ext uri="{FF2B5EF4-FFF2-40B4-BE49-F238E27FC236}">
                              <a16:creationId xmlns:a16="http://schemas.microsoft.com/office/drawing/2014/main" id="{D264560C-EED5-B24F-B0CA-49933BAA352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205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57" name="Line 39">
              <a:extLst>
                <a:ext uri="{FF2B5EF4-FFF2-40B4-BE49-F238E27FC236}">
                  <a16:creationId xmlns:a16="http://schemas.microsoft.com/office/drawing/2014/main" id="{8A7BFB4B-ED94-2942-BD44-C77BAF84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201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3227" name="Group 43">
            <a:extLst>
              <a:ext uri="{FF2B5EF4-FFF2-40B4-BE49-F238E27FC236}">
                <a16:creationId xmlns:a16="http://schemas.microsoft.com/office/drawing/2014/main" id="{D5BF8646-8456-3544-A290-ECE2C536EDB6}"/>
              </a:ext>
            </a:extLst>
          </p:cNvPr>
          <p:cNvGrpSpPr>
            <a:grpSpLocks/>
          </p:cNvGrpSpPr>
          <p:nvPr/>
        </p:nvGrpSpPr>
        <p:grpSpPr bwMode="auto">
          <a:xfrm>
            <a:off x="3862388" y="3122613"/>
            <a:ext cx="234950" cy="400050"/>
            <a:chOff x="1473" y="1972"/>
            <a:chExt cx="148" cy="252"/>
          </a:xfrm>
        </p:grpSpPr>
        <p:graphicFrame>
          <p:nvGraphicFramePr>
            <p:cNvPr id="21554" name="Object 11">
              <a:extLst>
                <a:ext uri="{FF2B5EF4-FFF2-40B4-BE49-F238E27FC236}">
                  <a16:creationId xmlns:a16="http://schemas.microsoft.com/office/drawing/2014/main" id="{E383F9E2-652D-014C-8827-EB242AB21B1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85" y="2016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45" name="Equation" r:id="rId14" imgW="4978400" imgH="7607300" progId="Equation.3">
                    <p:embed/>
                  </p:oleObj>
                </mc:Choice>
                <mc:Fallback>
                  <p:oleObj name="Equation" r:id="rId14" imgW="4978400" imgH="7607300" progId="Equation.3">
                    <p:embed/>
                    <p:pic>
                      <p:nvPicPr>
                        <p:cNvPr id="21554" name="Object 11">
                          <a:extLst>
                            <a:ext uri="{FF2B5EF4-FFF2-40B4-BE49-F238E27FC236}">
                              <a16:creationId xmlns:a16="http://schemas.microsoft.com/office/drawing/2014/main" id="{E383F9E2-652D-014C-8827-EB242AB21B1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5" y="2016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55" name="Line 40">
              <a:extLst>
                <a:ext uri="{FF2B5EF4-FFF2-40B4-BE49-F238E27FC236}">
                  <a16:creationId xmlns:a16="http://schemas.microsoft.com/office/drawing/2014/main" id="{383F5BF1-F21F-6749-BAA2-E77799DFB3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197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3228" name="Group 44">
            <a:extLst>
              <a:ext uri="{FF2B5EF4-FFF2-40B4-BE49-F238E27FC236}">
                <a16:creationId xmlns:a16="http://schemas.microsoft.com/office/drawing/2014/main" id="{6D99D884-CAAF-5E44-86DF-CA73F386AE44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3201988"/>
            <a:ext cx="228600" cy="298450"/>
            <a:chOff x="1680" y="2016"/>
            <a:chExt cx="144" cy="188"/>
          </a:xfrm>
        </p:grpSpPr>
        <p:graphicFrame>
          <p:nvGraphicFramePr>
            <p:cNvPr id="21552" name="Object 12">
              <a:extLst>
                <a:ext uri="{FF2B5EF4-FFF2-40B4-BE49-F238E27FC236}">
                  <a16:creationId xmlns:a16="http://schemas.microsoft.com/office/drawing/2014/main" id="{3AF54364-C863-2046-B4D5-1DF05E02C7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80" y="2052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46" name="Equation" r:id="rId16" imgW="4686300" imgH="5562600" progId="Equation.3">
                    <p:embed/>
                  </p:oleObj>
                </mc:Choice>
                <mc:Fallback>
                  <p:oleObj name="Equation" r:id="rId16" imgW="4686300" imgH="5562600" progId="Equation.3">
                    <p:embed/>
                    <p:pic>
                      <p:nvPicPr>
                        <p:cNvPr id="21552" name="Object 12">
                          <a:extLst>
                            <a:ext uri="{FF2B5EF4-FFF2-40B4-BE49-F238E27FC236}">
                              <a16:creationId xmlns:a16="http://schemas.microsoft.com/office/drawing/2014/main" id="{3AF54364-C863-2046-B4D5-1DF05E02C79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2052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53" name="Line 41">
              <a:extLst>
                <a:ext uri="{FF2B5EF4-FFF2-40B4-BE49-F238E27FC236}">
                  <a16:creationId xmlns:a16="http://schemas.microsoft.com/office/drawing/2014/main" id="{14C8168E-A8F8-4E46-AAE3-37F4D11C17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01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3249" name="Group 65">
            <a:extLst>
              <a:ext uri="{FF2B5EF4-FFF2-40B4-BE49-F238E27FC236}">
                <a16:creationId xmlns:a16="http://schemas.microsoft.com/office/drawing/2014/main" id="{4D38203D-2411-0D49-85AA-EFC4B909E5D5}"/>
              </a:ext>
            </a:extLst>
          </p:cNvPr>
          <p:cNvGrpSpPr>
            <a:grpSpLocks/>
          </p:cNvGrpSpPr>
          <p:nvPr/>
        </p:nvGrpSpPr>
        <p:grpSpPr bwMode="auto">
          <a:xfrm>
            <a:off x="4737100" y="3124200"/>
            <a:ext cx="1663700" cy="400050"/>
            <a:chOff x="2264" y="1968"/>
            <a:chExt cx="1048" cy="252"/>
          </a:xfrm>
        </p:grpSpPr>
        <p:graphicFrame>
          <p:nvGraphicFramePr>
            <p:cNvPr id="21542" name="Object 45">
              <a:extLst>
                <a:ext uri="{FF2B5EF4-FFF2-40B4-BE49-F238E27FC236}">
                  <a16:creationId xmlns:a16="http://schemas.microsoft.com/office/drawing/2014/main" id="{E586E62D-2B65-8148-911F-D4225756BA0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64" y="1968"/>
            <a:ext cx="104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47" name="Equation" r:id="rId18" imgW="38328600" imgH="9067800" progId="Equation.3">
                    <p:embed/>
                  </p:oleObj>
                </mc:Choice>
                <mc:Fallback>
                  <p:oleObj name="Equation" r:id="rId18" imgW="38328600" imgH="9067800" progId="Equation.3">
                    <p:embed/>
                    <p:pic>
                      <p:nvPicPr>
                        <p:cNvPr id="21542" name="Object 45">
                          <a:extLst>
                            <a:ext uri="{FF2B5EF4-FFF2-40B4-BE49-F238E27FC236}">
                              <a16:creationId xmlns:a16="http://schemas.microsoft.com/office/drawing/2014/main" id="{E586E62D-2B65-8148-911F-D4225756BA0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64" y="1968"/>
                          <a:ext cx="104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1543" name="Group 46">
              <a:extLst>
                <a:ext uri="{FF2B5EF4-FFF2-40B4-BE49-F238E27FC236}">
                  <a16:creationId xmlns:a16="http://schemas.microsoft.com/office/drawing/2014/main" id="{08E4087D-6C3E-6240-AB18-AC462ECD01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2017"/>
              <a:ext cx="144" cy="192"/>
              <a:chOff x="1248" y="2016"/>
              <a:chExt cx="144" cy="192"/>
            </a:xfrm>
          </p:grpSpPr>
          <p:graphicFrame>
            <p:nvGraphicFramePr>
              <p:cNvPr id="21550" name="Object 47">
                <a:extLst>
                  <a:ext uri="{FF2B5EF4-FFF2-40B4-BE49-F238E27FC236}">
                    <a16:creationId xmlns:a16="http://schemas.microsoft.com/office/drawing/2014/main" id="{D734248B-9206-464B-9EA4-CFBCF105F80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48" y="205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5348" name="Equation" r:id="rId20" imgW="5270500" imgH="5562600" progId="Equation.3">
                      <p:embed/>
                    </p:oleObj>
                  </mc:Choice>
                  <mc:Fallback>
                    <p:oleObj name="Equation" r:id="rId20" imgW="5270500" imgH="5562600" progId="Equation.3">
                      <p:embed/>
                      <p:pic>
                        <p:nvPicPr>
                          <p:cNvPr id="21550" name="Object 47">
                            <a:extLst>
                              <a:ext uri="{FF2B5EF4-FFF2-40B4-BE49-F238E27FC236}">
                                <a16:creationId xmlns:a16="http://schemas.microsoft.com/office/drawing/2014/main" id="{D734248B-9206-464B-9EA4-CFBCF105F80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48" y="205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51" name="Line 48">
                <a:extLst>
                  <a:ext uri="{FF2B5EF4-FFF2-40B4-BE49-F238E27FC236}">
                    <a16:creationId xmlns:a16="http://schemas.microsoft.com/office/drawing/2014/main" id="{28889E68-AB0A-874F-9990-68D87060B3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2016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1544" name="Group 49">
              <a:extLst>
                <a:ext uri="{FF2B5EF4-FFF2-40B4-BE49-F238E27FC236}">
                  <a16:creationId xmlns:a16="http://schemas.microsoft.com/office/drawing/2014/main" id="{00103E3D-D7DC-6A44-8FCC-700268F5F5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66" y="1968"/>
              <a:ext cx="148" cy="252"/>
              <a:chOff x="1473" y="1972"/>
              <a:chExt cx="148" cy="252"/>
            </a:xfrm>
          </p:grpSpPr>
          <p:graphicFrame>
            <p:nvGraphicFramePr>
              <p:cNvPr id="21548" name="Object 50">
                <a:extLst>
                  <a:ext uri="{FF2B5EF4-FFF2-40B4-BE49-F238E27FC236}">
                    <a16:creationId xmlns:a16="http://schemas.microsoft.com/office/drawing/2014/main" id="{4BAD7616-4235-E242-9E50-57F565C297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485" y="2016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5349" name="Equation" r:id="rId22" imgW="4978400" imgH="7607300" progId="Equation.3">
                      <p:embed/>
                    </p:oleObj>
                  </mc:Choice>
                  <mc:Fallback>
                    <p:oleObj name="Equation" r:id="rId22" imgW="4978400" imgH="7607300" progId="Equation.3">
                      <p:embed/>
                      <p:pic>
                        <p:nvPicPr>
                          <p:cNvPr id="21548" name="Object 50">
                            <a:extLst>
                              <a:ext uri="{FF2B5EF4-FFF2-40B4-BE49-F238E27FC236}">
                                <a16:creationId xmlns:a16="http://schemas.microsoft.com/office/drawing/2014/main" id="{4BAD7616-4235-E242-9E50-57F565C29726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85" y="2016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49" name="Line 51">
                <a:extLst>
                  <a:ext uri="{FF2B5EF4-FFF2-40B4-BE49-F238E27FC236}">
                    <a16:creationId xmlns:a16="http://schemas.microsoft.com/office/drawing/2014/main" id="{75A39360-BC7C-FC40-9B71-585DCD1AC9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73" y="1972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1545" name="Group 52">
              <a:extLst>
                <a:ext uri="{FF2B5EF4-FFF2-40B4-BE49-F238E27FC236}">
                  <a16:creationId xmlns:a16="http://schemas.microsoft.com/office/drawing/2014/main" id="{78CCA030-C8E6-7243-A45C-9D0C3D10FC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00" y="2017"/>
              <a:ext cx="144" cy="188"/>
              <a:chOff x="1680" y="2016"/>
              <a:chExt cx="144" cy="188"/>
            </a:xfrm>
          </p:grpSpPr>
          <p:graphicFrame>
            <p:nvGraphicFramePr>
              <p:cNvPr id="21546" name="Object 53">
                <a:extLst>
                  <a:ext uri="{FF2B5EF4-FFF2-40B4-BE49-F238E27FC236}">
                    <a16:creationId xmlns:a16="http://schemas.microsoft.com/office/drawing/2014/main" id="{F2DC499E-8F21-7742-B224-729C479069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680" y="2052"/>
              <a:ext cx="128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5350" name="Equation" r:id="rId24" imgW="4686300" imgH="5562600" progId="Equation.3">
                      <p:embed/>
                    </p:oleObj>
                  </mc:Choice>
                  <mc:Fallback>
                    <p:oleObj name="Equation" r:id="rId24" imgW="4686300" imgH="5562600" progId="Equation.3">
                      <p:embed/>
                      <p:pic>
                        <p:nvPicPr>
                          <p:cNvPr id="21546" name="Object 53">
                            <a:extLst>
                              <a:ext uri="{FF2B5EF4-FFF2-40B4-BE49-F238E27FC236}">
                                <a16:creationId xmlns:a16="http://schemas.microsoft.com/office/drawing/2014/main" id="{F2DC499E-8F21-7742-B224-729C479069F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80" y="2052"/>
                            <a:ext cx="128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47" name="Line 54">
                <a:extLst>
                  <a:ext uri="{FF2B5EF4-FFF2-40B4-BE49-F238E27FC236}">
                    <a16:creationId xmlns:a16="http://schemas.microsoft.com/office/drawing/2014/main" id="{6FBFDBAC-089A-F648-AC3E-725A1735B7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016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250" name="Group 66">
            <a:extLst>
              <a:ext uri="{FF2B5EF4-FFF2-40B4-BE49-F238E27FC236}">
                <a16:creationId xmlns:a16="http://schemas.microsoft.com/office/drawing/2014/main" id="{48DB5048-6692-3848-870B-50618E743F3B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3122613"/>
            <a:ext cx="1663700" cy="400050"/>
            <a:chOff x="3600" y="1967"/>
            <a:chExt cx="1048" cy="252"/>
          </a:xfrm>
        </p:grpSpPr>
        <p:graphicFrame>
          <p:nvGraphicFramePr>
            <p:cNvPr id="21532" name="Object 55">
              <a:extLst>
                <a:ext uri="{FF2B5EF4-FFF2-40B4-BE49-F238E27FC236}">
                  <a16:creationId xmlns:a16="http://schemas.microsoft.com/office/drawing/2014/main" id="{59AE7E96-5CB5-C84E-9513-81B18212F11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00" y="1967"/>
            <a:ext cx="104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51" name="Equation" r:id="rId26" imgW="38328600" imgH="9067800" progId="Equation.3">
                    <p:embed/>
                  </p:oleObj>
                </mc:Choice>
                <mc:Fallback>
                  <p:oleObj name="Equation" r:id="rId26" imgW="38328600" imgH="9067800" progId="Equation.3">
                    <p:embed/>
                    <p:pic>
                      <p:nvPicPr>
                        <p:cNvPr id="21532" name="Object 55">
                          <a:extLst>
                            <a:ext uri="{FF2B5EF4-FFF2-40B4-BE49-F238E27FC236}">
                              <a16:creationId xmlns:a16="http://schemas.microsoft.com/office/drawing/2014/main" id="{59AE7E96-5CB5-C84E-9513-81B18212F11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1967"/>
                          <a:ext cx="104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1533" name="Group 56">
              <a:extLst>
                <a:ext uri="{FF2B5EF4-FFF2-40B4-BE49-F238E27FC236}">
                  <a16:creationId xmlns:a16="http://schemas.microsoft.com/office/drawing/2014/main" id="{F84C6F54-557B-264F-B070-21E4109149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53" y="2017"/>
              <a:ext cx="144" cy="192"/>
              <a:chOff x="1248" y="2016"/>
              <a:chExt cx="144" cy="192"/>
            </a:xfrm>
          </p:grpSpPr>
          <p:graphicFrame>
            <p:nvGraphicFramePr>
              <p:cNvPr id="21540" name="Object 57">
                <a:extLst>
                  <a:ext uri="{FF2B5EF4-FFF2-40B4-BE49-F238E27FC236}">
                    <a16:creationId xmlns:a16="http://schemas.microsoft.com/office/drawing/2014/main" id="{F62D895B-73DE-B34E-A822-4122A5E7141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48" y="205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5352" name="Equation" r:id="rId27" imgW="5270500" imgH="5562600" progId="Equation.3">
                      <p:embed/>
                    </p:oleObj>
                  </mc:Choice>
                  <mc:Fallback>
                    <p:oleObj name="Equation" r:id="rId27" imgW="5270500" imgH="5562600" progId="Equation.3">
                      <p:embed/>
                      <p:pic>
                        <p:nvPicPr>
                          <p:cNvPr id="21540" name="Object 57">
                            <a:extLst>
                              <a:ext uri="{FF2B5EF4-FFF2-40B4-BE49-F238E27FC236}">
                                <a16:creationId xmlns:a16="http://schemas.microsoft.com/office/drawing/2014/main" id="{F62D895B-73DE-B34E-A822-4122A5E7141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48" y="205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41" name="Line 58">
                <a:extLst>
                  <a:ext uri="{FF2B5EF4-FFF2-40B4-BE49-F238E27FC236}">
                    <a16:creationId xmlns:a16="http://schemas.microsoft.com/office/drawing/2014/main" id="{0B4BD680-F9B2-804A-9448-767F53E497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48" y="2016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1534" name="Group 59">
              <a:extLst>
                <a:ext uri="{FF2B5EF4-FFF2-40B4-BE49-F238E27FC236}">
                  <a16:creationId xmlns:a16="http://schemas.microsoft.com/office/drawing/2014/main" id="{47D6088F-D82E-6F43-A1FD-0133261DB3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3" y="1967"/>
              <a:ext cx="148" cy="252"/>
              <a:chOff x="1473" y="1972"/>
              <a:chExt cx="148" cy="252"/>
            </a:xfrm>
          </p:grpSpPr>
          <p:graphicFrame>
            <p:nvGraphicFramePr>
              <p:cNvPr id="21538" name="Object 60">
                <a:extLst>
                  <a:ext uri="{FF2B5EF4-FFF2-40B4-BE49-F238E27FC236}">
                    <a16:creationId xmlns:a16="http://schemas.microsoft.com/office/drawing/2014/main" id="{5A0D1C88-A8C4-7641-819B-4B902B0E920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485" y="2016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5353" name="Equation" r:id="rId28" imgW="4978400" imgH="7607300" progId="Equation.3">
                      <p:embed/>
                    </p:oleObj>
                  </mc:Choice>
                  <mc:Fallback>
                    <p:oleObj name="Equation" r:id="rId28" imgW="4978400" imgH="7607300" progId="Equation.3">
                      <p:embed/>
                      <p:pic>
                        <p:nvPicPr>
                          <p:cNvPr id="21538" name="Object 60">
                            <a:extLst>
                              <a:ext uri="{FF2B5EF4-FFF2-40B4-BE49-F238E27FC236}">
                                <a16:creationId xmlns:a16="http://schemas.microsoft.com/office/drawing/2014/main" id="{5A0D1C88-A8C4-7641-819B-4B902B0E920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85" y="2016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39" name="Line 61">
                <a:extLst>
                  <a:ext uri="{FF2B5EF4-FFF2-40B4-BE49-F238E27FC236}">
                    <a16:creationId xmlns:a16="http://schemas.microsoft.com/office/drawing/2014/main" id="{39703561-967C-334C-A6B0-4091460630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73" y="1972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21535" name="Group 62">
              <a:extLst>
                <a:ext uri="{FF2B5EF4-FFF2-40B4-BE49-F238E27FC236}">
                  <a16:creationId xmlns:a16="http://schemas.microsoft.com/office/drawing/2014/main" id="{05526246-9D10-1847-BF63-26FA595060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3" y="2017"/>
              <a:ext cx="144" cy="188"/>
              <a:chOff x="1680" y="2016"/>
              <a:chExt cx="144" cy="188"/>
            </a:xfrm>
          </p:grpSpPr>
          <p:graphicFrame>
            <p:nvGraphicFramePr>
              <p:cNvPr id="21536" name="Object 63">
                <a:extLst>
                  <a:ext uri="{FF2B5EF4-FFF2-40B4-BE49-F238E27FC236}">
                    <a16:creationId xmlns:a16="http://schemas.microsoft.com/office/drawing/2014/main" id="{AA075137-3197-F942-BA31-20ECC80FF3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680" y="2052"/>
              <a:ext cx="128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5354" name="Equation" r:id="rId29" imgW="4686300" imgH="5562600" progId="Equation.3">
                      <p:embed/>
                    </p:oleObj>
                  </mc:Choice>
                  <mc:Fallback>
                    <p:oleObj name="Equation" r:id="rId29" imgW="4686300" imgH="5562600" progId="Equation.3">
                      <p:embed/>
                      <p:pic>
                        <p:nvPicPr>
                          <p:cNvPr id="21536" name="Object 63">
                            <a:extLst>
                              <a:ext uri="{FF2B5EF4-FFF2-40B4-BE49-F238E27FC236}">
                                <a16:creationId xmlns:a16="http://schemas.microsoft.com/office/drawing/2014/main" id="{AA075137-3197-F942-BA31-20ECC80FF3A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80" y="2052"/>
                            <a:ext cx="128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537" name="Line 64">
                <a:extLst>
                  <a:ext uri="{FF2B5EF4-FFF2-40B4-BE49-F238E27FC236}">
                    <a16:creationId xmlns:a16="http://schemas.microsoft.com/office/drawing/2014/main" id="{BD66032D-75D6-CA47-B781-F3F5BA87EF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0" y="2016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255" name="Group 71">
            <a:extLst>
              <a:ext uri="{FF2B5EF4-FFF2-40B4-BE49-F238E27FC236}">
                <a16:creationId xmlns:a16="http://schemas.microsoft.com/office/drawing/2014/main" id="{64FF5A2F-8011-E844-AB8B-837D12D86ED2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3810001"/>
            <a:ext cx="242888" cy="282575"/>
            <a:chOff x="4812" y="2400"/>
            <a:chExt cx="153" cy="178"/>
          </a:xfrm>
        </p:grpSpPr>
        <p:graphicFrame>
          <p:nvGraphicFramePr>
            <p:cNvPr id="21530" name="Object 20">
              <a:extLst>
                <a:ext uri="{FF2B5EF4-FFF2-40B4-BE49-F238E27FC236}">
                  <a16:creationId xmlns:a16="http://schemas.microsoft.com/office/drawing/2014/main" id="{C7A91185-FD08-7746-945B-A9AF5ADD11B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12" y="242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55" name="Equation" r:id="rId30" imgW="5270500" imgH="5562600" progId="Equation.3">
                    <p:embed/>
                  </p:oleObj>
                </mc:Choice>
                <mc:Fallback>
                  <p:oleObj name="Equation" r:id="rId30" imgW="5270500" imgH="5562600" progId="Equation.3">
                    <p:embed/>
                    <p:pic>
                      <p:nvPicPr>
                        <p:cNvPr id="21530" name="Object 20">
                          <a:extLst>
                            <a:ext uri="{FF2B5EF4-FFF2-40B4-BE49-F238E27FC236}">
                              <a16:creationId xmlns:a16="http://schemas.microsoft.com/office/drawing/2014/main" id="{C7A91185-FD08-7746-945B-A9AF5ADD11B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2" y="242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31" name="Line 67">
              <a:extLst>
                <a:ext uri="{FF2B5EF4-FFF2-40B4-BE49-F238E27FC236}">
                  <a16:creationId xmlns:a16="http://schemas.microsoft.com/office/drawing/2014/main" id="{05B7A4D7-2F25-3945-B254-752AAA42DF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1" y="240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3256" name="Group 72">
            <a:extLst>
              <a:ext uri="{FF2B5EF4-FFF2-40B4-BE49-F238E27FC236}">
                <a16:creationId xmlns:a16="http://schemas.microsoft.com/office/drawing/2014/main" id="{600DAEB5-FDF0-7D47-B388-5462A5953A4E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4724400"/>
            <a:ext cx="228600" cy="406400"/>
            <a:chOff x="4368" y="2976"/>
            <a:chExt cx="144" cy="256"/>
          </a:xfrm>
        </p:grpSpPr>
        <p:graphicFrame>
          <p:nvGraphicFramePr>
            <p:cNvPr id="21528" name="Object 21">
              <a:extLst>
                <a:ext uri="{FF2B5EF4-FFF2-40B4-BE49-F238E27FC236}">
                  <a16:creationId xmlns:a16="http://schemas.microsoft.com/office/drawing/2014/main" id="{CFE5465D-2564-6E4E-A4B0-F5F43AA8DA6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8" y="3024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56" name="Equation" r:id="rId31" imgW="4978400" imgH="7607300" progId="Equation.3">
                    <p:embed/>
                  </p:oleObj>
                </mc:Choice>
                <mc:Fallback>
                  <p:oleObj name="Equation" r:id="rId31" imgW="4978400" imgH="7607300" progId="Equation.3">
                    <p:embed/>
                    <p:pic>
                      <p:nvPicPr>
                        <p:cNvPr id="21528" name="Object 21">
                          <a:extLst>
                            <a:ext uri="{FF2B5EF4-FFF2-40B4-BE49-F238E27FC236}">
                              <a16:creationId xmlns:a16="http://schemas.microsoft.com/office/drawing/2014/main" id="{CFE5465D-2564-6E4E-A4B0-F5F43AA8DA6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024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29" name="Line 68">
              <a:extLst>
                <a:ext uri="{FF2B5EF4-FFF2-40B4-BE49-F238E27FC236}">
                  <a16:creationId xmlns:a16="http://schemas.microsoft.com/office/drawing/2014/main" id="{3A56C807-8FBC-014A-AD7E-C4925A504B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297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3257" name="Group 73">
            <a:extLst>
              <a:ext uri="{FF2B5EF4-FFF2-40B4-BE49-F238E27FC236}">
                <a16:creationId xmlns:a16="http://schemas.microsoft.com/office/drawing/2014/main" id="{B5005C87-3418-DF40-8082-0AC748EF3F61}"/>
              </a:ext>
            </a:extLst>
          </p:cNvPr>
          <p:cNvGrpSpPr>
            <a:grpSpLocks/>
          </p:cNvGrpSpPr>
          <p:nvPr/>
        </p:nvGrpSpPr>
        <p:grpSpPr bwMode="auto">
          <a:xfrm>
            <a:off x="8839200" y="4953000"/>
            <a:ext cx="228600" cy="304800"/>
            <a:chOff x="5184" y="3072"/>
            <a:chExt cx="144" cy="192"/>
          </a:xfrm>
        </p:grpSpPr>
        <p:graphicFrame>
          <p:nvGraphicFramePr>
            <p:cNvPr id="21526" name="Object 22">
              <a:extLst>
                <a:ext uri="{FF2B5EF4-FFF2-40B4-BE49-F238E27FC236}">
                  <a16:creationId xmlns:a16="http://schemas.microsoft.com/office/drawing/2014/main" id="{4CF3A5A4-9471-8D41-AACE-3DC5A5A0E0D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00" y="3112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57" name="Equation" r:id="rId32" imgW="4686300" imgH="5562600" progId="Equation.3">
                    <p:embed/>
                  </p:oleObj>
                </mc:Choice>
                <mc:Fallback>
                  <p:oleObj name="Equation" r:id="rId32" imgW="4686300" imgH="5562600" progId="Equation.3">
                    <p:embed/>
                    <p:pic>
                      <p:nvPicPr>
                        <p:cNvPr id="21526" name="Object 22">
                          <a:extLst>
                            <a:ext uri="{FF2B5EF4-FFF2-40B4-BE49-F238E27FC236}">
                              <a16:creationId xmlns:a16="http://schemas.microsoft.com/office/drawing/2014/main" id="{4CF3A5A4-9471-8D41-AACE-3DC5A5A0E0D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0" y="3112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27" name="Line 69">
              <a:extLst>
                <a:ext uri="{FF2B5EF4-FFF2-40B4-BE49-F238E27FC236}">
                  <a16:creationId xmlns:a16="http://schemas.microsoft.com/office/drawing/2014/main" id="{FDEA1453-545E-6E45-83CC-CE235A324A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4" y="307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93260" name="Arc 76">
            <a:extLst>
              <a:ext uri="{FF2B5EF4-FFF2-40B4-BE49-F238E27FC236}">
                <a16:creationId xmlns:a16="http://schemas.microsoft.com/office/drawing/2014/main" id="{8A66AAEC-7F86-C749-ACB4-57C565D9CDBC}"/>
              </a:ext>
            </a:extLst>
          </p:cNvPr>
          <p:cNvSpPr>
            <a:spLocks/>
          </p:cNvSpPr>
          <p:nvPr/>
        </p:nvSpPr>
        <p:spPr bwMode="auto">
          <a:xfrm>
            <a:off x="8289926" y="3960813"/>
            <a:ext cx="777875" cy="812800"/>
          </a:xfrm>
          <a:custGeom>
            <a:avLst/>
            <a:gdLst>
              <a:gd name="T0" fmla="*/ 199907 w 21600"/>
              <a:gd name="T1" fmla="*/ 0 h 22591"/>
              <a:gd name="T2" fmla="*/ 775426 w 21600"/>
              <a:gd name="T3" fmla="*/ 812800 h 22591"/>
              <a:gd name="T4" fmla="*/ 0 w 21600"/>
              <a:gd name="T5" fmla="*/ 751060 h 2259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2591" fill="none" extrusionOk="0">
                <a:moveTo>
                  <a:pt x="5550" y="0"/>
                </a:moveTo>
                <a:cubicBezTo>
                  <a:pt x="15013" y="2516"/>
                  <a:pt x="21600" y="11083"/>
                  <a:pt x="21600" y="20875"/>
                </a:cubicBezTo>
                <a:cubicBezTo>
                  <a:pt x="21600" y="21447"/>
                  <a:pt x="21577" y="22020"/>
                  <a:pt x="21531" y="22590"/>
                </a:cubicBezTo>
              </a:path>
              <a:path w="21600" h="22591" stroke="0" extrusionOk="0">
                <a:moveTo>
                  <a:pt x="5550" y="0"/>
                </a:moveTo>
                <a:cubicBezTo>
                  <a:pt x="15013" y="2516"/>
                  <a:pt x="21600" y="11083"/>
                  <a:pt x="21600" y="20875"/>
                </a:cubicBezTo>
                <a:cubicBezTo>
                  <a:pt x="21600" y="21447"/>
                  <a:pt x="21577" y="22020"/>
                  <a:pt x="21531" y="22590"/>
                </a:cubicBezTo>
                <a:lnTo>
                  <a:pt x="0" y="20875"/>
                </a:lnTo>
                <a:lnTo>
                  <a:pt x="5550" y="0"/>
                </a:lnTo>
                <a:close/>
              </a:path>
            </a:pathLst>
          </a:custGeom>
          <a:noFill/>
          <a:ln w="19050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3258" name="Arc 74">
            <a:extLst>
              <a:ext uri="{FF2B5EF4-FFF2-40B4-BE49-F238E27FC236}">
                <a16:creationId xmlns:a16="http://schemas.microsoft.com/office/drawing/2014/main" id="{26F10C2B-2949-6745-93C0-1220740EAAF7}"/>
              </a:ext>
            </a:extLst>
          </p:cNvPr>
          <p:cNvSpPr>
            <a:spLocks/>
          </p:cNvSpPr>
          <p:nvPr/>
        </p:nvSpPr>
        <p:spPr bwMode="auto">
          <a:xfrm>
            <a:off x="7539038" y="3962401"/>
            <a:ext cx="760412" cy="752475"/>
          </a:xfrm>
          <a:custGeom>
            <a:avLst/>
            <a:gdLst>
              <a:gd name="T0" fmla="*/ 0 w 21118"/>
              <a:gd name="T1" fmla="*/ 589174 h 20906"/>
              <a:gd name="T2" fmla="*/ 564818 w 21118"/>
              <a:gd name="T3" fmla="*/ 0 h 20906"/>
              <a:gd name="T4" fmla="*/ 760412 w 21118"/>
              <a:gd name="T5" fmla="*/ 752475 h 2090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118" h="20906" fill="none" extrusionOk="0">
                <a:moveTo>
                  <a:pt x="-1" y="16368"/>
                </a:moveTo>
                <a:cubicBezTo>
                  <a:pt x="1714" y="8386"/>
                  <a:pt x="7783" y="2053"/>
                  <a:pt x="15686" y="0"/>
                </a:cubicBezTo>
              </a:path>
              <a:path w="21118" h="20906" stroke="0" extrusionOk="0">
                <a:moveTo>
                  <a:pt x="-1" y="16368"/>
                </a:moveTo>
                <a:cubicBezTo>
                  <a:pt x="1714" y="8386"/>
                  <a:pt x="7783" y="2053"/>
                  <a:pt x="15686" y="0"/>
                </a:cubicBezTo>
                <a:lnTo>
                  <a:pt x="21118" y="20906"/>
                </a:lnTo>
                <a:lnTo>
                  <a:pt x="-1" y="16368"/>
                </a:lnTo>
                <a:close/>
              </a:path>
            </a:pathLst>
          </a:custGeom>
          <a:noFill/>
          <a:ln w="19050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3259" name="Arc 75">
            <a:extLst>
              <a:ext uri="{FF2B5EF4-FFF2-40B4-BE49-F238E27FC236}">
                <a16:creationId xmlns:a16="http://schemas.microsoft.com/office/drawing/2014/main" id="{2A576BA2-D60E-8145-9C29-E4E3ACDEC2F3}"/>
              </a:ext>
            </a:extLst>
          </p:cNvPr>
          <p:cNvSpPr>
            <a:spLocks/>
          </p:cNvSpPr>
          <p:nvPr/>
        </p:nvSpPr>
        <p:spPr bwMode="auto">
          <a:xfrm>
            <a:off x="7678738" y="4710114"/>
            <a:ext cx="1149350" cy="776287"/>
          </a:xfrm>
          <a:custGeom>
            <a:avLst/>
            <a:gdLst>
              <a:gd name="T0" fmla="*/ 1149350 w 31951"/>
              <a:gd name="T1" fmla="*/ 570787 h 21600"/>
              <a:gd name="T2" fmla="*/ 0 w 31951"/>
              <a:gd name="T3" fmla="*/ 464227 h 21600"/>
              <a:gd name="T4" fmla="*/ 622752 w 31951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1951" h="21600" fill="none" extrusionOk="0">
                <a:moveTo>
                  <a:pt x="31951" y="15882"/>
                </a:moveTo>
                <a:cubicBezTo>
                  <a:pt x="27962" y="19558"/>
                  <a:pt x="22736" y="21600"/>
                  <a:pt x="17312" y="21600"/>
                </a:cubicBezTo>
                <a:cubicBezTo>
                  <a:pt x="10494" y="21600"/>
                  <a:pt x="4076" y="18381"/>
                  <a:pt x="-1" y="12917"/>
                </a:cubicBezTo>
              </a:path>
              <a:path w="31951" h="21600" stroke="0" extrusionOk="0">
                <a:moveTo>
                  <a:pt x="31951" y="15882"/>
                </a:moveTo>
                <a:cubicBezTo>
                  <a:pt x="27962" y="19558"/>
                  <a:pt x="22736" y="21600"/>
                  <a:pt x="17312" y="21600"/>
                </a:cubicBezTo>
                <a:cubicBezTo>
                  <a:pt x="10494" y="21600"/>
                  <a:pt x="4076" y="18381"/>
                  <a:pt x="-1" y="12917"/>
                </a:cubicBezTo>
                <a:lnTo>
                  <a:pt x="17312" y="0"/>
                </a:lnTo>
                <a:lnTo>
                  <a:pt x="31951" y="15882"/>
                </a:lnTo>
                <a:close/>
              </a:path>
            </a:pathLst>
          </a:custGeom>
          <a:noFill/>
          <a:ln w="19050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784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3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3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3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3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3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3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8" grpId="0" autoUpdateAnimBg="0"/>
      <p:bldP spid="93190" grpId="0" autoUpdateAnimBg="0"/>
      <p:bldP spid="93192" grpId="0" autoUpdateAnimBg="0"/>
      <p:bldP spid="93210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0513C81-A3E9-6544-B216-6F9A9879F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41910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已知一四面体的顶点</a:t>
            </a:r>
          </a:p>
        </p:txBody>
      </p:sp>
      <p:graphicFrame>
        <p:nvGraphicFramePr>
          <p:cNvPr id="22531" name="Object 3">
            <a:extLst>
              <a:ext uri="{FF2B5EF4-FFF2-40B4-BE49-F238E27FC236}">
                <a16:creationId xmlns:a16="http://schemas.microsoft.com/office/drawing/2014/main" id="{A59A1B5C-C7A3-5449-ACFF-EBE01D636C5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61100" y="548680"/>
          <a:ext cx="2146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6" name="Equation" r:id="rId3" imgW="49441100" imgH="10236200" progId="Equation.3">
                  <p:embed/>
                </p:oleObj>
              </mc:Choice>
              <mc:Fallback>
                <p:oleObj name="Equation" r:id="rId3" imgW="49441100" imgH="10236200" progId="Equation.3">
                  <p:embed/>
                  <p:pic>
                    <p:nvPicPr>
                      <p:cNvPr id="22531" name="Object 3">
                        <a:extLst>
                          <a:ext uri="{FF2B5EF4-FFF2-40B4-BE49-F238E27FC236}">
                            <a16:creationId xmlns:a16="http://schemas.microsoft.com/office/drawing/2014/main" id="{A59A1B5C-C7A3-5449-ACFF-EBE01D636C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100" y="548680"/>
                        <a:ext cx="2146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4">
            <a:extLst>
              <a:ext uri="{FF2B5EF4-FFF2-40B4-BE49-F238E27FC236}">
                <a16:creationId xmlns:a16="http://schemas.microsoft.com/office/drawing/2014/main" id="{4B48EA7B-6E44-8C45-9CAA-9F2CBC80DCA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83600" y="599480"/>
          <a:ext cx="1651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7" name="Equation" r:id="rId5" imgW="38036500" imgH="9359900" progId="Equation.3">
                  <p:embed/>
                </p:oleObj>
              </mc:Choice>
              <mc:Fallback>
                <p:oleObj name="Equation" r:id="rId5" imgW="38036500" imgH="9359900" progId="Equation.3">
                  <p:embed/>
                  <p:pic>
                    <p:nvPicPr>
                      <p:cNvPr id="22532" name="Object 4">
                        <a:extLst>
                          <a:ext uri="{FF2B5EF4-FFF2-40B4-BE49-F238E27FC236}">
                            <a16:creationId xmlns:a16="http://schemas.microsoft.com/office/drawing/2014/main" id="{4B48EA7B-6E44-8C45-9CAA-9F2CBC80DC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599480"/>
                        <a:ext cx="1651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Text Box 5">
            <a:extLst>
              <a:ext uri="{FF2B5EF4-FFF2-40B4-BE49-F238E27FC236}">
                <a16:creationId xmlns:a16="http://schemas.microsoft.com/office/drawing/2014/main" id="{EE547B35-AF9E-4142-AFBE-6326127E7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157288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4 ) , </a:t>
            </a:r>
            <a:r>
              <a:rPr lang="zh-CN" altLang="en-US">
                <a:solidFill>
                  <a:srgbClr val="000000"/>
                </a:solidFill>
              </a:rPr>
              <a:t>求该四面体体积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graphicFrame>
        <p:nvGraphicFramePr>
          <p:cNvPr id="121862" name="Object 6">
            <a:extLst>
              <a:ext uri="{FF2B5EF4-FFF2-40B4-BE49-F238E27FC236}">
                <a16:creationId xmlns:a16="http://schemas.microsoft.com/office/drawing/2014/main" id="{D99C8CF6-1CB8-5241-B0DF-149D98A554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21600" y="4051300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8" name="Equation" r:id="rId7" imgW="8191500" imgH="10236200" progId="Equation.3">
                  <p:embed/>
                </p:oleObj>
              </mc:Choice>
              <mc:Fallback>
                <p:oleObj name="Equation" r:id="rId7" imgW="8191500" imgH="10236200" progId="Equation.3">
                  <p:embed/>
                  <p:pic>
                    <p:nvPicPr>
                      <p:cNvPr id="121862" name="Object 6">
                        <a:extLst>
                          <a:ext uri="{FF2B5EF4-FFF2-40B4-BE49-F238E27FC236}">
                            <a16:creationId xmlns:a16="http://schemas.microsoft.com/office/drawing/2014/main" id="{D99C8CF6-1CB8-5241-B0DF-149D98A554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4051300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3" name="Object 7">
            <a:extLst>
              <a:ext uri="{FF2B5EF4-FFF2-40B4-BE49-F238E27FC236}">
                <a16:creationId xmlns:a16="http://schemas.microsoft.com/office/drawing/2014/main" id="{306AC9F1-B727-0D44-80AB-21607F70E6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86800" y="4413250"/>
          <a:ext cx="39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9" name="Equation" r:id="rId9" imgW="9067800" imgH="10236200" progId="Equation.3">
                  <p:embed/>
                </p:oleObj>
              </mc:Choice>
              <mc:Fallback>
                <p:oleObj name="Equation" r:id="rId9" imgW="9067800" imgH="10236200" progId="Equation.3">
                  <p:embed/>
                  <p:pic>
                    <p:nvPicPr>
                      <p:cNvPr id="121863" name="Object 7">
                        <a:extLst>
                          <a:ext uri="{FF2B5EF4-FFF2-40B4-BE49-F238E27FC236}">
                            <a16:creationId xmlns:a16="http://schemas.microsoft.com/office/drawing/2014/main" id="{306AC9F1-B727-0D44-80AB-21607F70E6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4413250"/>
                        <a:ext cx="39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4" name="Object 8">
            <a:extLst>
              <a:ext uri="{FF2B5EF4-FFF2-40B4-BE49-F238E27FC236}">
                <a16:creationId xmlns:a16="http://schemas.microsoft.com/office/drawing/2014/main" id="{9364F95A-4BE2-324E-B4C8-27B11B010C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96400" y="3517900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0" name="Equation" r:id="rId11" imgW="8775700" imgH="10236200" progId="Equation.3">
                  <p:embed/>
                </p:oleObj>
              </mc:Choice>
              <mc:Fallback>
                <p:oleObj name="Equation" r:id="rId11" imgW="8775700" imgH="10236200" progId="Equation.3">
                  <p:embed/>
                  <p:pic>
                    <p:nvPicPr>
                      <p:cNvPr id="121864" name="Object 8">
                        <a:extLst>
                          <a:ext uri="{FF2B5EF4-FFF2-40B4-BE49-F238E27FC236}">
                            <a16:creationId xmlns:a16="http://schemas.microsoft.com/office/drawing/2014/main" id="{9364F95A-4BE2-324E-B4C8-27B11B010C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400" y="3517900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5" name="Object 9">
            <a:extLst>
              <a:ext uri="{FF2B5EF4-FFF2-40B4-BE49-F238E27FC236}">
                <a16:creationId xmlns:a16="http://schemas.microsoft.com/office/drawing/2014/main" id="{38DD1F87-3C34-7F40-912C-E78896B37D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35900" y="2667000"/>
          <a:ext cx="39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1" name="Equation" r:id="rId13" imgW="9067800" imgH="10236200" progId="Equation.3">
                  <p:embed/>
                </p:oleObj>
              </mc:Choice>
              <mc:Fallback>
                <p:oleObj name="Equation" r:id="rId13" imgW="9067800" imgH="10236200" progId="Equation.3">
                  <p:embed/>
                  <p:pic>
                    <p:nvPicPr>
                      <p:cNvPr id="121865" name="Object 9">
                        <a:extLst>
                          <a:ext uri="{FF2B5EF4-FFF2-40B4-BE49-F238E27FC236}">
                            <a16:creationId xmlns:a16="http://schemas.microsoft.com/office/drawing/2014/main" id="{38DD1F87-3C34-7F40-912C-E78896B37D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5900" y="2667000"/>
                        <a:ext cx="39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66" name="Text Box 10">
            <a:extLst>
              <a:ext uri="{FF2B5EF4-FFF2-40B4-BE49-F238E27FC236}">
                <a16:creationId xmlns:a16="http://schemas.microsoft.com/office/drawing/2014/main" id="{748977D9-26C0-584E-9384-7B1E4E26D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1" y="1828801"/>
            <a:ext cx="5527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已知四面体的体积等于以向量</a:t>
            </a:r>
          </a:p>
        </p:txBody>
      </p:sp>
      <p:sp>
        <p:nvSpPr>
          <p:cNvPr id="121867" name="Text Box 11">
            <a:extLst>
              <a:ext uri="{FF2B5EF4-FFF2-40B4-BE49-F238E27FC236}">
                <a16:creationId xmlns:a16="http://schemas.microsoft.com/office/drawing/2014/main" id="{8383EA53-D044-324D-9937-4B16B685C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514601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为棱的平行六面体体积的</a:t>
            </a:r>
          </a:p>
        </p:txBody>
      </p:sp>
      <p:graphicFrame>
        <p:nvGraphicFramePr>
          <p:cNvPr id="121868" name="Object 12">
            <a:extLst>
              <a:ext uri="{FF2B5EF4-FFF2-40B4-BE49-F238E27FC236}">
                <a16:creationId xmlns:a16="http://schemas.microsoft.com/office/drawing/2014/main" id="{8A5385AF-1FEE-3F4A-B782-F87FF57C4D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16600" y="2362200"/>
          <a:ext cx="35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2" name="Equation" r:id="rId15" imgW="8191500" imgH="19596100" progId="Equation.3">
                  <p:embed/>
                </p:oleObj>
              </mc:Choice>
              <mc:Fallback>
                <p:oleObj name="Equation" r:id="rId15" imgW="8191500" imgH="19596100" progId="Equation.3">
                  <p:embed/>
                  <p:pic>
                    <p:nvPicPr>
                      <p:cNvPr id="121868" name="Object 12">
                        <a:extLst>
                          <a:ext uri="{FF2B5EF4-FFF2-40B4-BE49-F238E27FC236}">
                            <a16:creationId xmlns:a16="http://schemas.microsoft.com/office/drawing/2014/main" id="{8A5385AF-1FEE-3F4A-B782-F87FF57C4D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6600" y="2362200"/>
                        <a:ext cx="35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69" name="Text Box 13">
            <a:extLst>
              <a:ext uri="{FF2B5EF4-FFF2-40B4-BE49-F238E27FC236}">
                <a16:creationId xmlns:a16="http://schemas.microsoft.com/office/drawing/2014/main" id="{CCBB66DA-D912-4D49-A809-16AE26BD0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5146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121870" name="Object 14">
            <a:extLst>
              <a:ext uri="{FF2B5EF4-FFF2-40B4-BE49-F238E27FC236}">
                <a16:creationId xmlns:a16="http://schemas.microsoft.com/office/drawing/2014/main" id="{C5D6D46C-C635-434F-B6EB-DF8718C951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3200400"/>
          <a:ext cx="39624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3" name="Equation" r:id="rId17" imgW="91287600" imgH="22529800" progId="Equation.3">
                  <p:embed/>
                </p:oleObj>
              </mc:Choice>
              <mc:Fallback>
                <p:oleObj name="Equation" r:id="rId17" imgW="91287600" imgH="22529800" progId="Equation.3">
                  <p:embed/>
                  <p:pic>
                    <p:nvPicPr>
                      <p:cNvPr id="121870" name="Object 14">
                        <a:extLst>
                          <a:ext uri="{FF2B5EF4-FFF2-40B4-BE49-F238E27FC236}">
                            <a16:creationId xmlns:a16="http://schemas.microsoft.com/office/drawing/2014/main" id="{C5D6D46C-C635-434F-B6EB-DF8718C951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200400"/>
                        <a:ext cx="39624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1871" name="Group 15">
            <a:extLst>
              <a:ext uri="{FF2B5EF4-FFF2-40B4-BE49-F238E27FC236}">
                <a16:creationId xmlns:a16="http://schemas.microsoft.com/office/drawing/2014/main" id="{1103043D-E3EF-E34F-9D02-940B52E6391C}"/>
              </a:ext>
            </a:extLst>
          </p:cNvPr>
          <p:cNvGrpSpPr>
            <a:grpSpLocks/>
          </p:cNvGrpSpPr>
          <p:nvPr/>
        </p:nvGrpSpPr>
        <p:grpSpPr bwMode="auto">
          <a:xfrm>
            <a:off x="7926388" y="3033714"/>
            <a:ext cx="1244600" cy="1419225"/>
            <a:chOff x="3648" y="1831"/>
            <a:chExt cx="1152" cy="1315"/>
          </a:xfrm>
        </p:grpSpPr>
        <p:sp>
          <p:nvSpPr>
            <p:cNvPr id="22582" name="Freeform 16">
              <a:extLst>
                <a:ext uri="{FF2B5EF4-FFF2-40B4-BE49-F238E27FC236}">
                  <a16:creationId xmlns:a16="http://schemas.microsoft.com/office/drawing/2014/main" id="{BE0B97D9-48F3-504A-A75C-C362D6E0E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" y="1831"/>
              <a:ext cx="850" cy="1315"/>
            </a:xfrm>
            <a:custGeom>
              <a:avLst/>
              <a:gdLst>
                <a:gd name="T0" fmla="*/ 283 w 864"/>
                <a:gd name="T1" fmla="*/ 0 h 1344"/>
                <a:gd name="T2" fmla="*/ 0 w 864"/>
                <a:gd name="T3" fmla="*/ 892 h 1344"/>
                <a:gd name="T4" fmla="*/ 850 w 864"/>
                <a:gd name="T5" fmla="*/ 1315 h 1344"/>
                <a:gd name="T6" fmla="*/ 283 w 864"/>
                <a:gd name="T7" fmla="*/ 0 h 134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64" h="1344">
                  <a:moveTo>
                    <a:pt x="288" y="0"/>
                  </a:moveTo>
                  <a:lnTo>
                    <a:pt x="0" y="912"/>
                  </a:lnTo>
                  <a:lnTo>
                    <a:pt x="864" y="1344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0099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83" name="Freeform 17">
              <a:extLst>
                <a:ext uri="{FF2B5EF4-FFF2-40B4-BE49-F238E27FC236}">
                  <a16:creationId xmlns:a16="http://schemas.microsoft.com/office/drawing/2014/main" id="{11389322-EA54-C24B-8803-64AC2A34C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1831"/>
              <a:ext cx="864" cy="1296"/>
            </a:xfrm>
            <a:custGeom>
              <a:avLst/>
              <a:gdLst>
                <a:gd name="T0" fmla="*/ 0 w 864"/>
                <a:gd name="T1" fmla="*/ 0 h 1296"/>
                <a:gd name="T2" fmla="*/ 864 w 864"/>
                <a:gd name="T3" fmla="*/ 720 h 1296"/>
                <a:gd name="T4" fmla="*/ 528 w 864"/>
                <a:gd name="T5" fmla="*/ 1296 h 1296"/>
                <a:gd name="T6" fmla="*/ 0 w 864"/>
                <a:gd name="T7" fmla="*/ 0 h 12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64" h="1296">
                  <a:moveTo>
                    <a:pt x="0" y="0"/>
                  </a:moveTo>
                  <a:lnTo>
                    <a:pt x="864" y="720"/>
                  </a:lnTo>
                  <a:lnTo>
                    <a:pt x="528" y="1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84" name="Line 18">
              <a:extLst>
                <a:ext uri="{FF2B5EF4-FFF2-40B4-BE49-F238E27FC236}">
                  <a16:creationId xmlns:a16="http://schemas.microsoft.com/office/drawing/2014/main" id="{7EB55DDC-616B-394F-AF81-318D2D7E03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48" y="1831"/>
              <a:ext cx="288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85" name="Line 19">
              <a:extLst>
                <a:ext uri="{FF2B5EF4-FFF2-40B4-BE49-F238E27FC236}">
                  <a16:creationId xmlns:a16="http://schemas.microsoft.com/office/drawing/2014/main" id="{24D0A55A-C608-EB4A-938A-E5E96718F3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1831"/>
              <a:ext cx="528" cy="1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86" name="Line 20">
              <a:extLst>
                <a:ext uri="{FF2B5EF4-FFF2-40B4-BE49-F238E27FC236}">
                  <a16:creationId xmlns:a16="http://schemas.microsoft.com/office/drawing/2014/main" id="{1231AA8A-0930-0445-BAAA-9958DF034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1831"/>
              <a:ext cx="864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87" name="Line 21">
              <a:extLst>
                <a:ext uri="{FF2B5EF4-FFF2-40B4-BE49-F238E27FC236}">
                  <a16:creationId xmlns:a16="http://schemas.microsoft.com/office/drawing/2014/main" id="{71AD9974-B24A-CD4C-86A8-8D59F8C623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48" y="2551"/>
              <a:ext cx="115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88" name="Line 22">
              <a:extLst>
                <a:ext uri="{FF2B5EF4-FFF2-40B4-BE49-F238E27FC236}">
                  <a16:creationId xmlns:a16="http://schemas.microsoft.com/office/drawing/2014/main" id="{AFC49D08-57C7-5D4E-9C0E-386526EF04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2743"/>
              <a:ext cx="81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89" name="Line 23">
              <a:extLst>
                <a:ext uri="{FF2B5EF4-FFF2-40B4-BE49-F238E27FC236}">
                  <a16:creationId xmlns:a16="http://schemas.microsoft.com/office/drawing/2014/main" id="{65CB703B-9A1D-B94D-87CB-D0001E5B41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4" y="2551"/>
              <a:ext cx="33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1880" name="Group 24">
            <a:extLst>
              <a:ext uri="{FF2B5EF4-FFF2-40B4-BE49-F238E27FC236}">
                <a16:creationId xmlns:a16="http://schemas.microsoft.com/office/drawing/2014/main" id="{DBD8099E-C9AD-3F46-A80C-7DDA9CD410BE}"/>
              </a:ext>
            </a:extLst>
          </p:cNvPr>
          <p:cNvGrpSpPr>
            <a:grpSpLocks/>
          </p:cNvGrpSpPr>
          <p:nvPr/>
        </p:nvGrpSpPr>
        <p:grpSpPr bwMode="auto">
          <a:xfrm>
            <a:off x="8237538" y="2819401"/>
            <a:ext cx="2125662" cy="1604963"/>
            <a:chOff x="3936" y="1632"/>
            <a:chExt cx="1968" cy="1488"/>
          </a:xfrm>
        </p:grpSpPr>
        <p:sp>
          <p:nvSpPr>
            <p:cNvPr id="22573" name="Line 25">
              <a:extLst>
                <a:ext uri="{FF2B5EF4-FFF2-40B4-BE49-F238E27FC236}">
                  <a16:creationId xmlns:a16="http://schemas.microsoft.com/office/drawing/2014/main" id="{A105A196-3E28-F543-99CE-67F54021CD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4" y="2928"/>
              <a:ext cx="1152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74" name="Line 26">
              <a:extLst>
                <a:ext uri="{FF2B5EF4-FFF2-40B4-BE49-F238E27FC236}">
                  <a16:creationId xmlns:a16="http://schemas.microsoft.com/office/drawing/2014/main" id="{2B1F52FA-AA0F-1448-AA49-1FD4AB5024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1824"/>
              <a:ext cx="816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75" name="Line 27">
              <a:extLst>
                <a:ext uri="{FF2B5EF4-FFF2-40B4-BE49-F238E27FC236}">
                  <a16:creationId xmlns:a16="http://schemas.microsoft.com/office/drawing/2014/main" id="{134D1167-C298-E74E-B53B-F6CDC383CB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2544"/>
              <a:ext cx="816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76" name="Line 28">
              <a:extLst>
                <a:ext uri="{FF2B5EF4-FFF2-40B4-BE49-F238E27FC236}">
                  <a16:creationId xmlns:a16="http://schemas.microsoft.com/office/drawing/2014/main" id="{4B8865CC-CB14-AE47-AA77-6484651114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64" y="2208"/>
              <a:ext cx="288" cy="91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77" name="Line 29">
              <a:extLst>
                <a:ext uri="{FF2B5EF4-FFF2-40B4-BE49-F238E27FC236}">
                  <a16:creationId xmlns:a16="http://schemas.microsoft.com/office/drawing/2014/main" id="{805BCBF7-000F-FC47-AEC4-CCA427B4FC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16" y="2016"/>
              <a:ext cx="288" cy="91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78" name="Line 30">
              <a:extLst>
                <a:ext uri="{FF2B5EF4-FFF2-40B4-BE49-F238E27FC236}">
                  <a16:creationId xmlns:a16="http://schemas.microsoft.com/office/drawing/2014/main" id="{3E8F3D45-574A-5349-B222-928DD7D89A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36" y="1632"/>
              <a:ext cx="1152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79" name="Line 31">
              <a:extLst>
                <a:ext uri="{FF2B5EF4-FFF2-40B4-BE49-F238E27FC236}">
                  <a16:creationId xmlns:a16="http://schemas.microsoft.com/office/drawing/2014/main" id="{22A55E21-089F-C84C-B483-EFC725A82D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52" y="2016"/>
              <a:ext cx="1152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80" name="Line 32">
              <a:extLst>
                <a:ext uri="{FF2B5EF4-FFF2-40B4-BE49-F238E27FC236}">
                  <a16:creationId xmlns:a16="http://schemas.microsoft.com/office/drawing/2014/main" id="{E4CCD29B-002D-5949-94E1-A196892A75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88" y="1632"/>
              <a:ext cx="816" cy="38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81" name="Line 33">
              <a:extLst>
                <a:ext uri="{FF2B5EF4-FFF2-40B4-BE49-F238E27FC236}">
                  <a16:creationId xmlns:a16="http://schemas.microsoft.com/office/drawing/2014/main" id="{20216DB3-B9D8-4545-A719-48BE5FF186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00" y="1632"/>
              <a:ext cx="288" cy="91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1890" name="Group 34">
            <a:extLst>
              <a:ext uri="{FF2B5EF4-FFF2-40B4-BE49-F238E27FC236}">
                <a16:creationId xmlns:a16="http://schemas.microsoft.com/office/drawing/2014/main" id="{4663D12B-1FDA-E945-ABCA-4BD5D9F5922D}"/>
              </a:ext>
            </a:extLst>
          </p:cNvPr>
          <p:cNvGrpSpPr>
            <a:grpSpLocks/>
          </p:cNvGrpSpPr>
          <p:nvPr/>
        </p:nvGrpSpPr>
        <p:grpSpPr bwMode="auto">
          <a:xfrm>
            <a:off x="7926388" y="3027363"/>
            <a:ext cx="1244600" cy="1397000"/>
            <a:chOff x="3648" y="1824"/>
            <a:chExt cx="1152" cy="1296"/>
          </a:xfrm>
        </p:grpSpPr>
        <p:sp>
          <p:nvSpPr>
            <p:cNvPr id="22570" name="Line 35">
              <a:extLst>
                <a:ext uri="{FF2B5EF4-FFF2-40B4-BE49-F238E27FC236}">
                  <a16:creationId xmlns:a16="http://schemas.microsoft.com/office/drawing/2014/main" id="{F3442B8E-70D7-2147-8EB8-DB344CA976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48" y="2544"/>
              <a:ext cx="1152" cy="192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71" name="Line 36">
              <a:extLst>
                <a:ext uri="{FF2B5EF4-FFF2-40B4-BE49-F238E27FC236}">
                  <a16:creationId xmlns:a16="http://schemas.microsoft.com/office/drawing/2014/main" id="{ABA63BED-2A1D-4F4D-8683-3211CF8468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2736"/>
              <a:ext cx="816" cy="384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72" name="Line 37">
              <a:extLst>
                <a:ext uri="{FF2B5EF4-FFF2-40B4-BE49-F238E27FC236}">
                  <a16:creationId xmlns:a16="http://schemas.microsoft.com/office/drawing/2014/main" id="{D1D4E4D4-5FD1-314E-8AD1-D77940788E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48" y="1824"/>
              <a:ext cx="288" cy="912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21894" name="Object 38">
            <a:extLst>
              <a:ext uri="{FF2B5EF4-FFF2-40B4-BE49-F238E27FC236}">
                <a16:creationId xmlns:a16="http://schemas.microsoft.com/office/drawing/2014/main" id="{34E8BE3F-B559-CD4E-BD68-3CFB1720EC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8600" y="4406900"/>
          <a:ext cx="46228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4" name="Equation" r:id="rId19" imgW="106502200" imgH="34518600" progId="Equation.3">
                  <p:embed/>
                </p:oleObj>
              </mc:Choice>
              <mc:Fallback>
                <p:oleObj name="Equation" r:id="rId19" imgW="106502200" imgH="34518600" progId="Equation.3">
                  <p:embed/>
                  <p:pic>
                    <p:nvPicPr>
                      <p:cNvPr id="121894" name="Object 38">
                        <a:extLst>
                          <a:ext uri="{FF2B5EF4-FFF2-40B4-BE49-F238E27FC236}">
                            <a16:creationId xmlns:a16="http://schemas.microsoft.com/office/drawing/2014/main" id="{34E8BE3F-B559-CD4E-BD68-3CFB1720EC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4406900"/>
                        <a:ext cx="4622800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95" name="Object 39">
            <a:extLst>
              <a:ext uri="{FF2B5EF4-FFF2-40B4-BE49-F238E27FC236}">
                <a16:creationId xmlns:a16="http://schemas.microsoft.com/office/drawing/2014/main" id="{2B8968EA-BB8B-8146-A388-2CD66D76B2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59200" y="4343400"/>
          <a:ext cx="990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5" name="Equation" r:id="rId21" imgW="22821900" imgH="10236200" progId="Equation.3">
                  <p:embed/>
                </p:oleObj>
              </mc:Choice>
              <mc:Fallback>
                <p:oleObj name="Equation" r:id="rId21" imgW="22821900" imgH="10236200" progId="Equation.3">
                  <p:embed/>
                  <p:pic>
                    <p:nvPicPr>
                      <p:cNvPr id="121895" name="Object 39">
                        <a:extLst>
                          <a:ext uri="{FF2B5EF4-FFF2-40B4-BE49-F238E27FC236}">
                            <a16:creationId xmlns:a16="http://schemas.microsoft.com/office/drawing/2014/main" id="{2B8968EA-BB8B-8146-A388-2CD66D76B2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200" y="4343400"/>
                        <a:ext cx="990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96" name="Object 40">
            <a:extLst>
              <a:ext uri="{FF2B5EF4-FFF2-40B4-BE49-F238E27FC236}">
                <a16:creationId xmlns:a16="http://schemas.microsoft.com/office/drawing/2014/main" id="{B0E3BEE8-1039-D241-9D11-66A5825ADC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02200" y="4343400"/>
          <a:ext cx="1041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6" name="Equation" r:id="rId23" imgW="23990300" imgH="10236200" progId="Equation.3">
                  <p:embed/>
                </p:oleObj>
              </mc:Choice>
              <mc:Fallback>
                <p:oleObj name="Equation" r:id="rId23" imgW="23990300" imgH="10236200" progId="Equation.3">
                  <p:embed/>
                  <p:pic>
                    <p:nvPicPr>
                      <p:cNvPr id="121896" name="Object 40">
                        <a:extLst>
                          <a:ext uri="{FF2B5EF4-FFF2-40B4-BE49-F238E27FC236}">
                            <a16:creationId xmlns:a16="http://schemas.microsoft.com/office/drawing/2014/main" id="{B0E3BEE8-1039-D241-9D11-66A5825ADC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4343400"/>
                        <a:ext cx="1041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97" name="Object 41">
            <a:extLst>
              <a:ext uri="{FF2B5EF4-FFF2-40B4-BE49-F238E27FC236}">
                <a16:creationId xmlns:a16="http://schemas.microsoft.com/office/drawing/2014/main" id="{C338E17D-4ACF-754B-9761-7D3C13E293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70600" y="4343400"/>
          <a:ext cx="965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7" name="Equation" r:id="rId25" imgW="22237700" imgH="10236200" progId="Equation.3">
                  <p:embed/>
                </p:oleObj>
              </mc:Choice>
              <mc:Fallback>
                <p:oleObj name="Equation" r:id="rId25" imgW="22237700" imgH="10236200" progId="Equation.3">
                  <p:embed/>
                  <p:pic>
                    <p:nvPicPr>
                      <p:cNvPr id="121897" name="Object 41">
                        <a:extLst>
                          <a:ext uri="{FF2B5EF4-FFF2-40B4-BE49-F238E27FC236}">
                            <a16:creationId xmlns:a16="http://schemas.microsoft.com/office/drawing/2014/main" id="{C338E17D-4ACF-754B-9761-7D3C13E293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600" y="4343400"/>
                        <a:ext cx="965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98" name="Object 42">
            <a:extLst>
              <a:ext uri="{FF2B5EF4-FFF2-40B4-BE49-F238E27FC236}">
                <a16:creationId xmlns:a16="http://schemas.microsoft.com/office/drawing/2014/main" id="{E64E85EB-8B04-484A-BC5C-DE60888CC7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59200" y="4940300"/>
          <a:ext cx="977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8" name="Equation" r:id="rId27" imgW="22529800" imgH="10236200" progId="Equation.3">
                  <p:embed/>
                </p:oleObj>
              </mc:Choice>
              <mc:Fallback>
                <p:oleObj name="Equation" r:id="rId27" imgW="22529800" imgH="10236200" progId="Equation.3">
                  <p:embed/>
                  <p:pic>
                    <p:nvPicPr>
                      <p:cNvPr id="121898" name="Object 42">
                        <a:extLst>
                          <a:ext uri="{FF2B5EF4-FFF2-40B4-BE49-F238E27FC236}">
                            <a16:creationId xmlns:a16="http://schemas.microsoft.com/office/drawing/2014/main" id="{E64E85EB-8B04-484A-BC5C-DE60888CC7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200" y="4940300"/>
                        <a:ext cx="977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99" name="Object 43">
            <a:extLst>
              <a:ext uri="{FF2B5EF4-FFF2-40B4-BE49-F238E27FC236}">
                <a16:creationId xmlns:a16="http://schemas.microsoft.com/office/drawing/2014/main" id="{7500081F-1076-6640-89AF-A165BDBCB7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92675" y="4953000"/>
          <a:ext cx="1028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9" name="Equation" r:id="rId29" imgW="23698200" imgH="10236200" progId="Equation.3">
                  <p:embed/>
                </p:oleObj>
              </mc:Choice>
              <mc:Fallback>
                <p:oleObj name="Equation" r:id="rId29" imgW="23698200" imgH="10236200" progId="Equation.3">
                  <p:embed/>
                  <p:pic>
                    <p:nvPicPr>
                      <p:cNvPr id="121899" name="Object 43">
                        <a:extLst>
                          <a:ext uri="{FF2B5EF4-FFF2-40B4-BE49-F238E27FC236}">
                            <a16:creationId xmlns:a16="http://schemas.microsoft.com/office/drawing/2014/main" id="{7500081F-1076-6640-89AF-A165BDBCB7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2675" y="4953000"/>
                        <a:ext cx="1028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900" name="Object 44">
            <a:extLst>
              <a:ext uri="{FF2B5EF4-FFF2-40B4-BE49-F238E27FC236}">
                <a16:creationId xmlns:a16="http://schemas.microsoft.com/office/drawing/2014/main" id="{3BB294F7-CD11-B343-AEBC-C583AE0000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21400" y="4953000"/>
          <a:ext cx="952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30" name="Equation" r:id="rId31" imgW="21945600" imgH="10236200" progId="Equation.3">
                  <p:embed/>
                </p:oleObj>
              </mc:Choice>
              <mc:Fallback>
                <p:oleObj name="Equation" r:id="rId31" imgW="21945600" imgH="10236200" progId="Equation.3">
                  <p:embed/>
                  <p:pic>
                    <p:nvPicPr>
                      <p:cNvPr id="121900" name="Object 44">
                        <a:extLst>
                          <a:ext uri="{FF2B5EF4-FFF2-40B4-BE49-F238E27FC236}">
                            <a16:creationId xmlns:a16="http://schemas.microsoft.com/office/drawing/2014/main" id="{3BB294F7-CD11-B343-AEBC-C583AE0000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1400" y="4953000"/>
                        <a:ext cx="952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901" name="Object 45">
            <a:extLst>
              <a:ext uri="{FF2B5EF4-FFF2-40B4-BE49-F238E27FC236}">
                <a16:creationId xmlns:a16="http://schemas.microsoft.com/office/drawing/2014/main" id="{9EC3DA1E-31A3-9644-B0E4-BED291DB0F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59200" y="5486400"/>
          <a:ext cx="990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31" name="Equation" r:id="rId33" imgW="22821900" imgH="10236200" progId="Equation.3">
                  <p:embed/>
                </p:oleObj>
              </mc:Choice>
              <mc:Fallback>
                <p:oleObj name="Equation" r:id="rId33" imgW="22821900" imgH="10236200" progId="Equation.3">
                  <p:embed/>
                  <p:pic>
                    <p:nvPicPr>
                      <p:cNvPr id="121901" name="Object 45">
                        <a:extLst>
                          <a:ext uri="{FF2B5EF4-FFF2-40B4-BE49-F238E27FC236}">
                            <a16:creationId xmlns:a16="http://schemas.microsoft.com/office/drawing/2014/main" id="{9EC3DA1E-31A3-9644-B0E4-BED291DB0F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200" y="5486400"/>
                        <a:ext cx="990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902" name="Object 46">
            <a:extLst>
              <a:ext uri="{FF2B5EF4-FFF2-40B4-BE49-F238E27FC236}">
                <a16:creationId xmlns:a16="http://schemas.microsoft.com/office/drawing/2014/main" id="{14496CB8-3350-9340-A5EF-8A39412ABF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02200" y="5486400"/>
          <a:ext cx="1041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32" name="Equation" r:id="rId35" imgW="23990300" imgH="10236200" progId="Equation.3">
                  <p:embed/>
                </p:oleObj>
              </mc:Choice>
              <mc:Fallback>
                <p:oleObj name="Equation" r:id="rId35" imgW="23990300" imgH="10236200" progId="Equation.3">
                  <p:embed/>
                  <p:pic>
                    <p:nvPicPr>
                      <p:cNvPr id="121902" name="Object 46">
                        <a:extLst>
                          <a:ext uri="{FF2B5EF4-FFF2-40B4-BE49-F238E27FC236}">
                            <a16:creationId xmlns:a16="http://schemas.microsoft.com/office/drawing/2014/main" id="{14496CB8-3350-9340-A5EF-8A39412ABF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5486400"/>
                        <a:ext cx="1041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903" name="Object 47">
            <a:extLst>
              <a:ext uri="{FF2B5EF4-FFF2-40B4-BE49-F238E27FC236}">
                <a16:creationId xmlns:a16="http://schemas.microsoft.com/office/drawing/2014/main" id="{2B489C7B-043F-A04A-A929-EDEC205D43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6800" y="5473700"/>
          <a:ext cx="965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33" name="Equation" r:id="rId37" imgW="22237700" imgH="10236200" progId="Equation.3">
                  <p:embed/>
                </p:oleObj>
              </mc:Choice>
              <mc:Fallback>
                <p:oleObj name="Equation" r:id="rId37" imgW="22237700" imgH="10236200" progId="Equation.3">
                  <p:embed/>
                  <p:pic>
                    <p:nvPicPr>
                      <p:cNvPr id="121903" name="Object 47">
                        <a:extLst>
                          <a:ext uri="{FF2B5EF4-FFF2-40B4-BE49-F238E27FC236}">
                            <a16:creationId xmlns:a16="http://schemas.microsoft.com/office/drawing/2014/main" id="{2B489C7B-043F-A04A-A929-EDEC205D43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5473700"/>
                        <a:ext cx="965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1904" name="Group 48">
            <a:extLst>
              <a:ext uri="{FF2B5EF4-FFF2-40B4-BE49-F238E27FC236}">
                <a16:creationId xmlns:a16="http://schemas.microsoft.com/office/drawing/2014/main" id="{A11A6F96-5ADC-2047-BB10-9B3037FCEBF1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1905000"/>
            <a:ext cx="889000" cy="444500"/>
            <a:chOff x="3840" y="1200"/>
            <a:chExt cx="560" cy="280"/>
          </a:xfrm>
        </p:grpSpPr>
        <p:graphicFrame>
          <p:nvGraphicFramePr>
            <p:cNvPr id="22568" name="Object 49">
              <a:extLst>
                <a:ext uri="{FF2B5EF4-FFF2-40B4-BE49-F238E27FC236}">
                  <a16:creationId xmlns:a16="http://schemas.microsoft.com/office/drawing/2014/main" id="{2E9E7EBD-85FF-0C4B-BB36-5E77FAC1A60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0" y="1200"/>
            <a:ext cx="56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434" name="Equation" r:id="rId39" imgW="20485100" imgH="10236200" progId="Equation.3">
                    <p:embed/>
                  </p:oleObj>
                </mc:Choice>
                <mc:Fallback>
                  <p:oleObj name="Equation" r:id="rId39" imgW="20485100" imgH="10236200" progId="Equation.3">
                    <p:embed/>
                    <p:pic>
                      <p:nvPicPr>
                        <p:cNvPr id="22568" name="Object 49">
                          <a:extLst>
                            <a:ext uri="{FF2B5EF4-FFF2-40B4-BE49-F238E27FC236}">
                              <a16:creationId xmlns:a16="http://schemas.microsoft.com/office/drawing/2014/main" id="{2E9E7EBD-85FF-0C4B-BB36-5E77FAC1A60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1200"/>
                          <a:ext cx="56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69" name="Line 50">
              <a:extLst>
                <a:ext uri="{FF2B5EF4-FFF2-40B4-BE49-F238E27FC236}">
                  <a16:creationId xmlns:a16="http://schemas.microsoft.com/office/drawing/2014/main" id="{66DE674F-B97C-5348-88DF-EF60EEDE55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0" y="1200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1907" name="Group 51">
            <a:extLst>
              <a:ext uri="{FF2B5EF4-FFF2-40B4-BE49-F238E27FC236}">
                <a16:creationId xmlns:a16="http://schemas.microsoft.com/office/drawing/2014/main" id="{888ECDFD-ADD8-EB4B-BAC2-635D1E03D0F1}"/>
              </a:ext>
            </a:extLst>
          </p:cNvPr>
          <p:cNvGrpSpPr>
            <a:grpSpLocks/>
          </p:cNvGrpSpPr>
          <p:nvPr/>
        </p:nvGrpSpPr>
        <p:grpSpPr bwMode="auto">
          <a:xfrm>
            <a:off x="8610600" y="1905000"/>
            <a:ext cx="876300" cy="444500"/>
            <a:chOff x="4464" y="1200"/>
            <a:chExt cx="552" cy="280"/>
          </a:xfrm>
        </p:grpSpPr>
        <p:graphicFrame>
          <p:nvGraphicFramePr>
            <p:cNvPr id="22566" name="Object 52">
              <a:extLst>
                <a:ext uri="{FF2B5EF4-FFF2-40B4-BE49-F238E27FC236}">
                  <a16:creationId xmlns:a16="http://schemas.microsoft.com/office/drawing/2014/main" id="{77DB21D6-3B1C-6E44-801D-074B3E0618F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4" y="1200"/>
            <a:ext cx="55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435" name="Equation" r:id="rId41" imgW="20193000" imgH="10236200" progId="Equation.3">
                    <p:embed/>
                  </p:oleObj>
                </mc:Choice>
                <mc:Fallback>
                  <p:oleObj name="Equation" r:id="rId41" imgW="20193000" imgH="10236200" progId="Equation.3">
                    <p:embed/>
                    <p:pic>
                      <p:nvPicPr>
                        <p:cNvPr id="22566" name="Object 52">
                          <a:extLst>
                            <a:ext uri="{FF2B5EF4-FFF2-40B4-BE49-F238E27FC236}">
                              <a16:creationId xmlns:a16="http://schemas.microsoft.com/office/drawing/2014/main" id="{77DB21D6-3B1C-6E44-801D-074B3E0618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1200"/>
                          <a:ext cx="55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67" name="Line 53">
              <a:extLst>
                <a:ext uri="{FF2B5EF4-FFF2-40B4-BE49-F238E27FC236}">
                  <a16:creationId xmlns:a16="http://schemas.microsoft.com/office/drawing/2014/main" id="{8F5D6A26-E28A-9E4B-A1EC-FC3C6204CB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34" y="1200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1910" name="Group 54">
            <a:extLst>
              <a:ext uri="{FF2B5EF4-FFF2-40B4-BE49-F238E27FC236}">
                <a16:creationId xmlns:a16="http://schemas.microsoft.com/office/drawing/2014/main" id="{644B2E86-DBAC-AD49-8C56-C0573B5DCB81}"/>
              </a:ext>
            </a:extLst>
          </p:cNvPr>
          <p:cNvGrpSpPr>
            <a:grpSpLocks/>
          </p:cNvGrpSpPr>
          <p:nvPr/>
        </p:nvGrpSpPr>
        <p:grpSpPr bwMode="auto">
          <a:xfrm>
            <a:off x="9525000" y="1905000"/>
            <a:ext cx="723900" cy="444500"/>
            <a:chOff x="5040" y="1200"/>
            <a:chExt cx="456" cy="280"/>
          </a:xfrm>
        </p:grpSpPr>
        <p:graphicFrame>
          <p:nvGraphicFramePr>
            <p:cNvPr id="22564" name="Object 55">
              <a:extLst>
                <a:ext uri="{FF2B5EF4-FFF2-40B4-BE49-F238E27FC236}">
                  <a16:creationId xmlns:a16="http://schemas.microsoft.com/office/drawing/2014/main" id="{3AA4CBCF-2B59-6148-B077-F1D85FB3CAA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40" y="1200"/>
            <a:ext cx="45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436" name="Equation" r:id="rId43" imgW="16675100" imgH="10236200" progId="Equation.3">
                    <p:embed/>
                  </p:oleObj>
                </mc:Choice>
                <mc:Fallback>
                  <p:oleObj name="Equation" r:id="rId43" imgW="16675100" imgH="10236200" progId="Equation.3">
                    <p:embed/>
                    <p:pic>
                      <p:nvPicPr>
                        <p:cNvPr id="22564" name="Object 55">
                          <a:extLst>
                            <a:ext uri="{FF2B5EF4-FFF2-40B4-BE49-F238E27FC236}">
                              <a16:creationId xmlns:a16="http://schemas.microsoft.com/office/drawing/2014/main" id="{3AA4CBCF-2B59-6148-B077-F1D85FB3CAA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1200"/>
                          <a:ext cx="45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65" name="Line 56">
              <a:extLst>
                <a:ext uri="{FF2B5EF4-FFF2-40B4-BE49-F238E27FC236}">
                  <a16:creationId xmlns:a16="http://schemas.microsoft.com/office/drawing/2014/main" id="{06B7AE22-83B8-9349-877E-DEF56D39FC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9" y="1200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1913" name="Group 57">
            <a:extLst>
              <a:ext uri="{FF2B5EF4-FFF2-40B4-BE49-F238E27FC236}">
                <a16:creationId xmlns:a16="http://schemas.microsoft.com/office/drawing/2014/main" id="{DD6A582D-34C8-B74A-9FAC-7AF3AA762348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3468688"/>
            <a:ext cx="2717800" cy="468312"/>
            <a:chOff x="1248" y="2185"/>
            <a:chExt cx="1712" cy="295"/>
          </a:xfrm>
        </p:grpSpPr>
        <p:graphicFrame>
          <p:nvGraphicFramePr>
            <p:cNvPr id="22560" name="Object 58">
              <a:extLst>
                <a:ext uri="{FF2B5EF4-FFF2-40B4-BE49-F238E27FC236}">
                  <a16:creationId xmlns:a16="http://schemas.microsoft.com/office/drawing/2014/main" id="{A675190D-B546-5042-8980-043538DC4C9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48" y="2200"/>
            <a:ext cx="171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437" name="Equation" r:id="rId45" imgW="62611000" imgH="10236200" progId="Equation.3">
                    <p:embed/>
                  </p:oleObj>
                </mc:Choice>
                <mc:Fallback>
                  <p:oleObj name="Equation" r:id="rId45" imgW="62611000" imgH="10236200" progId="Equation.3">
                    <p:embed/>
                    <p:pic>
                      <p:nvPicPr>
                        <p:cNvPr id="22560" name="Object 58">
                          <a:extLst>
                            <a:ext uri="{FF2B5EF4-FFF2-40B4-BE49-F238E27FC236}">
                              <a16:creationId xmlns:a16="http://schemas.microsoft.com/office/drawing/2014/main" id="{A675190D-B546-5042-8980-043538DC4C9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2200"/>
                          <a:ext cx="171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61" name="Line 59">
              <a:extLst>
                <a:ext uri="{FF2B5EF4-FFF2-40B4-BE49-F238E27FC236}">
                  <a16:creationId xmlns:a16="http://schemas.microsoft.com/office/drawing/2014/main" id="{1375C667-9E01-8C47-B040-98C0DC819A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5" y="2185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62" name="Line 60">
              <a:extLst>
                <a:ext uri="{FF2B5EF4-FFF2-40B4-BE49-F238E27FC236}">
                  <a16:creationId xmlns:a16="http://schemas.microsoft.com/office/drawing/2014/main" id="{5C702B0A-98ED-5440-94F1-56F4791EC6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185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2563" name="Line 61">
              <a:extLst>
                <a:ext uri="{FF2B5EF4-FFF2-40B4-BE49-F238E27FC236}">
                  <a16:creationId xmlns:a16="http://schemas.microsoft.com/office/drawing/2014/main" id="{398A8BEA-9D38-BC45-8019-341B4E1FC3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2185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86723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1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1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1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1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1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1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1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1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2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1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21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21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21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21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21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21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21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6" grpId="0" autoUpdateAnimBg="0"/>
      <p:bldP spid="121867" grpId="0" autoUpdateAnimBg="0"/>
      <p:bldP spid="121869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82" name="Object 2">
            <a:extLst>
              <a:ext uri="{FF2B5EF4-FFF2-40B4-BE49-F238E27FC236}">
                <a16:creationId xmlns:a16="http://schemas.microsoft.com/office/drawing/2014/main" id="{70B27FB6-DBE2-9C4C-8AE9-1F1A743FEE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3530600"/>
          <a:ext cx="29718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1" name="Equation" r:id="rId3" imgW="68465700" imgH="29260800" progId="Equation.3">
                  <p:embed/>
                </p:oleObj>
              </mc:Choice>
              <mc:Fallback>
                <p:oleObj name="Equation" r:id="rId3" imgW="68465700" imgH="29260800" progId="Equation.3">
                  <p:embed/>
                  <p:pic>
                    <p:nvPicPr>
                      <p:cNvPr id="122882" name="Object 2">
                        <a:extLst>
                          <a:ext uri="{FF2B5EF4-FFF2-40B4-BE49-F238E27FC236}">
                            <a16:creationId xmlns:a16="http://schemas.microsoft.com/office/drawing/2014/main" id="{70B27FB6-DBE2-9C4C-8AE9-1F1A743FEE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530600"/>
                        <a:ext cx="29718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Rectangle 3">
            <a:extLst>
              <a:ext uri="{FF2B5EF4-FFF2-40B4-BE49-F238E27FC236}">
                <a16:creationId xmlns:a16="http://schemas.microsoft.com/office/drawing/2014/main" id="{84D0287C-8177-AE4B-8FFA-D8D809E3DC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609600"/>
            <a:ext cx="65532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A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(1,2,0)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、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B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(2,3,1)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、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C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(4,2,2)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、</a:t>
            </a:r>
          </a:p>
        </p:txBody>
      </p:sp>
      <p:graphicFrame>
        <p:nvGraphicFramePr>
          <p:cNvPr id="23556" name="Object 4">
            <a:extLst>
              <a:ext uri="{FF2B5EF4-FFF2-40B4-BE49-F238E27FC236}">
                <a16:creationId xmlns:a16="http://schemas.microsoft.com/office/drawing/2014/main" id="{34991B85-352E-4348-970E-5B9092A506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12188" y="685800"/>
          <a:ext cx="15986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2" name="Equation" r:id="rId5" imgW="36868100" imgH="9067800" progId="Equation.3">
                  <p:embed/>
                </p:oleObj>
              </mc:Choice>
              <mc:Fallback>
                <p:oleObj name="Equation" r:id="rId5" imgW="36868100" imgH="9067800" progId="Equation.3">
                  <p:embed/>
                  <p:pic>
                    <p:nvPicPr>
                      <p:cNvPr id="23556" name="Object 4">
                        <a:extLst>
                          <a:ext uri="{FF2B5EF4-FFF2-40B4-BE49-F238E27FC236}">
                            <a16:creationId xmlns:a16="http://schemas.microsoft.com/office/drawing/2014/main" id="{34991B85-352E-4348-970E-5B9092A506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2188" y="685800"/>
                        <a:ext cx="159861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" name="Text Box 5">
            <a:extLst>
              <a:ext uri="{FF2B5EF4-FFF2-40B4-BE49-F238E27FC236}">
                <a16:creationId xmlns:a16="http://schemas.microsoft.com/office/drawing/2014/main" id="{5E71AFFF-EB51-B041-9FDB-43BB64EF6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219201"/>
            <a:ext cx="838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四点共面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求点 </a:t>
            </a:r>
            <a:r>
              <a:rPr lang="en-US" altLang="zh-CN" i="1">
                <a:solidFill>
                  <a:srgbClr val="000000"/>
                </a:solidFill>
              </a:rPr>
              <a:t>M </a:t>
            </a:r>
            <a:r>
              <a:rPr lang="zh-CN" altLang="en-US">
                <a:solidFill>
                  <a:srgbClr val="000000"/>
                </a:solidFill>
              </a:rPr>
              <a:t>的坐标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zh-CN" altLang="en-US">
                <a:solidFill>
                  <a:srgbClr val="000000"/>
                </a:solidFill>
              </a:rPr>
              <a:t>、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zh-CN" altLang="en-US">
                <a:solidFill>
                  <a:srgbClr val="000000"/>
                </a:solidFill>
              </a:rPr>
              <a:t>、</a:t>
            </a:r>
            <a:r>
              <a:rPr lang="en-US" altLang="zh-CN" i="1">
                <a:solidFill>
                  <a:srgbClr val="000000"/>
                </a:solidFill>
              </a:rPr>
              <a:t>z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所满足的方程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 b="1">
              <a:solidFill>
                <a:srgbClr val="000000"/>
              </a:solidFill>
              <a:ea typeface="仿宋_GB2312" pitchFamily="49" charset="-122"/>
              <a:sym typeface="Symbol" pitchFamily="2" charset="2"/>
            </a:endParaRPr>
          </a:p>
        </p:txBody>
      </p:sp>
      <p:sp>
        <p:nvSpPr>
          <p:cNvPr id="122886" name="Text Box 6">
            <a:extLst>
              <a:ext uri="{FF2B5EF4-FFF2-40B4-BE49-F238E27FC236}">
                <a16:creationId xmlns:a16="http://schemas.microsoft.com/office/drawing/2014/main" id="{890ACB35-698C-1A48-9A6A-192E34D2F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752601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en-US" altLang="zh-CN" i="1" dirty="0">
                <a:solidFill>
                  <a:srgbClr val="000000"/>
                </a:solidFill>
              </a:rPr>
              <a:t>A</a:t>
            </a:r>
            <a:r>
              <a:rPr lang="zh-CN" altLang="en-US" dirty="0">
                <a:solidFill>
                  <a:srgbClr val="000000"/>
                </a:solidFill>
              </a:rPr>
              <a:t>、</a:t>
            </a:r>
            <a:r>
              <a:rPr lang="en-US" altLang="zh-CN" i="1" dirty="0">
                <a:solidFill>
                  <a:srgbClr val="000000"/>
                </a:solidFill>
              </a:rPr>
              <a:t>B</a:t>
            </a:r>
            <a:r>
              <a:rPr lang="zh-CN" altLang="en-US" dirty="0">
                <a:solidFill>
                  <a:srgbClr val="000000"/>
                </a:solidFill>
              </a:rPr>
              <a:t>、 </a:t>
            </a:r>
            <a:r>
              <a:rPr lang="en-US" altLang="zh-CN" i="1" dirty="0">
                <a:solidFill>
                  <a:srgbClr val="000000"/>
                </a:solidFill>
              </a:rPr>
              <a:t>C</a:t>
            </a:r>
            <a:r>
              <a:rPr lang="zh-CN" altLang="en-US" dirty="0">
                <a:solidFill>
                  <a:srgbClr val="000000"/>
                </a:solidFill>
              </a:rPr>
              <a:t>、</a:t>
            </a:r>
            <a:r>
              <a:rPr lang="en-US" altLang="zh-CN" i="1" dirty="0">
                <a:solidFill>
                  <a:srgbClr val="000000"/>
                </a:solidFill>
              </a:rPr>
              <a:t>M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四点共面</a:t>
            </a:r>
          </a:p>
        </p:txBody>
      </p:sp>
      <p:graphicFrame>
        <p:nvGraphicFramePr>
          <p:cNvPr id="122887" name="Object 7">
            <a:extLst>
              <a:ext uri="{FF2B5EF4-FFF2-40B4-BE49-F238E27FC236}">
                <a16:creationId xmlns:a16="http://schemas.microsoft.com/office/drawing/2014/main" id="{F86E72CD-5F50-3245-83A6-6EEAAEAC8E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0" y="40132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3" name="Equation" r:id="rId7" imgW="11404600" imgH="7315200" progId="Equation.3">
                  <p:embed/>
                </p:oleObj>
              </mc:Choice>
              <mc:Fallback>
                <p:oleObj name="Equation" r:id="rId7" imgW="11404600" imgH="7315200" progId="Equation.3">
                  <p:embed/>
                  <p:pic>
                    <p:nvPicPr>
                      <p:cNvPr id="122887" name="Object 7">
                        <a:extLst>
                          <a:ext uri="{FF2B5EF4-FFF2-40B4-BE49-F238E27FC236}">
                            <a16:creationId xmlns:a16="http://schemas.microsoft.com/office/drawing/2014/main" id="{F86E72CD-5F50-3245-83A6-6EEAAEAC8E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40132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2929" name="Group 49">
            <a:extLst>
              <a:ext uri="{FF2B5EF4-FFF2-40B4-BE49-F238E27FC236}">
                <a16:creationId xmlns:a16="http://schemas.microsoft.com/office/drawing/2014/main" id="{F07004A9-7E58-B04C-9AE9-4A4A79C1AD45}"/>
              </a:ext>
            </a:extLst>
          </p:cNvPr>
          <p:cNvGrpSpPr>
            <a:grpSpLocks/>
          </p:cNvGrpSpPr>
          <p:nvPr/>
        </p:nvGrpSpPr>
        <p:grpSpPr bwMode="auto">
          <a:xfrm>
            <a:off x="8382000" y="1782764"/>
            <a:ext cx="2057400" cy="1722437"/>
            <a:chOff x="4176" y="1104"/>
            <a:chExt cx="1296" cy="1085"/>
          </a:xfrm>
        </p:grpSpPr>
        <p:graphicFrame>
          <p:nvGraphicFramePr>
            <p:cNvPr id="23589" name="Object 12">
              <a:extLst>
                <a:ext uri="{FF2B5EF4-FFF2-40B4-BE49-F238E27FC236}">
                  <a16:creationId xmlns:a16="http://schemas.microsoft.com/office/drawing/2014/main" id="{2469656C-48E3-CE42-9A8B-B8F3431D07C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76" y="2016"/>
            <a:ext cx="15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404" name="Equation" r:id="rId9" imgW="6438900" imgH="7023100" progId="Equation.3">
                    <p:embed/>
                  </p:oleObj>
                </mc:Choice>
                <mc:Fallback>
                  <p:oleObj name="Equation" r:id="rId9" imgW="6438900" imgH="7023100" progId="Equation.3">
                    <p:embed/>
                    <p:pic>
                      <p:nvPicPr>
                        <p:cNvPr id="23589" name="Object 12">
                          <a:extLst>
                            <a:ext uri="{FF2B5EF4-FFF2-40B4-BE49-F238E27FC236}">
                              <a16:creationId xmlns:a16="http://schemas.microsoft.com/office/drawing/2014/main" id="{2469656C-48E3-CE42-9A8B-B8F3431D07C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016"/>
                          <a:ext cx="15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90" name="Object 13">
              <a:extLst>
                <a:ext uri="{FF2B5EF4-FFF2-40B4-BE49-F238E27FC236}">
                  <a16:creationId xmlns:a16="http://schemas.microsoft.com/office/drawing/2014/main" id="{6534E5FF-A5EA-104F-BD71-B3069119A83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11" y="1104"/>
            <a:ext cx="15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405" name="Equation" r:id="rId11" imgW="6438900" imgH="7023100" progId="Equation.3">
                    <p:embed/>
                  </p:oleObj>
                </mc:Choice>
                <mc:Fallback>
                  <p:oleObj name="Equation" r:id="rId11" imgW="6438900" imgH="7023100" progId="Equation.3">
                    <p:embed/>
                    <p:pic>
                      <p:nvPicPr>
                        <p:cNvPr id="23590" name="Object 13">
                          <a:extLst>
                            <a:ext uri="{FF2B5EF4-FFF2-40B4-BE49-F238E27FC236}">
                              <a16:creationId xmlns:a16="http://schemas.microsoft.com/office/drawing/2014/main" id="{6534E5FF-A5EA-104F-BD71-B3069119A83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1" y="1104"/>
                          <a:ext cx="15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91" name="Object 14">
              <a:extLst>
                <a:ext uri="{FF2B5EF4-FFF2-40B4-BE49-F238E27FC236}">
                  <a16:creationId xmlns:a16="http://schemas.microsoft.com/office/drawing/2014/main" id="{69F96104-7F27-E143-BC39-A8713662428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307" y="1399"/>
            <a:ext cx="165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406" name="Equation" r:id="rId13" imgW="6731000" imgH="7315200" progId="Equation.3">
                    <p:embed/>
                  </p:oleObj>
                </mc:Choice>
                <mc:Fallback>
                  <p:oleObj name="Equation" r:id="rId13" imgW="6731000" imgH="7315200" progId="Equation.3">
                    <p:embed/>
                    <p:pic>
                      <p:nvPicPr>
                        <p:cNvPr id="23591" name="Object 14">
                          <a:extLst>
                            <a:ext uri="{FF2B5EF4-FFF2-40B4-BE49-F238E27FC236}">
                              <a16:creationId xmlns:a16="http://schemas.microsoft.com/office/drawing/2014/main" id="{69F96104-7F27-E143-BC39-A8713662428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07" y="1399"/>
                          <a:ext cx="165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92" name="Line 10">
              <a:extLst>
                <a:ext uri="{FF2B5EF4-FFF2-40B4-BE49-F238E27FC236}">
                  <a16:creationId xmlns:a16="http://schemas.microsoft.com/office/drawing/2014/main" id="{0478BB77-96A3-4C44-B98C-A7D1BBF49C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72" y="1952"/>
              <a:ext cx="770" cy="146"/>
            </a:xfrm>
            <a:prstGeom prst="line">
              <a:avLst/>
            </a:prstGeom>
            <a:noFill/>
            <a:ln w="22225">
              <a:solidFill>
                <a:schemeClr val="bg2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3593" name="Line 11">
              <a:extLst>
                <a:ext uri="{FF2B5EF4-FFF2-40B4-BE49-F238E27FC236}">
                  <a16:creationId xmlns:a16="http://schemas.microsoft.com/office/drawing/2014/main" id="{153850F8-F93C-774E-9E8F-43F10C9757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49" y="1208"/>
              <a:ext cx="492" cy="907"/>
            </a:xfrm>
            <a:prstGeom prst="line">
              <a:avLst/>
            </a:prstGeom>
            <a:noFill/>
            <a:ln w="22225">
              <a:solidFill>
                <a:schemeClr val="bg2"/>
              </a:solidFill>
              <a:round/>
              <a:headEnd type="triangle" w="sm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3594" name="Line 15">
              <a:extLst>
                <a:ext uri="{FF2B5EF4-FFF2-40B4-BE49-F238E27FC236}">
                  <a16:creationId xmlns:a16="http://schemas.microsoft.com/office/drawing/2014/main" id="{37AEC909-AA5A-764B-9DFE-47E082BC4F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49" y="1502"/>
              <a:ext cx="907" cy="605"/>
            </a:xfrm>
            <a:prstGeom prst="line">
              <a:avLst/>
            </a:prstGeom>
            <a:noFill/>
            <a:ln w="22225">
              <a:solidFill>
                <a:schemeClr val="bg2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23595" name="Object 16">
              <a:extLst>
                <a:ext uri="{FF2B5EF4-FFF2-40B4-BE49-F238E27FC236}">
                  <a16:creationId xmlns:a16="http://schemas.microsoft.com/office/drawing/2014/main" id="{DC3A995A-22F4-404F-ACBE-677AFAF45C7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34" y="1886"/>
            <a:ext cx="223" cy="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407" name="Equation" r:id="rId15" imgW="9067800" imgH="6731000" progId="Equation.3">
                    <p:embed/>
                  </p:oleObj>
                </mc:Choice>
                <mc:Fallback>
                  <p:oleObj name="Equation" r:id="rId15" imgW="9067800" imgH="6731000" progId="Equation.3">
                    <p:embed/>
                    <p:pic>
                      <p:nvPicPr>
                        <p:cNvPr id="23595" name="Object 16">
                          <a:extLst>
                            <a:ext uri="{FF2B5EF4-FFF2-40B4-BE49-F238E27FC236}">
                              <a16:creationId xmlns:a16="http://schemas.microsoft.com/office/drawing/2014/main" id="{DC3A995A-22F4-404F-ACBE-677AFAF45C7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4" y="1886"/>
                          <a:ext cx="223" cy="1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22897" name="Object 17">
            <a:extLst>
              <a:ext uri="{FF2B5EF4-FFF2-40B4-BE49-F238E27FC236}">
                <a16:creationId xmlns:a16="http://schemas.microsoft.com/office/drawing/2014/main" id="{C78F4F6C-A353-8140-8D8A-BF3FB28B5B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3513138"/>
          <a:ext cx="647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8" name="Equation" r:id="rId17" imgW="14922500" imgH="7315200" progId="Equation.3">
                  <p:embed/>
                </p:oleObj>
              </mc:Choice>
              <mc:Fallback>
                <p:oleObj name="Equation" r:id="rId17" imgW="14922500" imgH="7315200" progId="Equation.3">
                  <p:embed/>
                  <p:pic>
                    <p:nvPicPr>
                      <p:cNvPr id="122897" name="Object 17">
                        <a:extLst>
                          <a:ext uri="{FF2B5EF4-FFF2-40B4-BE49-F238E27FC236}">
                            <a16:creationId xmlns:a16="http://schemas.microsoft.com/office/drawing/2014/main" id="{C78F4F6C-A353-8140-8D8A-BF3FB28B5B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513138"/>
                        <a:ext cx="647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898" name="Object 18">
            <a:extLst>
              <a:ext uri="{FF2B5EF4-FFF2-40B4-BE49-F238E27FC236}">
                <a16:creationId xmlns:a16="http://schemas.microsoft.com/office/drawing/2014/main" id="{14F40CEB-7B9D-1546-89BA-B5871B5BDD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95900" y="3513138"/>
          <a:ext cx="736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09" name="Equation" r:id="rId19" imgW="16967200" imgH="9067800" progId="Equation.3">
                  <p:embed/>
                </p:oleObj>
              </mc:Choice>
              <mc:Fallback>
                <p:oleObj name="Equation" r:id="rId19" imgW="16967200" imgH="9067800" progId="Equation.3">
                  <p:embed/>
                  <p:pic>
                    <p:nvPicPr>
                      <p:cNvPr id="122898" name="Object 18">
                        <a:extLst>
                          <a:ext uri="{FF2B5EF4-FFF2-40B4-BE49-F238E27FC236}">
                            <a16:creationId xmlns:a16="http://schemas.microsoft.com/office/drawing/2014/main" id="{14F40CEB-7B9D-1546-89BA-B5871B5BDD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3513138"/>
                        <a:ext cx="736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899" name="Object 19">
            <a:extLst>
              <a:ext uri="{FF2B5EF4-FFF2-40B4-BE49-F238E27FC236}">
                <a16:creationId xmlns:a16="http://schemas.microsoft.com/office/drawing/2014/main" id="{EBF06B83-D35C-2044-8ED9-D6ED2A7C8A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86500" y="3506788"/>
          <a:ext cx="698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10" name="Equation" r:id="rId21" imgW="16090900" imgH="7315200" progId="Equation.3">
                  <p:embed/>
                </p:oleObj>
              </mc:Choice>
              <mc:Fallback>
                <p:oleObj name="Equation" r:id="rId21" imgW="16090900" imgH="7315200" progId="Equation.3">
                  <p:embed/>
                  <p:pic>
                    <p:nvPicPr>
                      <p:cNvPr id="122899" name="Object 19">
                        <a:extLst>
                          <a:ext uri="{FF2B5EF4-FFF2-40B4-BE49-F238E27FC236}">
                            <a16:creationId xmlns:a16="http://schemas.microsoft.com/office/drawing/2014/main" id="{EBF06B83-D35C-2044-8ED9-D6ED2A7C8A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0" y="3506788"/>
                        <a:ext cx="698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0" name="Object 20">
            <a:extLst>
              <a:ext uri="{FF2B5EF4-FFF2-40B4-BE49-F238E27FC236}">
                <a16:creationId xmlns:a16="http://schemas.microsoft.com/office/drawing/2014/main" id="{622064ED-FBF5-1E4B-B18E-0C8C21E6F3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3949700"/>
          <a:ext cx="15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11" name="Equation" r:id="rId23" imgW="3505200" imgH="7023100" progId="Equation.3">
                  <p:embed/>
                </p:oleObj>
              </mc:Choice>
              <mc:Fallback>
                <p:oleObj name="Equation" r:id="rId23" imgW="3505200" imgH="7023100" progId="Equation.3">
                  <p:embed/>
                  <p:pic>
                    <p:nvPicPr>
                      <p:cNvPr id="122900" name="Object 20">
                        <a:extLst>
                          <a:ext uri="{FF2B5EF4-FFF2-40B4-BE49-F238E27FC236}">
                            <a16:creationId xmlns:a16="http://schemas.microsoft.com/office/drawing/2014/main" id="{622064ED-FBF5-1E4B-B18E-0C8C21E6F3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949700"/>
                        <a:ext cx="152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1" name="Object 21">
            <a:extLst>
              <a:ext uri="{FF2B5EF4-FFF2-40B4-BE49-F238E27FC236}">
                <a16:creationId xmlns:a16="http://schemas.microsoft.com/office/drawing/2014/main" id="{AA9BE2A1-B6EF-B242-A283-762852C2E1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0700" y="3949700"/>
          <a:ext cx="1397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12" name="Equation" r:id="rId25" imgW="3213100" imgH="7023100" progId="Equation.3">
                  <p:embed/>
                </p:oleObj>
              </mc:Choice>
              <mc:Fallback>
                <p:oleObj name="Equation" r:id="rId25" imgW="3213100" imgH="7023100" progId="Equation.3">
                  <p:embed/>
                  <p:pic>
                    <p:nvPicPr>
                      <p:cNvPr id="122901" name="Object 21">
                        <a:extLst>
                          <a:ext uri="{FF2B5EF4-FFF2-40B4-BE49-F238E27FC236}">
                            <a16:creationId xmlns:a16="http://schemas.microsoft.com/office/drawing/2014/main" id="{AA9BE2A1-B6EF-B242-A283-762852C2E1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0700" y="3949700"/>
                        <a:ext cx="1397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2" name="Object 22">
            <a:extLst>
              <a:ext uri="{FF2B5EF4-FFF2-40B4-BE49-F238E27FC236}">
                <a16:creationId xmlns:a16="http://schemas.microsoft.com/office/drawing/2014/main" id="{A1A33956-2D34-F840-965C-44D1DFD342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27800" y="3949700"/>
          <a:ext cx="1397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13" name="Equation" r:id="rId27" imgW="3213100" imgH="7023100" progId="Equation.3">
                  <p:embed/>
                </p:oleObj>
              </mc:Choice>
              <mc:Fallback>
                <p:oleObj name="Equation" r:id="rId27" imgW="3213100" imgH="7023100" progId="Equation.3">
                  <p:embed/>
                  <p:pic>
                    <p:nvPicPr>
                      <p:cNvPr id="122902" name="Object 22">
                        <a:extLst>
                          <a:ext uri="{FF2B5EF4-FFF2-40B4-BE49-F238E27FC236}">
                            <a16:creationId xmlns:a16="http://schemas.microsoft.com/office/drawing/2014/main" id="{A1A33956-2D34-F840-965C-44D1DFD342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0" y="3949700"/>
                        <a:ext cx="1397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3" name="Object 23">
            <a:extLst>
              <a:ext uri="{FF2B5EF4-FFF2-40B4-BE49-F238E27FC236}">
                <a16:creationId xmlns:a16="http://schemas.microsoft.com/office/drawing/2014/main" id="{D4AD352E-22B9-9446-A8D5-07351534C1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4470400"/>
          <a:ext cx="190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14" name="Equation" r:id="rId29" imgW="4394200" imgH="7315200" progId="Equation.3">
                  <p:embed/>
                </p:oleObj>
              </mc:Choice>
              <mc:Fallback>
                <p:oleObj name="Equation" r:id="rId29" imgW="4394200" imgH="7315200" progId="Equation.3">
                  <p:embed/>
                  <p:pic>
                    <p:nvPicPr>
                      <p:cNvPr id="122903" name="Object 23">
                        <a:extLst>
                          <a:ext uri="{FF2B5EF4-FFF2-40B4-BE49-F238E27FC236}">
                            <a16:creationId xmlns:a16="http://schemas.microsoft.com/office/drawing/2014/main" id="{D4AD352E-22B9-9446-A8D5-07351534C1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470400"/>
                        <a:ext cx="190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4" name="Object 24">
            <a:extLst>
              <a:ext uri="{FF2B5EF4-FFF2-40B4-BE49-F238E27FC236}">
                <a16:creationId xmlns:a16="http://schemas.microsoft.com/office/drawing/2014/main" id="{597DAAE5-06EA-9B4A-AB48-79345994BF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0063" y="4464050"/>
          <a:ext cx="203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15" name="Equation" r:id="rId31" imgW="4686300" imgH="7315200" progId="Equation.3">
                  <p:embed/>
                </p:oleObj>
              </mc:Choice>
              <mc:Fallback>
                <p:oleObj name="Equation" r:id="rId31" imgW="4686300" imgH="7315200" progId="Equation.3">
                  <p:embed/>
                  <p:pic>
                    <p:nvPicPr>
                      <p:cNvPr id="122904" name="Object 24">
                        <a:extLst>
                          <a:ext uri="{FF2B5EF4-FFF2-40B4-BE49-F238E27FC236}">
                            <a16:creationId xmlns:a16="http://schemas.microsoft.com/office/drawing/2014/main" id="{597DAAE5-06EA-9B4A-AB48-79345994BF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4464050"/>
                        <a:ext cx="203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5" name="Object 25">
            <a:extLst>
              <a:ext uri="{FF2B5EF4-FFF2-40B4-BE49-F238E27FC236}">
                <a16:creationId xmlns:a16="http://schemas.microsoft.com/office/drawing/2014/main" id="{DC8816D9-B6CD-E742-8CD5-0D7BEFA493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64300" y="4476750"/>
          <a:ext cx="215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16" name="Equation" r:id="rId33" imgW="4978400" imgH="7023100" progId="Equation.3">
                  <p:embed/>
                </p:oleObj>
              </mc:Choice>
              <mc:Fallback>
                <p:oleObj name="Equation" r:id="rId33" imgW="4978400" imgH="7023100" progId="Equation.3">
                  <p:embed/>
                  <p:pic>
                    <p:nvPicPr>
                      <p:cNvPr id="122905" name="Object 25">
                        <a:extLst>
                          <a:ext uri="{FF2B5EF4-FFF2-40B4-BE49-F238E27FC236}">
                            <a16:creationId xmlns:a16="http://schemas.microsoft.com/office/drawing/2014/main" id="{DC8816D9-B6CD-E742-8CD5-0D7BEFA493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4300" y="4476750"/>
                        <a:ext cx="215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06" name="Text Box 26">
            <a:extLst>
              <a:ext uri="{FF2B5EF4-FFF2-40B4-BE49-F238E27FC236}">
                <a16:creationId xmlns:a16="http://schemas.microsoft.com/office/drawing/2014/main" id="{470CC5F0-714A-904F-89A9-C3BE6CC38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4953001"/>
            <a:ext cx="678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展开行列式即得点 </a:t>
            </a:r>
            <a:r>
              <a:rPr lang="en-US" altLang="zh-CN" i="1">
                <a:solidFill>
                  <a:srgbClr val="000000"/>
                </a:solidFill>
              </a:rPr>
              <a:t>M </a:t>
            </a:r>
            <a:r>
              <a:rPr lang="zh-CN" altLang="en-US">
                <a:solidFill>
                  <a:srgbClr val="000000"/>
                </a:solidFill>
              </a:rPr>
              <a:t>的坐标所满足的方程</a:t>
            </a:r>
          </a:p>
        </p:txBody>
      </p:sp>
      <p:grpSp>
        <p:nvGrpSpPr>
          <p:cNvPr id="122915" name="Group 35">
            <a:extLst>
              <a:ext uri="{FF2B5EF4-FFF2-40B4-BE49-F238E27FC236}">
                <a16:creationId xmlns:a16="http://schemas.microsoft.com/office/drawing/2014/main" id="{6305D720-F902-3E40-88EC-F098D657A435}"/>
              </a:ext>
            </a:extLst>
          </p:cNvPr>
          <p:cNvGrpSpPr>
            <a:grpSpLocks/>
          </p:cNvGrpSpPr>
          <p:nvPr/>
        </p:nvGrpSpPr>
        <p:grpSpPr bwMode="auto">
          <a:xfrm>
            <a:off x="4175125" y="2352676"/>
            <a:ext cx="4165600" cy="519113"/>
            <a:chOff x="2006" y="1482"/>
            <a:chExt cx="2624" cy="327"/>
          </a:xfrm>
        </p:grpSpPr>
        <p:sp>
          <p:nvSpPr>
            <p:cNvPr id="23585" name="Text Box 34">
              <a:extLst>
                <a:ext uri="{FF2B5EF4-FFF2-40B4-BE49-F238E27FC236}">
                  <a16:creationId xmlns:a16="http://schemas.microsoft.com/office/drawing/2014/main" id="{B92829B5-9C7E-F248-8F9E-3547A7577C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6" y="1482"/>
              <a:ext cx="26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r>
                <a:rPr lang="en-US" altLang="zh-CN" i="1">
                  <a:solidFill>
                    <a:srgbClr val="000000"/>
                  </a:solidFill>
                </a:rPr>
                <a:t>AM</a:t>
              </a:r>
              <a:r>
                <a:rPr lang="zh-CN" altLang="en-US">
                  <a:solidFill>
                    <a:srgbClr val="000000"/>
                  </a:solidFill>
                </a:rPr>
                <a:t>、</a:t>
              </a:r>
              <a:r>
                <a:rPr lang="en-US" altLang="zh-CN" i="1">
                  <a:solidFill>
                    <a:srgbClr val="000000"/>
                  </a:solidFill>
                </a:rPr>
                <a:t>AB</a:t>
              </a:r>
              <a:r>
                <a:rPr lang="zh-CN" altLang="en-US">
                  <a:solidFill>
                    <a:srgbClr val="000000"/>
                  </a:solidFill>
                </a:rPr>
                <a:t>、</a:t>
              </a:r>
              <a:r>
                <a:rPr lang="en-US" altLang="zh-CN" i="1">
                  <a:solidFill>
                    <a:srgbClr val="000000"/>
                  </a:solidFill>
                </a:rPr>
                <a:t>AC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三向量共面</a:t>
              </a:r>
            </a:p>
          </p:txBody>
        </p:sp>
        <p:sp>
          <p:nvSpPr>
            <p:cNvPr id="23586" name="Line 29">
              <a:extLst>
                <a:ext uri="{FF2B5EF4-FFF2-40B4-BE49-F238E27FC236}">
                  <a16:creationId xmlns:a16="http://schemas.microsoft.com/office/drawing/2014/main" id="{9B5E712E-70C7-7F41-9807-9348FF056F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1518"/>
              <a:ext cx="363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3587" name="Line 30">
              <a:extLst>
                <a:ext uri="{FF2B5EF4-FFF2-40B4-BE49-F238E27FC236}">
                  <a16:creationId xmlns:a16="http://schemas.microsoft.com/office/drawing/2014/main" id="{9A6BA551-8AF2-064E-85DF-A83BD7D08A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3" y="1518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3588" name="Line 31">
              <a:extLst>
                <a:ext uri="{FF2B5EF4-FFF2-40B4-BE49-F238E27FC236}">
                  <a16:creationId xmlns:a16="http://schemas.microsoft.com/office/drawing/2014/main" id="{7A15AD3C-2264-8249-BD5C-5BAD6095A3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518"/>
              <a:ext cx="317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22912" name="Line 32">
            <a:extLst>
              <a:ext uri="{FF2B5EF4-FFF2-40B4-BE49-F238E27FC236}">
                <a16:creationId xmlns:a16="http://schemas.microsoft.com/office/drawing/2014/main" id="{4B3618EE-073B-EF43-8504-924D5010033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2514600"/>
            <a:ext cx="9906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none" w="sm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2913" name="Line 33">
            <a:extLst>
              <a:ext uri="{FF2B5EF4-FFF2-40B4-BE49-F238E27FC236}">
                <a16:creationId xmlns:a16="http://schemas.microsoft.com/office/drawing/2014/main" id="{C8A38363-F56D-3F40-B6C8-DE652055EE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2667000"/>
            <a:ext cx="9906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triangle" w="med" len="med"/>
            <a:tailEnd type="non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2916" name="Line 36">
            <a:extLst>
              <a:ext uri="{FF2B5EF4-FFF2-40B4-BE49-F238E27FC236}">
                <a16:creationId xmlns:a16="http://schemas.microsoft.com/office/drawing/2014/main" id="{1F70B767-4C92-2F42-A034-CB2E92AF1F5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3124200"/>
            <a:ext cx="9906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none" w="sm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2917" name="Line 37">
            <a:extLst>
              <a:ext uri="{FF2B5EF4-FFF2-40B4-BE49-F238E27FC236}">
                <a16:creationId xmlns:a16="http://schemas.microsoft.com/office/drawing/2014/main" id="{2B09DCFC-8501-B24E-8F52-404EABF5732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3276600"/>
            <a:ext cx="9906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triangle" w="med" len="med"/>
            <a:tailEnd type="non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22927" name="Group 47">
            <a:extLst>
              <a:ext uri="{FF2B5EF4-FFF2-40B4-BE49-F238E27FC236}">
                <a16:creationId xmlns:a16="http://schemas.microsoft.com/office/drawing/2014/main" id="{1B842FF4-A3A9-3C4F-B1A0-BF816D192F10}"/>
              </a:ext>
            </a:extLst>
          </p:cNvPr>
          <p:cNvGrpSpPr>
            <a:grpSpLocks/>
          </p:cNvGrpSpPr>
          <p:nvPr/>
        </p:nvGrpSpPr>
        <p:grpSpPr bwMode="auto">
          <a:xfrm>
            <a:off x="4229100" y="2971800"/>
            <a:ext cx="2171700" cy="469900"/>
            <a:chOff x="2040" y="1872"/>
            <a:chExt cx="1368" cy="296"/>
          </a:xfrm>
        </p:grpSpPr>
        <p:graphicFrame>
          <p:nvGraphicFramePr>
            <p:cNvPr id="23581" name="Object 43">
              <a:extLst>
                <a:ext uri="{FF2B5EF4-FFF2-40B4-BE49-F238E27FC236}">
                  <a16:creationId xmlns:a16="http://schemas.microsoft.com/office/drawing/2014/main" id="{DB4AB8E4-193C-2F4C-A18A-04C00D21928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40" y="1920"/>
            <a:ext cx="136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7417" name="Equation" r:id="rId35" imgW="50025300" imgH="9067800" progId="Equation.3">
                    <p:embed/>
                  </p:oleObj>
                </mc:Choice>
                <mc:Fallback>
                  <p:oleObj name="Equation" r:id="rId35" imgW="50025300" imgH="9067800" progId="Equation.3">
                    <p:embed/>
                    <p:pic>
                      <p:nvPicPr>
                        <p:cNvPr id="23581" name="Object 43">
                          <a:extLst>
                            <a:ext uri="{FF2B5EF4-FFF2-40B4-BE49-F238E27FC236}">
                              <a16:creationId xmlns:a16="http://schemas.microsoft.com/office/drawing/2014/main" id="{DB4AB8E4-193C-2F4C-A18A-04C00D21928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0" y="1920"/>
                          <a:ext cx="136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582" name="Line 44">
              <a:extLst>
                <a:ext uri="{FF2B5EF4-FFF2-40B4-BE49-F238E27FC236}">
                  <a16:creationId xmlns:a16="http://schemas.microsoft.com/office/drawing/2014/main" id="{DD4569C1-D881-934A-8ACC-703273D609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872"/>
              <a:ext cx="340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3583" name="Line 45">
              <a:extLst>
                <a:ext uri="{FF2B5EF4-FFF2-40B4-BE49-F238E27FC236}">
                  <a16:creationId xmlns:a16="http://schemas.microsoft.com/office/drawing/2014/main" id="{F29A16B4-C726-5A40-A386-1E23FAFB6A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1872"/>
              <a:ext cx="2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3584" name="Line 46">
              <a:extLst>
                <a:ext uri="{FF2B5EF4-FFF2-40B4-BE49-F238E27FC236}">
                  <a16:creationId xmlns:a16="http://schemas.microsoft.com/office/drawing/2014/main" id="{D66460FB-7FBA-7448-B043-5B6408B436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1872"/>
              <a:ext cx="27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22930" name="Object 50">
            <a:extLst>
              <a:ext uri="{FF2B5EF4-FFF2-40B4-BE49-F238E27FC236}">
                <a16:creationId xmlns:a16="http://schemas.microsoft.com/office/drawing/2014/main" id="{DCBFAC00-8672-FD4F-91B1-A1FDAEEB77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5638800"/>
          <a:ext cx="2603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18" name="Equation" r:id="rId37" imgW="59982100" imgH="9067800" progId="Equation.3">
                  <p:embed/>
                </p:oleObj>
              </mc:Choice>
              <mc:Fallback>
                <p:oleObj name="Equation" r:id="rId37" imgW="59982100" imgH="9067800" progId="Equation.3">
                  <p:embed/>
                  <p:pic>
                    <p:nvPicPr>
                      <p:cNvPr id="122930" name="Object 50">
                        <a:extLst>
                          <a:ext uri="{FF2B5EF4-FFF2-40B4-BE49-F238E27FC236}">
                            <a16:creationId xmlns:a16="http://schemas.microsoft.com/office/drawing/2014/main" id="{DCBFAC00-8672-FD4F-91B1-A1FDAEEB77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5638800"/>
                        <a:ext cx="2603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8" name="Text Box 51">
            <a:extLst>
              <a:ext uri="{FF2B5EF4-FFF2-40B4-BE49-F238E27FC236}">
                <a16:creationId xmlns:a16="http://schemas.microsoft.com/office/drawing/2014/main" id="{5F584E9D-F7C7-9A47-A5E4-BCAF4E840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1525" y="3268663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</a:endParaRPr>
          </a:p>
        </p:txBody>
      </p:sp>
      <p:graphicFrame>
        <p:nvGraphicFramePr>
          <p:cNvPr id="122932" name="Object 52">
            <a:extLst>
              <a:ext uri="{FF2B5EF4-FFF2-40B4-BE49-F238E27FC236}">
                <a16:creationId xmlns:a16="http://schemas.microsoft.com/office/drawing/2014/main" id="{5EB58F3B-BF77-6B4B-BC3E-5B8B5177DD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9400" y="30353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419" name="Equation" r:id="rId39" imgW="11404600" imgH="7315200" progId="Equation.3">
                  <p:embed/>
                </p:oleObj>
              </mc:Choice>
              <mc:Fallback>
                <p:oleObj name="Equation" r:id="rId39" imgW="11404600" imgH="7315200" progId="Equation.3">
                  <p:embed/>
                  <p:pic>
                    <p:nvPicPr>
                      <p:cNvPr id="122932" name="Object 52">
                        <a:extLst>
                          <a:ext uri="{FF2B5EF4-FFF2-40B4-BE49-F238E27FC236}">
                            <a16:creationId xmlns:a16="http://schemas.microsoft.com/office/drawing/2014/main" id="{5EB58F3B-BF77-6B4B-BC3E-5B8B5177DD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30353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3" name="Text Box 53">
            <a:extLst>
              <a:ext uri="{FF2B5EF4-FFF2-40B4-BE49-F238E27FC236}">
                <a16:creationId xmlns:a16="http://schemas.microsoft.com/office/drawing/2014/main" id="{2100F74F-0F7E-924F-94BC-1E9DBADFB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38544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</p:spTree>
    <p:extLst>
      <p:ext uri="{BB962C8B-B14F-4D97-AF65-F5344CB8AC3E}">
        <p14:creationId xmlns:p14="http://schemas.microsoft.com/office/powerpoint/2010/main" val="5799531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22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2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2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22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2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29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2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2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2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2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2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2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2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2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22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22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22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22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6" grpId="0" autoUpdateAnimBg="0"/>
      <p:bldP spid="122906" grpId="0" autoUpdateAnimBg="0"/>
      <p:bldP spid="12293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855F38E4-FC55-EB42-8DE9-DEE87E3D78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533401"/>
            <a:ext cx="1869976" cy="671513"/>
          </a:xfrm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96259" name="Text Box 3">
            <a:extLst>
              <a:ext uri="{FF2B5EF4-FFF2-40B4-BE49-F238E27FC236}">
                <a16:creationId xmlns:a16="http://schemas.microsoft.com/office/drawing/2014/main" id="{B8FA3614-EBB2-F140-97F1-9AD50E44B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37160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sp>
        <p:nvSpPr>
          <p:cNvPr id="96266" name="Text Box 10">
            <a:extLst>
              <a:ext uri="{FF2B5EF4-FFF2-40B4-BE49-F238E27FC236}">
                <a16:creationId xmlns:a16="http://schemas.microsoft.com/office/drawing/2014/main" id="{5647A03B-175E-9E46-8919-DF70082958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981201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向量运算</a:t>
            </a:r>
          </a:p>
        </p:txBody>
      </p:sp>
      <p:sp>
        <p:nvSpPr>
          <p:cNvPr id="96267" name="Text Box 11">
            <a:extLst>
              <a:ext uri="{FF2B5EF4-FFF2-40B4-BE49-F238E27FC236}">
                <a16:creationId xmlns:a16="http://schemas.microsoft.com/office/drawing/2014/main" id="{1F65D59C-D5BD-D94A-A280-43B9604F8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52888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加减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96269" name="Text Box 13">
            <a:extLst>
              <a:ext uri="{FF2B5EF4-FFF2-40B4-BE49-F238E27FC236}">
                <a16:creationId xmlns:a16="http://schemas.microsoft.com/office/drawing/2014/main" id="{B9271B68-8435-0640-9D17-639DBCA31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100388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数乘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96271" name="Text Box 15">
            <a:extLst>
              <a:ext uri="{FF2B5EF4-FFF2-40B4-BE49-F238E27FC236}">
                <a16:creationId xmlns:a16="http://schemas.microsoft.com/office/drawing/2014/main" id="{6E0AA660-695A-AC43-9CAD-63BE13057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657601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点积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pSp>
        <p:nvGrpSpPr>
          <p:cNvPr id="96289" name="Group 33">
            <a:extLst>
              <a:ext uri="{FF2B5EF4-FFF2-40B4-BE49-F238E27FC236}">
                <a16:creationId xmlns:a16="http://schemas.microsoft.com/office/drawing/2014/main" id="{81058E2B-7FEB-5D4E-BBAC-FD6551B93541}"/>
              </a:ext>
            </a:extLst>
          </p:cNvPr>
          <p:cNvGrpSpPr>
            <a:grpSpLocks/>
          </p:cNvGrpSpPr>
          <p:nvPr/>
        </p:nvGrpSpPr>
        <p:grpSpPr bwMode="auto">
          <a:xfrm>
            <a:off x="4143376" y="2590800"/>
            <a:ext cx="4848225" cy="495300"/>
            <a:chOff x="1344" y="2928"/>
            <a:chExt cx="3054" cy="312"/>
          </a:xfrm>
        </p:grpSpPr>
        <p:graphicFrame>
          <p:nvGraphicFramePr>
            <p:cNvPr id="24614" name="Object 12">
              <a:extLst>
                <a:ext uri="{FF2B5EF4-FFF2-40B4-BE49-F238E27FC236}">
                  <a16:creationId xmlns:a16="http://schemas.microsoft.com/office/drawing/2014/main" id="{A9D24198-CE95-CE4F-ADB0-06B73673B7F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44" y="2928"/>
            <a:ext cx="3054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34" name="Equation" r:id="rId4" imgW="111760000" imgH="11404600" progId="Equation.3">
                    <p:embed/>
                  </p:oleObj>
                </mc:Choice>
                <mc:Fallback>
                  <p:oleObj name="Equation" r:id="rId4" imgW="111760000" imgH="11404600" progId="Equation.3">
                    <p:embed/>
                    <p:pic>
                      <p:nvPicPr>
                        <p:cNvPr id="24614" name="Object 12">
                          <a:extLst>
                            <a:ext uri="{FF2B5EF4-FFF2-40B4-BE49-F238E27FC236}">
                              <a16:creationId xmlns:a16="http://schemas.microsoft.com/office/drawing/2014/main" id="{A9D24198-CE95-CE4F-ADB0-06B73673B7F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2928"/>
                          <a:ext cx="3054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15" name="Line 19">
              <a:extLst>
                <a:ext uri="{FF2B5EF4-FFF2-40B4-BE49-F238E27FC236}">
                  <a16:creationId xmlns:a16="http://schemas.microsoft.com/office/drawing/2014/main" id="{FF195CB2-09F7-2549-9AB4-243F58CF94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97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4616" name="Line 20">
              <a:extLst>
                <a:ext uri="{FF2B5EF4-FFF2-40B4-BE49-F238E27FC236}">
                  <a16:creationId xmlns:a16="http://schemas.microsoft.com/office/drawing/2014/main" id="{91047609-289E-AE4D-B829-EBBCE77CED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92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6290" name="Group 34">
            <a:extLst>
              <a:ext uri="{FF2B5EF4-FFF2-40B4-BE49-F238E27FC236}">
                <a16:creationId xmlns:a16="http://schemas.microsoft.com/office/drawing/2014/main" id="{81BEF1DA-6645-B34D-8E1C-58E0F527C157}"/>
              </a:ext>
            </a:extLst>
          </p:cNvPr>
          <p:cNvGrpSpPr>
            <a:grpSpLocks/>
          </p:cNvGrpSpPr>
          <p:nvPr/>
        </p:nvGrpSpPr>
        <p:grpSpPr bwMode="auto">
          <a:xfrm>
            <a:off x="4397375" y="3162300"/>
            <a:ext cx="3251200" cy="495300"/>
            <a:chOff x="1504" y="3303"/>
            <a:chExt cx="2048" cy="312"/>
          </a:xfrm>
        </p:grpSpPr>
        <p:graphicFrame>
          <p:nvGraphicFramePr>
            <p:cNvPr id="24612" name="Object 14">
              <a:extLst>
                <a:ext uri="{FF2B5EF4-FFF2-40B4-BE49-F238E27FC236}">
                  <a16:creationId xmlns:a16="http://schemas.microsoft.com/office/drawing/2014/main" id="{57249B3B-FB1E-6E4F-8610-1E2DF14A98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04" y="3303"/>
            <a:ext cx="2048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35" name="Equation" r:id="rId6" imgW="74904600" imgH="11404600" progId="Equation.3">
                    <p:embed/>
                  </p:oleObj>
                </mc:Choice>
                <mc:Fallback>
                  <p:oleObj name="Equation" r:id="rId6" imgW="74904600" imgH="11404600" progId="Equation.3">
                    <p:embed/>
                    <p:pic>
                      <p:nvPicPr>
                        <p:cNvPr id="24612" name="Object 14">
                          <a:extLst>
                            <a:ext uri="{FF2B5EF4-FFF2-40B4-BE49-F238E27FC236}">
                              <a16:creationId xmlns:a16="http://schemas.microsoft.com/office/drawing/2014/main" id="{57249B3B-FB1E-6E4F-8610-1E2DF14A982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4" y="3303"/>
                          <a:ext cx="2048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13" name="Line 21">
              <a:extLst>
                <a:ext uri="{FF2B5EF4-FFF2-40B4-BE49-F238E27FC236}">
                  <a16:creationId xmlns:a16="http://schemas.microsoft.com/office/drawing/2014/main" id="{50A11ECA-7E60-C543-ABC1-CEBB87A483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3337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6291" name="Group 35">
            <a:extLst>
              <a:ext uri="{FF2B5EF4-FFF2-40B4-BE49-F238E27FC236}">
                <a16:creationId xmlns:a16="http://schemas.microsoft.com/office/drawing/2014/main" id="{9692CD2C-96C2-6F46-8383-95944B5F2A3D}"/>
              </a:ext>
            </a:extLst>
          </p:cNvPr>
          <p:cNvGrpSpPr>
            <a:grpSpLocks/>
          </p:cNvGrpSpPr>
          <p:nvPr/>
        </p:nvGrpSpPr>
        <p:grpSpPr bwMode="auto">
          <a:xfrm>
            <a:off x="4295775" y="3733800"/>
            <a:ext cx="3657600" cy="508000"/>
            <a:chOff x="1440" y="3696"/>
            <a:chExt cx="2304" cy="320"/>
          </a:xfrm>
        </p:grpSpPr>
        <p:graphicFrame>
          <p:nvGraphicFramePr>
            <p:cNvPr id="24609" name="Object 16">
              <a:extLst>
                <a:ext uri="{FF2B5EF4-FFF2-40B4-BE49-F238E27FC236}">
                  <a16:creationId xmlns:a16="http://schemas.microsoft.com/office/drawing/2014/main" id="{16499652-DFF2-E946-97E7-7A0C985EB7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0" y="3704"/>
            <a:ext cx="2304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36" name="Equation" r:id="rId8" imgW="84264500" imgH="11404600" progId="Equation.3">
                    <p:embed/>
                  </p:oleObj>
                </mc:Choice>
                <mc:Fallback>
                  <p:oleObj name="Equation" r:id="rId8" imgW="84264500" imgH="11404600" progId="Equation.3">
                    <p:embed/>
                    <p:pic>
                      <p:nvPicPr>
                        <p:cNvPr id="24609" name="Object 16">
                          <a:extLst>
                            <a:ext uri="{FF2B5EF4-FFF2-40B4-BE49-F238E27FC236}">
                              <a16:creationId xmlns:a16="http://schemas.microsoft.com/office/drawing/2014/main" id="{16499652-DFF2-E946-97E7-7A0C985EB7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0" y="3704"/>
                          <a:ext cx="2304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10" name="Line 22">
              <a:extLst>
                <a:ext uri="{FF2B5EF4-FFF2-40B4-BE49-F238E27FC236}">
                  <a16:creationId xmlns:a16="http://schemas.microsoft.com/office/drawing/2014/main" id="{A010DAF8-50CB-B84F-B71B-D6989010CE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74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4611" name="Line 24">
              <a:extLst>
                <a:ext uri="{FF2B5EF4-FFF2-40B4-BE49-F238E27FC236}">
                  <a16:creationId xmlns:a16="http://schemas.microsoft.com/office/drawing/2014/main" id="{A914AB66-1BAD-1A47-8741-2F73D7A19B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369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6293" name="Group 37">
            <a:extLst>
              <a:ext uri="{FF2B5EF4-FFF2-40B4-BE49-F238E27FC236}">
                <a16:creationId xmlns:a16="http://schemas.microsoft.com/office/drawing/2014/main" id="{920EEBF4-9563-2C4B-B541-6AC776C20DEB}"/>
              </a:ext>
            </a:extLst>
          </p:cNvPr>
          <p:cNvGrpSpPr>
            <a:grpSpLocks/>
          </p:cNvGrpSpPr>
          <p:nvPr/>
        </p:nvGrpSpPr>
        <p:grpSpPr bwMode="auto">
          <a:xfrm>
            <a:off x="2786064" y="1447801"/>
            <a:ext cx="7043737" cy="498475"/>
            <a:chOff x="795" y="912"/>
            <a:chExt cx="4437" cy="314"/>
          </a:xfrm>
        </p:grpSpPr>
        <p:graphicFrame>
          <p:nvGraphicFramePr>
            <p:cNvPr id="24605" name="Object 4">
              <a:extLst>
                <a:ext uri="{FF2B5EF4-FFF2-40B4-BE49-F238E27FC236}">
                  <a16:creationId xmlns:a16="http://schemas.microsoft.com/office/drawing/2014/main" id="{619EE6A2-DB73-4241-B55C-EB0990E3287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95" y="914"/>
            <a:ext cx="4437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37" name="Equation" r:id="rId10" imgW="162382200" imgH="11404600" progId="Equation.3">
                    <p:embed/>
                  </p:oleObj>
                </mc:Choice>
                <mc:Fallback>
                  <p:oleObj name="Equation" r:id="rId10" imgW="162382200" imgH="11404600" progId="Equation.3">
                    <p:embed/>
                    <p:pic>
                      <p:nvPicPr>
                        <p:cNvPr id="24605" name="Object 4">
                          <a:extLst>
                            <a:ext uri="{FF2B5EF4-FFF2-40B4-BE49-F238E27FC236}">
                              <a16:creationId xmlns:a16="http://schemas.microsoft.com/office/drawing/2014/main" id="{619EE6A2-DB73-4241-B55C-EB0990E3287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5" y="914"/>
                          <a:ext cx="4437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606" name="Line 26">
              <a:extLst>
                <a:ext uri="{FF2B5EF4-FFF2-40B4-BE49-F238E27FC236}">
                  <a16:creationId xmlns:a16="http://schemas.microsoft.com/office/drawing/2014/main" id="{1BA846E7-E0CF-3C41-B30A-069D405C7C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2" y="93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4607" name="Line 27">
              <a:extLst>
                <a:ext uri="{FF2B5EF4-FFF2-40B4-BE49-F238E27FC236}">
                  <a16:creationId xmlns:a16="http://schemas.microsoft.com/office/drawing/2014/main" id="{623285FB-87E8-0041-9F72-022E12D169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6" y="91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4608" name="Line 36">
              <a:extLst>
                <a:ext uri="{FF2B5EF4-FFF2-40B4-BE49-F238E27FC236}">
                  <a16:creationId xmlns:a16="http://schemas.microsoft.com/office/drawing/2014/main" id="{48BE27D3-45C1-A140-BECC-DCB71F6B58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96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96294" name="Rectangle 38">
            <a:extLst>
              <a:ext uri="{FF2B5EF4-FFF2-40B4-BE49-F238E27FC236}">
                <a16:creationId xmlns:a16="http://schemas.microsoft.com/office/drawing/2014/main" id="{AAFD5C41-4EE8-7643-9DF9-5C9F02E0E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9616" y="4759424"/>
            <a:ext cx="1295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hangingPunct="1"/>
            <a:r>
              <a:rPr lang="zh-CN" altLang="en-US" dirty="0">
                <a:solidFill>
                  <a:srgbClr val="000000"/>
                </a:solidFill>
              </a:rPr>
              <a:t>叉积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pSp>
        <p:nvGrpSpPr>
          <p:cNvPr id="96295" name="Group 39">
            <a:extLst>
              <a:ext uri="{FF2B5EF4-FFF2-40B4-BE49-F238E27FC236}">
                <a16:creationId xmlns:a16="http://schemas.microsoft.com/office/drawing/2014/main" id="{507614D7-14FF-2A4F-8804-128B76470B1F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4419600"/>
            <a:ext cx="2717800" cy="1600200"/>
            <a:chOff x="472" y="1128"/>
            <a:chExt cx="1712" cy="1008"/>
          </a:xfrm>
        </p:grpSpPr>
        <p:grpSp>
          <p:nvGrpSpPr>
            <p:cNvPr id="24590" name="Group 40">
              <a:extLst>
                <a:ext uri="{FF2B5EF4-FFF2-40B4-BE49-F238E27FC236}">
                  <a16:creationId xmlns:a16="http://schemas.microsoft.com/office/drawing/2014/main" id="{69A75797-8B2B-8742-B166-77D0D665B6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1128"/>
              <a:ext cx="1032" cy="960"/>
              <a:chOff x="1176" y="1128"/>
              <a:chExt cx="1032" cy="960"/>
            </a:xfrm>
          </p:grpSpPr>
          <p:graphicFrame>
            <p:nvGraphicFramePr>
              <p:cNvPr id="24601" name="Object 41">
                <a:extLst>
                  <a:ext uri="{FF2B5EF4-FFF2-40B4-BE49-F238E27FC236}">
                    <a16:creationId xmlns:a16="http://schemas.microsoft.com/office/drawing/2014/main" id="{FE94D8CD-3DA6-B948-B927-CD605C2BB6C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76" y="1144"/>
              <a:ext cx="1032" cy="9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8338" name="Equation" r:id="rId12" imgW="37744400" imgH="34518600" progId="Equation.3">
                      <p:embed/>
                    </p:oleObj>
                  </mc:Choice>
                  <mc:Fallback>
                    <p:oleObj name="Equation" r:id="rId12" imgW="37744400" imgH="34518600" progId="Equation.3">
                      <p:embed/>
                      <p:pic>
                        <p:nvPicPr>
                          <p:cNvPr id="24601" name="Object 41">
                            <a:extLst>
                              <a:ext uri="{FF2B5EF4-FFF2-40B4-BE49-F238E27FC236}">
                                <a16:creationId xmlns:a16="http://schemas.microsoft.com/office/drawing/2014/main" id="{FE94D8CD-3DA6-B948-B927-CD605C2BB6C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76" y="1144"/>
                            <a:ext cx="1032" cy="9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4602" name="Line 42">
                <a:extLst>
                  <a:ext uri="{FF2B5EF4-FFF2-40B4-BE49-F238E27FC236}">
                    <a16:creationId xmlns:a16="http://schemas.microsoft.com/office/drawing/2014/main" id="{92DA523D-6616-DB4B-8E45-8F714BA05F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9" y="112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603" name="Line 43">
                <a:extLst>
                  <a:ext uri="{FF2B5EF4-FFF2-40B4-BE49-F238E27FC236}">
                    <a16:creationId xmlns:a16="http://schemas.microsoft.com/office/drawing/2014/main" id="{AAFF0FEA-971D-A34E-B149-47A9A9951F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3" y="112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604" name="Line 44">
                <a:extLst>
                  <a:ext uri="{FF2B5EF4-FFF2-40B4-BE49-F238E27FC236}">
                    <a16:creationId xmlns:a16="http://schemas.microsoft.com/office/drawing/2014/main" id="{8757E043-0CCE-4F42-895B-41A695268D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31" y="112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graphicFrame>
          <p:nvGraphicFramePr>
            <p:cNvPr id="24591" name="Object 45">
              <a:extLst>
                <a:ext uri="{FF2B5EF4-FFF2-40B4-BE49-F238E27FC236}">
                  <a16:creationId xmlns:a16="http://schemas.microsoft.com/office/drawing/2014/main" id="{8F3A0C8E-4EB9-8740-99E7-30E658576E3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52" y="1448"/>
            <a:ext cx="22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39" name="Equation" r:id="rId14" imgW="8191500" imgH="10236200" progId="Equation.3">
                    <p:embed/>
                  </p:oleObj>
                </mc:Choice>
                <mc:Fallback>
                  <p:oleObj name="Equation" r:id="rId14" imgW="8191500" imgH="10236200" progId="Equation.3">
                    <p:embed/>
                    <p:pic>
                      <p:nvPicPr>
                        <p:cNvPr id="24591" name="Object 45">
                          <a:extLst>
                            <a:ext uri="{FF2B5EF4-FFF2-40B4-BE49-F238E27FC236}">
                              <a16:creationId xmlns:a16="http://schemas.microsoft.com/office/drawing/2014/main" id="{8F3A0C8E-4EB9-8740-99E7-30E658576E3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2" y="1448"/>
                          <a:ext cx="22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92" name="Object 46">
              <a:extLst>
                <a:ext uri="{FF2B5EF4-FFF2-40B4-BE49-F238E27FC236}">
                  <a16:creationId xmlns:a16="http://schemas.microsoft.com/office/drawing/2014/main" id="{103113BB-CFB9-1D48-B300-9BCF9237706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72" y="1440"/>
            <a:ext cx="240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40" name="Equation" r:id="rId16" imgW="8775700" imgH="11404600" progId="Equation.3">
                    <p:embed/>
                  </p:oleObj>
                </mc:Choice>
                <mc:Fallback>
                  <p:oleObj name="Equation" r:id="rId16" imgW="8775700" imgH="11404600" progId="Equation.3">
                    <p:embed/>
                    <p:pic>
                      <p:nvPicPr>
                        <p:cNvPr id="24592" name="Object 46">
                          <a:extLst>
                            <a:ext uri="{FF2B5EF4-FFF2-40B4-BE49-F238E27FC236}">
                              <a16:creationId xmlns:a16="http://schemas.microsoft.com/office/drawing/2014/main" id="{103113BB-CFB9-1D48-B300-9BCF9237706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2" y="1440"/>
                          <a:ext cx="240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93" name="Object 47">
              <a:extLst>
                <a:ext uri="{FF2B5EF4-FFF2-40B4-BE49-F238E27FC236}">
                  <a16:creationId xmlns:a16="http://schemas.microsoft.com/office/drawing/2014/main" id="{5F4DB93A-AE3E-B94B-A03B-F8E9AF03B42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76" y="1448"/>
            <a:ext cx="22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41" name="Equation" r:id="rId18" imgW="8191500" imgH="10236200" progId="Equation.3">
                    <p:embed/>
                  </p:oleObj>
                </mc:Choice>
                <mc:Fallback>
                  <p:oleObj name="Equation" r:id="rId18" imgW="8191500" imgH="10236200" progId="Equation.3">
                    <p:embed/>
                    <p:pic>
                      <p:nvPicPr>
                        <p:cNvPr id="24593" name="Object 47">
                          <a:extLst>
                            <a:ext uri="{FF2B5EF4-FFF2-40B4-BE49-F238E27FC236}">
                              <a16:creationId xmlns:a16="http://schemas.microsoft.com/office/drawing/2014/main" id="{5F4DB93A-AE3E-B94B-A03B-F8E9AF03B42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6" y="1448"/>
                          <a:ext cx="22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94" name="Object 48">
              <a:extLst>
                <a:ext uri="{FF2B5EF4-FFF2-40B4-BE49-F238E27FC236}">
                  <a16:creationId xmlns:a16="http://schemas.microsoft.com/office/drawing/2014/main" id="{1385DBB8-906F-C04B-A58E-365F2F0B77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84" y="1832"/>
            <a:ext cx="20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42" name="Equation" r:id="rId20" imgW="7607300" imgH="10236200" progId="Equation.3">
                    <p:embed/>
                  </p:oleObj>
                </mc:Choice>
                <mc:Fallback>
                  <p:oleObj name="Equation" r:id="rId20" imgW="7607300" imgH="10236200" progId="Equation.3">
                    <p:embed/>
                    <p:pic>
                      <p:nvPicPr>
                        <p:cNvPr id="24594" name="Object 48">
                          <a:extLst>
                            <a:ext uri="{FF2B5EF4-FFF2-40B4-BE49-F238E27FC236}">
                              <a16:creationId xmlns:a16="http://schemas.microsoft.com/office/drawing/2014/main" id="{1385DBB8-906F-C04B-A58E-365F2F0B776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4" y="1832"/>
                          <a:ext cx="20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95" name="Object 49">
              <a:extLst>
                <a:ext uri="{FF2B5EF4-FFF2-40B4-BE49-F238E27FC236}">
                  <a16:creationId xmlns:a16="http://schemas.microsoft.com/office/drawing/2014/main" id="{6B8F51E7-1FD3-8843-9433-6F6BD8DC19B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72" y="1824"/>
            <a:ext cx="216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43" name="Equation" r:id="rId22" imgW="7899400" imgH="11404600" progId="Equation.3">
                    <p:embed/>
                  </p:oleObj>
                </mc:Choice>
                <mc:Fallback>
                  <p:oleObj name="Equation" r:id="rId22" imgW="7899400" imgH="11404600" progId="Equation.3">
                    <p:embed/>
                    <p:pic>
                      <p:nvPicPr>
                        <p:cNvPr id="24595" name="Object 49">
                          <a:extLst>
                            <a:ext uri="{FF2B5EF4-FFF2-40B4-BE49-F238E27FC236}">
                              <a16:creationId xmlns:a16="http://schemas.microsoft.com/office/drawing/2014/main" id="{6B8F51E7-1FD3-8843-9433-6F6BD8DC19B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2" y="1824"/>
                          <a:ext cx="216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96" name="Object 50">
              <a:extLst>
                <a:ext uri="{FF2B5EF4-FFF2-40B4-BE49-F238E27FC236}">
                  <a16:creationId xmlns:a16="http://schemas.microsoft.com/office/drawing/2014/main" id="{DF8F2C8A-2423-4047-8442-C286A95BFB9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92" y="1832"/>
            <a:ext cx="20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8344" name="Equation" r:id="rId24" imgW="7607300" imgH="10236200" progId="Equation.3">
                    <p:embed/>
                  </p:oleObj>
                </mc:Choice>
                <mc:Fallback>
                  <p:oleObj name="Equation" r:id="rId24" imgW="7607300" imgH="10236200" progId="Equation.3">
                    <p:embed/>
                    <p:pic>
                      <p:nvPicPr>
                        <p:cNvPr id="24596" name="Object 50">
                          <a:extLst>
                            <a:ext uri="{FF2B5EF4-FFF2-40B4-BE49-F238E27FC236}">
                              <a16:creationId xmlns:a16="http://schemas.microsoft.com/office/drawing/2014/main" id="{DF8F2C8A-2423-4047-8442-C286A95BFB9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92" y="1832"/>
                          <a:ext cx="20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4597" name="Group 51">
              <a:extLst>
                <a:ext uri="{FF2B5EF4-FFF2-40B4-BE49-F238E27FC236}">
                  <a16:creationId xmlns:a16="http://schemas.microsoft.com/office/drawing/2014/main" id="{E7D2EDC1-0FDE-9F48-8556-0691A415D9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2" y="1440"/>
              <a:ext cx="624" cy="248"/>
              <a:chOff x="472" y="1440"/>
              <a:chExt cx="624" cy="248"/>
            </a:xfrm>
          </p:grpSpPr>
          <p:graphicFrame>
            <p:nvGraphicFramePr>
              <p:cNvPr id="24598" name="Object 52">
                <a:extLst>
                  <a:ext uri="{FF2B5EF4-FFF2-40B4-BE49-F238E27FC236}">
                    <a16:creationId xmlns:a16="http://schemas.microsoft.com/office/drawing/2014/main" id="{0B2104A5-139F-5842-A1CE-EF1EC665E21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72" y="1480"/>
              <a:ext cx="624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8345" name="Equation" r:id="rId26" imgW="22821900" imgH="7607300" progId="Equation.3">
                      <p:embed/>
                    </p:oleObj>
                  </mc:Choice>
                  <mc:Fallback>
                    <p:oleObj name="Equation" r:id="rId26" imgW="22821900" imgH="7607300" progId="Equation.3">
                      <p:embed/>
                      <p:pic>
                        <p:nvPicPr>
                          <p:cNvPr id="24598" name="Object 52">
                            <a:extLst>
                              <a:ext uri="{FF2B5EF4-FFF2-40B4-BE49-F238E27FC236}">
                                <a16:creationId xmlns:a16="http://schemas.microsoft.com/office/drawing/2014/main" id="{0B2104A5-139F-5842-A1CE-EF1EC665E21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2" y="1480"/>
                            <a:ext cx="624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4599" name="Line 53">
                <a:extLst>
                  <a:ext uri="{FF2B5EF4-FFF2-40B4-BE49-F238E27FC236}">
                    <a16:creationId xmlns:a16="http://schemas.microsoft.com/office/drawing/2014/main" id="{8A3CCC5E-713C-454F-9EFE-C802E488CD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148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600" name="Line 54">
                <a:extLst>
                  <a:ext uri="{FF2B5EF4-FFF2-40B4-BE49-F238E27FC236}">
                    <a16:creationId xmlns:a16="http://schemas.microsoft.com/office/drawing/2014/main" id="{414003C7-D771-3D43-A541-FEDC453F92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8" y="1440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088122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6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6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6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6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6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autoUpdateAnimBg="0"/>
      <p:bldP spid="96266" grpId="0" autoUpdateAnimBg="0"/>
      <p:bldP spid="96267" grpId="0" autoUpdateAnimBg="0"/>
      <p:bldP spid="96269" grpId="0" autoUpdateAnimBg="0"/>
      <p:bldP spid="96271" grpId="0" autoUpdateAnimBg="0"/>
      <p:bldP spid="96294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862901A-E360-FE48-9830-CDF85AFAC0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990600"/>
            <a:ext cx="1524000" cy="609600"/>
          </a:xfrm>
        </p:spPr>
        <p:txBody>
          <a:bodyPr/>
          <a:lstStyle/>
          <a:p>
            <a:pPr algn="l" eaLnBrk="1" hangingPunct="1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混合积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114691" name="Text Box 3">
            <a:extLst>
              <a:ext uri="{FF2B5EF4-FFF2-40B4-BE49-F238E27FC236}">
                <a16:creationId xmlns:a16="http://schemas.microsoft.com/office/drawing/2014/main" id="{A8485E4A-D993-1349-8485-899D69837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905001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向量关系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114692" name="Group 4">
            <a:extLst>
              <a:ext uri="{FF2B5EF4-FFF2-40B4-BE49-F238E27FC236}">
                <a16:creationId xmlns:a16="http://schemas.microsoft.com/office/drawing/2014/main" id="{917B663E-6611-E049-AB18-12F11BE7BAF2}"/>
              </a:ext>
            </a:extLst>
          </p:cNvPr>
          <p:cNvGrpSpPr>
            <a:grpSpLocks/>
          </p:cNvGrpSpPr>
          <p:nvPr/>
        </p:nvGrpSpPr>
        <p:grpSpPr bwMode="auto">
          <a:xfrm>
            <a:off x="3683000" y="2841626"/>
            <a:ext cx="838200" cy="130175"/>
            <a:chOff x="1392" y="1756"/>
            <a:chExt cx="528" cy="96"/>
          </a:xfrm>
        </p:grpSpPr>
        <p:sp>
          <p:nvSpPr>
            <p:cNvPr id="26687" name="Line 5">
              <a:extLst>
                <a:ext uri="{FF2B5EF4-FFF2-40B4-BE49-F238E27FC236}">
                  <a16:creationId xmlns:a16="http://schemas.microsoft.com/office/drawing/2014/main" id="{B913D06E-D632-5F41-9C15-240E8AD89C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756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88" name="Line 6">
              <a:extLst>
                <a:ext uri="{FF2B5EF4-FFF2-40B4-BE49-F238E27FC236}">
                  <a16:creationId xmlns:a16="http://schemas.microsoft.com/office/drawing/2014/main" id="{328C4EAE-EEE1-EB46-B9CB-D76DEE0EC0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92" y="1852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4695" name="Group 7">
            <a:extLst>
              <a:ext uri="{FF2B5EF4-FFF2-40B4-BE49-F238E27FC236}">
                <a16:creationId xmlns:a16="http://schemas.microsoft.com/office/drawing/2014/main" id="{10D89C3C-1991-564A-82F8-8FE7E9E05001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2808289"/>
            <a:ext cx="838200" cy="130175"/>
            <a:chOff x="3024" y="1769"/>
            <a:chExt cx="528" cy="96"/>
          </a:xfrm>
        </p:grpSpPr>
        <p:sp>
          <p:nvSpPr>
            <p:cNvPr id="26685" name="Line 8">
              <a:extLst>
                <a:ext uri="{FF2B5EF4-FFF2-40B4-BE49-F238E27FC236}">
                  <a16:creationId xmlns:a16="http://schemas.microsoft.com/office/drawing/2014/main" id="{36580B5F-6D97-6249-BE70-DF380FD817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1769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86" name="Line 9">
              <a:extLst>
                <a:ext uri="{FF2B5EF4-FFF2-40B4-BE49-F238E27FC236}">
                  <a16:creationId xmlns:a16="http://schemas.microsoft.com/office/drawing/2014/main" id="{9FC0128A-11DB-7F4D-80B8-66ECC25C4C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24" y="1865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14698" name="Object 10">
            <a:extLst>
              <a:ext uri="{FF2B5EF4-FFF2-40B4-BE49-F238E27FC236}">
                <a16:creationId xmlns:a16="http://schemas.microsoft.com/office/drawing/2014/main" id="{181CBAA7-59D9-434D-B890-80D7FDA0F5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0400" y="2393950"/>
          <a:ext cx="711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84" name="Equation" r:id="rId3" imgW="16383000" imgH="21945600" progId="Equation.3">
                  <p:embed/>
                </p:oleObj>
              </mc:Choice>
              <mc:Fallback>
                <p:oleObj name="Equation" r:id="rId3" imgW="16383000" imgH="21945600" progId="Equation.3">
                  <p:embed/>
                  <p:pic>
                    <p:nvPicPr>
                      <p:cNvPr id="114698" name="Object 10">
                        <a:extLst>
                          <a:ext uri="{FF2B5EF4-FFF2-40B4-BE49-F238E27FC236}">
                            <a16:creationId xmlns:a16="http://schemas.microsoft.com/office/drawing/2014/main" id="{181CBAA7-59D9-434D-B890-80D7FDA0F5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393950"/>
                        <a:ext cx="7112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9" name="Object 11">
            <a:extLst>
              <a:ext uri="{FF2B5EF4-FFF2-40B4-BE49-F238E27FC236}">
                <a16:creationId xmlns:a16="http://schemas.microsoft.com/office/drawing/2014/main" id="{69C9E09D-5332-0C4C-9255-5A354B887F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72400" y="2362200"/>
          <a:ext cx="7239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85" name="Equation" r:id="rId5" imgW="16675100" imgH="24282400" progId="Equation.3">
                  <p:embed/>
                </p:oleObj>
              </mc:Choice>
              <mc:Fallback>
                <p:oleObj name="Equation" r:id="rId5" imgW="16675100" imgH="24282400" progId="Equation.3">
                  <p:embed/>
                  <p:pic>
                    <p:nvPicPr>
                      <p:cNvPr id="114699" name="Object 11">
                        <a:extLst>
                          <a:ext uri="{FF2B5EF4-FFF2-40B4-BE49-F238E27FC236}">
                            <a16:creationId xmlns:a16="http://schemas.microsoft.com/office/drawing/2014/main" id="{69C9E09D-5332-0C4C-9255-5A354B887F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2362200"/>
                        <a:ext cx="7239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700" name="Object 12">
            <a:extLst>
              <a:ext uri="{FF2B5EF4-FFF2-40B4-BE49-F238E27FC236}">
                <a16:creationId xmlns:a16="http://schemas.microsoft.com/office/drawing/2014/main" id="{A7A7BC7F-1844-F049-BCAA-D1CFA4C1B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72500" y="2400300"/>
          <a:ext cx="419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86" name="Equation" r:id="rId7" imgW="9652000" imgH="21945600" progId="Equation.3">
                  <p:embed/>
                </p:oleObj>
              </mc:Choice>
              <mc:Fallback>
                <p:oleObj name="Equation" r:id="rId7" imgW="9652000" imgH="21945600" progId="Equation.3">
                  <p:embed/>
                  <p:pic>
                    <p:nvPicPr>
                      <p:cNvPr id="114700" name="Object 12">
                        <a:extLst>
                          <a:ext uri="{FF2B5EF4-FFF2-40B4-BE49-F238E27FC236}">
                            <a16:creationId xmlns:a16="http://schemas.microsoft.com/office/drawing/2014/main" id="{A7A7BC7F-1844-F049-BCAA-D1CFA4C1B4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0" y="2400300"/>
                        <a:ext cx="419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4701" name="Group 13">
            <a:extLst>
              <a:ext uri="{FF2B5EF4-FFF2-40B4-BE49-F238E27FC236}">
                <a16:creationId xmlns:a16="http://schemas.microsoft.com/office/drawing/2014/main" id="{90E970DC-7F43-B642-BDAE-4E919F40C798}"/>
              </a:ext>
            </a:extLst>
          </p:cNvPr>
          <p:cNvGrpSpPr>
            <a:grpSpLocks/>
          </p:cNvGrpSpPr>
          <p:nvPr/>
        </p:nvGrpSpPr>
        <p:grpSpPr bwMode="auto">
          <a:xfrm>
            <a:off x="3697288" y="3657601"/>
            <a:ext cx="838200" cy="130175"/>
            <a:chOff x="1177" y="2447"/>
            <a:chExt cx="528" cy="96"/>
          </a:xfrm>
        </p:grpSpPr>
        <p:sp>
          <p:nvSpPr>
            <p:cNvPr id="26683" name="Line 14">
              <a:extLst>
                <a:ext uri="{FF2B5EF4-FFF2-40B4-BE49-F238E27FC236}">
                  <a16:creationId xmlns:a16="http://schemas.microsoft.com/office/drawing/2014/main" id="{194D1ECE-785D-5440-BCBA-B9FBD75ABA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7" y="2447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84" name="Line 15">
              <a:extLst>
                <a:ext uri="{FF2B5EF4-FFF2-40B4-BE49-F238E27FC236}">
                  <a16:creationId xmlns:a16="http://schemas.microsoft.com/office/drawing/2014/main" id="{105870F8-9D35-6D45-86FF-598F1F2A92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77" y="2543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4704" name="Group 16">
            <a:extLst>
              <a:ext uri="{FF2B5EF4-FFF2-40B4-BE49-F238E27FC236}">
                <a16:creationId xmlns:a16="http://schemas.microsoft.com/office/drawing/2014/main" id="{A5B0F6DA-448C-974C-9F0C-EFAA04D016A1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3657601"/>
            <a:ext cx="838200" cy="130175"/>
            <a:chOff x="2704" y="2448"/>
            <a:chExt cx="528" cy="96"/>
          </a:xfrm>
        </p:grpSpPr>
        <p:sp>
          <p:nvSpPr>
            <p:cNvPr id="26681" name="Line 17">
              <a:extLst>
                <a:ext uri="{FF2B5EF4-FFF2-40B4-BE49-F238E27FC236}">
                  <a16:creationId xmlns:a16="http://schemas.microsoft.com/office/drawing/2014/main" id="{83A1D3FF-BB05-2D4C-B2B2-E87916BCE8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4" y="2448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82" name="Line 18">
              <a:extLst>
                <a:ext uri="{FF2B5EF4-FFF2-40B4-BE49-F238E27FC236}">
                  <a16:creationId xmlns:a16="http://schemas.microsoft.com/office/drawing/2014/main" id="{FB7F176C-C104-3240-BF53-F65EE84940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04" y="2544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14707" name="Object 19">
            <a:extLst>
              <a:ext uri="{FF2B5EF4-FFF2-40B4-BE49-F238E27FC236}">
                <a16:creationId xmlns:a16="http://schemas.microsoft.com/office/drawing/2014/main" id="{40A8DF56-133D-1348-99F3-5CE2F4E704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72300" y="3467100"/>
          <a:ext cx="33147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87" name="Equation" r:id="rId9" imgW="76365100" imgH="11404600" progId="Equation.3">
                  <p:embed/>
                </p:oleObj>
              </mc:Choice>
              <mc:Fallback>
                <p:oleObj name="Equation" r:id="rId9" imgW="76365100" imgH="11404600" progId="Equation.3">
                  <p:embed/>
                  <p:pic>
                    <p:nvPicPr>
                      <p:cNvPr id="114707" name="Object 19">
                        <a:extLst>
                          <a:ext uri="{FF2B5EF4-FFF2-40B4-BE49-F238E27FC236}">
                            <a16:creationId xmlns:a16="http://schemas.microsoft.com/office/drawing/2014/main" id="{40A8DF56-133D-1348-99F3-5CE2F4E704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2300" y="3467100"/>
                        <a:ext cx="33147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4708" name="Group 20">
            <a:extLst>
              <a:ext uri="{FF2B5EF4-FFF2-40B4-BE49-F238E27FC236}">
                <a16:creationId xmlns:a16="http://schemas.microsoft.com/office/drawing/2014/main" id="{F0F2CD3E-4407-A646-9288-D7B10C99DAD5}"/>
              </a:ext>
            </a:extLst>
          </p:cNvPr>
          <p:cNvGrpSpPr>
            <a:grpSpLocks/>
          </p:cNvGrpSpPr>
          <p:nvPr/>
        </p:nvGrpSpPr>
        <p:grpSpPr bwMode="auto">
          <a:xfrm>
            <a:off x="2762250" y="2667000"/>
            <a:ext cx="725488" cy="406400"/>
            <a:chOff x="503" y="1680"/>
            <a:chExt cx="457" cy="256"/>
          </a:xfrm>
        </p:grpSpPr>
        <p:graphicFrame>
          <p:nvGraphicFramePr>
            <p:cNvPr id="26678" name="Object 21">
              <a:extLst>
                <a:ext uri="{FF2B5EF4-FFF2-40B4-BE49-F238E27FC236}">
                  <a16:creationId xmlns:a16="http://schemas.microsoft.com/office/drawing/2014/main" id="{9AE5EA4C-1E9E-C647-9024-059C5ACFFF5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3" y="1728"/>
            <a:ext cx="45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88" name="Equation" r:id="rId11" imgW="16675100" imgH="7607300" progId="Equation.3">
                    <p:embed/>
                  </p:oleObj>
                </mc:Choice>
                <mc:Fallback>
                  <p:oleObj name="Equation" r:id="rId11" imgW="16675100" imgH="7607300" progId="Equation.3">
                    <p:embed/>
                    <p:pic>
                      <p:nvPicPr>
                        <p:cNvPr id="26678" name="Object 21">
                          <a:extLst>
                            <a:ext uri="{FF2B5EF4-FFF2-40B4-BE49-F238E27FC236}">
                              <a16:creationId xmlns:a16="http://schemas.microsoft.com/office/drawing/2014/main" id="{9AE5EA4C-1E9E-C647-9024-059C5ACFFF5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" y="1728"/>
                          <a:ext cx="45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79" name="Line 22">
              <a:extLst>
                <a:ext uri="{FF2B5EF4-FFF2-40B4-BE49-F238E27FC236}">
                  <a16:creationId xmlns:a16="http://schemas.microsoft.com/office/drawing/2014/main" id="{B9FCE35C-DF07-0F4D-8E68-46E46FBB05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7" y="172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80" name="Line 23">
              <a:extLst>
                <a:ext uri="{FF2B5EF4-FFF2-40B4-BE49-F238E27FC236}">
                  <a16:creationId xmlns:a16="http://schemas.microsoft.com/office/drawing/2014/main" id="{8E34C6C1-5CE7-0E48-A7AB-3B41CE9077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16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4712" name="Group 24">
            <a:extLst>
              <a:ext uri="{FF2B5EF4-FFF2-40B4-BE49-F238E27FC236}">
                <a16:creationId xmlns:a16="http://schemas.microsoft.com/office/drawing/2014/main" id="{8A299A49-3F75-544B-AABD-175F6A7632F6}"/>
              </a:ext>
            </a:extLst>
          </p:cNvPr>
          <p:cNvGrpSpPr>
            <a:grpSpLocks/>
          </p:cNvGrpSpPr>
          <p:nvPr/>
        </p:nvGrpSpPr>
        <p:grpSpPr bwMode="auto">
          <a:xfrm>
            <a:off x="2755900" y="3505200"/>
            <a:ext cx="825500" cy="458788"/>
            <a:chOff x="499" y="2256"/>
            <a:chExt cx="520" cy="289"/>
          </a:xfrm>
        </p:grpSpPr>
        <p:graphicFrame>
          <p:nvGraphicFramePr>
            <p:cNvPr id="26675" name="Object 25">
              <a:extLst>
                <a:ext uri="{FF2B5EF4-FFF2-40B4-BE49-F238E27FC236}">
                  <a16:creationId xmlns:a16="http://schemas.microsoft.com/office/drawing/2014/main" id="{8B6A9B6E-AD49-9646-8961-AB14C3D0E70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9" y="2289"/>
            <a:ext cx="52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89" name="Equation" r:id="rId13" imgW="19011900" imgH="9359900" progId="Equation.3">
                    <p:embed/>
                  </p:oleObj>
                </mc:Choice>
                <mc:Fallback>
                  <p:oleObj name="Equation" r:id="rId13" imgW="19011900" imgH="9359900" progId="Equation.3">
                    <p:embed/>
                    <p:pic>
                      <p:nvPicPr>
                        <p:cNvPr id="26675" name="Object 25">
                          <a:extLst>
                            <a:ext uri="{FF2B5EF4-FFF2-40B4-BE49-F238E27FC236}">
                              <a16:creationId xmlns:a16="http://schemas.microsoft.com/office/drawing/2014/main" id="{8B6A9B6E-AD49-9646-8961-AB14C3D0E70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" y="2289"/>
                          <a:ext cx="52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76" name="Line 26">
              <a:extLst>
                <a:ext uri="{FF2B5EF4-FFF2-40B4-BE49-F238E27FC236}">
                  <a16:creationId xmlns:a16="http://schemas.microsoft.com/office/drawing/2014/main" id="{890028BB-982D-6E46-8883-6D95BAD2E6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7" y="230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77" name="Line 27">
              <a:extLst>
                <a:ext uri="{FF2B5EF4-FFF2-40B4-BE49-F238E27FC236}">
                  <a16:creationId xmlns:a16="http://schemas.microsoft.com/office/drawing/2014/main" id="{E11E259A-7DAC-AA43-B8D7-CD033BF088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2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4716" name="Group 28">
            <a:extLst>
              <a:ext uri="{FF2B5EF4-FFF2-40B4-BE49-F238E27FC236}">
                <a16:creationId xmlns:a16="http://schemas.microsoft.com/office/drawing/2014/main" id="{E3EBB272-D5A3-C245-882B-E48CA4E6DEB2}"/>
              </a:ext>
            </a:extLst>
          </p:cNvPr>
          <p:cNvGrpSpPr>
            <a:grpSpLocks/>
          </p:cNvGrpSpPr>
          <p:nvPr/>
        </p:nvGrpSpPr>
        <p:grpSpPr bwMode="auto">
          <a:xfrm>
            <a:off x="4767263" y="3509964"/>
            <a:ext cx="1130300" cy="452437"/>
            <a:chOff x="1851" y="2256"/>
            <a:chExt cx="712" cy="285"/>
          </a:xfrm>
        </p:grpSpPr>
        <p:graphicFrame>
          <p:nvGraphicFramePr>
            <p:cNvPr id="26672" name="Object 29">
              <a:extLst>
                <a:ext uri="{FF2B5EF4-FFF2-40B4-BE49-F238E27FC236}">
                  <a16:creationId xmlns:a16="http://schemas.microsoft.com/office/drawing/2014/main" id="{7CCF80A8-57FC-5649-9479-B0001F7D333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51" y="2285"/>
            <a:ext cx="71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90" name="Equation" r:id="rId15" imgW="26035000" imgH="9359900" progId="Equation.3">
                    <p:embed/>
                  </p:oleObj>
                </mc:Choice>
                <mc:Fallback>
                  <p:oleObj name="Equation" r:id="rId15" imgW="26035000" imgH="9359900" progId="Equation.3">
                    <p:embed/>
                    <p:pic>
                      <p:nvPicPr>
                        <p:cNvPr id="26672" name="Object 29">
                          <a:extLst>
                            <a:ext uri="{FF2B5EF4-FFF2-40B4-BE49-F238E27FC236}">
                              <a16:creationId xmlns:a16="http://schemas.microsoft.com/office/drawing/2014/main" id="{7CCF80A8-57FC-5649-9479-B0001F7D333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1" y="2285"/>
                          <a:ext cx="71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73" name="Line 30">
              <a:extLst>
                <a:ext uri="{FF2B5EF4-FFF2-40B4-BE49-F238E27FC236}">
                  <a16:creationId xmlns:a16="http://schemas.microsoft.com/office/drawing/2014/main" id="{B3EC0CE7-56AF-154E-A764-40BB26B898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1" y="230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74" name="Line 31">
              <a:extLst>
                <a:ext uri="{FF2B5EF4-FFF2-40B4-BE49-F238E27FC236}">
                  <a16:creationId xmlns:a16="http://schemas.microsoft.com/office/drawing/2014/main" id="{FA7DE4FA-E3BF-F34D-A09F-14D1C30A62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5" y="22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14720" name="Object 32">
            <a:extLst>
              <a:ext uri="{FF2B5EF4-FFF2-40B4-BE49-F238E27FC236}">
                <a16:creationId xmlns:a16="http://schemas.microsoft.com/office/drawing/2014/main" id="{F69F91BA-4410-4941-A761-93B2BE0BFE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54800" y="533400"/>
          <a:ext cx="19558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1" name="Equation" r:id="rId17" imgW="45059600" imgH="36868100" progId="Equation.3">
                  <p:embed/>
                </p:oleObj>
              </mc:Choice>
              <mc:Fallback>
                <p:oleObj name="Equation" r:id="rId17" imgW="45059600" imgH="36868100" progId="Equation.3">
                  <p:embed/>
                  <p:pic>
                    <p:nvPicPr>
                      <p:cNvPr id="114720" name="Object 32">
                        <a:extLst>
                          <a:ext uri="{FF2B5EF4-FFF2-40B4-BE49-F238E27FC236}">
                            <a16:creationId xmlns:a16="http://schemas.microsoft.com/office/drawing/2014/main" id="{F69F91BA-4410-4941-A761-93B2BE0BFE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800" y="533400"/>
                        <a:ext cx="19558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4721" name="Group 33">
            <a:extLst>
              <a:ext uri="{FF2B5EF4-FFF2-40B4-BE49-F238E27FC236}">
                <a16:creationId xmlns:a16="http://schemas.microsoft.com/office/drawing/2014/main" id="{E3763644-CDD9-E647-AD17-4F418C31E330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1087438"/>
            <a:ext cx="1752600" cy="457200"/>
            <a:chOff x="960" y="2352"/>
            <a:chExt cx="1104" cy="288"/>
          </a:xfrm>
        </p:grpSpPr>
        <p:graphicFrame>
          <p:nvGraphicFramePr>
            <p:cNvPr id="26668" name="Object 34">
              <a:extLst>
                <a:ext uri="{FF2B5EF4-FFF2-40B4-BE49-F238E27FC236}">
                  <a16:creationId xmlns:a16="http://schemas.microsoft.com/office/drawing/2014/main" id="{25FD9B3F-32DE-E24A-80EC-9327E1C107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2384"/>
            <a:ext cx="110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92" name="Equation" r:id="rId19" imgW="40373300" imgH="9359900" progId="Equation.3">
                    <p:embed/>
                  </p:oleObj>
                </mc:Choice>
                <mc:Fallback>
                  <p:oleObj name="Equation" r:id="rId19" imgW="40373300" imgH="9359900" progId="Equation.3">
                    <p:embed/>
                    <p:pic>
                      <p:nvPicPr>
                        <p:cNvPr id="26668" name="Object 34">
                          <a:extLst>
                            <a:ext uri="{FF2B5EF4-FFF2-40B4-BE49-F238E27FC236}">
                              <a16:creationId xmlns:a16="http://schemas.microsoft.com/office/drawing/2014/main" id="{25FD9B3F-32DE-E24A-80EC-9327E1C1078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2384"/>
                          <a:ext cx="110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69" name="Line 35">
              <a:extLst>
                <a:ext uri="{FF2B5EF4-FFF2-40B4-BE49-F238E27FC236}">
                  <a16:creationId xmlns:a16="http://schemas.microsoft.com/office/drawing/2014/main" id="{FC80DB82-8966-7746-BD25-8D5A6DA7E4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0" y="240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70" name="Line 36">
              <a:extLst>
                <a:ext uri="{FF2B5EF4-FFF2-40B4-BE49-F238E27FC236}">
                  <a16:creationId xmlns:a16="http://schemas.microsoft.com/office/drawing/2014/main" id="{AE05339D-AF99-D649-A65F-1A26CCB18A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8" y="23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71" name="Line 37">
              <a:extLst>
                <a:ext uri="{FF2B5EF4-FFF2-40B4-BE49-F238E27FC236}">
                  <a16:creationId xmlns:a16="http://schemas.microsoft.com/office/drawing/2014/main" id="{C8A10F14-87CA-8247-A9A1-81CC1AB814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0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4726" name="Group 38">
            <a:extLst>
              <a:ext uri="{FF2B5EF4-FFF2-40B4-BE49-F238E27FC236}">
                <a16:creationId xmlns:a16="http://schemas.microsoft.com/office/drawing/2014/main" id="{5F7FCCE6-E2FB-6843-B019-EC0D825AF620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1066800"/>
            <a:ext cx="1143000" cy="477838"/>
            <a:chOff x="2631" y="1008"/>
            <a:chExt cx="720" cy="301"/>
          </a:xfrm>
        </p:grpSpPr>
        <p:graphicFrame>
          <p:nvGraphicFramePr>
            <p:cNvPr id="26664" name="Object 39">
              <a:extLst>
                <a:ext uri="{FF2B5EF4-FFF2-40B4-BE49-F238E27FC236}">
                  <a16:creationId xmlns:a16="http://schemas.microsoft.com/office/drawing/2014/main" id="{1225C0F8-C85A-EB43-92CE-96CB8832701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31" y="1037"/>
            <a:ext cx="72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93" name="Equation" r:id="rId21" imgW="26327100" imgH="9944100" progId="Equation.3">
                    <p:embed/>
                  </p:oleObj>
                </mc:Choice>
                <mc:Fallback>
                  <p:oleObj name="Equation" r:id="rId21" imgW="26327100" imgH="9944100" progId="Equation.3">
                    <p:embed/>
                    <p:pic>
                      <p:nvPicPr>
                        <p:cNvPr id="26664" name="Object 39">
                          <a:extLst>
                            <a:ext uri="{FF2B5EF4-FFF2-40B4-BE49-F238E27FC236}">
                              <a16:creationId xmlns:a16="http://schemas.microsoft.com/office/drawing/2014/main" id="{1225C0F8-C85A-EB43-92CE-96CB8832701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1" y="1037"/>
                          <a:ext cx="72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65" name="Line 40">
              <a:extLst>
                <a:ext uri="{FF2B5EF4-FFF2-40B4-BE49-F238E27FC236}">
                  <a16:creationId xmlns:a16="http://schemas.microsoft.com/office/drawing/2014/main" id="{228FE68E-B68C-4148-829E-304250F3F3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66" name="Line 41">
              <a:extLst>
                <a:ext uri="{FF2B5EF4-FFF2-40B4-BE49-F238E27FC236}">
                  <a16:creationId xmlns:a16="http://schemas.microsoft.com/office/drawing/2014/main" id="{D8DF14D0-93CC-7D49-A12A-FC5CA4D8AD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10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67" name="Line 42">
              <a:extLst>
                <a:ext uri="{FF2B5EF4-FFF2-40B4-BE49-F238E27FC236}">
                  <a16:creationId xmlns:a16="http://schemas.microsoft.com/office/drawing/2014/main" id="{CEE20F0D-44D3-0E49-BB25-4D656CECFA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4731" name="Group 43">
            <a:extLst>
              <a:ext uri="{FF2B5EF4-FFF2-40B4-BE49-F238E27FC236}">
                <a16:creationId xmlns:a16="http://schemas.microsoft.com/office/drawing/2014/main" id="{CE120DAF-0CB5-2848-A935-018707578DF2}"/>
              </a:ext>
            </a:extLst>
          </p:cNvPr>
          <p:cNvGrpSpPr>
            <a:grpSpLocks/>
          </p:cNvGrpSpPr>
          <p:nvPr/>
        </p:nvGrpSpPr>
        <p:grpSpPr bwMode="auto">
          <a:xfrm>
            <a:off x="2730500" y="4267200"/>
            <a:ext cx="1727200" cy="457200"/>
            <a:chOff x="736" y="2640"/>
            <a:chExt cx="1088" cy="288"/>
          </a:xfrm>
        </p:grpSpPr>
        <p:graphicFrame>
          <p:nvGraphicFramePr>
            <p:cNvPr id="26660" name="Object 44">
              <a:extLst>
                <a:ext uri="{FF2B5EF4-FFF2-40B4-BE49-F238E27FC236}">
                  <a16:creationId xmlns:a16="http://schemas.microsoft.com/office/drawing/2014/main" id="{CB9AD4A9-F23C-0643-8099-C7E9962B7D7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6" y="2648"/>
            <a:ext cx="1088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94" name="Equation" r:id="rId23" imgW="39789100" imgH="10236200" progId="Equation.3">
                    <p:embed/>
                  </p:oleObj>
                </mc:Choice>
                <mc:Fallback>
                  <p:oleObj name="Equation" r:id="rId23" imgW="39789100" imgH="10236200" progId="Equation.3">
                    <p:embed/>
                    <p:pic>
                      <p:nvPicPr>
                        <p:cNvPr id="26660" name="Object 44">
                          <a:extLst>
                            <a:ext uri="{FF2B5EF4-FFF2-40B4-BE49-F238E27FC236}">
                              <a16:creationId xmlns:a16="http://schemas.microsoft.com/office/drawing/2014/main" id="{CB9AD4A9-F23C-0643-8099-C7E9962B7D7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6" y="2648"/>
                          <a:ext cx="1088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61" name="Line 45">
              <a:extLst>
                <a:ext uri="{FF2B5EF4-FFF2-40B4-BE49-F238E27FC236}">
                  <a16:creationId xmlns:a16="http://schemas.microsoft.com/office/drawing/2014/main" id="{C94A701C-B535-5148-BEDE-96A582888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68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62" name="Line 46">
              <a:extLst>
                <a:ext uri="{FF2B5EF4-FFF2-40B4-BE49-F238E27FC236}">
                  <a16:creationId xmlns:a16="http://schemas.microsoft.com/office/drawing/2014/main" id="{53C25675-D1D8-734B-8E0C-24C3D26019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64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63" name="Line 47">
              <a:extLst>
                <a:ext uri="{FF2B5EF4-FFF2-40B4-BE49-F238E27FC236}">
                  <a16:creationId xmlns:a16="http://schemas.microsoft.com/office/drawing/2014/main" id="{0645F43A-DF61-CA44-8806-E8E174CB7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68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4736" name="Group 48">
            <a:extLst>
              <a:ext uri="{FF2B5EF4-FFF2-40B4-BE49-F238E27FC236}">
                <a16:creationId xmlns:a16="http://schemas.microsoft.com/office/drawing/2014/main" id="{5C0A6BE8-2E7E-DF47-9D1A-43ED2859254B}"/>
              </a:ext>
            </a:extLst>
          </p:cNvPr>
          <p:cNvGrpSpPr>
            <a:grpSpLocks/>
          </p:cNvGrpSpPr>
          <p:nvPr/>
        </p:nvGrpSpPr>
        <p:grpSpPr bwMode="auto">
          <a:xfrm>
            <a:off x="4610100" y="4419601"/>
            <a:ext cx="838200" cy="130175"/>
            <a:chOff x="2704" y="2448"/>
            <a:chExt cx="528" cy="96"/>
          </a:xfrm>
        </p:grpSpPr>
        <p:sp>
          <p:nvSpPr>
            <p:cNvPr id="26658" name="Line 49">
              <a:extLst>
                <a:ext uri="{FF2B5EF4-FFF2-40B4-BE49-F238E27FC236}">
                  <a16:creationId xmlns:a16="http://schemas.microsoft.com/office/drawing/2014/main" id="{4BA4BEB2-9334-D447-A2F5-CCFBB15F8F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4" y="2448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59" name="Line 50">
              <a:extLst>
                <a:ext uri="{FF2B5EF4-FFF2-40B4-BE49-F238E27FC236}">
                  <a16:creationId xmlns:a16="http://schemas.microsoft.com/office/drawing/2014/main" id="{20E347C1-5170-254D-804B-10D50AE744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04" y="2544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14739" name="Object 51">
            <a:extLst>
              <a:ext uri="{FF2B5EF4-FFF2-40B4-BE49-F238E27FC236}">
                <a16:creationId xmlns:a16="http://schemas.microsoft.com/office/drawing/2014/main" id="{B83303B6-96B2-B344-A899-8813460CF9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4775200"/>
          <a:ext cx="2438400" cy="154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395" name="Equation" r:id="rId25" imgW="56172100" imgH="35699700" progId="Equation.3">
                  <p:embed/>
                </p:oleObj>
              </mc:Choice>
              <mc:Fallback>
                <p:oleObj name="Equation" r:id="rId25" imgW="56172100" imgH="35699700" progId="Equation.3">
                  <p:embed/>
                  <p:pic>
                    <p:nvPicPr>
                      <p:cNvPr id="114739" name="Object 51">
                        <a:extLst>
                          <a:ext uri="{FF2B5EF4-FFF2-40B4-BE49-F238E27FC236}">
                            <a16:creationId xmlns:a16="http://schemas.microsoft.com/office/drawing/2014/main" id="{B83303B6-96B2-B344-A899-8813460CF9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775200"/>
                        <a:ext cx="2438400" cy="154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4740" name="Group 52">
            <a:extLst>
              <a:ext uri="{FF2B5EF4-FFF2-40B4-BE49-F238E27FC236}">
                <a16:creationId xmlns:a16="http://schemas.microsoft.com/office/drawing/2014/main" id="{929364A7-7207-1347-9BB0-0F7864866BA7}"/>
              </a:ext>
            </a:extLst>
          </p:cNvPr>
          <p:cNvGrpSpPr>
            <a:grpSpLocks/>
          </p:cNvGrpSpPr>
          <p:nvPr/>
        </p:nvGrpSpPr>
        <p:grpSpPr bwMode="auto">
          <a:xfrm>
            <a:off x="5524500" y="4211639"/>
            <a:ext cx="2019300" cy="466725"/>
            <a:chOff x="2784" y="2845"/>
            <a:chExt cx="1272" cy="294"/>
          </a:xfrm>
        </p:grpSpPr>
        <p:graphicFrame>
          <p:nvGraphicFramePr>
            <p:cNvPr id="26654" name="Object 53">
              <a:extLst>
                <a:ext uri="{FF2B5EF4-FFF2-40B4-BE49-F238E27FC236}">
                  <a16:creationId xmlns:a16="http://schemas.microsoft.com/office/drawing/2014/main" id="{13342815-6608-1640-99C7-4358FE75054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84" y="2883"/>
            <a:ext cx="127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96" name="Equation" r:id="rId27" imgW="46520100" imgH="9359900" progId="Equation.3">
                    <p:embed/>
                  </p:oleObj>
                </mc:Choice>
                <mc:Fallback>
                  <p:oleObj name="Equation" r:id="rId27" imgW="46520100" imgH="9359900" progId="Equation.3">
                    <p:embed/>
                    <p:pic>
                      <p:nvPicPr>
                        <p:cNvPr id="26654" name="Object 53">
                          <a:extLst>
                            <a:ext uri="{FF2B5EF4-FFF2-40B4-BE49-F238E27FC236}">
                              <a16:creationId xmlns:a16="http://schemas.microsoft.com/office/drawing/2014/main" id="{13342815-6608-1640-99C7-4358FE75054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2883"/>
                          <a:ext cx="127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55" name="Line 54">
              <a:extLst>
                <a:ext uri="{FF2B5EF4-FFF2-40B4-BE49-F238E27FC236}">
                  <a16:creationId xmlns:a16="http://schemas.microsoft.com/office/drawing/2014/main" id="{C9E2CD2B-6C04-FD47-AE02-1ED64F8F76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4" y="2893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56" name="Line 55">
              <a:extLst>
                <a:ext uri="{FF2B5EF4-FFF2-40B4-BE49-F238E27FC236}">
                  <a16:creationId xmlns:a16="http://schemas.microsoft.com/office/drawing/2014/main" id="{B5106A46-EA10-D142-AA56-85862BF852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2" y="2845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57" name="Line 56">
              <a:extLst>
                <a:ext uri="{FF2B5EF4-FFF2-40B4-BE49-F238E27FC236}">
                  <a16:creationId xmlns:a16="http://schemas.microsoft.com/office/drawing/2014/main" id="{FE640A66-46DE-3746-95D6-C85C9ABD9D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9" y="2893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4745" name="Group 57">
            <a:extLst>
              <a:ext uri="{FF2B5EF4-FFF2-40B4-BE49-F238E27FC236}">
                <a16:creationId xmlns:a16="http://schemas.microsoft.com/office/drawing/2014/main" id="{B7D70871-77A9-7242-84A0-BCB38F4BC0EC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5432426"/>
            <a:ext cx="838200" cy="130175"/>
            <a:chOff x="2704" y="2448"/>
            <a:chExt cx="528" cy="96"/>
          </a:xfrm>
        </p:grpSpPr>
        <p:sp>
          <p:nvSpPr>
            <p:cNvPr id="26652" name="Line 58">
              <a:extLst>
                <a:ext uri="{FF2B5EF4-FFF2-40B4-BE49-F238E27FC236}">
                  <a16:creationId xmlns:a16="http://schemas.microsoft.com/office/drawing/2014/main" id="{ED99A4E6-37A5-3A4F-ADD4-20F70762CF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4" y="2448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53" name="Line 59">
              <a:extLst>
                <a:ext uri="{FF2B5EF4-FFF2-40B4-BE49-F238E27FC236}">
                  <a16:creationId xmlns:a16="http://schemas.microsoft.com/office/drawing/2014/main" id="{19E821D2-EFDC-B64D-B953-107CFF66C6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04" y="2544"/>
              <a:ext cx="52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4755" name="Group 67">
            <a:extLst>
              <a:ext uri="{FF2B5EF4-FFF2-40B4-BE49-F238E27FC236}">
                <a16:creationId xmlns:a16="http://schemas.microsoft.com/office/drawing/2014/main" id="{75DA7A49-674A-304E-B56A-5C708260E91E}"/>
              </a:ext>
            </a:extLst>
          </p:cNvPr>
          <p:cNvGrpSpPr>
            <a:grpSpLocks/>
          </p:cNvGrpSpPr>
          <p:nvPr/>
        </p:nvGrpSpPr>
        <p:grpSpPr bwMode="auto">
          <a:xfrm>
            <a:off x="4610100" y="2667001"/>
            <a:ext cx="1257300" cy="371475"/>
            <a:chOff x="816" y="1654"/>
            <a:chExt cx="792" cy="234"/>
          </a:xfrm>
        </p:grpSpPr>
        <p:graphicFrame>
          <p:nvGraphicFramePr>
            <p:cNvPr id="26648" name="Object 68">
              <a:extLst>
                <a:ext uri="{FF2B5EF4-FFF2-40B4-BE49-F238E27FC236}">
                  <a16:creationId xmlns:a16="http://schemas.microsoft.com/office/drawing/2014/main" id="{4EB8649A-1956-674C-8637-1070F926C89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1680"/>
            <a:ext cx="792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9397" name="Equation" r:id="rId29" imgW="28968700" imgH="7607300" progId="Equation.3">
                    <p:embed/>
                  </p:oleObj>
                </mc:Choice>
                <mc:Fallback>
                  <p:oleObj name="Equation" r:id="rId29" imgW="28968700" imgH="7607300" progId="Equation.3">
                    <p:embed/>
                    <p:pic>
                      <p:nvPicPr>
                        <p:cNvPr id="26648" name="Object 68">
                          <a:extLst>
                            <a:ext uri="{FF2B5EF4-FFF2-40B4-BE49-F238E27FC236}">
                              <a16:creationId xmlns:a16="http://schemas.microsoft.com/office/drawing/2014/main" id="{4EB8649A-1956-674C-8637-1070F926C89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1680"/>
                          <a:ext cx="792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649" name="Line 69">
              <a:extLst>
                <a:ext uri="{FF2B5EF4-FFF2-40B4-BE49-F238E27FC236}">
                  <a16:creationId xmlns:a16="http://schemas.microsoft.com/office/drawing/2014/main" id="{066533AE-ABB6-2D46-BDC3-ED18759115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16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50" name="Line 70">
              <a:extLst>
                <a:ext uri="{FF2B5EF4-FFF2-40B4-BE49-F238E27FC236}">
                  <a16:creationId xmlns:a16="http://schemas.microsoft.com/office/drawing/2014/main" id="{81127C8A-5BF8-094A-9C3D-C2E8CCED0F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165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6651" name="Line 71">
              <a:extLst>
                <a:ext uri="{FF2B5EF4-FFF2-40B4-BE49-F238E27FC236}">
                  <a16:creationId xmlns:a16="http://schemas.microsoft.com/office/drawing/2014/main" id="{FFD784BB-F0A8-7B49-A474-860EE2FDD8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165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3943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4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4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4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4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4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4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4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4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14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4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14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14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14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ext Box 2">
            <a:extLst>
              <a:ext uri="{FF2B5EF4-FFF2-40B4-BE49-F238E27FC236}">
                <a16:creationId xmlns:a16="http://schemas.microsoft.com/office/drawing/2014/main" id="{EEE8EEA8-151A-CE41-B151-9D4F84045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4350" y="2362201"/>
            <a:ext cx="73707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规定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  <a:r>
              <a:rPr lang="zh-CN" altLang="en-US" dirty="0" smtClean="0">
                <a:solidFill>
                  <a:srgbClr val="000000"/>
                </a:solidFill>
              </a:rPr>
              <a:t>零向量的方向为任意方向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grpSp>
        <p:nvGrpSpPr>
          <p:cNvPr id="8195" name="Group 48">
            <a:extLst>
              <a:ext uri="{FF2B5EF4-FFF2-40B4-BE49-F238E27FC236}">
                <a16:creationId xmlns:a16="http://schemas.microsoft.com/office/drawing/2014/main" id="{ED3A1F60-6A44-084C-B212-0594D0D0729B}"/>
              </a:ext>
            </a:extLst>
          </p:cNvPr>
          <p:cNvGrpSpPr>
            <a:grpSpLocks/>
          </p:cNvGrpSpPr>
          <p:nvPr/>
        </p:nvGrpSpPr>
        <p:grpSpPr bwMode="auto">
          <a:xfrm>
            <a:off x="2063750" y="539751"/>
            <a:ext cx="5486400" cy="519113"/>
            <a:chOff x="340" y="340"/>
            <a:chExt cx="3456" cy="327"/>
          </a:xfrm>
        </p:grpSpPr>
        <p:sp>
          <p:nvSpPr>
            <p:cNvPr id="8230" name="Text Box 4">
              <a:extLst>
                <a:ext uri="{FF2B5EF4-FFF2-40B4-BE49-F238E27FC236}">
                  <a16:creationId xmlns:a16="http://schemas.microsoft.com/office/drawing/2014/main" id="{483D1DA2-E3BC-CE4C-B11F-2991DC4722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340"/>
              <a:ext cx="345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若向量 </a:t>
              </a:r>
              <a:r>
                <a:rPr lang="en-US" altLang="zh-CN" i="1">
                  <a:solidFill>
                    <a:srgbClr val="000000"/>
                  </a:solidFill>
                </a:rPr>
                <a:t>a </a:t>
              </a:r>
              <a:r>
                <a:rPr lang="zh-CN" altLang="en-US">
                  <a:solidFill>
                    <a:srgbClr val="000000"/>
                  </a:solidFill>
                </a:rPr>
                <a:t>与 </a:t>
              </a:r>
              <a:r>
                <a:rPr lang="en-US" altLang="zh-CN" i="1">
                  <a:solidFill>
                    <a:srgbClr val="000000"/>
                  </a:solidFill>
                </a:rPr>
                <a:t>b</a:t>
              </a:r>
              <a:r>
                <a:rPr lang="zh-CN" altLang="en-US">
                  <a:solidFill>
                    <a:srgbClr val="000000"/>
                  </a:solidFill>
                </a:rPr>
                <a:t>大小相等</a:t>
              </a:r>
              <a:r>
                <a:rPr lang="en-US" altLang="zh-CN">
                  <a:solidFill>
                    <a:srgbClr val="000000"/>
                  </a:solidFill>
                </a:rPr>
                <a:t>, </a:t>
              </a:r>
              <a:r>
                <a:rPr lang="zh-CN" altLang="en-US">
                  <a:solidFill>
                    <a:srgbClr val="000000"/>
                  </a:solidFill>
                </a:rPr>
                <a:t>方向相同</a:t>
              </a:r>
              <a:r>
                <a:rPr lang="en-US" altLang="zh-CN">
                  <a:solidFill>
                    <a:srgbClr val="000000"/>
                  </a:solidFill>
                </a:rPr>
                <a:t>, </a:t>
              </a:r>
              <a:endParaRPr lang="en-US" altLang="zh-CN" i="1">
                <a:solidFill>
                  <a:srgbClr val="000000"/>
                </a:solidFill>
              </a:endParaRPr>
            </a:p>
          </p:txBody>
        </p:sp>
        <p:sp>
          <p:nvSpPr>
            <p:cNvPr id="8231" name="Line 5">
              <a:extLst>
                <a:ext uri="{FF2B5EF4-FFF2-40B4-BE49-F238E27FC236}">
                  <a16:creationId xmlns:a16="http://schemas.microsoft.com/office/drawing/2014/main" id="{27030D5E-4A55-7E45-A04B-C2EEF52E93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8" y="432"/>
              <a:ext cx="181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32" name="Line 6">
              <a:extLst>
                <a:ext uri="{FF2B5EF4-FFF2-40B4-BE49-F238E27FC236}">
                  <a16:creationId xmlns:a16="http://schemas.microsoft.com/office/drawing/2014/main" id="{5BF9D29E-EDF2-5C45-80D4-42EA24F5A2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0" y="388"/>
              <a:ext cx="181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9511" name="Group 7">
            <a:extLst>
              <a:ext uri="{FF2B5EF4-FFF2-40B4-BE49-F238E27FC236}">
                <a16:creationId xmlns:a16="http://schemas.microsoft.com/office/drawing/2014/main" id="{70836B46-E6DA-FC4F-9EF8-4E39650B6E2D}"/>
              </a:ext>
            </a:extLst>
          </p:cNvPr>
          <p:cNvGrpSpPr>
            <a:grpSpLocks/>
          </p:cNvGrpSpPr>
          <p:nvPr/>
        </p:nvGrpSpPr>
        <p:grpSpPr bwMode="auto">
          <a:xfrm>
            <a:off x="7391400" y="533401"/>
            <a:ext cx="2819400" cy="519113"/>
            <a:chOff x="3696" y="336"/>
            <a:chExt cx="1776" cy="327"/>
          </a:xfrm>
        </p:grpSpPr>
        <p:sp>
          <p:nvSpPr>
            <p:cNvPr id="8227" name="Text Box 8">
              <a:extLst>
                <a:ext uri="{FF2B5EF4-FFF2-40B4-BE49-F238E27FC236}">
                  <a16:creationId xmlns:a16="http://schemas.microsoft.com/office/drawing/2014/main" id="{58970D09-0263-4343-ACB5-8C09B00C61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336"/>
              <a:ext cx="177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则称 </a:t>
              </a:r>
              <a:r>
                <a:rPr lang="en-US" altLang="zh-CN" i="1" dirty="0">
                  <a:solidFill>
                    <a:srgbClr val="000000"/>
                  </a:solidFill>
                </a:rPr>
                <a:t>a </a:t>
              </a:r>
              <a:r>
                <a:rPr lang="zh-CN" altLang="en-US" dirty="0">
                  <a:solidFill>
                    <a:srgbClr val="000000"/>
                  </a:solidFill>
                </a:rPr>
                <a:t>与 </a:t>
              </a:r>
              <a:r>
                <a:rPr lang="en-US" altLang="zh-CN" i="1" dirty="0">
                  <a:solidFill>
                    <a:srgbClr val="000000"/>
                  </a:solidFill>
                </a:rPr>
                <a:t>b </a:t>
              </a:r>
              <a:r>
                <a: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相等</a:t>
              </a:r>
              <a:r>
                <a:rPr lang="en-US" altLang="zh-CN" i="1" dirty="0">
                  <a:solidFill>
                    <a:srgbClr val="000000"/>
                  </a:solidFill>
                </a:rPr>
                <a:t>,</a:t>
              </a:r>
              <a:endParaRPr lang="en-US" altLang="zh-CN" dirty="0">
                <a:solidFill>
                  <a:srgbClr val="000000"/>
                </a:solidFill>
              </a:endParaRPr>
            </a:p>
          </p:txBody>
        </p:sp>
        <p:sp>
          <p:nvSpPr>
            <p:cNvPr id="8228" name="Line 9">
              <a:extLst>
                <a:ext uri="{FF2B5EF4-FFF2-40B4-BE49-F238E27FC236}">
                  <a16:creationId xmlns:a16="http://schemas.microsoft.com/office/drawing/2014/main" id="{D9A1D53F-815F-BA42-9B39-9566018555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432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29" name="Line 10">
              <a:extLst>
                <a:ext uri="{FF2B5EF4-FFF2-40B4-BE49-F238E27FC236}">
                  <a16:creationId xmlns:a16="http://schemas.microsoft.com/office/drawing/2014/main" id="{E4EFB77D-67B1-C542-A7E3-A5725B94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7" y="398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9515" name="Group 11">
            <a:extLst>
              <a:ext uri="{FF2B5EF4-FFF2-40B4-BE49-F238E27FC236}">
                <a16:creationId xmlns:a16="http://schemas.microsoft.com/office/drawing/2014/main" id="{6D2EF97C-CB19-AE4E-B3B4-B992FB7283EC}"/>
              </a:ext>
            </a:extLst>
          </p:cNvPr>
          <p:cNvGrpSpPr>
            <a:grpSpLocks/>
          </p:cNvGrpSpPr>
          <p:nvPr/>
        </p:nvGrpSpPr>
        <p:grpSpPr bwMode="auto">
          <a:xfrm>
            <a:off x="1752601" y="1157288"/>
            <a:ext cx="1914525" cy="519112"/>
            <a:chOff x="144" y="729"/>
            <a:chExt cx="1206" cy="327"/>
          </a:xfrm>
        </p:grpSpPr>
        <p:sp>
          <p:nvSpPr>
            <p:cNvPr id="8224" name="Text Box 12">
              <a:extLst>
                <a:ext uri="{FF2B5EF4-FFF2-40B4-BE49-F238E27FC236}">
                  <a16:creationId xmlns:a16="http://schemas.microsoft.com/office/drawing/2014/main" id="{E21B1254-B6CF-C44D-90EF-E68387A843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729"/>
              <a:ext cx="120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记作 </a:t>
              </a:r>
              <a:r>
                <a:rPr lang="en-US" altLang="zh-CN" i="1">
                  <a:solidFill>
                    <a:srgbClr val="000000"/>
                  </a:solidFill>
                </a:rPr>
                <a:t>a</a:t>
              </a:r>
              <a:r>
                <a:rPr lang="zh-CN" altLang="en-US">
                  <a:solidFill>
                    <a:srgbClr val="000000"/>
                  </a:solidFill>
                </a:rPr>
                <a:t>＝</a:t>
              </a:r>
              <a:r>
                <a:rPr lang="en-US" altLang="zh-CN" i="1">
                  <a:solidFill>
                    <a:srgbClr val="000000"/>
                  </a:solidFill>
                </a:rPr>
                <a:t>b </a:t>
              </a:r>
              <a:r>
                <a:rPr lang="en-US" altLang="zh-CN">
                  <a:solidFill>
                    <a:srgbClr val="000000"/>
                  </a:solidFill>
                </a:rPr>
                <a:t>;</a:t>
              </a:r>
            </a:p>
          </p:txBody>
        </p:sp>
        <p:sp>
          <p:nvSpPr>
            <p:cNvPr id="8225" name="Line 13">
              <a:extLst>
                <a:ext uri="{FF2B5EF4-FFF2-40B4-BE49-F238E27FC236}">
                  <a16:creationId xmlns:a16="http://schemas.microsoft.com/office/drawing/2014/main" id="{4E5349A4-7075-F445-87FF-2FC053F862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" y="816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26" name="Line 14">
              <a:extLst>
                <a:ext uri="{FF2B5EF4-FFF2-40B4-BE49-F238E27FC236}">
                  <a16:creationId xmlns:a16="http://schemas.microsoft.com/office/drawing/2014/main" id="{96D6E092-301D-DF45-B856-D6156852F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768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9519" name="Group 15">
            <a:extLst>
              <a:ext uri="{FF2B5EF4-FFF2-40B4-BE49-F238E27FC236}">
                <a16:creationId xmlns:a16="http://schemas.microsoft.com/office/drawing/2014/main" id="{B5EAB51F-6D95-EE49-B5DD-4C1D25B34BA6}"/>
              </a:ext>
            </a:extLst>
          </p:cNvPr>
          <p:cNvGrpSpPr>
            <a:grpSpLocks/>
          </p:cNvGrpSpPr>
          <p:nvPr/>
        </p:nvGrpSpPr>
        <p:grpSpPr bwMode="auto">
          <a:xfrm>
            <a:off x="2063750" y="1752601"/>
            <a:ext cx="5029200" cy="519113"/>
            <a:chOff x="340" y="1200"/>
            <a:chExt cx="3168" cy="327"/>
          </a:xfrm>
        </p:grpSpPr>
        <p:sp>
          <p:nvSpPr>
            <p:cNvPr id="8221" name="Text Box 16">
              <a:extLst>
                <a:ext uri="{FF2B5EF4-FFF2-40B4-BE49-F238E27FC236}">
                  <a16:creationId xmlns:a16="http://schemas.microsoft.com/office/drawing/2014/main" id="{7B506C8B-9BE5-B045-A8E5-1308BC432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1200"/>
              <a:ext cx="316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若向量 </a:t>
              </a:r>
              <a:r>
                <a:rPr lang="en-US" altLang="zh-CN" i="1">
                  <a:solidFill>
                    <a:srgbClr val="000000"/>
                  </a:solidFill>
                </a:rPr>
                <a:t>a </a:t>
              </a:r>
              <a:r>
                <a:rPr lang="zh-CN" altLang="en-US">
                  <a:solidFill>
                    <a:srgbClr val="000000"/>
                  </a:solidFill>
                </a:rPr>
                <a:t>与 </a:t>
              </a:r>
              <a:r>
                <a:rPr lang="en-US" altLang="zh-CN" i="1">
                  <a:solidFill>
                    <a:srgbClr val="000000"/>
                  </a:solidFill>
                </a:rPr>
                <a:t>b </a:t>
              </a:r>
              <a:r>
                <a:rPr lang="zh-CN" altLang="en-US">
                  <a:solidFill>
                    <a:srgbClr val="000000"/>
                  </a:solidFill>
                </a:rPr>
                <a:t>方向相同或相反</a:t>
              </a:r>
              <a:r>
                <a:rPr lang="en-US" altLang="zh-CN">
                  <a:solidFill>
                    <a:srgbClr val="000000"/>
                  </a:solidFill>
                </a:rPr>
                <a:t>,</a:t>
              </a:r>
            </a:p>
          </p:txBody>
        </p:sp>
        <p:sp>
          <p:nvSpPr>
            <p:cNvPr id="8222" name="Line 17">
              <a:extLst>
                <a:ext uri="{FF2B5EF4-FFF2-40B4-BE49-F238E27FC236}">
                  <a16:creationId xmlns:a16="http://schemas.microsoft.com/office/drawing/2014/main" id="{87AD0999-87F5-F64D-9C58-FF0506390D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7" y="1296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23" name="Line 18">
              <a:extLst>
                <a:ext uri="{FF2B5EF4-FFF2-40B4-BE49-F238E27FC236}">
                  <a16:creationId xmlns:a16="http://schemas.microsoft.com/office/drawing/2014/main" id="{D7D36BD9-EF83-0C4D-BA55-774AB9B40D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40" y="1257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9523" name="Group 19">
            <a:extLst>
              <a:ext uri="{FF2B5EF4-FFF2-40B4-BE49-F238E27FC236}">
                <a16:creationId xmlns:a16="http://schemas.microsoft.com/office/drawing/2014/main" id="{6DFC9F03-A0FC-1242-A186-C77DA3F00B23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1766888"/>
            <a:ext cx="2971800" cy="519112"/>
            <a:chOff x="3504" y="1209"/>
            <a:chExt cx="1872" cy="327"/>
          </a:xfrm>
        </p:grpSpPr>
        <p:sp>
          <p:nvSpPr>
            <p:cNvPr id="8218" name="Text Box 20">
              <a:extLst>
                <a:ext uri="{FF2B5EF4-FFF2-40B4-BE49-F238E27FC236}">
                  <a16:creationId xmlns:a16="http://schemas.microsoft.com/office/drawing/2014/main" id="{A6D25141-412F-EF4D-80ED-1BDEAB9174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4" y="1209"/>
              <a:ext cx="18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则称 </a:t>
              </a:r>
              <a:r>
                <a:rPr lang="en-US" altLang="zh-CN" i="1" dirty="0">
                  <a:solidFill>
                    <a:srgbClr val="000000"/>
                  </a:solidFill>
                </a:rPr>
                <a:t>a </a:t>
              </a:r>
              <a:r>
                <a:rPr lang="zh-CN" altLang="en-US" dirty="0">
                  <a:solidFill>
                    <a:srgbClr val="000000"/>
                  </a:solidFill>
                </a:rPr>
                <a:t>与 </a:t>
              </a:r>
              <a:r>
                <a:rPr lang="en-US" altLang="zh-CN" i="1" dirty="0">
                  <a:solidFill>
                    <a:srgbClr val="000000"/>
                  </a:solidFill>
                </a:rPr>
                <a:t>b </a:t>
              </a:r>
              <a:r>
                <a: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平行</a:t>
              </a:r>
              <a:r>
                <a:rPr lang="en-US" altLang="zh-CN" dirty="0">
                  <a:solidFill>
                    <a:srgbClr val="000000"/>
                  </a:solidFill>
                </a:rPr>
                <a:t>,</a:t>
              </a:r>
              <a:endParaRPr lang="en-US" altLang="zh-CN" i="1" dirty="0">
                <a:solidFill>
                  <a:srgbClr val="000000"/>
                </a:solidFill>
              </a:endParaRPr>
            </a:p>
          </p:txBody>
        </p:sp>
        <p:sp>
          <p:nvSpPr>
            <p:cNvPr id="8219" name="Line 21">
              <a:extLst>
                <a:ext uri="{FF2B5EF4-FFF2-40B4-BE49-F238E27FC236}">
                  <a16:creationId xmlns:a16="http://schemas.microsoft.com/office/drawing/2014/main" id="{EAB4346D-9415-F94A-B1B6-5C60BA4B01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1296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20" name="Line 22">
              <a:extLst>
                <a:ext uri="{FF2B5EF4-FFF2-40B4-BE49-F238E27FC236}">
                  <a16:creationId xmlns:a16="http://schemas.microsoft.com/office/drawing/2014/main" id="{DA9FFFFE-73E4-894A-93AE-A0A7714A9C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75" y="1266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9527" name="Group 23">
            <a:extLst>
              <a:ext uri="{FF2B5EF4-FFF2-40B4-BE49-F238E27FC236}">
                <a16:creationId xmlns:a16="http://schemas.microsoft.com/office/drawing/2014/main" id="{C3D226DE-C000-CF42-85EB-CF0CC6814C9A}"/>
              </a:ext>
            </a:extLst>
          </p:cNvPr>
          <p:cNvGrpSpPr>
            <a:grpSpLocks/>
          </p:cNvGrpSpPr>
          <p:nvPr/>
        </p:nvGrpSpPr>
        <p:grpSpPr bwMode="auto">
          <a:xfrm>
            <a:off x="1758950" y="2362201"/>
            <a:ext cx="1295400" cy="519113"/>
            <a:chOff x="528" y="1488"/>
            <a:chExt cx="816" cy="327"/>
          </a:xfrm>
        </p:grpSpPr>
        <p:sp>
          <p:nvSpPr>
            <p:cNvPr id="8215" name="Text Box 24">
              <a:extLst>
                <a:ext uri="{FF2B5EF4-FFF2-40B4-BE49-F238E27FC236}">
                  <a16:creationId xmlns:a16="http://schemas.microsoft.com/office/drawing/2014/main" id="{4934AA39-1587-DD44-99BB-78688AB5B6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488"/>
              <a:ext cx="8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</a:rPr>
                <a:t>a</a:t>
              </a:r>
              <a:r>
                <a:rPr lang="en-US" altLang="zh-CN">
                  <a:solidFill>
                    <a:srgbClr val="000000"/>
                  </a:solidFill>
                </a:rPr>
                <a:t>∥</a:t>
              </a:r>
              <a:r>
                <a:rPr lang="en-US" altLang="zh-CN" i="1">
                  <a:solidFill>
                    <a:srgbClr val="000000"/>
                  </a:solidFill>
                </a:rPr>
                <a:t>b </a:t>
              </a:r>
              <a:r>
                <a:rPr lang="en-US" altLang="zh-CN">
                  <a:solidFill>
                    <a:srgbClr val="000000"/>
                  </a:solidFill>
                </a:rPr>
                <a:t>;</a:t>
              </a:r>
            </a:p>
          </p:txBody>
        </p:sp>
        <p:sp>
          <p:nvSpPr>
            <p:cNvPr id="8216" name="Line 25">
              <a:extLst>
                <a:ext uri="{FF2B5EF4-FFF2-40B4-BE49-F238E27FC236}">
                  <a16:creationId xmlns:a16="http://schemas.microsoft.com/office/drawing/2014/main" id="{E05ED36E-67D8-0840-88BB-61319D91C4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1575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17" name="Line 26">
              <a:extLst>
                <a:ext uri="{FF2B5EF4-FFF2-40B4-BE49-F238E27FC236}">
                  <a16:creationId xmlns:a16="http://schemas.microsoft.com/office/drawing/2014/main" id="{747C2B62-5E55-7340-BF54-1E01DFACF0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1536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49531" name="Group 27">
            <a:extLst>
              <a:ext uri="{FF2B5EF4-FFF2-40B4-BE49-F238E27FC236}">
                <a16:creationId xmlns:a16="http://schemas.microsoft.com/office/drawing/2014/main" id="{67543DFC-98FB-C44E-A864-377B4F32635C}"/>
              </a:ext>
            </a:extLst>
          </p:cNvPr>
          <p:cNvGrpSpPr>
            <a:grpSpLocks/>
          </p:cNvGrpSpPr>
          <p:nvPr/>
        </p:nvGrpSpPr>
        <p:grpSpPr bwMode="auto">
          <a:xfrm>
            <a:off x="2063750" y="2971801"/>
            <a:ext cx="8070850" cy="519113"/>
            <a:chOff x="340" y="2736"/>
            <a:chExt cx="5084" cy="327"/>
          </a:xfrm>
        </p:grpSpPr>
        <p:sp>
          <p:nvSpPr>
            <p:cNvPr id="8212" name="Text Box 28">
              <a:extLst>
                <a:ext uri="{FF2B5EF4-FFF2-40B4-BE49-F238E27FC236}">
                  <a16:creationId xmlns:a16="http://schemas.microsoft.com/office/drawing/2014/main" id="{1947CA65-1B17-6D49-A7CB-1BC31C029A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2736"/>
              <a:ext cx="50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与 </a:t>
              </a:r>
              <a:r>
                <a:rPr lang="en-US" altLang="zh-CN" i="1" dirty="0">
                  <a:solidFill>
                    <a:srgbClr val="000000"/>
                  </a:solidFill>
                </a:rPr>
                <a:t>a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的模相同</a:t>
              </a:r>
              <a:r>
                <a:rPr lang="en-US" altLang="zh-CN" dirty="0">
                  <a:solidFill>
                    <a:srgbClr val="000000"/>
                  </a:solidFill>
                </a:rPr>
                <a:t>, </a:t>
              </a:r>
              <a:r>
                <a:rPr lang="zh-CN" altLang="en-US" dirty="0">
                  <a:solidFill>
                    <a:srgbClr val="000000"/>
                  </a:solidFill>
                </a:rPr>
                <a:t>但方向相反的向量称为 </a:t>
              </a:r>
              <a:r>
                <a:rPr lang="en-US" altLang="zh-CN" i="1" dirty="0">
                  <a:solidFill>
                    <a:srgbClr val="000000"/>
                  </a:solidFill>
                </a:rPr>
                <a:t>a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的</a:t>
              </a:r>
              <a:r>
                <a: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负向量</a:t>
              </a:r>
              <a:r>
                <a:rPr lang="en-US" altLang="zh-CN" dirty="0">
                  <a:solidFill>
                    <a:srgbClr val="000000"/>
                  </a:solidFill>
                </a:rPr>
                <a:t>,</a:t>
              </a:r>
            </a:p>
          </p:txBody>
        </p:sp>
        <p:sp>
          <p:nvSpPr>
            <p:cNvPr id="8213" name="Line 29">
              <a:extLst>
                <a:ext uri="{FF2B5EF4-FFF2-40B4-BE49-F238E27FC236}">
                  <a16:creationId xmlns:a16="http://schemas.microsoft.com/office/drawing/2014/main" id="{DDB73F9C-775C-2042-9387-D9471FB6D9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9" y="2816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8214" name="Line 30">
              <a:extLst>
                <a:ext uri="{FF2B5EF4-FFF2-40B4-BE49-F238E27FC236}">
                  <a16:creationId xmlns:a16="http://schemas.microsoft.com/office/drawing/2014/main" id="{442ECD7E-DFFF-4E49-B6AB-EE26A2A89D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32" y="2816"/>
              <a:ext cx="181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49535" name="Text Box 31">
            <a:extLst>
              <a:ext uri="{FF2B5EF4-FFF2-40B4-BE49-F238E27FC236}">
                <a16:creationId xmlns:a16="http://schemas.microsoft.com/office/drawing/2014/main" id="{68517156-8B28-8541-9677-E17683722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7850" y="17526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记作</a:t>
            </a:r>
          </a:p>
        </p:txBody>
      </p:sp>
      <p:sp>
        <p:nvSpPr>
          <p:cNvPr id="149536" name="Text Box 32">
            <a:extLst>
              <a:ext uri="{FF2B5EF4-FFF2-40B4-BE49-F238E27FC236}">
                <a16:creationId xmlns:a16="http://schemas.microsoft.com/office/drawing/2014/main" id="{E5F99CD3-C383-1F46-9C1B-A6D5779EC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114801"/>
            <a:ext cx="5340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 dirty="0" smtClean="0">
                <a:solidFill>
                  <a:srgbClr val="000000"/>
                </a:solidFill>
              </a:rPr>
              <a:t>因平行</a:t>
            </a:r>
            <a:r>
              <a:rPr lang="zh-CN" altLang="en-US" dirty="0">
                <a:solidFill>
                  <a:srgbClr val="000000"/>
                </a:solidFill>
              </a:rPr>
              <a:t>向量可平移到同一直线上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49537" name="Text Box 33">
            <a:extLst>
              <a:ext uri="{FF2B5EF4-FFF2-40B4-BE49-F238E27FC236}">
                <a16:creationId xmlns:a16="http://schemas.microsoft.com/office/drawing/2014/main" id="{4E6B8C6A-75C2-AA44-9F44-C2263C0BD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4114801"/>
            <a:ext cx="3117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 dirty="0">
                <a:solidFill>
                  <a:srgbClr val="000000"/>
                </a:solidFill>
              </a:rPr>
              <a:t>故两向量平行又称 </a:t>
            </a:r>
          </a:p>
        </p:txBody>
      </p:sp>
      <p:sp>
        <p:nvSpPr>
          <p:cNvPr id="149538" name="Text Box 34">
            <a:extLst>
              <a:ext uri="{FF2B5EF4-FFF2-40B4-BE49-F238E27FC236}">
                <a16:creationId xmlns:a16="http://schemas.microsoft.com/office/drawing/2014/main" id="{4C6E4793-A55E-2F41-8983-0CA829C2C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950" y="4676776"/>
            <a:ext cx="2139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 dirty="0">
                <a:solidFill>
                  <a:srgbClr val="000000"/>
                </a:solidFill>
              </a:rPr>
              <a:t>两向量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共线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9539" name="Text Box 35">
            <a:extLst>
              <a:ext uri="{FF2B5EF4-FFF2-40B4-BE49-F238E27FC236}">
                <a16:creationId xmlns:a16="http://schemas.microsoft.com/office/drawing/2014/main" id="{F8FA48BC-B2D1-A541-8B93-B6185FBAA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272088"/>
            <a:ext cx="68024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若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(≥3)</a:t>
            </a:r>
            <a:r>
              <a:rPr lang="zh-CN" altLang="en-US">
                <a:solidFill>
                  <a:srgbClr val="000000"/>
                </a:solidFill>
              </a:rPr>
              <a:t>个向量经平移可移到同一平面上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49540" name="Text Box 36">
            <a:extLst>
              <a:ext uri="{FF2B5EF4-FFF2-40B4-BE49-F238E27FC236}">
                <a16:creationId xmlns:a16="http://schemas.microsoft.com/office/drawing/2014/main" id="{166B4C17-4B70-D84C-AD08-E6A7D8B6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1" y="5280026"/>
            <a:ext cx="1585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则称此 </a:t>
            </a:r>
            <a:r>
              <a:rPr lang="en-US" altLang="zh-CN" i="1">
                <a:solidFill>
                  <a:srgbClr val="000000"/>
                </a:solidFill>
              </a:rPr>
              <a:t>k </a:t>
            </a:r>
          </a:p>
        </p:txBody>
      </p:sp>
      <p:sp>
        <p:nvSpPr>
          <p:cNvPr id="149541" name="Text Box 37">
            <a:extLst>
              <a:ext uri="{FF2B5EF4-FFF2-40B4-BE49-F238E27FC236}">
                <a16:creationId xmlns:a16="http://schemas.microsoft.com/office/drawing/2014/main" id="{482DA4FB-87C9-5A44-B8F9-DC3D959D7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781676"/>
            <a:ext cx="2139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 dirty="0">
                <a:solidFill>
                  <a:srgbClr val="000000"/>
                </a:solidFill>
              </a:rPr>
              <a:t>个向量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共面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49542" name="Group 38">
            <a:extLst>
              <a:ext uri="{FF2B5EF4-FFF2-40B4-BE49-F238E27FC236}">
                <a16:creationId xmlns:a16="http://schemas.microsoft.com/office/drawing/2014/main" id="{950326C6-F82B-204B-924A-0E32348E3EB4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3519488"/>
            <a:ext cx="1828800" cy="519112"/>
            <a:chOff x="144" y="2256"/>
            <a:chExt cx="1152" cy="327"/>
          </a:xfrm>
        </p:grpSpPr>
        <p:sp>
          <p:nvSpPr>
            <p:cNvPr id="8210" name="Text Box 39">
              <a:extLst>
                <a:ext uri="{FF2B5EF4-FFF2-40B4-BE49-F238E27FC236}">
                  <a16:creationId xmlns:a16="http://schemas.microsoft.com/office/drawing/2014/main" id="{3A44FECA-CE9B-9F48-92D4-DFEB7A3146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2256"/>
              <a:ext cx="115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记作 －</a:t>
              </a:r>
              <a:r>
                <a:rPr lang="en-US" altLang="zh-CN" i="1" dirty="0">
                  <a:solidFill>
                    <a:srgbClr val="000000"/>
                  </a:solidFill>
                </a:rPr>
                <a:t>a</a:t>
              </a:r>
              <a:r>
                <a:rPr lang="en-US" altLang="zh-CN" dirty="0">
                  <a:solidFill>
                    <a:srgbClr val="000000"/>
                  </a:solidFill>
                </a:rPr>
                <a:t> ;</a:t>
              </a:r>
            </a:p>
          </p:txBody>
        </p:sp>
        <p:sp>
          <p:nvSpPr>
            <p:cNvPr id="8211" name="Line 40">
              <a:extLst>
                <a:ext uri="{FF2B5EF4-FFF2-40B4-BE49-F238E27FC236}">
                  <a16:creationId xmlns:a16="http://schemas.microsoft.com/office/drawing/2014/main" id="{4A7E1910-0C85-204D-A32D-CB9EE7F4CD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1" y="2352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4895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9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9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9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9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9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9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9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9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9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9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9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9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9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9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6" grpId="0" build="p" autoUpdateAnimBg="0"/>
      <p:bldP spid="149535" grpId="0" build="p" autoUpdateAnimBg="0"/>
      <p:bldP spid="149536" grpId="0" build="p" autoUpdateAnimBg="0"/>
      <p:bldP spid="149537" grpId="0" build="p" autoUpdateAnimBg="0"/>
      <p:bldP spid="149538" grpId="0" build="p" autoUpdateAnimBg="0" advAuto="0"/>
      <p:bldP spid="149539" grpId="0" build="p" autoUpdateAnimBg="0"/>
      <p:bldP spid="149540" grpId="0" build="p" autoUpdateAnimBg="0"/>
      <p:bldP spid="149541" grpId="0" build="p" autoUpdateAnimBg="0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6FD5665B-CAC5-F941-8387-96332AAB7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4106" y="2174403"/>
            <a:ext cx="864096" cy="457944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zh-CN" altLang="en-US" sz="2600" b="1" dirty="0">
                <a:solidFill>
                  <a:srgbClr val="C00000"/>
                </a:solidFill>
                <a:ea typeface="楷体_GB2312" pitchFamily="49" charset="-122"/>
              </a:rPr>
              <a:t>思考</a:t>
            </a:r>
          </a:p>
        </p:txBody>
      </p:sp>
      <p:sp>
        <p:nvSpPr>
          <p:cNvPr id="99331" name="Text Box 3">
            <a:extLst>
              <a:ext uri="{FF2B5EF4-FFF2-40B4-BE49-F238E27FC236}">
                <a16:creationId xmlns:a16="http://schemas.microsoft.com/office/drawing/2014/main" id="{5EA43CAE-7F36-1F46-A6C4-07B8FF5F7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4912" y="2137048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sp>
        <p:nvSpPr>
          <p:cNvPr id="99333" name="Text Box 5">
            <a:extLst>
              <a:ext uri="{FF2B5EF4-FFF2-40B4-BE49-F238E27FC236}">
                <a16:creationId xmlns:a16="http://schemas.microsoft.com/office/drawing/2014/main" id="{59F4BE9C-1917-6D46-9235-E76AA8E18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6912" y="2075135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计算</a:t>
            </a:r>
          </a:p>
        </p:txBody>
      </p:sp>
      <p:sp>
        <p:nvSpPr>
          <p:cNvPr id="99336" name="Text Box 8">
            <a:extLst>
              <a:ext uri="{FF2B5EF4-FFF2-40B4-BE49-F238E27FC236}">
                <a16:creationId xmlns:a16="http://schemas.microsoft.com/office/drawing/2014/main" id="{265D261D-D12F-3041-8ACD-FE880529E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0112" y="2060848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并求</a:t>
            </a:r>
          </a:p>
        </p:txBody>
      </p:sp>
      <p:sp>
        <p:nvSpPr>
          <p:cNvPr id="99337" name="Text Box 9">
            <a:extLst>
              <a:ext uri="{FF2B5EF4-FFF2-40B4-BE49-F238E27FC236}">
                <a16:creationId xmlns:a16="http://schemas.microsoft.com/office/drawing/2014/main" id="{C2DEEBAE-8923-F14C-8EFB-78A947A34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2" y="2683148"/>
            <a:ext cx="358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夹角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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的正弦与余弦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 sz="2400" b="1">
              <a:solidFill>
                <a:srgbClr val="000000"/>
              </a:solidFill>
            </a:endParaRPr>
          </a:p>
        </p:txBody>
      </p:sp>
      <p:graphicFrame>
        <p:nvGraphicFramePr>
          <p:cNvPr id="99338" name="Object 10">
            <a:extLst>
              <a:ext uri="{FF2B5EF4-FFF2-40B4-BE49-F238E27FC236}">
                <a16:creationId xmlns:a16="http://schemas.microsoft.com/office/drawing/2014/main" id="{3088F05B-96AB-734A-B113-E771160009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9167449"/>
              </p:ext>
            </p:extLst>
          </p:nvPr>
        </p:nvGraphicFramePr>
        <p:xfrm>
          <a:off x="6577012" y="3478485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30" name="Equation" r:id="rId4" imgW="31889700" imgH="9359900" progId="Equation.3">
                  <p:embed/>
                </p:oleObj>
              </mc:Choice>
              <mc:Fallback>
                <p:oleObj name="Equation" r:id="rId4" imgW="31889700" imgH="9359900" progId="Equation.3">
                  <p:embed/>
                  <p:pic>
                    <p:nvPicPr>
                      <p:cNvPr id="99338" name="Object 10">
                        <a:extLst>
                          <a:ext uri="{FF2B5EF4-FFF2-40B4-BE49-F238E27FC236}">
                            <a16:creationId xmlns:a16="http://schemas.microsoft.com/office/drawing/2014/main" id="{3088F05B-96AB-734A-B113-E771160009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7012" y="3478485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3" name="Object 15">
            <a:extLst>
              <a:ext uri="{FF2B5EF4-FFF2-40B4-BE49-F238E27FC236}">
                <a16:creationId xmlns:a16="http://schemas.microsoft.com/office/drawing/2014/main" id="{2DA90008-7402-8346-8621-3733176CA1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4957143"/>
              </p:ext>
            </p:extLst>
          </p:nvPr>
        </p:nvGraphicFramePr>
        <p:xfrm>
          <a:off x="3590925" y="3959497"/>
          <a:ext cx="1905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31" name="Equation" r:id="rId6" imgW="43891200" imgH="19900900" progId="Equation.3">
                  <p:embed/>
                </p:oleObj>
              </mc:Choice>
              <mc:Fallback>
                <p:oleObj name="Equation" r:id="rId6" imgW="43891200" imgH="19900900" progId="Equation.3">
                  <p:embed/>
                  <p:pic>
                    <p:nvPicPr>
                      <p:cNvPr id="99343" name="Object 15">
                        <a:extLst>
                          <a:ext uri="{FF2B5EF4-FFF2-40B4-BE49-F238E27FC236}">
                            <a16:creationId xmlns:a16="http://schemas.microsoft.com/office/drawing/2014/main" id="{2DA90008-7402-8346-8621-3733176CA1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0925" y="3959497"/>
                        <a:ext cx="1905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4" name="Object 16">
            <a:extLst>
              <a:ext uri="{FF2B5EF4-FFF2-40B4-BE49-F238E27FC236}">
                <a16:creationId xmlns:a16="http://schemas.microsoft.com/office/drawing/2014/main" id="{AD72899A-B8BF-F746-8DB9-3DE83B4FC3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976281"/>
              </p:ext>
            </p:extLst>
          </p:nvPr>
        </p:nvGraphicFramePr>
        <p:xfrm>
          <a:off x="5827712" y="3965847"/>
          <a:ext cx="17145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332" name="Equation" r:id="rId8" imgW="39497000" imgH="20777200" progId="Equation.3">
                  <p:embed/>
                </p:oleObj>
              </mc:Choice>
              <mc:Fallback>
                <p:oleObj name="Equation" r:id="rId8" imgW="39497000" imgH="20777200" progId="Equation.3">
                  <p:embed/>
                  <p:pic>
                    <p:nvPicPr>
                      <p:cNvPr id="99344" name="Object 16">
                        <a:extLst>
                          <a:ext uri="{FF2B5EF4-FFF2-40B4-BE49-F238E27FC236}">
                            <a16:creationId xmlns:a16="http://schemas.microsoft.com/office/drawing/2014/main" id="{AD72899A-B8BF-F746-8DB9-3DE83B4FC3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7712" y="3965847"/>
                        <a:ext cx="17145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45" name="Text Box 17">
            <a:extLst>
              <a:ext uri="{FF2B5EF4-FFF2-40B4-BE49-F238E27FC236}">
                <a16:creationId xmlns:a16="http://schemas.microsoft.com/office/drawing/2014/main" id="{8D862217-0F59-2E4A-AA5B-DCC33A2E3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712" y="3356248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答案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99382" name="Group 54">
            <a:extLst>
              <a:ext uri="{FF2B5EF4-FFF2-40B4-BE49-F238E27FC236}">
                <a16:creationId xmlns:a16="http://schemas.microsoft.com/office/drawing/2014/main" id="{5F7DD3FC-180B-A643-8F65-2BC18552AE86}"/>
              </a:ext>
            </a:extLst>
          </p:cNvPr>
          <p:cNvGrpSpPr>
            <a:grpSpLocks/>
          </p:cNvGrpSpPr>
          <p:nvPr/>
        </p:nvGrpSpPr>
        <p:grpSpPr bwMode="auto">
          <a:xfrm>
            <a:off x="2170112" y="2746647"/>
            <a:ext cx="642938" cy="457200"/>
            <a:chOff x="240" y="1248"/>
            <a:chExt cx="405" cy="288"/>
          </a:xfrm>
        </p:grpSpPr>
        <p:graphicFrame>
          <p:nvGraphicFramePr>
            <p:cNvPr id="27696" name="Object 12">
              <a:extLst>
                <a:ext uri="{FF2B5EF4-FFF2-40B4-BE49-F238E27FC236}">
                  <a16:creationId xmlns:a16="http://schemas.microsoft.com/office/drawing/2014/main" id="{79DF0581-61A7-7F46-819F-A4F6F3C8AE4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" y="1280"/>
            <a:ext cx="38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33" name="Equation" r:id="rId10" imgW="14046200" imgH="9359900" progId="Equation.3">
                    <p:embed/>
                  </p:oleObj>
                </mc:Choice>
                <mc:Fallback>
                  <p:oleObj name="Equation" r:id="rId10" imgW="14046200" imgH="9359900" progId="Equation.3">
                    <p:embed/>
                    <p:pic>
                      <p:nvPicPr>
                        <p:cNvPr id="27696" name="Object 12">
                          <a:extLst>
                            <a:ext uri="{FF2B5EF4-FFF2-40B4-BE49-F238E27FC236}">
                              <a16:creationId xmlns:a16="http://schemas.microsoft.com/office/drawing/2014/main" id="{79DF0581-61A7-7F46-819F-A4F6F3C8AE4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1280"/>
                          <a:ext cx="38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97" name="Line 33">
              <a:extLst>
                <a:ext uri="{FF2B5EF4-FFF2-40B4-BE49-F238E27FC236}">
                  <a16:creationId xmlns:a16="http://schemas.microsoft.com/office/drawing/2014/main" id="{901D78BA-EA88-9B42-B9B8-30B94CA31F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" y="129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98" name="Line 34">
              <a:extLst>
                <a:ext uri="{FF2B5EF4-FFF2-40B4-BE49-F238E27FC236}">
                  <a16:creationId xmlns:a16="http://schemas.microsoft.com/office/drawing/2014/main" id="{496A1B76-8461-2547-9E21-BB6B68446E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" y="124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9380" name="Group 52">
            <a:extLst>
              <a:ext uri="{FF2B5EF4-FFF2-40B4-BE49-F238E27FC236}">
                <a16:creationId xmlns:a16="http://schemas.microsoft.com/office/drawing/2014/main" id="{1788B3FE-7592-E34C-A85B-05DB2773E405}"/>
              </a:ext>
            </a:extLst>
          </p:cNvPr>
          <p:cNvGrpSpPr>
            <a:grpSpLocks/>
          </p:cNvGrpSpPr>
          <p:nvPr/>
        </p:nvGrpSpPr>
        <p:grpSpPr bwMode="auto">
          <a:xfrm>
            <a:off x="3592512" y="3432447"/>
            <a:ext cx="1244600" cy="452438"/>
            <a:chOff x="1136" y="1680"/>
            <a:chExt cx="784" cy="285"/>
          </a:xfrm>
        </p:grpSpPr>
        <p:graphicFrame>
          <p:nvGraphicFramePr>
            <p:cNvPr id="27693" name="Object 13">
              <a:extLst>
                <a:ext uri="{FF2B5EF4-FFF2-40B4-BE49-F238E27FC236}">
                  <a16:creationId xmlns:a16="http://schemas.microsoft.com/office/drawing/2014/main" id="{B53D8035-8A06-8945-BEA7-4211D0234D5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36" y="1709"/>
            <a:ext cx="78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34" name="Equation" r:id="rId12" imgW="28676600" imgH="9359900" progId="Equation.3">
                    <p:embed/>
                  </p:oleObj>
                </mc:Choice>
                <mc:Fallback>
                  <p:oleObj name="Equation" r:id="rId12" imgW="28676600" imgH="9359900" progId="Equation.3">
                    <p:embed/>
                    <p:pic>
                      <p:nvPicPr>
                        <p:cNvPr id="27693" name="Object 13">
                          <a:extLst>
                            <a:ext uri="{FF2B5EF4-FFF2-40B4-BE49-F238E27FC236}">
                              <a16:creationId xmlns:a16="http://schemas.microsoft.com/office/drawing/2014/main" id="{B53D8035-8A06-8945-BEA7-4211D0234D5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36" y="1709"/>
                          <a:ext cx="78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94" name="Line 35">
              <a:extLst>
                <a:ext uri="{FF2B5EF4-FFF2-40B4-BE49-F238E27FC236}">
                  <a16:creationId xmlns:a16="http://schemas.microsoft.com/office/drawing/2014/main" id="{874C2F6A-BBD4-5849-B362-F98A45CF61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72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95" name="Line 36">
              <a:extLst>
                <a:ext uri="{FF2B5EF4-FFF2-40B4-BE49-F238E27FC236}">
                  <a16:creationId xmlns:a16="http://schemas.microsoft.com/office/drawing/2014/main" id="{4FDCFEB5-5FC7-9F41-B437-1999A4E720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6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9381" name="Group 53">
            <a:extLst>
              <a:ext uri="{FF2B5EF4-FFF2-40B4-BE49-F238E27FC236}">
                <a16:creationId xmlns:a16="http://schemas.microsoft.com/office/drawing/2014/main" id="{C1A298C1-7523-6F46-8DA9-15B8BDA693C6}"/>
              </a:ext>
            </a:extLst>
          </p:cNvPr>
          <p:cNvGrpSpPr>
            <a:grpSpLocks/>
          </p:cNvGrpSpPr>
          <p:nvPr/>
        </p:nvGrpSpPr>
        <p:grpSpPr bwMode="auto">
          <a:xfrm>
            <a:off x="5827712" y="3432447"/>
            <a:ext cx="749300" cy="376238"/>
            <a:chOff x="2504" y="1680"/>
            <a:chExt cx="472" cy="237"/>
          </a:xfrm>
        </p:grpSpPr>
        <p:graphicFrame>
          <p:nvGraphicFramePr>
            <p:cNvPr id="27690" name="Object 14">
              <a:extLst>
                <a:ext uri="{FF2B5EF4-FFF2-40B4-BE49-F238E27FC236}">
                  <a16:creationId xmlns:a16="http://schemas.microsoft.com/office/drawing/2014/main" id="{02554052-CBCC-F748-869B-8555D249D2B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04" y="1709"/>
            <a:ext cx="44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35" name="Equation" r:id="rId14" imgW="16383000" imgH="7607300" progId="Equation.3">
                    <p:embed/>
                  </p:oleObj>
                </mc:Choice>
                <mc:Fallback>
                  <p:oleObj name="Equation" r:id="rId14" imgW="16383000" imgH="7607300" progId="Equation.3">
                    <p:embed/>
                    <p:pic>
                      <p:nvPicPr>
                        <p:cNvPr id="27690" name="Object 14">
                          <a:extLst>
                            <a:ext uri="{FF2B5EF4-FFF2-40B4-BE49-F238E27FC236}">
                              <a16:creationId xmlns:a16="http://schemas.microsoft.com/office/drawing/2014/main" id="{02554052-CBCC-F748-869B-8555D249D2B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4" y="1709"/>
                          <a:ext cx="448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91" name="Line 37">
              <a:extLst>
                <a:ext uri="{FF2B5EF4-FFF2-40B4-BE49-F238E27FC236}">
                  <a16:creationId xmlns:a16="http://schemas.microsoft.com/office/drawing/2014/main" id="{299679DC-F914-B642-88E9-7423332496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23" y="172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92" name="Line 38">
              <a:extLst>
                <a:ext uri="{FF2B5EF4-FFF2-40B4-BE49-F238E27FC236}">
                  <a16:creationId xmlns:a16="http://schemas.microsoft.com/office/drawing/2014/main" id="{BE67A3E9-9945-C54E-A1C9-BA3CB974BC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16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9378" name="Group 50">
            <a:extLst>
              <a:ext uri="{FF2B5EF4-FFF2-40B4-BE49-F238E27FC236}">
                <a16:creationId xmlns:a16="http://schemas.microsoft.com/office/drawing/2014/main" id="{2D6EB1B9-4DA8-F249-A7F6-96F05884789E}"/>
              </a:ext>
            </a:extLst>
          </p:cNvPr>
          <p:cNvGrpSpPr>
            <a:grpSpLocks/>
          </p:cNvGrpSpPr>
          <p:nvPr/>
        </p:nvGrpSpPr>
        <p:grpSpPr bwMode="auto">
          <a:xfrm>
            <a:off x="3313112" y="2213248"/>
            <a:ext cx="3746500" cy="441325"/>
            <a:chOff x="960" y="912"/>
            <a:chExt cx="2360" cy="278"/>
          </a:xfrm>
        </p:grpSpPr>
        <p:graphicFrame>
          <p:nvGraphicFramePr>
            <p:cNvPr id="27682" name="Object 4">
              <a:extLst>
                <a:ext uri="{FF2B5EF4-FFF2-40B4-BE49-F238E27FC236}">
                  <a16:creationId xmlns:a16="http://schemas.microsoft.com/office/drawing/2014/main" id="{A810B07A-9CAD-F84C-ABFF-F4466C1B2BD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60" y="934"/>
            <a:ext cx="236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36" name="Equation" r:id="rId16" imgW="86309200" imgH="9359900" progId="Equation.3">
                    <p:embed/>
                  </p:oleObj>
                </mc:Choice>
                <mc:Fallback>
                  <p:oleObj name="Equation" r:id="rId16" imgW="86309200" imgH="9359900" progId="Equation.3">
                    <p:embed/>
                    <p:pic>
                      <p:nvPicPr>
                        <p:cNvPr id="27682" name="Object 4">
                          <a:extLst>
                            <a:ext uri="{FF2B5EF4-FFF2-40B4-BE49-F238E27FC236}">
                              <a16:creationId xmlns:a16="http://schemas.microsoft.com/office/drawing/2014/main" id="{A810B07A-9CAD-F84C-ABFF-F4466C1B2BD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934"/>
                          <a:ext cx="236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83" name="Line 39">
              <a:extLst>
                <a:ext uri="{FF2B5EF4-FFF2-40B4-BE49-F238E27FC236}">
                  <a16:creationId xmlns:a16="http://schemas.microsoft.com/office/drawing/2014/main" id="{AD05FF7E-188A-3A45-91A7-A08712A206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2" y="96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84" name="Line 40">
              <a:extLst>
                <a:ext uri="{FF2B5EF4-FFF2-40B4-BE49-F238E27FC236}">
                  <a16:creationId xmlns:a16="http://schemas.microsoft.com/office/drawing/2014/main" id="{FCAD3244-52B6-A440-9FE8-686A902AF4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91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85" name="Line 41">
              <a:extLst>
                <a:ext uri="{FF2B5EF4-FFF2-40B4-BE49-F238E27FC236}">
                  <a16:creationId xmlns:a16="http://schemas.microsoft.com/office/drawing/2014/main" id="{E97FB62D-C21C-FD4D-B87A-A14C87F0ED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5" y="91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86" name="Line 42">
              <a:extLst>
                <a:ext uri="{FF2B5EF4-FFF2-40B4-BE49-F238E27FC236}">
                  <a16:creationId xmlns:a16="http://schemas.microsoft.com/office/drawing/2014/main" id="{73D71CB5-E2DC-9944-BA0F-6C4914897D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91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87" name="Line 43">
              <a:extLst>
                <a:ext uri="{FF2B5EF4-FFF2-40B4-BE49-F238E27FC236}">
                  <a16:creationId xmlns:a16="http://schemas.microsoft.com/office/drawing/2014/main" id="{15B70CDF-4461-6445-AF30-C2A43A9101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8" y="91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88" name="Line 44">
              <a:extLst>
                <a:ext uri="{FF2B5EF4-FFF2-40B4-BE49-F238E27FC236}">
                  <a16:creationId xmlns:a16="http://schemas.microsoft.com/office/drawing/2014/main" id="{80F006F4-09EC-064B-8140-AF78E1EFC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91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89" name="Line 45">
              <a:extLst>
                <a:ext uri="{FF2B5EF4-FFF2-40B4-BE49-F238E27FC236}">
                  <a16:creationId xmlns:a16="http://schemas.microsoft.com/office/drawing/2014/main" id="{BD67F981-595F-D74A-B51D-BE46AF5D88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91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9379" name="Group 51">
            <a:extLst>
              <a:ext uri="{FF2B5EF4-FFF2-40B4-BE49-F238E27FC236}">
                <a16:creationId xmlns:a16="http://schemas.microsoft.com/office/drawing/2014/main" id="{BF5A8F05-9715-0F45-9EB0-624CA21C4AA5}"/>
              </a:ext>
            </a:extLst>
          </p:cNvPr>
          <p:cNvGrpSpPr>
            <a:grpSpLocks/>
          </p:cNvGrpSpPr>
          <p:nvPr/>
        </p:nvGrpSpPr>
        <p:grpSpPr bwMode="auto">
          <a:xfrm>
            <a:off x="7935912" y="2168797"/>
            <a:ext cx="1930400" cy="463550"/>
            <a:chOff x="3872" y="884"/>
            <a:chExt cx="1216" cy="292"/>
          </a:xfrm>
        </p:grpSpPr>
        <p:graphicFrame>
          <p:nvGraphicFramePr>
            <p:cNvPr id="27677" name="Object 6">
              <a:extLst>
                <a:ext uri="{FF2B5EF4-FFF2-40B4-BE49-F238E27FC236}">
                  <a16:creationId xmlns:a16="http://schemas.microsoft.com/office/drawing/2014/main" id="{AAD382C3-0D69-094A-8C0E-3BA2473F885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72" y="912"/>
            <a:ext cx="121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0337" name="Equation" r:id="rId18" imgW="44475400" imgH="9652000" progId="Equation.3">
                    <p:embed/>
                  </p:oleObj>
                </mc:Choice>
                <mc:Fallback>
                  <p:oleObj name="Equation" r:id="rId18" imgW="44475400" imgH="9652000" progId="Equation.3">
                    <p:embed/>
                    <p:pic>
                      <p:nvPicPr>
                        <p:cNvPr id="27677" name="Object 6">
                          <a:extLst>
                            <a:ext uri="{FF2B5EF4-FFF2-40B4-BE49-F238E27FC236}">
                              <a16:creationId xmlns:a16="http://schemas.microsoft.com/office/drawing/2014/main" id="{AAD382C3-0D69-094A-8C0E-3BA2473F885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2" y="912"/>
                          <a:ext cx="121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78" name="Line 46">
              <a:extLst>
                <a:ext uri="{FF2B5EF4-FFF2-40B4-BE49-F238E27FC236}">
                  <a16:creationId xmlns:a16="http://schemas.microsoft.com/office/drawing/2014/main" id="{8A42B020-37E4-AC43-BC1B-DC5F2B2B17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76" y="929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79" name="Line 47">
              <a:extLst>
                <a:ext uri="{FF2B5EF4-FFF2-40B4-BE49-F238E27FC236}">
                  <a16:creationId xmlns:a16="http://schemas.microsoft.com/office/drawing/2014/main" id="{2EB58479-C2AC-0949-A866-116788ED66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4" y="88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80" name="Line 48">
              <a:extLst>
                <a:ext uri="{FF2B5EF4-FFF2-40B4-BE49-F238E27FC236}">
                  <a16:creationId xmlns:a16="http://schemas.microsoft.com/office/drawing/2014/main" id="{A72C12C0-6ECD-B843-AC84-247F09FADD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0" y="929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81" name="Line 49">
              <a:extLst>
                <a:ext uri="{FF2B5EF4-FFF2-40B4-BE49-F238E27FC236}">
                  <a16:creationId xmlns:a16="http://schemas.microsoft.com/office/drawing/2014/main" id="{12CAFCA6-C968-D649-BFD2-5031DB2E49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8" y="88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38" name="Text Box 43"/>
          <p:cNvSpPr txBox="1">
            <a:spLocks noChangeArrowheads="1"/>
          </p:cNvSpPr>
          <p:nvPr/>
        </p:nvSpPr>
        <p:spPr bwMode="auto">
          <a:xfrm>
            <a:off x="1204106" y="671852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习题 </a:t>
            </a:r>
            <a:r>
              <a:rPr lang="en-US" altLang="zh-CN" b="1" dirty="0" smtClean="0">
                <a:solidFill>
                  <a:srgbClr val="C00000"/>
                </a:solidFill>
              </a:rPr>
              <a:t>7.1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</a:t>
            </a:r>
            <a:r>
              <a:rPr lang="en-US" altLang="zh-CN" sz="3200" dirty="0">
                <a:solidFill>
                  <a:schemeClr val="bg2"/>
                </a:solidFill>
                <a:ea typeface="仿宋_GB2312" pitchFamily="49" charset="-122"/>
              </a:rPr>
              <a:t>1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; 3; 5; 7; 9; 11; 13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10360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9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9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9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93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9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9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9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9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9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9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0" grpId="0" animBg="1"/>
      <p:bldP spid="99331" grpId="0" build="p" autoUpdateAnimBg="0"/>
      <p:bldP spid="99333" grpId="0" build="p" autoUpdateAnimBg="0"/>
      <p:bldP spid="99336" grpId="0" build="p" autoUpdateAnimBg="0"/>
      <p:bldP spid="99337" grpId="0" build="p" autoUpdateAnimBg="0" advAuto="0"/>
      <p:bldP spid="99345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DFB4DDA2-95EA-624F-B727-A365B843E6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552" y="1906736"/>
            <a:ext cx="40386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证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由三角形面积公式</a:t>
            </a:r>
          </a:p>
        </p:txBody>
      </p:sp>
      <p:graphicFrame>
        <p:nvGraphicFramePr>
          <p:cNvPr id="101394" name="Object 18">
            <a:extLst>
              <a:ext uri="{FF2B5EF4-FFF2-40B4-BE49-F238E27FC236}">
                <a16:creationId xmlns:a16="http://schemas.microsoft.com/office/drawing/2014/main" id="{24003B07-774F-F041-AE6A-EA052D1CEB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29526" y="3523828"/>
          <a:ext cx="1778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484" name="Equation" r:id="rId3" imgW="40957500" imgH="7607300" progId="Equation.3">
                  <p:embed/>
                </p:oleObj>
              </mc:Choice>
              <mc:Fallback>
                <p:oleObj name="Equation" r:id="rId3" imgW="40957500" imgH="7607300" progId="Equation.3">
                  <p:embed/>
                  <p:pic>
                    <p:nvPicPr>
                      <p:cNvPr id="101394" name="Object 18">
                        <a:extLst>
                          <a:ext uri="{FF2B5EF4-FFF2-40B4-BE49-F238E27FC236}">
                            <a16:creationId xmlns:a16="http://schemas.microsoft.com/office/drawing/2014/main" id="{24003B07-774F-F041-AE6A-EA052D1CEB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526" y="3523828"/>
                        <a:ext cx="17780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6" name="Object 20">
            <a:extLst>
              <a:ext uri="{FF2B5EF4-FFF2-40B4-BE49-F238E27FC236}">
                <a16:creationId xmlns:a16="http://schemas.microsoft.com/office/drawing/2014/main" id="{74D761F3-5697-CC48-8101-36383F73DB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29526" y="4209628"/>
          <a:ext cx="1790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485" name="Equation" r:id="rId5" imgW="41249600" imgH="7607300" progId="Equation.3">
                  <p:embed/>
                </p:oleObj>
              </mc:Choice>
              <mc:Fallback>
                <p:oleObj name="Equation" r:id="rId5" imgW="41249600" imgH="7607300" progId="Equation.3">
                  <p:embed/>
                  <p:pic>
                    <p:nvPicPr>
                      <p:cNvPr id="101396" name="Object 20">
                        <a:extLst>
                          <a:ext uri="{FF2B5EF4-FFF2-40B4-BE49-F238E27FC236}">
                            <a16:creationId xmlns:a16="http://schemas.microsoft.com/office/drawing/2014/main" id="{74D761F3-5697-CC48-8101-36383F73DB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526" y="4209628"/>
                        <a:ext cx="17907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97" name="Object 21">
            <a:extLst>
              <a:ext uri="{FF2B5EF4-FFF2-40B4-BE49-F238E27FC236}">
                <a16:creationId xmlns:a16="http://schemas.microsoft.com/office/drawing/2014/main" id="{D44C4A5C-8782-B145-9ED3-44EF18BA24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84926" y="5458420"/>
          <a:ext cx="1917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486" name="Equation" r:id="rId7" imgW="44183300" imgH="19596100" progId="Equation.3">
                  <p:embed/>
                </p:oleObj>
              </mc:Choice>
              <mc:Fallback>
                <p:oleObj name="Equation" r:id="rId7" imgW="44183300" imgH="19596100" progId="Equation.3">
                  <p:embed/>
                  <p:pic>
                    <p:nvPicPr>
                      <p:cNvPr id="101397" name="Object 21">
                        <a:extLst>
                          <a:ext uri="{FF2B5EF4-FFF2-40B4-BE49-F238E27FC236}">
                            <a16:creationId xmlns:a16="http://schemas.microsoft.com/office/drawing/2014/main" id="{D44C4A5C-8782-B145-9ED3-44EF18BA24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926" y="5458420"/>
                        <a:ext cx="1917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398" name="Text Box 22">
            <a:extLst>
              <a:ext uri="{FF2B5EF4-FFF2-40B4-BE49-F238E27FC236}">
                <a16:creationId xmlns:a16="http://schemas.microsoft.com/office/drawing/2014/main" id="{5294D8D4-7AAB-344E-94F5-3054A1C31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526" y="5625108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</a:t>
            </a:r>
          </a:p>
        </p:txBody>
      </p:sp>
      <p:graphicFrame>
        <p:nvGraphicFramePr>
          <p:cNvPr id="101399" name="Object 23">
            <a:extLst>
              <a:ext uri="{FF2B5EF4-FFF2-40B4-BE49-F238E27FC236}">
                <a16:creationId xmlns:a16="http://schemas.microsoft.com/office/drawing/2014/main" id="{CE28EB1B-C977-F04E-AE05-D2330AE93D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91526" y="5458420"/>
          <a:ext cx="1092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487" name="Equation" r:id="rId9" imgW="25158700" imgH="19596100" progId="Equation.3">
                  <p:embed/>
                </p:oleObj>
              </mc:Choice>
              <mc:Fallback>
                <p:oleObj name="Equation" r:id="rId9" imgW="25158700" imgH="19596100" progId="Equation.3">
                  <p:embed/>
                  <p:pic>
                    <p:nvPicPr>
                      <p:cNvPr id="101399" name="Object 23">
                        <a:extLst>
                          <a:ext uri="{FF2B5EF4-FFF2-40B4-BE49-F238E27FC236}">
                            <a16:creationId xmlns:a16="http://schemas.microsoft.com/office/drawing/2014/main" id="{CE28EB1B-C977-F04E-AE05-D2330AE93D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1526" y="5458420"/>
                        <a:ext cx="1092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401" name="Object 25">
            <a:extLst>
              <a:ext uri="{FF2B5EF4-FFF2-40B4-BE49-F238E27FC236}">
                <a16:creationId xmlns:a16="http://schemas.microsoft.com/office/drawing/2014/main" id="{2797CADF-F553-A745-A97F-5E0301D865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42226" y="4946228"/>
          <a:ext cx="18161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488" name="Equation" r:id="rId11" imgW="41833800" imgH="7607300" progId="Equation.3">
                  <p:embed/>
                </p:oleObj>
              </mc:Choice>
              <mc:Fallback>
                <p:oleObj name="Equation" r:id="rId11" imgW="41833800" imgH="7607300" progId="Equation.3">
                  <p:embed/>
                  <p:pic>
                    <p:nvPicPr>
                      <p:cNvPr id="101401" name="Object 25">
                        <a:extLst>
                          <a:ext uri="{FF2B5EF4-FFF2-40B4-BE49-F238E27FC236}">
                            <a16:creationId xmlns:a16="http://schemas.microsoft.com/office/drawing/2014/main" id="{2797CADF-F553-A745-A97F-5E0301D865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2226" y="4946228"/>
                        <a:ext cx="18161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402" name="Text Box 26">
            <a:extLst>
              <a:ext uri="{FF2B5EF4-FFF2-40B4-BE49-F238E27FC236}">
                <a16:creationId xmlns:a16="http://schemas.microsoft.com/office/drawing/2014/main" id="{75D232B6-0913-5344-8AA3-D0DBB4997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9976" y="3447629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因</a:t>
            </a:r>
          </a:p>
        </p:txBody>
      </p:sp>
      <p:grpSp>
        <p:nvGrpSpPr>
          <p:cNvPr id="101429" name="Group 53">
            <a:extLst>
              <a:ext uri="{FF2B5EF4-FFF2-40B4-BE49-F238E27FC236}">
                <a16:creationId xmlns:a16="http://schemas.microsoft.com/office/drawing/2014/main" id="{DCB921B4-3BEA-3146-806C-FC089D3F7182}"/>
              </a:ext>
            </a:extLst>
          </p:cNvPr>
          <p:cNvGrpSpPr>
            <a:grpSpLocks/>
          </p:cNvGrpSpPr>
          <p:nvPr/>
        </p:nvGrpSpPr>
        <p:grpSpPr bwMode="auto">
          <a:xfrm>
            <a:off x="2245759" y="2442347"/>
            <a:ext cx="3113087" cy="854075"/>
            <a:chOff x="871" y="664"/>
            <a:chExt cx="1961" cy="538"/>
          </a:xfrm>
        </p:grpSpPr>
        <p:graphicFrame>
          <p:nvGraphicFramePr>
            <p:cNvPr id="29738" name="Object 14">
              <a:extLst>
                <a:ext uri="{FF2B5EF4-FFF2-40B4-BE49-F238E27FC236}">
                  <a16:creationId xmlns:a16="http://schemas.microsoft.com/office/drawing/2014/main" id="{D19C7876-2771-384F-A304-2301A887353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71" y="664"/>
            <a:ext cx="1961" cy="5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89" name="Equation" r:id="rId13" imgW="71386700" imgH="19596100" progId="Equation.3">
                    <p:embed/>
                  </p:oleObj>
                </mc:Choice>
                <mc:Fallback>
                  <p:oleObj name="Equation" r:id="rId13" imgW="71386700" imgH="19596100" progId="Equation.3">
                    <p:embed/>
                    <p:pic>
                      <p:nvPicPr>
                        <p:cNvPr id="29738" name="Object 14">
                          <a:extLst>
                            <a:ext uri="{FF2B5EF4-FFF2-40B4-BE49-F238E27FC236}">
                              <a16:creationId xmlns:a16="http://schemas.microsoft.com/office/drawing/2014/main" id="{D19C7876-2771-384F-A304-2301A887353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1" y="664"/>
                          <a:ext cx="1961" cy="5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39" name="Line 39">
              <a:extLst>
                <a:ext uri="{FF2B5EF4-FFF2-40B4-BE49-F238E27FC236}">
                  <a16:creationId xmlns:a16="http://schemas.microsoft.com/office/drawing/2014/main" id="{13B75F24-AA5D-A24A-B8DE-8DA365AADD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793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9740" name="Line 40">
              <a:extLst>
                <a:ext uri="{FF2B5EF4-FFF2-40B4-BE49-F238E27FC236}">
                  <a16:creationId xmlns:a16="http://schemas.microsoft.com/office/drawing/2014/main" id="{52624770-4EAA-C04E-A02A-5F884E7A1F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793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1430" name="Group 54">
            <a:extLst>
              <a:ext uri="{FF2B5EF4-FFF2-40B4-BE49-F238E27FC236}">
                <a16:creationId xmlns:a16="http://schemas.microsoft.com/office/drawing/2014/main" id="{964E77B8-2188-9840-B2BC-50C3EC33AD44}"/>
              </a:ext>
            </a:extLst>
          </p:cNvPr>
          <p:cNvGrpSpPr>
            <a:grpSpLocks/>
          </p:cNvGrpSpPr>
          <p:nvPr/>
        </p:nvGrpSpPr>
        <p:grpSpPr bwMode="auto">
          <a:xfrm>
            <a:off x="5414110" y="2469728"/>
            <a:ext cx="2057400" cy="850900"/>
            <a:chOff x="1536" y="1240"/>
            <a:chExt cx="1296" cy="536"/>
          </a:xfrm>
        </p:grpSpPr>
        <p:graphicFrame>
          <p:nvGraphicFramePr>
            <p:cNvPr id="29735" name="Object 15">
              <a:extLst>
                <a:ext uri="{FF2B5EF4-FFF2-40B4-BE49-F238E27FC236}">
                  <a16:creationId xmlns:a16="http://schemas.microsoft.com/office/drawing/2014/main" id="{3723955C-4C02-904B-9AAD-D4A4E768DBB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36" y="1240"/>
            <a:ext cx="1296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90" name="Equation" r:id="rId15" imgW="47396400" imgH="19596100" progId="Equation.3">
                    <p:embed/>
                  </p:oleObj>
                </mc:Choice>
                <mc:Fallback>
                  <p:oleObj name="Equation" r:id="rId15" imgW="47396400" imgH="19596100" progId="Equation.3">
                    <p:embed/>
                    <p:pic>
                      <p:nvPicPr>
                        <p:cNvPr id="29735" name="Object 15">
                          <a:extLst>
                            <a:ext uri="{FF2B5EF4-FFF2-40B4-BE49-F238E27FC236}">
                              <a16:creationId xmlns:a16="http://schemas.microsoft.com/office/drawing/2014/main" id="{3723955C-4C02-904B-9AAD-D4A4E768DBB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1240"/>
                          <a:ext cx="1296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36" name="Line 43">
              <a:extLst>
                <a:ext uri="{FF2B5EF4-FFF2-40B4-BE49-F238E27FC236}">
                  <a16:creationId xmlns:a16="http://schemas.microsoft.com/office/drawing/2014/main" id="{9D538554-40C9-4940-AFFA-51B2D4A422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1360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9737" name="Line 44">
              <a:extLst>
                <a:ext uri="{FF2B5EF4-FFF2-40B4-BE49-F238E27FC236}">
                  <a16:creationId xmlns:a16="http://schemas.microsoft.com/office/drawing/2014/main" id="{C2D85E6C-D71F-1744-9F09-704F9078AE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1360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1431" name="Group 55">
            <a:extLst>
              <a:ext uri="{FF2B5EF4-FFF2-40B4-BE49-F238E27FC236}">
                <a16:creationId xmlns:a16="http://schemas.microsoft.com/office/drawing/2014/main" id="{2E09CA15-492C-5A40-954A-7208A701E9B2}"/>
              </a:ext>
            </a:extLst>
          </p:cNvPr>
          <p:cNvGrpSpPr>
            <a:grpSpLocks/>
          </p:cNvGrpSpPr>
          <p:nvPr/>
        </p:nvGrpSpPr>
        <p:grpSpPr bwMode="auto">
          <a:xfrm>
            <a:off x="7585810" y="2469728"/>
            <a:ext cx="2019300" cy="850900"/>
            <a:chOff x="2904" y="1240"/>
            <a:chExt cx="1272" cy="536"/>
          </a:xfrm>
        </p:grpSpPr>
        <p:graphicFrame>
          <p:nvGraphicFramePr>
            <p:cNvPr id="29732" name="Object 16">
              <a:extLst>
                <a:ext uri="{FF2B5EF4-FFF2-40B4-BE49-F238E27FC236}">
                  <a16:creationId xmlns:a16="http://schemas.microsoft.com/office/drawing/2014/main" id="{97086598-85B5-AA46-92F4-58E9CB70DD5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04" y="1240"/>
            <a:ext cx="1272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91" name="Equation" r:id="rId17" imgW="46520100" imgH="19596100" progId="Equation.3">
                    <p:embed/>
                  </p:oleObj>
                </mc:Choice>
                <mc:Fallback>
                  <p:oleObj name="Equation" r:id="rId17" imgW="46520100" imgH="19596100" progId="Equation.3">
                    <p:embed/>
                    <p:pic>
                      <p:nvPicPr>
                        <p:cNvPr id="29732" name="Object 16">
                          <a:extLst>
                            <a:ext uri="{FF2B5EF4-FFF2-40B4-BE49-F238E27FC236}">
                              <a16:creationId xmlns:a16="http://schemas.microsoft.com/office/drawing/2014/main" id="{97086598-85B5-AA46-92F4-58E9CB70DD5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4" y="1240"/>
                          <a:ext cx="1272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33" name="Line 45">
              <a:extLst>
                <a:ext uri="{FF2B5EF4-FFF2-40B4-BE49-F238E27FC236}">
                  <a16:creationId xmlns:a16="http://schemas.microsoft.com/office/drawing/2014/main" id="{DE266B8A-057C-F340-B0B5-B02F9A246C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360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9734" name="Line 46">
              <a:extLst>
                <a:ext uri="{FF2B5EF4-FFF2-40B4-BE49-F238E27FC236}">
                  <a16:creationId xmlns:a16="http://schemas.microsoft.com/office/drawing/2014/main" id="{685DCF77-2130-9642-9991-81EFE40FA4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1360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1432" name="Group 56">
            <a:extLst>
              <a:ext uri="{FF2B5EF4-FFF2-40B4-BE49-F238E27FC236}">
                <a16:creationId xmlns:a16="http://schemas.microsoft.com/office/drawing/2014/main" id="{A1E02D8D-C7C9-F843-8517-B20DA5040DD8}"/>
              </a:ext>
            </a:extLst>
          </p:cNvPr>
          <p:cNvGrpSpPr>
            <a:grpSpLocks/>
          </p:cNvGrpSpPr>
          <p:nvPr/>
        </p:nvGrpSpPr>
        <p:grpSpPr bwMode="auto">
          <a:xfrm>
            <a:off x="3278526" y="3482553"/>
            <a:ext cx="1574800" cy="469900"/>
            <a:chOff x="1072" y="1846"/>
            <a:chExt cx="992" cy="296"/>
          </a:xfrm>
        </p:grpSpPr>
        <p:graphicFrame>
          <p:nvGraphicFramePr>
            <p:cNvPr id="29729" name="Object 17">
              <a:extLst>
                <a:ext uri="{FF2B5EF4-FFF2-40B4-BE49-F238E27FC236}">
                  <a16:creationId xmlns:a16="http://schemas.microsoft.com/office/drawing/2014/main" id="{E4D1EB5E-9B25-9547-8CFB-A160916ECC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72" y="1846"/>
            <a:ext cx="992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92" name="Equation" r:id="rId19" imgW="36283900" imgH="10820400" progId="Equation.3">
                    <p:embed/>
                  </p:oleObj>
                </mc:Choice>
                <mc:Fallback>
                  <p:oleObj name="Equation" r:id="rId19" imgW="36283900" imgH="10820400" progId="Equation.3">
                    <p:embed/>
                    <p:pic>
                      <p:nvPicPr>
                        <p:cNvPr id="29729" name="Object 17">
                          <a:extLst>
                            <a:ext uri="{FF2B5EF4-FFF2-40B4-BE49-F238E27FC236}">
                              <a16:creationId xmlns:a16="http://schemas.microsoft.com/office/drawing/2014/main" id="{E4D1EB5E-9B25-9547-8CFB-A160916ECC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2" y="1846"/>
                          <a:ext cx="992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30" name="Line 47">
              <a:extLst>
                <a:ext uri="{FF2B5EF4-FFF2-40B4-BE49-F238E27FC236}">
                  <a16:creationId xmlns:a16="http://schemas.microsoft.com/office/drawing/2014/main" id="{9C5D6233-3DE1-A240-B392-37B7511F08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847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9731" name="Line 48">
              <a:extLst>
                <a:ext uri="{FF2B5EF4-FFF2-40B4-BE49-F238E27FC236}">
                  <a16:creationId xmlns:a16="http://schemas.microsoft.com/office/drawing/2014/main" id="{C87726D0-F16D-0746-8AAA-2F9F501C62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847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1433" name="Group 57">
            <a:extLst>
              <a:ext uri="{FF2B5EF4-FFF2-40B4-BE49-F238E27FC236}">
                <a16:creationId xmlns:a16="http://schemas.microsoft.com/office/drawing/2014/main" id="{060D7156-06C1-5C4C-BC1C-FA518AAA8A4A}"/>
              </a:ext>
            </a:extLst>
          </p:cNvPr>
          <p:cNvGrpSpPr>
            <a:grpSpLocks/>
          </p:cNvGrpSpPr>
          <p:nvPr/>
        </p:nvGrpSpPr>
        <p:grpSpPr bwMode="auto">
          <a:xfrm>
            <a:off x="3311864" y="4209628"/>
            <a:ext cx="1524000" cy="482600"/>
            <a:chOff x="1093" y="2304"/>
            <a:chExt cx="960" cy="304"/>
          </a:xfrm>
        </p:grpSpPr>
        <p:graphicFrame>
          <p:nvGraphicFramePr>
            <p:cNvPr id="29726" name="Object 19">
              <a:extLst>
                <a:ext uri="{FF2B5EF4-FFF2-40B4-BE49-F238E27FC236}">
                  <a16:creationId xmlns:a16="http://schemas.microsoft.com/office/drawing/2014/main" id="{4420F20E-447F-1C4B-ABC7-D8AE38700FA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93" y="2312"/>
            <a:ext cx="96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93" name="Equation" r:id="rId21" imgW="35102800" imgH="10820400" progId="Equation.3">
                    <p:embed/>
                  </p:oleObj>
                </mc:Choice>
                <mc:Fallback>
                  <p:oleObj name="Equation" r:id="rId21" imgW="35102800" imgH="10820400" progId="Equation.3">
                    <p:embed/>
                    <p:pic>
                      <p:nvPicPr>
                        <p:cNvPr id="29726" name="Object 19">
                          <a:extLst>
                            <a:ext uri="{FF2B5EF4-FFF2-40B4-BE49-F238E27FC236}">
                              <a16:creationId xmlns:a16="http://schemas.microsoft.com/office/drawing/2014/main" id="{4420F20E-447F-1C4B-ABC7-D8AE38700FA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3" y="2312"/>
                          <a:ext cx="96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27" name="Line 49">
              <a:extLst>
                <a:ext uri="{FF2B5EF4-FFF2-40B4-BE49-F238E27FC236}">
                  <a16:creationId xmlns:a16="http://schemas.microsoft.com/office/drawing/2014/main" id="{FEEE29A3-B3C8-8D44-8B40-9A87EA70F6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304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9728" name="Line 50">
              <a:extLst>
                <a:ext uri="{FF2B5EF4-FFF2-40B4-BE49-F238E27FC236}">
                  <a16:creationId xmlns:a16="http://schemas.microsoft.com/office/drawing/2014/main" id="{891FA787-A843-9A47-8BDA-4355058B15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304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1434" name="Group 58">
            <a:extLst>
              <a:ext uri="{FF2B5EF4-FFF2-40B4-BE49-F238E27FC236}">
                <a16:creationId xmlns:a16="http://schemas.microsoft.com/office/drawing/2014/main" id="{B873D258-5A6A-8C45-839F-E9A6A635FFCA}"/>
              </a:ext>
            </a:extLst>
          </p:cNvPr>
          <p:cNvGrpSpPr>
            <a:grpSpLocks/>
          </p:cNvGrpSpPr>
          <p:nvPr/>
        </p:nvGrpSpPr>
        <p:grpSpPr bwMode="auto">
          <a:xfrm>
            <a:off x="3354726" y="4895428"/>
            <a:ext cx="1485900" cy="482600"/>
            <a:chOff x="1120" y="2736"/>
            <a:chExt cx="936" cy="304"/>
          </a:xfrm>
        </p:grpSpPr>
        <p:graphicFrame>
          <p:nvGraphicFramePr>
            <p:cNvPr id="29723" name="Object 24">
              <a:extLst>
                <a:ext uri="{FF2B5EF4-FFF2-40B4-BE49-F238E27FC236}">
                  <a16:creationId xmlns:a16="http://schemas.microsoft.com/office/drawing/2014/main" id="{A0B6481D-C11F-0243-996D-BC4D0826B48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20" y="2744"/>
            <a:ext cx="936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94" name="Equation" r:id="rId23" imgW="34226500" imgH="10820400" progId="Equation.3">
                    <p:embed/>
                  </p:oleObj>
                </mc:Choice>
                <mc:Fallback>
                  <p:oleObj name="Equation" r:id="rId23" imgW="34226500" imgH="10820400" progId="Equation.3">
                    <p:embed/>
                    <p:pic>
                      <p:nvPicPr>
                        <p:cNvPr id="29723" name="Object 24">
                          <a:extLst>
                            <a:ext uri="{FF2B5EF4-FFF2-40B4-BE49-F238E27FC236}">
                              <a16:creationId xmlns:a16="http://schemas.microsoft.com/office/drawing/2014/main" id="{A0B6481D-C11F-0243-996D-BC4D0826B48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0" y="2744"/>
                          <a:ext cx="936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24" name="Line 51">
              <a:extLst>
                <a:ext uri="{FF2B5EF4-FFF2-40B4-BE49-F238E27FC236}">
                  <a16:creationId xmlns:a16="http://schemas.microsoft.com/office/drawing/2014/main" id="{55993AFE-39EB-BE49-8EC4-B14DE3E9C3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736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9725" name="Line 52">
              <a:extLst>
                <a:ext uri="{FF2B5EF4-FFF2-40B4-BE49-F238E27FC236}">
                  <a16:creationId xmlns:a16="http://schemas.microsoft.com/office/drawing/2014/main" id="{70B9D9B5-8241-0A48-B388-AADAFF70CB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736"/>
              <a:ext cx="2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45" name="Text Box 18">
            <a:extLst>
              <a:ext uri="{FF2B5EF4-FFF2-40B4-BE49-F238E27FC236}">
                <a16:creationId xmlns:a16="http://schemas.microsoft.com/office/drawing/2014/main" id="{49CA8991-3D90-A942-9207-F1D0C2D78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322561"/>
            <a:ext cx="480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00"/>
                </a:solidFill>
              </a:rPr>
              <a:t>用向量方法证明正弦定理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6" name="Object 19">
            <a:extLst>
              <a:ext uri="{FF2B5EF4-FFF2-40B4-BE49-F238E27FC236}">
                <a16:creationId xmlns:a16="http://schemas.microsoft.com/office/drawing/2014/main" id="{411826E1-617E-434C-ABCB-B86F36669B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6677268"/>
              </p:ext>
            </p:extLst>
          </p:nvPr>
        </p:nvGraphicFramePr>
        <p:xfrm>
          <a:off x="3200400" y="849908"/>
          <a:ext cx="304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1495" name="Equation" r:id="rId25" imgW="70218300" imgH="19596100" progId="Equation.3">
                  <p:embed/>
                </p:oleObj>
              </mc:Choice>
              <mc:Fallback>
                <p:oleObj name="Equation" r:id="rId25" imgW="70218300" imgH="19596100" progId="Equation.3">
                  <p:embed/>
                  <p:pic>
                    <p:nvPicPr>
                      <p:cNvPr id="46" name="Object 19">
                        <a:extLst>
                          <a:ext uri="{FF2B5EF4-FFF2-40B4-BE49-F238E27FC236}">
                            <a16:creationId xmlns:a16="http://schemas.microsoft.com/office/drawing/2014/main" id="{411826E1-617E-434C-ABCB-B86F36669B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849908"/>
                        <a:ext cx="3048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" name="Group 65">
            <a:extLst>
              <a:ext uri="{FF2B5EF4-FFF2-40B4-BE49-F238E27FC236}">
                <a16:creationId xmlns:a16="http://schemas.microsoft.com/office/drawing/2014/main" id="{A101A08A-ECE7-F54D-A966-08E676A87BF2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378544"/>
            <a:ext cx="2501900" cy="1600200"/>
            <a:chOff x="3840" y="2160"/>
            <a:chExt cx="1576" cy="1008"/>
          </a:xfrm>
        </p:grpSpPr>
        <p:graphicFrame>
          <p:nvGraphicFramePr>
            <p:cNvPr id="48" name="Object 66">
              <a:extLst>
                <a:ext uri="{FF2B5EF4-FFF2-40B4-BE49-F238E27FC236}">
                  <a16:creationId xmlns:a16="http://schemas.microsoft.com/office/drawing/2014/main" id="{9E199A3E-9006-5244-97E6-4158451F05D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64" y="2160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96" name="Equation" r:id="rId27" imgW="6438900" imgH="7023100" progId="Equation.3">
                    <p:embed/>
                  </p:oleObj>
                </mc:Choice>
                <mc:Fallback>
                  <p:oleObj name="Equation" r:id="rId27" imgW="6438900" imgH="7023100" progId="Equation.3">
                    <p:embed/>
                    <p:pic>
                      <p:nvPicPr>
                        <p:cNvPr id="48" name="Object 66">
                          <a:extLst>
                            <a:ext uri="{FF2B5EF4-FFF2-40B4-BE49-F238E27FC236}">
                              <a16:creationId xmlns:a16="http://schemas.microsoft.com/office/drawing/2014/main" id="{9E199A3E-9006-5244-97E6-4158451F05D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4" y="2160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" name="Object 67">
              <a:extLst>
                <a:ext uri="{FF2B5EF4-FFF2-40B4-BE49-F238E27FC236}">
                  <a16:creationId xmlns:a16="http://schemas.microsoft.com/office/drawing/2014/main" id="{29451F9C-3E1C-A846-846D-6874C0831F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984" y="253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97" name="Equation" r:id="rId29" imgW="5270500" imgH="5562600" progId="Equation.3">
                    <p:embed/>
                  </p:oleObj>
                </mc:Choice>
                <mc:Fallback>
                  <p:oleObj name="Equation" r:id="rId29" imgW="5270500" imgH="5562600" progId="Equation.3">
                    <p:embed/>
                    <p:pic>
                      <p:nvPicPr>
                        <p:cNvPr id="49" name="Object 67">
                          <a:extLst>
                            <a:ext uri="{FF2B5EF4-FFF2-40B4-BE49-F238E27FC236}">
                              <a16:creationId xmlns:a16="http://schemas.microsoft.com/office/drawing/2014/main" id="{29451F9C-3E1C-A846-846D-6874C0831F7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4" y="253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" name="Object 68">
              <a:extLst>
                <a:ext uri="{FF2B5EF4-FFF2-40B4-BE49-F238E27FC236}">
                  <a16:creationId xmlns:a16="http://schemas.microsoft.com/office/drawing/2014/main" id="{DD412FCB-AE83-6A40-A5F2-BD80372EA57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52" y="2960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98" name="Equation" r:id="rId31" imgW="4978400" imgH="7607300" progId="Equation.3">
                    <p:embed/>
                  </p:oleObj>
                </mc:Choice>
                <mc:Fallback>
                  <p:oleObj name="Equation" r:id="rId31" imgW="4978400" imgH="7607300" progId="Equation.3">
                    <p:embed/>
                    <p:pic>
                      <p:nvPicPr>
                        <p:cNvPr id="50" name="Object 68">
                          <a:extLst>
                            <a:ext uri="{FF2B5EF4-FFF2-40B4-BE49-F238E27FC236}">
                              <a16:creationId xmlns:a16="http://schemas.microsoft.com/office/drawing/2014/main" id="{DD412FCB-AE83-6A40-A5F2-BD80372EA57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2" y="2960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ct 69">
              <a:extLst>
                <a:ext uri="{FF2B5EF4-FFF2-40B4-BE49-F238E27FC236}">
                  <a16:creationId xmlns:a16="http://schemas.microsoft.com/office/drawing/2014/main" id="{B8012E92-5774-3745-9B6E-A0F695D74ED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28" y="2496"/>
            <a:ext cx="12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499" name="Equation" r:id="rId33" imgW="4686300" imgH="5562600" progId="Equation.3">
                    <p:embed/>
                  </p:oleObj>
                </mc:Choice>
                <mc:Fallback>
                  <p:oleObj name="Equation" r:id="rId33" imgW="4686300" imgH="5562600" progId="Equation.3">
                    <p:embed/>
                    <p:pic>
                      <p:nvPicPr>
                        <p:cNvPr id="51" name="Object 69">
                          <a:extLst>
                            <a:ext uri="{FF2B5EF4-FFF2-40B4-BE49-F238E27FC236}">
                              <a16:creationId xmlns:a16="http://schemas.microsoft.com/office/drawing/2014/main" id="{B8012E92-5774-3745-9B6E-A0F695D74ED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8" y="2496"/>
                          <a:ext cx="12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" name="Object 70">
              <a:extLst>
                <a:ext uri="{FF2B5EF4-FFF2-40B4-BE49-F238E27FC236}">
                  <a16:creationId xmlns:a16="http://schemas.microsoft.com/office/drawing/2014/main" id="{CCFE1C16-00A4-3F45-9B46-E897B4A7415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0" y="2832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500" name="Equation" r:id="rId35" imgW="6438900" imgH="7023100" progId="Equation.3">
                    <p:embed/>
                  </p:oleObj>
                </mc:Choice>
                <mc:Fallback>
                  <p:oleObj name="Equation" r:id="rId35" imgW="6438900" imgH="7023100" progId="Equation.3">
                    <p:embed/>
                    <p:pic>
                      <p:nvPicPr>
                        <p:cNvPr id="52" name="Object 70">
                          <a:extLst>
                            <a:ext uri="{FF2B5EF4-FFF2-40B4-BE49-F238E27FC236}">
                              <a16:creationId xmlns:a16="http://schemas.microsoft.com/office/drawing/2014/main" id="{CCFE1C16-00A4-3F45-9B46-E897B4A7415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2832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" name="Object 71">
              <a:extLst>
                <a:ext uri="{FF2B5EF4-FFF2-40B4-BE49-F238E27FC236}">
                  <a16:creationId xmlns:a16="http://schemas.microsoft.com/office/drawing/2014/main" id="{A28EEA3D-D1AA-5C49-B102-13BA0579558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32" y="2832"/>
            <a:ext cx="18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1501" name="Equation" r:id="rId37" imgW="6731000" imgH="7315200" progId="Equation.3">
                    <p:embed/>
                  </p:oleObj>
                </mc:Choice>
                <mc:Fallback>
                  <p:oleObj name="Equation" r:id="rId37" imgW="6731000" imgH="7315200" progId="Equation.3">
                    <p:embed/>
                    <p:pic>
                      <p:nvPicPr>
                        <p:cNvPr id="53" name="Object 71">
                          <a:extLst>
                            <a:ext uri="{FF2B5EF4-FFF2-40B4-BE49-F238E27FC236}">
                              <a16:creationId xmlns:a16="http://schemas.microsoft.com/office/drawing/2014/main" id="{A28EEA3D-D1AA-5C49-B102-13BA0579558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2832"/>
                          <a:ext cx="18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" name="Arc 72">
              <a:extLst>
                <a:ext uri="{FF2B5EF4-FFF2-40B4-BE49-F238E27FC236}">
                  <a16:creationId xmlns:a16="http://schemas.microsoft.com/office/drawing/2014/main" id="{1A97C1BD-307C-C24F-9EB4-F110C55B5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" y="2791"/>
              <a:ext cx="172" cy="136"/>
            </a:xfrm>
            <a:custGeom>
              <a:avLst/>
              <a:gdLst>
                <a:gd name="T0" fmla="*/ 124 w 21600"/>
                <a:gd name="T1" fmla="*/ 0 h 16974"/>
                <a:gd name="T2" fmla="*/ 171 w 21600"/>
                <a:gd name="T3" fmla="*/ 136 h 16974"/>
                <a:gd name="T4" fmla="*/ 0 w 21600"/>
                <a:gd name="T5" fmla="*/ 120 h 1697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6974" fill="none" extrusionOk="0">
                  <a:moveTo>
                    <a:pt x="15557" y="-1"/>
                  </a:moveTo>
                  <a:cubicBezTo>
                    <a:pt x="19434" y="4024"/>
                    <a:pt x="21600" y="9395"/>
                    <a:pt x="21600" y="14984"/>
                  </a:cubicBezTo>
                  <a:cubicBezTo>
                    <a:pt x="21600" y="15648"/>
                    <a:pt x="21569" y="16312"/>
                    <a:pt x="21508" y="16974"/>
                  </a:cubicBezTo>
                </a:path>
                <a:path w="21600" h="16974" stroke="0" extrusionOk="0">
                  <a:moveTo>
                    <a:pt x="15557" y="-1"/>
                  </a:moveTo>
                  <a:cubicBezTo>
                    <a:pt x="19434" y="4024"/>
                    <a:pt x="21600" y="9395"/>
                    <a:pt x="21600" y="14984"/>
                  </a:cubicBezTo>
                  <a:cubicBezTo>
                    <a:pt x="21600" y="15648"/>
                    <a:pt x="21569" y="16312"/>
                    <a:pt x="21508" y="16974"/>
                  </a:cubicBezTo>
                  <a:lnTo>
                    <a:pt x="0" y="14984"/>
                  </a:lnTo>
                  <a:lnTo>
                    <a:pt x="15557" y="-1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55" name="Arc 73">
              <a:extLst>
                <a:ext uri="{FF2B5EF4-FFF2-40B4-BE49-F238E27FC236}">
                  <a16:creationId xmlns:a16="http://schemas.microsoft.com/office/drawing/2014/main" id="{F18B86EE-7BD9-2C49-A77A-34F6C32F8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5" y="2784"/>
              <a:ext cx="172" cy="144"/>
            </a:xfrm>
            <a:custGeom>
              <a:avLst/>
              <a:gdLst>
                <a:gd name="T0" fmla="*/ 1 w 21600"/>
                <a:gd name="T1" fmla="*/ 144 h 17869"/>
                <a:gd name="T2" fmla="*/ 54 w 21600"/>
                <a:gd name="T3" fmla="*/ 0 h 17869"/>
                <a:gd name="T4" fmla="*/ 172 w 21600"/>
                <a:gd name="T5" fmla="*/ 127 h 1786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7869" fill="none" extrusionOk="0">
                  <a:moveTo>
                    <a:pt x="102" y="17868"/>
                  </a:moveTo>
                  <a:cubicBezTo>
                    <a:pt x="34" y="17170"/>
                    <a:pt x="0" y="16469"/>
                    <a:pt x="0" y="15768"/>
                  </a:cubicBezTo>
                  <a:cubicBezTo>
                    <a:pt x="0" y="9792"/>
                    <a:pt x="2475" y="4083"/>
                    <a:pt x="6837" y="-1"/>
                  </a:cubicBezTo>
                </a:path>
                <a:path w="21600" h="17869" stroke="0" extrusionOk="0">
                  <a:moveTo>
                    <a:pt x="102" y="17868"/>
                  </a:moveTo>
                  <a:cubicBezTo>
                    <a:pt x="34" y="17170"/>
                    <a:pt x="0" y="16469"/>
                    <a:pt x="0" y="15768"/>
                  </a:cubicBezTo>
                  <a:cubicBezTo>
                    <a:pt x="0" y="9792"/>
                    <a:pt x="2475" y="4083"/>
                    <a:pt x="6837" y="-1"/>
                  </a:cubicBezTo>
                  <a:lnTo>
                    <a:pt x="21600" y="15768"/>
                  </a:lnTo>
                  <a:lnTo>
                    <a:pt x="102" y="17868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56" name="Arc 74">
              <a:extLst>
                <a:ext uri="{FF2B5EF4-FFF2-40B4-BE49-F238E27FC236}">
                  <a16:creationId xmlns:a16="http://schemas.microsoft.com/office/drawing/2014/main" id="{3E9502FD-D79F-1C4E-A82F-3766B4FDE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0" y="2400"/>
              <a:ext cx="245" cy="172"/>
            </a:xfrm>
            <a:custGeom>
              <a:avLst/>
              <a:gdLst>
                <a:gd name="T0" fmla="*/ 245 w 30548"/>
                <a:gd name="T1" fmla="*/ 125 h 21600"/>
                <a:gd name="T2" fmla="*/ 0 w 30548"/>
                <a:gd name="T3" fmla="*/ 118 h 21600"/>
                <a:gd name="T4" fmla="*/ 126 w 30548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0548" h="21600" fill="none" extrusionOk="0">
                  <a:moveTo>
                    <a:pt x="30548" y="15740"/>
                  </a:moveTo>
                  <a:cubicBezTo>
                    <a:pt x="26542" y="19504"/>
                    <a:pt x="21252" y="21600"/>
                    <a:pt x="15756" y="21600"/>
                  </a:cubicBezTo>
                  <a:cubicBezTo>
                    <a:pt x="9786" y="21600"/>
                    <a:pt x="4083" y="19129"/>
                    <a:pt x="-1" y="14775"/>
                  </a:cubicBezTo>
                </a:path>
                <a:path w="30548" h="21600" stroke="0" extrusionOk="0">
                  <a:moveTo>
                    <a:pt x="30548" y="15740"/>
                  </a:moveTo>
                  <a:cubicBezTo>
                    <a:pt x="26542" y="19504"/>
                    <a:pt x="21252" y="21600"/>
                    <a:pt x="15756" y="21600"/>
                  </a:cubicBezTo>
                  <a:cubicBezTo>
                    <a:pt x="9786" y="21600"/>
                    <a:pt x="4083" y="19129"/>
                    <a:pt x="-1" y="14775"/>
                  </a:cubicBezTo>
                  <a:lnTo>
                    <a:pt x="15756" y="0"/>
                  </a:lnTo>
                  <a:lnTo>
                    <a:pt x="30548" y="1574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75">
              <a:extLst>
                <a:ext uri="{FF2B5EF4-FFF2-40B4-BE49-F238E27FC236}">
                  <a16:creationId xmlns:a16="http://schemas.microsoft.com/office/drawing/2014/main" id="{4194487A-E29E-5B44-9627-901061167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2" y="2400"/>
              <a:ext cx="1104" cy="528"/>
            </a:xfrm>
            <a:custGeom>
              <a:avLst/>
              <a:gdLst>
                <a:gd name="T0" fmla="*/ 672 w 1104"/>
                <a:gd name="T1" fmla="*/ 0 h 528"/>
                <a:gd name="T2" fmla="*/ 0 w 1104"/>
                <a:gd name="T3" fmla="*/ 528 h 528"/>
                <a:gd name="T4" fmla="*/ 1104 w 1104"/>
                <a:gd name="T5" fmla="*/ 528 h 528"/>
                <a:gd name="T6" fmla="*/ 672 w 1104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4" h="528">
                  <a:moveTo>
                    <a:pt x="672" y="0"/>
                  </a:moveTo>
                  <a:lnTo>
                    <a:pt x="0" y="528"/>
                  </a:lnTo>
                  <a:lnTo>
                    <a:pt x="1104" y="528"/>
                  </a:lnTo>
                  <a:lnTo>
                    <a:pt x="672" y="0"/>
                  </a:lnTo>
                  <a:close/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38144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1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1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1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1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1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101398" grpId="0" autoUpdateAnimBg="0"/>
      <p:bldP spid="101402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573" name="Object 5">
            <a:extLst>
              <a:ext uri="{FF2B5EF4-FFF2-40B4-BE49-F238E27FC236}">
                <a16:creationId xmlns:a16="http://schemas.microsoft.com/office/drawing/2014/main" id="{6734FF98-BCDB-6D4E-8217-A16CBAA8E7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1" y="4038600"/>
          <a:ext cx="43529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6" name="Equation" r:id="rId3" imgW="100355400" imgH="19596100" progId="Equation.3">
                  <p:embed/>
                </p:oleObj>
              </mc:Choice>
              <mc:Fallback>
                <p:oleObj name="Equation" r:id="rId3" imgW="100355400" imgH="19596100" progId="Equation.3">
                  <p:embed/>
                  <p:pic>
                    <p:nvPicPr>
                      <p:cNvPr id="109573" name="Object 5">
                        <a:extLst>
                          <a:ext uri="{FF2B5EF4-FFF2-40B4-BE49-F238E27FC236}">
                            <a16:creationId xmlns:a16="http://schemas.microsoft.com/office/drawing/2014/main" id="{6734FF98-BCDB-6D4E-8217-A16CBAA8E7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1" y="4038600"/>
                        <a:ext cx="43529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4" name="Object 6">
            <a:extLst>
              <a:ext uri="{FF2B5EF4-FFF2-40B4-BE49-F238E27FC236}">
                <a16:creationId xmlns:a16="http://schemas.microsoft.com/office/drawing/2014/main" id="{19F4DED5-6DF2-F04C-8EA5-F856B551C7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13300" y="4953000"/>
          <a:ext cx="660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7" name="Equation" r:id="rId5" imgW="15214600" imgH="7315200" progId="Equation.3">
                  <p:embed/>
                </p:oleObj>
              </mc:Choice>
              <mc:Fallback>
                <p:oleObj name="Equation" r:id="rId5" imgW="15214600" imgH="7315200" progId="Equation.3">
                  <p:embed/>
                  <p:pic>
                    <p:nvPicPr>
                      <p:cNvPr id="109574" name="Object 6">
                        <a:extLst>
                          <a:ext uri="{FF2B5EF4-FFF2-40B4-BE49-F238E27FC236}">
                            <a16:creationId xmlns:a16="http://schemas.microsoft.com/office/drawing/2014/main" id="{19F4DED5-6DF2-F04C-8EA5-F856B551C7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4953000"/>
                        <a:ext cx="660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Rectangle 8">
            <a:extLst>
              <a:ext uri="{FF2B5EF4-FFF2-40B4-BE49-F238E27FC236}">
                <a16:creationId xmlns:a16="http://schemas.microsoft.com/office/drawing/2014/main" id="{ECAB07B2-6ABF-F542-A2D5-07C4C23719E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14478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练习题</a:t>
            </a:r>
          </a:p>
        </p:txBody>
      </p:sp>
      <p:sp>
        <p:nvSpPr>
          <p:cNvPr id="31749" name="Text Box 9">
            <a:extLst>
              <a:ext uri="{FF2B5EF4-FFF2-40B4-BE49-F238E27FC236}">
                <a16:creationId xmlns:a16="http://schemas.microsoft.com/office/drawing/2014/main" id="{2849A0E0-2F32-034C-9128-EAE8A01A2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850" y="1103313"/>
            <a:ext cx="1962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00"/>
                </a:solidFill>
              </a:rPr>
              <a:t>已知向量</a:t>
            </a:r>
          </a:p>
        </p:txBody>
      </p:sp>
      <p:sp>
        <p:nvSpPr>
          <p:cNvPr id="31750" name="Text Box 10">
            <a:extLst>
              <a:ext uri="{FF2B5EF4-FFF2-40B4-BE49-F238E27FC236}">
                <a16:creationId xmlns:a16="http://schemas.microsoft.com/office/drawing/2014/main" id="{ECE17646-8EC1-CD41-9887-50A555C46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0" y="1081088"/>
            <a:ext cx="1250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的夹角</a:t>
            </a:r>
          </a:p>
        </p:txBody>
      </p:sp>
      <p:sp>
        <p:nvSpPr>
          <p:cNvPr id="109579" name="Text Box 11">
            <a:extLst>
              <a:ext uri="{FF2B5EF4-FFF2-40B4-BE49-F238E27FC236}">
                <a16:creationId xmlns:a16="http://schemas.microsoft.com/office/drawing/2014/main" id="{9CF4AD97-FBB0-7B48-AC60-8A36C6DBE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11430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sp>
        <p:nvSpPr>
          <p:cNvPr id="109580" name="Text Box 12">
            <a:extLst>
              <a:ext uri="{FF2B5EF4-FFF2-40B4-BE49-F238E27FC236}">
                <a16:creationId xmlns:a16="http://schemas.microsoft.com/office/drawing/2014/main" id="{FAD89230-2992-E142-98C4-D106A857F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286001"/>
            <a:ext cx="901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解：</a:t>
            </a:r>
          </a:p>
        </p:txBody>
      </p:sp>
      <p:graphicFrame>
        <p:nvGraphicFramePr>
          <p:cNvPr id="31753" name="Object 14">
            <a:extLst>
              <a:ext uri="{FF2B5EF4-FFF2-40B4-BE49-F238E27FC236}">
                <a16:creationId xmlns:a16="http://schemas.microsoft.com/office/drawing/2014/main" id="{E0576335-A2B7-F24F-BA28-6835DFD268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3150" y="977900"/>
          <a:ext cx="1168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458" name="Equation" r:id="rId7" imgW="26911300" imgH="19596100" progId="Equation.3">
                  <p:embed/>
                </p:oleObj>
              </mc:Choice>
              <mc:Fallback>
                <p:oleObj name="Equation" r:id="rId7" imgW="26911300" imgH="19596100" progId="Equation.3">
                  <p:embed/>
                  <p:pic>
                    <p:nvPicPr>
                      <p:cNvPr id="31753" name="Object 14">
                        <a:extLst>
                          <a:ext uri="{FF2B5EF4-FFF2-40B4-BE49-F238E27FC236}">
                            <a16:creationId xmlns:a16="http://schemas.microsoft.com/office/drawing/2014/main" id="{E0576335-A2B7-F24F-BA28-6835DFD268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3150" y="977900"/>
                        <a:ext cx="1168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754" name="Group 49">
            <a:extLst>
              <a:ext uri="{FF2B5EF4-FFF2-40B4-BE49-F238E27FC236}">
                <a16:creationId xmlns:a16="http://schemas.microsoft.com/office/drawing/2014/main" id="{2E9E4C6F-8B24-5144-94AD-3F3058AC2E71}"/>
              </a:ext>
            </a:extLst>
          </p:cNvPr>
          <p:cNvGrpSpPr>
            <a:grpSpLocks/>
          </p:cNvGrpSpPr>
          <p:nvPr/>
        </p:nvGrpSpPr>
        <p:grpSpPr bwMode="auto">
          <a:xfrm>
            <a:off x="4235450" y="1165226"/>
            <a:ext cx="711200" cy="460375"/>
            <a:chOff x="1632" y="734"/>
            <a:chExt cx="448" cy="290"/>
          </a:xfrm>
        </p:grpSpPr>
        <p:graphicFrame>
          <p:nvGraphicFramePr>
            <p:cNvPr id="31797" name="Object 13">
              <a:extLst>
                <a:ext uri="{FF2B5EF4-FFF2-40B4-BE49-F238E27FC236}">
                  <a16:creationId xmlns:a16="http://schemas.microsoft.com/office/drawing/2014/main" id="{F56C5553-29BD-F540-8780-5A7ECB52BB7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32" y="768"/>
            <a:ext cx="4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59" name="Equation" r:id="rId9" imgW="16383000" imgH="9359900" progId="Equation.3">
                    <p:embed/>
                  </p:oleObj>
                </mc:Choice>
                <mc:Fallback>
                  <p:oleObj name="Equation" r:id="rId9" imgW="16383000" imgH="9359900" progId="Equation.3">
                    <p:embed/>
                    <p:pic>
                      <p:nvPicPr>
                        <p:cNvPr id="31797" name="Object 13">
                          <a:extLst>
                            <a:ext uri="{FF2B5EF4-FFF2-40B4-BE49-F238E27FC236}">
                              <a16:creationId xmlns:a16="http://schemas.microsoft.com/office/drawing/2014/main" id="{F56C5553-29BD-F540-8780-5A7ECB52BB7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768"/>
                          <a:ext cx="4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98" name="Line 22">
              <a:extLst>
                <a:ext uri="{FF2B5EF4-FFF2-40B4-BE49-F238E27FC236}">
                  <a16:creationId xmlns:a16="http://schemas.microsoft.com/office/drawing/2014/main" id="{07D3B5DA-423C-6343-9BB5-0AFF27312D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4" y="779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99" name="Line 23">
              <a:extLst>
                <a:ext uri="{FF2B5EF4-FFF2-40B4-BE49-F238E27FC236}">
                  <a16:creationId xmlns:a16="http://schemas.microsoft.com/office/drawing/2014/main" id="{1DE1D2CF-C94A-F747-8B52-AAAD2A8B24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3" y="73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20" name="Group 52">
            <a:extLst>
              <a:ext uri="{FF2B5EF4-FFF2-40B4-BE49-F238E27FC236}">
                <a16:creationId xmlns:a16="http://schemas.microsoft.com/office/drawing/2014/main" id="{11ACD156-CF05-3644-A4F5-B9426C377927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1752600"/>
            <a:ext cx="1549400" cy="457200"/>
            <a:chOff x="240" y="1056"/>
            <a:chExt cx="976" cy="288"/>
          </a:xfrm>
        </p:grpSpPr>
        <p:graphicFrame>
          <p:nvGraphicFramePr>
            <p:cNvPr id="31794" name="Object 18">
              <a:extLst>
                <a:ext uri="{FF2B5EF4-FFF2-40B4-BE49-F238E27FC236}">
                  <a16:creationId xmlns:a16="http://schemas.microsoft.com/office/drawing/2014/main" id="{2A37DE88-58F6-7645-B492-425AF180B5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" y="1064"/>
            <a:ext cx="97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0" name="Equation" r:id="rId11" imgW="35699700" imgH="10236200" progId="Equation.3">
                    <p:embed/>
                  </p:oleObj>
                </mc:Choice>
                <mc:Fallback>
                  <p:oleObj name="Equation" r:id="rId11" imgW="35699700" imgH="10236200" progId="Equation.3">
                    <p:embed/>
                    <p:pic>
                      <p:nvPicPr>
                        <p:cNvPr id="31794" name="Object 18">
                          <a:extLst>
                            <a:ext uri="{FF2B5EF4-FFF2-40B4-BE49-F238E27FC236}">
                              <a16:creationId xmlns:a16="http://schemas.microsoft.com/office/drawing/2014/main" id="{2A37DE88-58F6-7645-B492-425AF180B57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1064"/>
                          <a:ext cx="97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95" name="Line 24">
              <a:extLst>
                <a:ext uri="{FF2B5EF4-FFF2-40B4-BE49-F238E27FC236}">
                  <a16:creationId xmlns:a16="http://schemas.microsoft.com/office/drawing/2014/main" id="{E2739196-1C9D-F94B-A9F4-8D463BFF5B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3" y="110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96" name="Line 25">
              <a:extLst>
                <a:ext uri="{FF2B5EF4-FFF2-40B4-BE49-F238E27FC236}">
                  <a16:creationId xmlns:a16="http://schemas.microsoft.com/office/drawing/2014/main" id="{95079F38-D32B-5F42-9FB1-8B10659AE4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0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18" name="Group 50">
            <a:extLst>
              <a:ext uri="{FF2B5EF4-FFF2-40B4-BE49-F238E27FC236}">
                <a16:creationId xmlns:a16="http://schemas.microsoft.com/office/drawing/2014/main" id="{5BA1F1D8-18DF-F440-ACC8-D4E57CD748D4}"/>
              </a:ext>
            </a:extLst>
          </p:cNvPr>
          <p:cNvGrpSpPr>
            <a:grpSpLocks/>
          </p:cNvGrpSpPr>
          <p:nvPr/>
        </p:nvGrpSpPr>
        <p:grpSpPr bwMode="auto">
          <a:xfrm>
            <a:off x="7759700" y="1165225"/>
            <a:ext cx="1384300" cy="457200"/>
            <a:chOff x="3880" y="720"/>
            <a:chExt cx="872" cy="288"/>
          </a:xfrm>
        </p:grpSpPr>
        <p:graphicFrame>
          <p:nvGraphicFramePr>
            <p:cNvPr id="31792" name="Object 15">
              <a:extLst>
                <a:ext uri="{FF2B5EF4-FFF2-40B4-BE49-F238E27FC236}">
                  <a16:creationId xmlns:a16="http://schemas.microsoft.com/office/drawing/2014/main" id="{D5A88D4B-A54F-524F-8AEE-2807EB1FFA3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80" y="720"/>
            <a:ext cx="87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1" name="Equation" r:id="rId13" imgW="31889700" imgH="10528300" progId="Equation.3">
                    <p:embed/>
                  </p:oleObj>
                </mc:Choice>
                <mc:Fallback>
                  <p:oleObj name="Equation" r:id="rId13" imgW="31889700" imgH="10528300" progId="Equation.3">
                    <p:embed/>
                    <p:pic>
                      <p:nvPicPr>
                        <p:cNvPr id="31792" name="Object 15">
                          <a:extLst>
                            <a:ext uri="{FF2B5EF4-FFF2-40B4-BE49-F238E27FC236}">
                              <a16:creationId xmlns:a16="http://schemas.microsoft.com/office/drawing/2014/main" id="{D5A88D4B-A54F-524F-8AEE-2807EB1FFA3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0" y="720"/>
                          <a:ext cx="87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93" name="Line 26">
              <a:extLst>
                <a:ext uri="{FF2B5EF4-FFF2-40B4-BE49-F238E27FC236}">
                  <a16:creationId xmlns:a16="http://schemas.microsoft.com/office/drawing/2014/main" id="{5760F61B-CEC6-0D4E-92D9-15896FD74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76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19" name="Group 51">
            <a:extLst>
              <a:ext uri="{FF2B5EF4-FFF2-40B4-BE49-F238E27FC236}">
                <a16:creationId xmlns:a16="http://schemas.microsoft.com/office/drawing/2014/main" id="{01143E90-228A-3443-8897-BC1E48F2B693}"/>
              </a:ext>
            </a:extLst>
          </p:cNvPr>
          <p:cNvGrpSpPr>
            <a:grpSpLocks/>
          </p:cNvGrpSpPr>
          <p:nvPr/>
        </p:nvGrpSpPr>
        <p:grpSpPr bwMode="auto">
          <a:xfrm>
            <a:off x="9220200" y="1143000"/>
            <a:ext cx="1079500" cy="469900"/>
            <a:chOff x="4848" y="680"/>
            <a:chExt cx="680" cy="296"/>
          </a:xfrm>
        </p:grpSpPr>
        <p:graphicFrame>
          <p:nvGraphicFramePr>
            <p:cNvPr id="31790" name="Object 16">
              <a:extLst>
                <a:ext uri="{FF2B5EF4-FFF2-40B4-BE49-F238E27FC236}">
                  <a16:creationId xmlns:a16="http://schemas.microsoft.com/office/drawing/2014/main" id="{39B4CB01-B95F-E84E-9B62-714A6AAD78C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48" y="720"/>
            <a:ext cx="6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2" name="Equation" r:id="rId15" imgW="24866600" imgH="9359900" progId="Equation.3">
                    <p:embed/>
                  </p:oleObj>
                </mc:Choice>
                <mc:Fallback>
                  <p:oleObj name="Equation" r:id="rId15" imgW="24866600" imgH="9359900" progId="Equation.3">
                    <p:embed/>
                    <p:pic>
                      <p:nvPicPr>
                        <p:cNvPr id="31790" name="Object 16">
                          <a:extLst>
                            <a:ext uri="{FF2B5EF4-FFF2-40B4-BE49-F238E27FC236}">
                              <a16:creationId xmlns:a16="http://schemas.microsoft.com/office/drawing/2014/main" id="{39B4CB01-B95F-E84E-9B62-714A6AAD78C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720"/>
                          <a:ext cx="68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91" name="Line 27">
              <a:extLst>
                <a:ext uri="{FF2B5EF4-FFF2-40B4-BE49-F238E27FC236}">
                  <a16:creationId xmlns:a16="http://schemas.microsoft.com/office/drawing/2014/main" id="{112735CD-DAF0-D44E-84E6-728E1D250A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08" y="68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21" name="Group 53">
            <a:extLst>
              <a:ext uri="{FF2B5EF4-FFF2-40B4-BE49-F238E27FC236}">
                <a16:creationId xmlns:a16="http://schemas.microsoft.com/office/drawing/2014/main" id="{4A5649B6-F584-EF41-8C48-6B03DAECD885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2286000"/>
            <a:ext cx="1828800" cy="533400"/>
            <a:chOff x="1056" y="1440"/>
            <a:chExt cx="1152" cy="336"/>
          </a:xfrm>
        </p:grpSpPr>
        <p:graphicFrame>
          <p:nvGraphicFramePr>
            <p:cNvPr id="31787" name="Object 2">
              <a:extLst>
                <a:ext uri="{FF2B5EF4-FFF2-40B4-BE49-F238E27FC236}">
                  <a16:creationId xmlns:a16="http://schemas.microsoft.com/office/drawing/2014/main" id="{09D06323-EC78-864C-833A-E0AEB939B30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56" y="1440"/>
            <a:ext cx="1152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3" name="Equation" r:id="rId17" imgW="42125900" imgH="12293600" progId="Equation.3">
                    <p:embed/>
                  </p:oleObj>
                </mc:Choice>
                <mc:Fallback>
                  <p:oleObj name="Equation" r:id="rId17" imgW="42125900" imgH="12293600" progId="Equation.3">
                    <p:embed/>
                    <p:pic>
                      <p:nvPicPr>
                        <p:cNvPr id="31787" name="Object 2">
                          <a:extLst>
                            <a:ext uri="{FF2B5EF4-FFF2-40B4-BE49-F238E27FC236}">
                              <a16:creationId xmlns:a16="http://schemas.microsoft.com/office/drawing/2014/main" id="{09D06323-EC78-864C-833A-E0AEB939B30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440"/>
                          <a:ext cx="1152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88" name="Line 28">
              <a:extLst>
                <a:ext uri="{FF2B5EF4-FFF2-40B4-BE49-F238E27FC236}">
                  <a16:creationId xmlns:a16="http://schemas.microsoft.com/office/drawing/2014/main" id="{519D5D95-9DB6-E04A-9748-6B4E18B050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9" y="153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89" name="Line 29">
              <a:extLst>
                <a:ext uri="{FF2B5EF4-FFF2-40B4-BE49-F238E27FC236}">
                  <a16:creationId xmlns:a16="http://schemas.microsoft.com/office/drawing/2014/main" id="{EBD5A5CD-76D8-AD4A-93DF-4B95BAE961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148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22" name="Group 54">
            <a:extLst>
              <a:ext uri="{FF2B5EF4-FFF2-40B4-BE49-F238E27FC236}">
                <a16:creationId xmlns:a16="http://schemas.microsoft.com/office/drawing/2014/main" id="{1CBBD1E3-B9EB-AF44-82D9-2B6E89A0B18C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2338389"/>
            <a:ext cx="2451100" cy="458787"/>
            <a:chOff x="2208" y="1440"/>
            <a:chExt cx="1544" cy="289"/>
          </a:xfrm>
        </p:grpSpPr>
        <p:graphicFrame>
          <p:nvGraphicFramePr>
            <p:cNvPr id="31782" name="Object 19">
              <a:extLst>
                <a:ext uri="{FF2B5EF4-FFF2-40B4-BE49-F238E27FC236}">
                  <a16:creationId xmlns:a16="http://schemas.microsoft.com/office/drawing/2014/main" id="{A90F8434-2827-5C4B-B576-2B1E8B8942D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08" y="1473"/>
            <a:ext cx="154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4" name="Equation" r:id="rId19" imgW="56464200" imgH="9359900" progId="Equation.3">
                    <p:embed/>
                  </p:oleObj>
                </mc:Choice>
                <mc:Fallback>
                  <p:oleObj name="Equation" r:id="rId19" imgW="56464200" imgH="9359900" progId="Equation.3">
                    <p:embed/>
                    <p:pic>
                      <p:nvPicPr>
                        <p:cNvPr id="31782" name="Object 19">
                          <a:extLst>
                            <a:ext uri="{FF2B5EF4-FFF2-40B4-BE49-F238E27FC236}">
                              <a16:creationId xmlns:a16="http://schemas.microsoft.com/office/drawing/2014/main" id="{A90F8434-2827-5C4B-B576-2B1E8B8942D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1473"/>
                          <a:ext cx="154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83" name="Line 30">
              <a:extLst>
                <a:ext uri="{FF2B5EF4-FFF2-40B4-BE49-F238E27FC236}">
                  <a16:creationId xmlns:a16="http://schemas.microsoft.com/office/drawing/2014/main" id="{BAD8A9BF-212F-7E49-9B5D-FDEF3738A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148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84" name="Line 31">
              <a:extLst>
                <a:ext uri="{FF2B5EF4-FFF2-40B4-BE49-F238E27FC236}">
                  <a16:creationId xmlns:a16="http://schemas.microsoft.com/office/drawing/2014/main" id="{96F3559C-84A6-754B-ADA7-F9730D8801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1" y="144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85" name="Line 32">
              <a:extLst>
                <a:ext uri="{FF2B5EF4-FFF2-40B4-BE49-F238E27FC236}">
                  <a16:creationId xmlns:a16="http://schemas.microsoft.com/office/drawing/2014/main" id="{91228542-E508-E24A-B007-3F7249D712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5" y="148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86" name="Line 33">
              <a:extLst>
                <a:ext uri="{FF2B5EF4-FFF2-40B4-BE49-F238E27FC236}">
                  <a16:creationId xmlns:a16="http://schemas.microsoft.com/office/drawing/2014/main" id="{1254111D-5242-ED42-814D-BDDE625CE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68" y="1440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23" name="Group 55">
            <a:extLst>
              <a:ext uri="{FF2B5EF4-FFF2-40B4-BE49-F238E27FC236}">
                <a16:creationId xmlns:a16="http://schemas.microsoft.com/office/drawing/2014/main" id="{ECEEA7DD-1C3B-8B45-AA4F-8CE6DBB1C673}"/>
              </a:ext>
            </a:extLst>
          </p:cNvPr>
          <p:cNvGrpSpPr>
            <a:grpSpLocks/>
          </p:cNvGrpSpPr>
          <p:nvPr/>
        </p:nvGrpSpPr>
        <p:grpSpPr bwMode="auto">
          <a:xfrm>
            <a:off x="4813300" y="2971800"/>
            <a:ext cx="901700" cy="317500"/>
            <a:chOff x="2072" y="1872"/>
            <a:chExt cx="568" cy="200"/>
          </a:xfrm>
        </p:grpSpPr>
        <p:graphicFrame>
          <p:nvGraphicFramePr>
            <p:cNvPr id="31779" name="Object 3">
              <a:extLst>
                <a:ext uri="{FF2B5EF4-FFF2-40B4-BE49-F238E27FC236}">
                  <a16:creationId xmlns:a16="http://schemas.microsoft.com/office/drawing/2014/main" id="{EFCD5EF9-8483-D14F-BF21-FF2B9969F7A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72" y="1920"/>
            <a:ext cx="568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5" name="Equation" r:id="rId21" imgW="20777200" imgH="5562600" progId="Equation.3">
                    <p:embed/>
                  </p:oleObj>
                </mc:Choice>
                <mc:Fallback>
                  <p:oleObj name="Equation" r:id="rId21" imgW="20777200" imgH="5562600" progId="Equation.3">
                    <p:embed/>
                    <p:pic>
                      <p:nvPicPr>
                        <p:cNvPr id="31779" name="Object 3">
                          <a:extLst>
                            <a:ext uri="{FF2B5EF4-FFF2-40B4-BE49-F238E27FC236}">
                              <a16:creationId xmlns:a16="http://schemas.microsoft.com/office/drawing/2014/main" id="{EFCD5EF9-8483-D14F-BF21-FF2B9969F7A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2" y="1920"/>
                          <a:ext cx="568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80" name="Line 34">
              <a:extLst>
                <a:ext uri="{FF2B5EF4-FFF2-40B4-BE49-F238E27FC236}">
                  <a16:creationId xmlns:a16="http://schemas.microsoft.com/office/drawing/2014/main" id="{C71B27B4-FEF1-DC4D-AB2A-388654E6C8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83" y="187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81" name="Line 35">
              <a:extLst>
                <a:ext uri="{FF2B5EF4-FFF2-40B4-BE49-F238E27FC236}">
                  <a16:creationId xmlns:a16="http://schemas.microsoft.com/office/drawing/2014/main" id="{C28A7CC8-263B-F44F-827B-2CB1FE40DC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87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24" name="Group 56">
            <a:extLst>
              <a:ext uri="{FF2B5EF4-FFF2-40B4-BE49-F238E27FC236}">
                <a16:creationId xmlns:a16="http://schemas.microsoft.com/office/drawing/2014/main" id="{E83DBD4F-839B-5C48-ABBD-8ACA5339E126}"/>
              </a:ext>
            </a:extLst>
          </p:cNvPr>
          <p:cNvGrpSpPr>
            <a:grpSpLocks/>
          </p:cNvGrpSpPr>
          <p:nvPr/>
        </p:nvGrpSpPr>
        <p:grpSpPr bwMode="auto">
          <a:xfrm>
            <a:off x="5803900" y="2895600"/>
            <a:ext cx="1130300" cy="482600"/>
            <a:chOff x="2696" y="1824"/>
            <a:chExt cx="712" cy="304"/>
          </a:xfrm>
        </p:grpSpPr>
        <p:graphicFrame>
          <p:nvGraphicFramePr>
            <p:cNvPr id="31776" name="Object 20">
              <a:extLst>
                <a:ext uri="{FF2B5EF4-FFF2-40B4-BE49-F238E27FC236}">
                  <a16:creationId xmlns:a16="http://schemas.microsoft.com/office/drawing/2014/main" id="{61CCA7C5-4AD5-F840-A082-B92B244AC18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96" y="1872"/>
            <a:ext cx="71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6" name="Equation" r:id="rId23" imgW="26035000" imgH="9359900" progId="Equation.3">
                    <p:embed/>
                  </p:oleObj>
                </mc:Choice>
                <mc:Fallback>
                  <p:oleObj name="Equation" r:id="rId23" imgW="26035000" imgH="9359900" progId="Equation.3">
                    <p:embed/>
                    <p:pic>
                      <p:nvPicPr>
                        <p:cNvPr id="31776" name="Object 20">
                          <a:extLst>
                            <a:ext uri="{FF2B5EF4-FFF2-40B4-BE49-F238E27FC236}">
                              <a16:creationId xmlns:a16="http://schemas.microsoft.com/office/drawing/2014/main" id="{61CCA7C5-4AD5-F840-A082-B92B244AC18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6" y="1872"/>
                          <a:ext cx="71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77" name="Line 36">
              <a:extLst>
                <a:ext uri="{FF2B5EF4-FFF2-40B4-BE49-F238E27FC236}">
                  <a16:creationId xmlns:a16="http://schemas.microsoft.com/office/drawing/2014/main" id="{B68C89C4-BBF0-B945-B568-727B429172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51" y="187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78" name="Line 37">
              <a:extLst>
                <a:ext uri="{FF2B5EF4-FFF2-40B4-BE49-F238E27FC236}">
                  <a16:creationId xmlns:a16="http://schemas.microsoft.com/office/drawing/2014/main" id="{7DD61828-7E94-4545-AF50-33FA5CF335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182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25" name="Group 57">
            <a:extLst>
              <a:ext uri="{FF2B5EF4-FFF2-40B4-BE49-F238E27FC236}">
                <a16:creationId xmlns:a16="http://schemas.microsoft.com/office/drawing/2014/main" id="{B6FC2497-9CD1-F74E-848A-9EFADA1505A5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2895600"/>
            <a:ext cx="876300" cy="482600"/>
            <a:chOff x="3480" y="1824"/>
            <a:chExt cx="552" cy="304"/>
          </a:xfrm>
        </p:grpSpPr>
        <p:graphicFrame>
          <p:nvGraphicFramePr>
            <p:cNvPr id="31773" name="Object 21">
              <a:extLst>
                <a:ext uri="{FF2B5EF4-FFF2-40B4-BE49-F238E27FC236}">
                  <a16:creationId xmlns:a16="http://schemas.microsoft.com/office/drawing/2014/main" id="{46505E35-1097-1745-B22B-B3D4A54B465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80" y="1872"/>
            <a:ext cx="55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7" name="Equation" r:id="rId25" imgW="20193000" imgH="9359900" progId="Equation.3">
                    <p:embed/>
                  </p:oleObj>
                </mc:Choice>
                <mc:Fallback>
                  <p:oleObj name="Equation" r:id="rId25" imgW="20193000" imgH="9359900" progId="Equation.3">
                    <p:embed/>
                    <p:pic>
                      <p:nvPicPr>
                        <p:cNvPr id="31773" name="Object 21">
                          <a:extLst>
                            <a:ext uri="{FF2B5EF4-FFF2-40B4-BE49-F238E27FC236}">
                              <a16:creationId xmlns:a16="http://schemas.microsoft.com/office/drawing/2014/main" id="{46505E35-1097-1745-B22B-B3D4A54B465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0" y="1872"/>
                          <a:ext cx="55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74" name="Line 38">
              <a:extLst>
                <a:ext uri="{FF2B5EF4-FFF2-40B4-BE49-F238E27FC236}">
                  <a16:creationId xmlns:a16="http://schemas.microsoft.com/office/drawing/2014/main" id="{AC1B0970-4025-924A-A3B2-910122C3F9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8" y="182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75" name="Line 39">
              <a:extLst>
                <a:ext uri="{FF2B5EF4-FFF2-40B4-BE49-F238E27FC236}">
                  <a16:creationId xmlns:a16="http://schemas.microsoft.com/office/drawing/2014/main" id="{0189CFC8-20E2-FD40-AD0D-E1339375EA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8" y="182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26" name="Group 58">
            <a:extLst>
              <a:ext uri="{FF2B5EF4-FFF2-40B4-BE49-F238E27FC236}">
                <a16:creationId xmlns:a16="http://schemas.microsoft.com/office/drawing/2014/main" id="{0D7BA2F9-A580-EF4A-9545-E03EE1D9B68A}"/>
              </a:ext>
            </a:extLst>
          </p:cNvPr>
          <p:cNvGrpSpPr>
            <a:grpSpLocks/>
          </p:cNvGrpSpPr>
          <p:nvPr/>
        </p:nvGrpSpPr>
        <p:grpSpPr bwMode="auto">
          <a:xfrm>
            <a:off x="4813300" y="3429000"/>
            <a:ext cx="4089400" cy="558800"/>
            <a:chOff x="2072" y="2160"/>
            <a:chExt cx="2576" cy="352"/>
          </a:xfrm>
        </p:grpSpPr>
        <p:graphicFrame>
          <p:nvGraphicFramePr>
            <p:cNvPr id="31768" name="Object 4">
              <a:extLst>
                <a:ext uri="{FF2B5EF4-FFF2-40B4-BE49-F238E27FC236}">
                  <a16:creationId xmlns:a16="http://schemas.microsoft.com/office/drawing/2014/main" id="{F4DD757D-0686-6848-995C-690169D6065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72" y="2160"/>
            <a:ext cx="2576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8" name="Equation" r:id="rId27" imgW="94208600" imgH="12877800" progId="Equation.3">
                    <p:embed/>
                  </p:oleObj>
                </mc:Choice>
                <mc:Fallback>
                  <p:oleObj name="Equation" r:id="rId27" imgW="94208600" imgH="12877800" progId="Equation.3">
                    <p:embed/>
                    <p:pic>
                      <p:nvPicPr>
                        <p:cNvPr id="31768" name="Object 4">
                          <a:extLst>
                            <a:ext uri="{FF2B5EF4-FFF2-40B4-BE49-F238E27FC236}">
                              <a16:creationId xmlns:a16="http://schemas.microsoft.com/office/drawing/2014/main" id="{F4DD757D-0686-6848-995C-690169D6065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2" y="2160"/>
                          <a:ext cx="2576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69" name="Line 45">
              <a:extLst>
                <a:ext uri="{FF2B5EF4-FFF2-40B4-BE49-F238E27FC236}">
                  <a16:creationId xmlns:a16="http://schemas.microsoft.com/office/drawing/2014/main" id="{2B3238C0-4E7E-BA45-8044-6FFED4732F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5" y="22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70" name="Line 46">
              <a:extLst>
                <a:ext uri="{FF2B5EF4-FFF2-40B4-BE49-F238E27FC236}">
                  <a16:creationId xmlns:a16="http://schemas.microsoft.com/office/drawing/2014/main" id="{51165BFD-F801-B249-8C55-2E4AE60080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256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71" name="Line 47">
              <a:extLst>
                <a:ext uri="{FF2B5EF4-FFF2-40B4-BE49-F238E27FC236}">
                  <a16:creationId xmlns:a16="http://schemas.microsoft.com/office/drawing/2014/main" id="{84F6775A-4C26-A547-B7BE-1FB6CFD547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72" name="Line 48">
              <a:extLst>
                <a:ext uri="{FF2B5EF4-FFF2-40B4-BE49-F238E27FC236}">
                  <a16:creationId xmlns:a16="http://schemas.microsoft.com/office/drawing/2014/main" id="{A2712DB2-AA23-8C4D-971A-39B66FF210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1" y="2208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9628" name="Group 60">
            <a:extLst>
              <a:ext uri="{FF2B5EF4-FFF2-40B4-BE49-F238E27FC236}">
                <a16:creationId xmlns:a16="http://schemas.microsoft.com/office/drawing/2014/main" id="{D2832827-6EB3-A649-9AB0-88D2D061A22B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5562600"/>
            <a:ext cx="2552700" cy="482600"/>
            <a:chOff x="1056" y="3504"/>
            <a:chExt cx="1608" cy="304"/>
          </a:xfrm>
        </p:grpSpPr>
        <p:graphicFrame>
          <p:nvGraphicFramePr>
            <p:cNvPr id="31765" name="Object 7">
              <a:extLst>
                <a:ext uri="{FF2B5EF4-FFF2-40B4-BE49-F238E27FC236}">
                  <a16:creationId xmlns:a16="http://schemas.microsoft.com/office/drawing/2014/main" id="{B7192961-D8FB-2240-AD2A-16681FC71A2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56" y="3504"/>
            <a:ext cx="1608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2469" name="Equation" r:id="rId29" imgW="58801000" imgH="11112500" progId="Equation.3">
                    <p:embed/>
                  </p:oleObj>
                </mc:Choice>
                <mc:Fallback>
                  <p:oleObj name="Equation" r:id="rId29" imgW="58801000" imgH="11112500" progId="Equation.3">
                    <p:embed/>
                    <p:pic>
                      <p:nvPicPr>
                        <p:cNvPr id="31765" name="Object 7">
                          <a:extLst>
                            <a:ext uri="{FF2B5EF4-FFF2-40B4-BE49-F238E27FC236}">
                              <a16:creationId xmlns:a16="http://schemas.microsoft.com/office/drawing/2014/main" id="{B7192961-D8FB-2240-AD2A-16681FC71A2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3504"/>
                          <a:ext cx="1608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66" name="Line 40">
              <a:extLst>
                <a:ext uri="{FF2B5EF4-FFF2-40B4-BE49-F238E27FC236}">
                  <a16:creationId xmlns:a16="http://schemas.microsoft.com/office/drawing/2014/main" id="{58BB6600-6D20-2D4B-B823-BCE9485787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552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1767" name="Line 59">
              <a:extLst>
                <a:ext uri="{FF2B5EF4-FFF2-40B4-BE49-F238E27FC236}">
                  <a16:creationId xmlns:a16="http://schemas.microsoft.com/office/drawing/2014/main" id="{FB6605A1-1F34-BC4F-88DE-3A7C64AE44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3504"/>
              <a:ext cx="144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789000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9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9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9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9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9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9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9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9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9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9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9" grpId="0" build="p" autoUpdateAnimBg="0"/>
      <p:bldP spid="109580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666" name="Object 2">
            <a:extLst>
              <a:ext uri="{FF2B5EF4-FFF2-40B4-BE49-F238E27FC236}">
                <a16:creationId xmlns:a16="http://schemas.microsoft.com/office/drawing/2014/main" id="{AB24B1D1-3A22-084E-9A39-D2556B1D9F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70550" y="3505200"/>
          <a:ext cx="307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8" name="Equation" r:id="rId3" imgW="70802500" imgH="19596100" progId="Equation.3">
                  <p:embed/>
                </p:oleObj>
              </mc:Choice>
              <mc:Fallback>
                <p:oleObj name="Equation" r:id="rId3" imgW="70802500" imgH="19596100" progId="Equation.3">
                  <p:embed/>
                  <p:pic>
                    <p:nvPicPr>
                      <p:cNvPr id="113666" name="Object 2">
                        <a:extLst>
                          <a:ext uri="{FF2B5EF4-FFF2-40B4-BE49-F238E27FC236}">
                            <a16:creationId xmlns:a16="http://schemas.microsoft.com/office/drawing/2014/main" id="{AB24B1D1-3A22-084E-9A39-D2556B1D9F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0550" y="3505200"/>
                        <a:ext cx="307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67" name="Object 3">
            <a:extLst>
              <a:ext uri="{FF2B5EF4-FFF2-40B4-BE49-F238E27FC236}">
                <a16:creationId xmlns:a16="http://schemas.microsoft.com/office/drawing/2014/main" id="{D0FEB126-1091-2A4C-BFFD-D57B3B323F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39200" y="37338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59" name="Equation" r:id="rId5" imgW="9944100" imgH="7023100" progId="Equation.3">
                  <p:embed/>
                </p:oleObj>
              </mc:Choice>
              <mc:Fallback>
                <p:oleObj name="Equation" r:id="rId5" imgW="9944100" imgH="7023100" progId="Equation.3">
                  <p:embed/>
                  <p:pic>
                    <p:nvPicPr>
                      <p:cNvPr id="113667" name="Object 3">
                        <a:extLst>
                          <a:ext uri="{FF2B5EF4-FFF2-40B4-BE49-F238E27FC236}">
                            <a16:creationId xmlns:a16="http://schemas.microsoft.com/office/drawing/2014/main" id="{D0FEB126-1091-2A4C-BFFD-D57B3B323F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37338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717" name="Group 53">
            <a:extLst>
              <a:ext uri="{FF2B5EF4-FFF2-40B4-BE49-F238E27FC236}">
                <a16:creationId xmlns:a16="http://schemas.microsoft.com/office/drawing/2014/main" id="{4FC0DDFF-F008-EA4C-A8BF-CE2A99EF54AE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1219200"/>
            <a:ext cx="2819400" cy="1536700"/>
            <a:chOff x="3648" y="768"/>
            <a:chExt cx="1776" cy="96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3669" name="AutoShape 5">
              <a:extLst>
                <a:ext uri="{FF2B5EF4-FFF2-40B4-BE49-F238E27FC236}">
                  <a16:creationId xmlns:a16="http://schemas.microsoft.com/office/drawing/2014/main" id="{5C6AC1D2-26FC-5B44-9757-1D21C0A9A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0" y="972"/>
              <a:ext cx="1344" cy="672"/>
            </a:xfrm>
            <a:prstGeom prst="triangle">
              <a:avLst>
                <a:gd name="adj" fmla="val 82736"/>
              </a:avLst>
            </a:prstGeom>
            <a:grpFill/>
            <a:ln w="19050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3670" name="Object 6">
              <a:extLst>
                <a:ext uri="{FF2B5EF4-FFF2-40B4-BE49-F238E27FC236}">
                  <a16:creationId xmlns:a16="http://schemas.microsoft.com/office/drawing/2014/main" id="{0DF3CEF9-1707-6042-A34C-24AFB7E53EF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48" y="1536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560" name="Equation" r:id="rId7" imgW="6438900" imgH="7023100" progId="Equation.3">
                    <p:embed/>
                  </p:oleObj>
                </mc:Choice>
                <mc:Fallback>
                  <p:oleObj name="Equation" r:id="rId7" imgW="6438900" imgH="7023100" progId="Equation.3">
                    <p:embed/>
                    <p:pic>
                      <p:nvPicPr>
                        <p:cNvPr id="113670" name="Object 6">
                          <a:extLst>
                            <a:ext uri="{FF2B5EF4-FFF2-40B4-BE49-F238E27FC236}">
                              <a16:creationId xmlns:a16="http://schemas.microsoft.com/office/drawing/2014/main" id="{0DF3CEF9-1707-6042-A34C-24AFB7E53E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1536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671" name="Object 7">
              <a:extLst>
                <a:ext uri="{FF2B5EF4-FFF2-40B4-BE49-F238E27FC236}">
                  <a16:creationId xmlns:a16="http://schemas.microsoft.com/office/drawing/2014/main" id="{26485951-C27F-2F40-BB30-18A014523DF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64" y="768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561" name="Equation" r:id="rId9" imgW="6438900" imgH="7023100" progId="Equation.3">
                    <p:embed/>
                  </p:oleObj>
                </mc:Choice>
                <mc:Fallback>
                  <p:oleObj name="Equation" r:id="rId9" imgW="6438900" imgH="7023100" progId="Equation.3">
                    <p:embed/>
                    <p:pic>
                      <p:nvPicPr>
                        <p:cNvPr id="113671" name="Object 7">
                          <a:extLst>
                            <a:ext uri="{FF2B5EF4-FFF2-40B4-BE49-F238E27FC236}">
                              <a16:creationId xmlns:a16="http://schemas.microsoft.com/office/drawing/2014/main" id="{26485951-C27F-2F40-BB30-18A014523DF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64" y="768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672" name="Object 8">
              <a:extLst>
                <a:ext uri="{FF2B5EF4-FFF2-40B4-BE49-F238E27FC236}">
                  <a16:creationId xmlns:a16="http://schemas.microsoft.com/office/drawing/2014/main" id="{15BFFA37-76BF-0C48-BDF3-7D0EE6765E5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40" y="1536"/>
            <a:ext cx="184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562" name="Equation" r:id="rId11" imgW="6731000" imgH="7315200" progId="Equation.3">
                    <p:embed/>
                  </p:oleObj>
                </mc:Choice>
                <mc:Fallback>
                  <p:oleObj name="Equation" r:id="rId11" imgW="6731000" imgH="7315200" progId="Equation.3">
                    <p:embed/>
                    <p:pic>
                      <p:nvPicPr>
                        <p:cNvPr id="113672" name="Object 8">
                          <a:extLst>
                            <a:ext uri="{FF2B5EF4-FFF2-40B4-BE49-F238E27FC236}">
                              <a16:creationId xmlns:a16="http://schemas.microsoft.com/office/drawing/2014/main" id="{15BFFA37-76BF-0C48-BDF3-7D0EE6765E5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0" y="1536"/>
                          <a:ext cx="184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3716" name="Group 52">
            <a:extLst>
              <a:ext uri="{FF2B5EF4-FFF2-40B4-BE49-F238E27FC236}">
                <a16:creationId xmlns:a16="http://schemas.microsoft.com/office/drawing/2014/main" id="{1D40FFC6-AD45-E04C-9149-7DD726BCA467}"/>
              </a:ext>
            </a:extLst>
          </p:cNvPr>
          <p:cNvGrpSpPr>
            <a:grpSpLocks/>
          </p:cNvGrpSpPr>
          <p:nvPr/>
        </p:nvGrpSpPr>
        <p:grpSpPr bwMode="auto">
          <a:xfrm>
            <a:off x="9228138" y="1543050"/>
            <a:ext cx="317500" cy="1428750"/>
            <a:chOff x="4848" y="972"/>
            <a:chExt cx="200" cy="900"/>
          </a:xfrm>
        </p:grpSpPr>
        <p:sp>
          <p:nvSpPr>
            <p:cNvPr id="32809" name="Line 9">
              <a:extLst>
                <a:ext uri="{FF2B5EF4-FFF2-40B4-BE49-F238E27FC236}">
                  <a16:creationId xmlns:a16="http://schemas.microsoft.com/office/drawing/2014/main" id="{6874AABA-13CC-E845-8C46-04ABE57F3F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960" y="972"/>
              <a:ext cx="0" cy="67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32810" name="Object 10">
              <a:extLst>
                <a:ext uri="{FF2B5EF4-FFF2-40B4-BE49-F238E27FC236}">
                  <a16:creationId xmlns:a16="http://schemas.microsoft.com/office/drawing/2014/main" id="{7FE9A31B-4235-884D-83E9-8E9D1BF9B35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48" y="1680"/>
            <a:ext cx="20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563" name="Equation" r:id="rId13" imgW="7315200" imgH="7023100" progId="Equation.3">
                    <p:embed/>
                  </p:oleObj>
                </mc:Choice>
                <mc:Fallback>
                  <p:oleObj name="Equation" r:id="rId13" imgW="7315200" imgH="7023100" progId="Equation.3">
                    <p:embed/>
                    <p:pic>
                      <p:nvPicPr>
                        <p:cNvPr id="32810" name="Object 10">
                          <a:extLst>
                            <a:ext uri="{FF2B5EF4-FFF2-40B4-BE49-F238E27FC236}">
                              <a16:creationId xmlns:a16="http://schemas.microsoft.com/office/drawing/2014/main" id="{7FE9A31B-4235-884D-83E9-8E9D1BF9B35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1680"/>
                          <a:ext cx="20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774" name="Text Box 11">
            <a:extLst>
              <a:ext uri="{FF2B5EF4-FFF2-40B4-BE49-F238E27FC236}">
                <a16:creationId xmlns:a16="http://schemas.microsoft.com/office/drawing/2014/main" id="{73A791A4-185F-DB41-B2CC-C4623AF11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0" y="45720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在顶点为</a:t>
            </a:r>
          </a:p>
        </p:txBody>
      </p:sp>
      <p:sp>
        <p:nvSpPr>
          <p:cNvPr id="32775" name="Text Box 12">
            <a:extLst>
              <a:ext uri="{FF2B5EF4-FFF2-40B4-BE49-F238E27FC236}">
                <a16:creationId xmlns:a16="http://schemas.microsoft.com/office/drawing/2014/main" id="{EB93A604-E813-B245-9E1B-E1318BEBD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050" y="1066801"/>
            <a:ext cx="1784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三角形中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32776" name="Object 13">
            <a:extLst>
              <a:ext uri="{FF2B5EF4-FFF2-40B4-BE49-F238E27FC236}">
                <a16:creationId xmlns:a16="http://schemas.microsoft.com/office/drawing/2014/main" id="{5BE9AB68-30EB-A34E-B77F-6AE2FAD77E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18000" y="584200"/>
          <a:ext cx="1549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4" name="Equation" r:id="rId15" imgW="35699700" imgH="9359900" progId="Equation.3">
                  <p:embed/>
                </p:oleObj>
              </mc:Choice>
              <mc:Fallback>
                <p:oleObj name="Equation" r:id="rId15" imgW="35699700" imgH="9359900" progId="Equation.3">
                  <p:embed/>
                  <p:pic>
                    <p:nvPicPr>
                      <p:cNvPr id="32776" name="Object 13">
                        <a:extLst>
                          <a:ext uri="{FF2B5EF4-FFF2-40B4-BE49-F238E27FC236}">
                            <a16:creationId xmlns:a16="http://schemas.microsoft.com/office/drawing/2014/main" id="{5BE9AB68-30EB-A34E-B77F-6AE2FAD77E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0" y="584200"/>
                        <a:ext cx="1549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7" name="Object 14">
            <a:extLst>
              <a:ext uri="{FF2B5EF4-FFF2-40B4-BE49-F238E27FC236}">
                <a16:creationId xmlns:a16="http://schemas.microsoft.com/office/drawing/2014/main" id="{12C9F928-BE73-AD46-A10C-10947FA1D9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94400" y="584200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5" name="Equation" r:id="rId17" imgW="29552900" imgH="9359900" progId="Equation.3">
                  <p:embed/>
                </p:oleObj>
              </mc:Choice>
              <mc:Fallback>
                <p:oleObj name="Equation" r:id="rId17" imgW="29552900" imgH="9359900" progId="Equation.3">
                  <p:embed/>
                  <p:pic>
                    <p:nvPicPr>
                      <p:cNvPr id="32777" name="Object 14">
                        <a:extLst>
                          <a:ext uri="{FF2B5EF4-FFF2-40B4-BE49-F238E27FC236}">
                            <a16:creationId xmlns:a16="http://schemas.microsoft.com/office/drawing/2014/main" id="{12C9F928-BE73-AD46-A10C-10947FA1D9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4400" y="584200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8" name="Object 15">
            <a:extLst>
              <a:ext uri="{FF2B5EF4-FFF2-40B4-BE49-F238E27FC236}">
                <a16:creationId xmlns:a16="http://schemas.microsoft.com/office/drawing/2014/main" id="{88C74280-8C9F-9648-8EEF-061F0E2A3B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91400" y="596900"/>
          <a:ext cx="2514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6" name="Equation" r:id="rId19" imgW="57924700" imgH="9944100" progId="Equation.3">
                  <p:embed/>
                </p:oleObj>
              </mc:Choice>
              <mc:Fallback>
                <p:oleObj name="Equation" r:id="rId19" imgW="57924700" imgH="9944100" progId="Equation.3">
                  <p:embed/>
                  <p:pic>
                    <p:nvPicPr>
                      <p:cNvPr id="32778" name="Object 15">
                        <a:extLst>
                          <a:ext uri="{FF2B5EF4-FFF2-40B4-BE49-F238E27FC236}">
                            <a16:creationId xmlns:a16="http://schemas.microsoft.com/office/drawing/2014/main" id="{88C74280-8C9F-9648-8EEF-061F0E2A3B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596900"/>
                        <a:ext cx="2514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9" name="Text Box 16">
            <a:extLst>
              <a:ext uri="{FF2B5EF4-FFF2-40B4-BE49-F238E27FC236}">
                <a16:creationId xmlns:a16="http://schemas.microsoft.com/office/drawing/2014/main" id="{CCEF9C65-7463-BD4F-8935-D56B7F749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464" y="1081088"/>
            <a:ext cx="3335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求 </a:t>
            </a:r>
            <a:r>
              <a:rPr lang="en-US" altLang="zh-CN" i="1">
                <a:solidFill>
                  <a:srgbClr val="000000"/>
                </a:solidFill>
              </a:rPr>
              <a:t>AC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边上的高 </a:t>
            </a:r>
            <a:r>
              <a:rPr lang="en-US" altLang="zh-CN" i="1">
                <a:solidFill>
                  <a:srgbClr val="000000"/>
                </a:solidFill>
              </a:rPr>
              <a:t>BD</a:t>
            </a:r>
            <a:r>
              <a:rPr lang="en-US" altLang="zh-CN">
                <a:solidFill>
                  <a:srgbClr val="000000"/>
                </a:solidFill>
              </a:rPr>
              <a:t> .</a:t>
            </a:r>
          </a:p>
        </p:txBody>
      </p:sp>
      <p:sp>
        <p:nvSpPr>
          <p:cNvPr id="113681" name="Text Box 17">
            <a:extLst>
              <a:ext uri="{FF2B5EF4-FFF2-40B4-BE49-F238E27FC236}">
                <a16:creationId xmlns:a16="http://schemas.microsoft.com/office/drawing/2014/main" id="{F4E6FD00-EB98-E24B-9001-82FBC3ADC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1676401"/>
            <a:ext cx="901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解：</a:t>
            </a:r>
          </a:p>
        </p:txBody>
      </p:sp>
      <p:grpSp>
        <p:nvGrpSpPr>
          <p:cNvPr id="113682" name="Group 18">
            <a:extLst>
              <a:ext uri="{FF2B5EF4-FFF2-40B4-BE49-F238E27FC236}">
                <a16:creationId xmlns:a16="http://schemas.microsoft.com/office/drawing/2014/main" id="{A49791F9-2C9D-CC47-A1FF-C368F6D8D5E9}"/>
              </a:ext>
            </a:extLst>
          </p:cNvPr>
          <p:cNvGrpSpPr>
            <a:grpSpLocks/>
          </p:cNvGrpSpPr>
          <p:nvPr/>
        </p:nvGrpSpPr>
        <p:grpSpPr bwMode="auto">
          <a:xfrm>
            <a:off x="3111500" y="1771650"/>
            <a:ext cx="2425700" cy="438150"/>
            <a:chOff x="920" y="1036"/>
            <a:chExt cx="1528" cy="276"/>
          </a:xfrm>
        </p:grpSpPr>
        <p:sp>
          <p:nvSpPr>
            <p:cNvPr id="32807" name="Line 19">
              <a:extLst>
                <a:ext uri="{FF2B5EF4-FFF2-40B4-BE49-F238E27FC236}">
                  <a16:creationId xmlns:a16="http://schemas.microsoft.com/office/drawing/2014/main" id="{AD61B4C5-EC00-3847-B7E9-BE9118AC55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5" y="1036"/>
              <a:ext cx="29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32808" name="Object 20">
              <a:extLst>
                <a:ext uri="{FF2B5EF4-FFF2-40B4-BE49-F238E27FC236}">
                  <a16:creationId xmlns:a16="http://schemas.microsoft.com/office/drawing/2014/main" id="{4C7D6E86-1188-DB41-82BD-E1F422FB9E2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20" y="1056"/>
            <a:ext cx="152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567" name="Equation" r:id="rId21" imgW="55880000" imgH="9359900" progId="Equation.3">
                    <p:embed/>
                  </p:oleObj>
                </mc:Choice>
                <mc:Fallback>
                  <p:oleObj name="Equation" r:id="rId21" imgW="55880000" imgH="9359900" progId="Equation.3">
                    <p:embed/>
                    <p:pic>
                      <p:nvPicPr>
                        <p:cNvPr id="32808" name="Object 20">
                          <a:extLst>
                            <a:ext uri="{FF2B5EF4-FFF2-40B4-BE49-F238E27FC236}">
                              <a16:creationId xmlns:a16="http://schemas.microsoft.com/office/drawing/2014/main" id="{4C7D6E86-1188-DB41-82BD-E1F422FB9E2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0" y="1056"/>
                          <a:ext cx="152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3685" name="Object 21">
            <a:extLst>
              <a:ext uri="{FF2B5EF4-FFF2-40B4-BE49-F238E27FC236}">
                <a16:creationId xmlns:a16="http://schemas.microsoft.com/office/drawing/2014/main" id="{AC2871E9-F0F1-E248-96A6-071973D7D6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76700" y="4572000"/>
          <a:ext cx="27305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68" name="Equation" r:id="rId23" imgW="62903100" imgH="12585700" progId="Equation.3">
                  <p:embed/>
                </p:oleObj>
              </mc:Choice>
              <mc:Fallback>
                <p:oleObj name="Equation" r:id="rId23" imgW="62903100" imgH="12585700" progId="Equation.3">
                  <p:embed/>
                  <p:pic>
                    <p:nvPicPr>
                      <p:cNvPr id="113685" name="Object 21">
                        <a:extLst>
                          <a:ext uri="{FF2B5EF4-FFF2-40B4-BE49-F238E27FC236}">
                            <a16:creationId xmlns:a16="http://schemas.microsoft.com/office/drawing/2014/main" id="{AC2871E9-F0F1-E248-96A6-071973D7D6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6700" y="4572000"/>
                        <a:ext cx="27305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686" name="Group 22">
            <a:extLst>
              <a:ext uri="{FF2B5EF4-FFF2-40B4-BE49-F238E27FC236}">
                <a16:creationId xmlns:a16="http://schemas.microsoft.com/office/drawing/2014/main" id="{F8F0A651-508F-B749-9D26-7288E231D390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4637088"/>
            <a:ext cx="800100" cy="450850"/>
            <a:chOff x="600" y="3105"/>
            <a:chExt cx="504" cy="284"/>
          </a:xfrm>
        </p:grpSpPr>
        <p:graphicFrame>
          <p:nvGraphicFramePr>
            <p:cNvPr id="32805" name="Object 23">
              <a:extLst>
                <a:ext uri="{FF2B5EF4-FFF2-40B4-BE49-F238E27FC236}">
                  <a16:creationId xmlns:a16="http://schemas.microsoft.com/office/drawing/2014/main" id="{C57A0DDC-ADAB-D945-8C53-932DCC88DE0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00" y="3141"/>
            <a:ext cx="504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569" name="Equation" r:id="rId25" imgW="18427700" imgH="9067800" progId="Equation.3">
                    <p:embed/>
                  </p:oleObj>
                </mc:Choice>
                <mc:Fallback>
                  <p:oleObj name="Equation" r:id="rId25" imgW="18427700" imgH="9067800" progId="Equation.3">
                    <p:embed/>
                    <p:pic>
                      <p:nvPicPr>
                        <p:cNvPr id="32805" name="Object 23">
                          <a:extLst>
                            <a:ext uri="{FF2B5EF4-FFF2-40B4-BE49-F238E27FC236}">
                              <a16:creationId xmlns:a16="http://schemas.microsoft.com/office/drawing/2014/main" id="{C57A0DDC-ADAB-D945-8C53-932DCC88DE0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0" y="3141"/>
                          <a:ext cx="504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06" name="Line 24">
              <a:extLst>
                <a:ext uri="{FF2B5EF4-FFF2-40B4-BE49-F238E27FC236}">
                  <a16:creationId xmlns:a16="http://schemas.microsoft.com/office/drawing/2014/main" id="{1842E873-B397-4C44-A218-D081076636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3105"/>
              <a:ext cx="29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13689" name="Group 25">
            <a:extLst>
              <a:ext uri="{FF2B5EF4-FFF2-40B4-BE49-F238E27FC236}">
                <a16:creationId xmlns:a16="http://schemas.microsoft.com/office/drawing/2014/main" id="{AD8824C7-2D43-F841-9E43-C6984822B4E9}"/>
              </a:ext>
            </a:extLst>
          </p:cNvPr>
          <p:cNvGrpSpPr>
            <a:grpSpLocks/>
          </p:cNvGrpSpPr>
          <p:nvPr/>
        </p:nvGrpSpPr>
        <p:grpSpPr bwMode="auto">
          <a:xfrm>
            <a:off x="3162300" y="2386014"/>
            <a:ext cx="2451100" cy="433387"/>
            <a:chOff x="952" y="1503"/>
            <a:chExt cx="1544" cy="273"/>
          </a:xfrm>
        </p:grpSpPr>
        <p:graphicFrame>
          <p:nvGraphicFramePr>
            <p:cNvPr id="32803" name="Object 26">
              <a:extLst>
                <a:ext uri="{FF2B5EF4-FFF2-40B4-BE49-F238E27FC236}">
                  <a16:creationId xmlns:a16="http://schemas.microsoft.com/office/drawing/2014/main" id="{34192CE4-6A59-6942-B482-B3021477735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52" y="1520"/>
            <a:ext cx="154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570" name="Equation" r:id="rId27" imgW="56464200" imgH="9359900" progId="Equation.3">
                    <p:embed/>
                  </p:oleObj>
                </mc:Choice>
                <mc:Fallback>
                  <p:oleObj name="Equation" r:id="rId27" imgW="56464200" imgH="9359900" progId="Equation.3">
                    <p:embed/>
                    <p:pic>
                      <p:nvPicPr>
                        <p:cNvPr id="32803" name="Object 26">
                          <a:extLst>
                            <a:ext uri="{FF2B5EF4-FFF2-40B4-BE49-F238E27FC236}">
                              <a16:creationId xmlns:a16="http://schemas.microsoft.com/office/drawing/2014/main" id="{34192CE4-6A59-6942-B482-B3021477735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52" y="1520"/>
                          <a:ext cx="154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04" name="Line 27">
              <a:extLst>
                <a:ext uri="{FF2B5EF4-FFF2-40B4-BE49-F238E27FC236}">
                  <a16:creationId xmlns:a16="http://schemas.microsoft.com/office/drawing/2014/main" id="{974D4DF4-C8F1-A44A-9F90-7B66E9E50C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1" y="1503"/>
              <a:ext cx="29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13692" name="Text Box 28">
            <a:extLst>
              <a:ext uri="{FF2B5EF4-FFF2-40B4-BE49-F238E27FC236}">
                <a16:creationId xmlns:a16="http://schemas.microsoft.com/office/drawing/2014/main" id="{755A8F2C-34AF-494A-9071-AB6D3F4F0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1" y="2895601"/>
            <a:ext cx="36115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三角形 </a:t>
            </a:r>
            <a:r>
              <a:rPr lang="en-US" altLang="zh-CN" i="1">
                <a:solidFill>
                  <a:srgbClr val="000000"/>
                </a:solidFill>
              </a:rPr>
              <a:t>ABC </a:t>
            </a:r>
            <a:r>
              <a:rPr lang="zh-CN" altLang="en-US">
                <a:solidFill>
                  <a:srgbClr val="000000"/>
                </a:solidFill>
              </a:rPr>
              <a:t>的面积为 </a:t>
            </a:r>
          </a:p>
        </p:txBody>
      </p:sp>
      <p:grpSp>
        <p:nvGrpSpPr>
          <p:cNvPr id="113693" name="Group 29">
            <a:extLst>
              <a:ext uri="{FF2B5EF4-FFF2-40B4-BE49-F238E27FC236}">
                <a16:creationId xmlns:a16="http://schemas.microsoft.com/office/drawing/2014/main" id="{E5AB2375-9B55-F643-A86D-5EE2F823561A}"/>
              </a:ext>
            </a:extLst>
          </p:cNvPr>
          <p:cNvGrpSpPr>
            <a:grpSpLocks/>
          </p:cNvGrpSpPr>
          <p:nvPr/>
        </p:nvGrpSpPr>
        <p:grpSpPr bwMode="auto">
          <a:xfrm>
            <a:off x="3136900" y="3505200"/>
            <a:ext cx="2476500" cy="850900"/>
            <a:chOff x="648" y="2296"/>
            <a:chExt cx="1560" cy="536"/>
          </a:xfrm>
        </p:grpSpPr>
        <p:graphicFrame>
          <p:nvGraphicFramePr>
            <p:cNvPr id="32800" name="Object 30">
              <a:extLst>
                <a:ext uri="{FF2B5EF4-FFF2-40B4-BE49-F238E27FC236}">
                  <a16:creationId xmlns:a16="http://schemas.microsoft.com/office/drawing/2014/main" id="{A552AB4C-9D47-4A40-916C-F35BC4FEF21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48" y="2296"/>
            <a:ext cx="1560" cy="5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571" name="Equation" r:id="rId29" imgW="57048400" imgH="19596100" progId="Equation.3">
                    <p:embed/>
                  </p:oleObj>
                </mc:Choice>
                <mc:Fallback>
                  <p:oleObj name="Equation" r:id="rId29" imgW="57048400" imgH="19596100" progId="Equation.3">
                    <p:embed/>
                    <p:pic>
                      <p:nvPicPr>
                        <p:cNvPr id="32800" name="Object 30">
                          <a:extLst>
                            <a:ext uri="{FF2B5EF4-FFF2-40B4-BE49-F238E27FC236}">
                              <a16:creationId xmlns:a16="http://schemas.microsoft.com/office/drawing/2014/main" id="{A552AB4C-9D47-4A40-916C-F35BC4FEF21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8" y="2296"/>
                          <a:ext cx="1560" cy="5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01" name="Line 31">
              <a:extLst>
                <a:ext uri="{FF2B5EF4-FFF2-40B4-BE49-F238E27FC236}">
                  <a16:creationId xmlns:a16="http://schemas.microsoft.com/office/drawing/2014/main" id="{6C41665F-CDA6-FB43-9137-605F61318F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7" y="2412"/>
              <a:ext cx="29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2802" name="Line 32">
              <a:extLst>
                <a:ext uri="{FF2B5EF4-FFF2-40B4-BE49-F238E27FC236}">
                  <a16:creationId xmlns:a16="http://schemas.microsoft.com/office/drawing/2014/main" id="{F860091D-3B99-554C-A654-DD91ED6B8D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4" y="2412"/>
              <a:ext cx="29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13697" name="Object 33">
            <a:extLst>
              <a:ext uri="{FF2B5EF4-FFF2-40B4-BE49-F238E27FC236}">
                <a16:creationId xmlns:a16="http://schemas.microsoft.com/office/drawing/2014/main" id="{7D109463-73DB-C542-B5C7-45F705D1DA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50100" y="4483100"/>
          <a:ext cx="838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72" name="Equation" r:id="rId31" imgW="19304000" imgH="19596100" progId="Equation.3">
                  <p:embed/>
                </p:oleObj>
              </mc:Choice>
              <mc:Fallback>
                <p:oleObj name="Equation" r:id="rId31" imgW="19304000" imgH="19596100" progId="Equation.3">
                  <p:embed/>
                  <p:pic>
                    <p:nvPicPr>
                      <p:cNvPr id="113697" name="Object 33">
                        <a:extLst>
                          <a:ext uri="{FF2B5EF4-FFF2-40B4-BE49-F238E27FC236}">
                            <a16:creationId xmlns:a16="http://schemas.microsoft.com/office/drawing/2014/main" id="{7D109463-73DB-C542-B5C7-45F705D1DA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0100" y="4483100"/>
                        <a:ext cx="838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698" name="Group 34">
            <a:extLst>
              <a:ext uri="{FF2B5EF4-FFF2-40B4-BE49-F238E27FC236}">
                <a16:creationId xmlns:a16="http://schemas.microsoft.com/office/drawing/2014/main" id="{2BF0DD36-C17D-744A-B93D-725AD07BA6D1}"/>
              </a:ext>
            </a:extLst>
          </p:cNvPr>
          <p:cNvGrpSpPr>
            <a:grpSpLocks/>
          </p:cNvGrpSpPr>
          <p:nvPr/>
        </p:nvGrpSpPr>
        <p:grpSpPr bwMode="auto">
          <a:xfrm>
            <a:off x="8026400" y="4665664"/>
            <a:ext cx="800100" cy="439737"/>
            <a:chOff x="3888" y="3105"/>
            <a:chExt cx="504" cy="277"/>
          </a:xfrm>
        </p:grpSpPr>
        <p:graphicFrame>
          <p:nvGraphicFramePr>
            <p:cNvPr id="32798" name="Object 35">
              <a:extLst>
                <a:ext uri="{FF2B5EF4-FFF2-40B4-BE49-F238E27FC236}">
                  <a16:creationId xmlns:a16="http://schemas.microsoft.com/office/drawing/2014/main" id="{191C378B-A36E-7C44-AA4E-DB597CC61F6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88" y="3134"/>
            <a:ext cx="504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3573" name="Equation" r:id="rId33" imgW="18427700" imgH="9067800" progId="Equation.3">
                    <p:embed/>
                  </p:oleObj>
                </mc:Choice>
                <mc:Fallback>
                  <p:oleObj name="Equation" r:id="rId33" imgW="18427700" imgH="9067800" progId="Equation.3">
                    <p:embed/>
                    <p:pic>
                      <p:nvPicPr>
                        <p:cNvPr id="32798" name="Object 35">
                          <a:extLst>
                            <a:ext uri="{FF2B5EF4-FFF2-40B4-BE49-F238E27FC236}">
                              <a16:creationId xmlns:a16="http://schemas.microsoft.com/office/drawing/2014/main" id="{191C378B-A36E-7C44-AA4E-DB597CC61F6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3134"/>
                          <a:ext cx="504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799" name="Line 36">
              <a:extLst>
                <a:ext uri="{FF2B5EF4-FFF2-40B4-BE49-F238E27FC236}">
                  <a16:creationId xmlns:a16="http://schemas.microsoft.com/office/drawing/2014/main" id="{251D9E3A-92DC-7343-9565-5B04EC5130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5" y="3105"/>
              <a:ext cx="29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113701" name="Object 37">
            <a:extLst>
              <a:ext uri="{FF2B5EF4-FFF2-40B4-BE49-F238E27FC236}">
                <a16:creationId xmlns:a16="http://schemas.microsoft.com/office/drawing/2014/main" id="{3BCDD923-5671-FF42-8125-C83A41ED75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64600" y="4711700"/>
          <a:ext cx="939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74" name="Equation" r:id="rId34" imgW="21653500" imgH="9067800" progId="Equation.3">
                  <p:embed/>
                </p:oleObj>
              </mc:Choice>
              <mc:Fallback>
                <p:oleObj name="Equation" r:id="rId34" imgW="21653500" imgH="9067800" progId="Equation.3">
                  <p:embed/>
                  <p:pic>
                    <p:nvPicPr>
                      <p:cNvPr id="113701" name="Object 37">
                        <a:extLst>
                          <a:ext uri="{FF2B5EF4-FFF2-40B4-BE49-F238E27FC236}">
                            <a16:creationId xmlns:a16="http://schemas.microsoft.com/office/drawing/2014/main" id="{3BCDD923-5671-FF42-8125-C83A41ED75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4600" y="4711700"/>
                        <a:ext cx="939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702" name="Object 38">
            <a:extLst>
              <a:ext uri="{FF2B5EF4-FFF2-40B4-BE49-F238E27FC236}">
                <a16:creationId xmlns:a16="http://schemas.microsoft.com/office/drawing/2014/main" id="{F968D4E2-4C6E-764E-98A8-81E6D48DB7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7400" y="5334000"/>
          <a:ext cx="1079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75" name="Equation" r:id="rId36" imgW="24866600" imgH="19596100" progId="Equation.3">
                  <p:embed/>
                </p:oleObj>
              </mc:Choice>
              <mc:Fallback>
                <p:oleObj name="Equation" r:id="rId36" imgW="24866600" imgH="19596100" progId="Equation.3">
                  <p:embed/>
                  <p:pic>
                    <p:nvPicPr>
                      <p:cNvPr id="113702" name="Object 38">
                        <a:extLst>
                          <a:ext uri="{FF2B5EF4-FFF2-40B4-BE49-F238E27FC236}">
                            <a16:creationId xmlns:a16="http://schemas.microsoft.com/office/drawing/2014/main" id="{F968D4E2-4C6E-764E-98A8-81E6D48DB7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5334000"/>
                        <a:ext cx="1079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703" name="Object 39">
            <a:extLst>
              <a:ext uri="{FF2B5EF4-FFF2-40B4-BE49-F238E27FC236}">
                <a16:creationId xmlns:a16="http://schemas.microsoft.com/office/drawing/2014/main" id="{390F2651-664A-FD45-ACB8-64A98424EE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46600" y="5562600"/>
          <a:ext cx="939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76" name="Equation" r:id="rId38" imgW="21653500" imgH="9067800" progId="Equation.3">
                  <p:embed/>
                </p:oleObj>
              </mc:Choice>
              <mc:Fallback>
                <p:oleObj name="Equation" r:id="rId38" imgW="21653500" imgH="9067800" progId="Equation.3">
                  <p:embed/>
                  <p:pic>
                    <p:nvPicPr>
                      <p:cNvPr id="113703" name="Object 39">
                        <a:extLst>
                          <a:ext uri="{FF2B5EF4-FFF2-40B4-BE49-F238E27FC236}">
                            <a16:creationId xmlns:a16="http://schemas.microsoft.com/office/drawing/2014/main" id="{390F2651-664A-FD45-ACB8-64A98424EE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5562600"/>
                        <a:ext cx="939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704" name="Object 40">
            <a:extLst>
              <a:ext uri="{FF2B5EF4-FFF2-40B4-BE49-F238E27FC236}">
                <a16:creationId xmlns:a16="http://schemas.microsoft.com/office/drawing/2014/main" id="{96E24F3D-48EB-AE4E-9016-CEF2322BE2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19825" y="5340350"/>
          <a:ext cx="1930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577" name="Equation" r:id="rId39" imgW="44475400" imgH="19596100" progId="Equation.3">
                  <p:embed/>
                </p:oleObj>
              </mc:Choice>
              <mc:Fallback>
                <p:oleObj name="Equation" r:id="rId39" imgW="44475400" imgH="19596100" progId="Equation.3">
                  <p:embed/>
                  <p:pic>
                    <p:nvPicPr>
                      <p:cNvPr id="113704" name="Object 40">
                        <a:extLst>
                          <a:ext uri="{FF2B5EF4-FFF2-40B4-BE49-F238E27FC236}">
                            <a16:creationId xmlns:a16="http://schemas.microsoft.com/office/drawing/2014/main" id="{96E24F3D-48EB-AE4E-9016-CEF2322BE2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9825" y="5340350"/>
                        <a:ext cx="1930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3" name="Rectangle 41">
            <a:extLst>
              <a:ext uri="{FF2B5EF4-FFF2-40B4-BE49-F238E27FC236}">
                <a16:creationId xmlns:a16="http://schemas.microsoft.com/office/drawing/2014/main" id="{D64204B1-1A44-1041-9CBE-D7AEC5C0B55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60600" y="457200"/>
            <a:ext cx="609600" cy="5334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</a:p>
        </p:txBody>
      </p:sp>
      <p:sp>
        <p:nvSpPr>
          <p:cNvPr id="113706" name="Text Box 42">
            <a:extLst>
              <a:ext uri="{FF2B5EF4-FFF2-40B4-BE49-F238E27FC236}">
                <a16:creationId xmlns:a16="http://schemas.microsoft.com/office/drawing/2014/main" id="{25F40DE2-1850-F446-9022-1261EC99B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45720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而</a:t>
            </a:r>
          </a:p>
        </p:txBody>
      </p:sp>
      <p:sp>
        <p:nvSpPr>
          <p:cNvPr id="113707" name="Text Box 43">
            <a:extLst>
              <a:ext uri="{FF2B5EF4-FFF2-40B4-BE49-F238E27FC236}">
                <a16:creationId xmlns:a16="http://schemas.microsoft.com/office/drawing/2014/main" id="{B633D613-E111-C84A-8CC3-829E27EFE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54864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故有</a:t>
            </a:r>
          </a:p>
        </p:txBody>
      </p:sp>
      <p:sp>
        <p:nvSpPr>
          <p:cNvPr id="113718" name="Line 54">
            <a:extLst>
              <a:ext uri="{FF2B5EF4-FFF2-40B4-BE49-F238E27FC236}">
                <a16:creationId xmlns:a16="http://schemas.microsoft.com/office/drawing/2014/main" id="{FBC96E34-9322-E04F-AE0C-52C009C011E1}"/>
              </a:ext>
            </a:extLst>
          </p:cNvPr>
          <p:cNvSpPr>
            <a:spLocks noChangeShapeType="1"/>
          </p:cNvSpPr>
          <p:nvPr/>
        </p:nvSpPr>
        <p:spPr bwMode="auto">
          <a:xfrm>
            <a:off x="7659688" y="2611438"/>
            <a:ext cx="2093912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3719" name="Line 55">
            <a:extLst>
              <a:ext uri="{FF2B5EF4-FFF2-40B4-BE49-F238E27FC236}">
                <a16:creationId xmlns:a16="http://schemas.microsoft.com/office/drawing/2014/main" id="{60A0F4A4-10F7-7041-BFA1-11E7BD8C7A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62863" y="1536700"/>
            <a:ext cx="1752600" cy="10668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49907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3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3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3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3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3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3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3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3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3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3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3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3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3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3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3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13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3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81" grpId="0" autoUpdateAnimBg="0"/>
      <p:bldP spid="113692" grpId="0" build="p" autoUpdateAnimBg="0"/>
      <p:bldP spid="113706" grpId="0" build="p" autoUpdateAnimBg="0"/>
      <p:bldP spid="113707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F20B8B48-4B8B-2449-AEAF-A44FAAED7BF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9950" y="511176"/>
            <a:ext cx="984250" cy="479425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34819" name="Text Box 6">
            <a:extLst>
              <a:ext uri="{FF2B5EF4-FFF2-40B4-BE49-F238E27FC236}">
                <a16:creationId xmlns:a16="http://schemas.microsoft.com/office/drawing/2014/main" id="{9A187D1E-3A63-0242-BB74-E8E52CDE8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4450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/>
            <a:r>
              <a:rPr lang="zh-CN" altLang="en-US">
                <a:solidFill>
                  <a:srgbClr val="000000"/>
                </a:solidFill>
              </a:rPr>
              <a:t>求以向量</a:t>
            </a:r>
          </a:p>
        </p:txBody>
      </p:sp>
      <p:sp>
        <p:nvSpPr>
          <p:cNvPr id="34820" name="Text Box 8">
            <a:extLst>
              <a:ext uri="{FF2B5EF4-FFF2-40B4-BE49-F238E27FC236}">
                <a16:creationId xmlns:a16="http://schemas.microsoft.com/office/drawing/2014/main" id="{5B9140BC-0D9E-9741-8AE1-CFBBED26F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157288"/>
            <a:ext cx="4362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/>
            <a:r>
              <a:rPr lang="zh-CN" altLang="en-US">
                <a:solidFill>
                  <a:srgbClr val="000000"/>
                </a:solidFill>
              </a:rPr>
              <a:t>行四边形的对角线的长度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25973" name="Text Box 21">
            <a:extLst>
              <a:ext uri="{FF2B5EF4-FFF2-40B4-BE49-F238E27FC236}">
                <a16:creationId xmlns:a16="http://schemas.microsoft.com/office/drawing/2014/main" id="{54FE1D18-8F26-544C-8160-6576EE9CF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891088"/>
            <a:ext cx="5518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/>
            <a:r>
              <a:rPr lang="zh-CN" altLang="en-US">
                <a:solidFill>
                  <a:srgbClr val="000000"/>
                </a:solidFill>
              </a:rPr>
              <a:t>该平行四边形的对角线的长度各为</a:t>
            </a:r>
          </a:p>
        </p:txBody>
      </p:sp>
      <p:graphicFrame>
        <p:nvGraphicFramePr>
          <p:cNvPr id="125974" name="Object 22">
            <a:extLst>
              <a:ext uri="{FF2B5EF4-FFF2-40B4-BE49-F238E27FC236}">
                <a16:creationId xmlns:a16="http://schemas.microsoft.com/office/drawing/2014/main" id="{ECF84592-5645-2240-A97C-66A8675071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54900" y="4860925"/>
          <a:ext cx="1155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30" name="Equation" r:id="rId3" imgW="26619200" imgH="11696700" progId="Equation.3">
                  <p:embed/>
                </p:oleObj>
              </mc:Choice>
              <mc:Fallback>
                <p:oleObj name="Equation" r:id="rId3" imgW="26619200" imgH="11696700" progId="Equation.3">
                  <p:embed/>
                  <p:pic>
                    <p:nvPicPr>
                      <p:cNvPr id="125974" name="Object 22">
                        <a:extLst>
                          <a:ext uri="{FF2B5EF4-FFF2-40B4-BE49-F238E27FC236}">
                            <a16:creationId xmlns:a16="http://schemas.microsoft.com/office/drawing/2014/main" id="{ECF84592-5645-2240-A97C-66A8675071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4900" y="4860925"/>
                        <a:ext cx="1155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33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975" name="Text Box 23">
            <a:extLst>
              <a:ext uri="{FF2B5EF4-FFF2-40B4-BE49-F238E27FC236}">
                <a16:creationId xmlns:a16="http://schemas.microsoft.com/office/drawing/2014/main" id="{A7BF4C60-AC4E-484E-B5B0-6F2D84D8B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843088"/>
            <a:ext cx="2406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/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对角线的长为</a:t>
            </a:r>
          </a:p>
        </p:txBody>
      </p:sp>
      <p:sp>
        <p:nvSpPr>
          <p:cNvPr id="125978" name="Text Box 26">
            <a:extLst>
              <a:ext uri="{FF2B5EF4-FFF2-40B4-BE49-F238E27FC236}">
                <a16:creationId xmlns:a16="http://schemas.microsoft.com/office/drawing/2014/main" id="{6D46542F-5A74-F942-AED3-C5694CED6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1" y="1828801"/>
            <a:ext cx="777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解：</a:t>
            </a:r>
          </a:p>
        </p:txBody>
      </p:sp>
      <p:sp>
        <p:nvSpPr>
          <p:cNvPr id="34825" name="Text Box 29">
            <a:extLst>
              <a:ext uri="{FF2B5EF4-FFF2-40B4-BE49-F238E27FC236}">
                <a16:creationId xmlns:a16="http://schemas.microsoft.com/office/drawing/2014/main" id="{82735D25-32EF-984F-97FA-9BFDAC301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0925" y="446088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为边的平</a:t>
            </a:r>
          </a:p>
        </p:txBody>
      </p:sp>
      <p:grpSp>
        <p:nvGrpSpPr>
          <p:cNvPr id="125991" name="Group 39">
            <a:extLst>
              <a:ext uri="{FF2B5EF4-FFF2-40B4-BE49-F238E27FC236}">
                <a16:creationId xmlns:a16="http://schemas.microsoft.com/office/drawing/2014/main" id="{12DA1FB4-DEAA-454F-81C6-9625703CC608}"/>
              </a:ext>
            </a:extLst>
          </p:cNvPr>
          <p:cNvGrpSpPr>
            <a:grpSpLocks/>
          </p:cNvGrpSpPr>
          <p:nvPr/>
        </p:nvGrpSpPr>
        <p:grpSpPr bwMode="auto">
          <a:xfrm>
            <a:off x="8991600" y="3921126"/>
            <a:ext cx="323850" cy="269875"/>
            <a:chOff x="4464" y="2230"/>
            <a:chExt cx="204" cy="170"/>
          </a:xfrm>
        </p:grpSpPr>
        <p:graphicFrame>
          <p:nvGraphicFramePr>
            <p:cNvPr id="34874" name="Object 18">
              <a:extLst>
                <a:ext uri="{FF2B5EF4-FFF2-40B4-BE49-F238E27FC236}">
                  <a16:creationId xmlns:a16="http://schemas.microsoft.com/office/drawing/2014/main" id="{0610B45D-05CD-4940-B024-B0D94072FBA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64" y="2248"/>
            <a:ext cx="19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1" name="Equation" r:id="rId5" imgW="7023100" imgH="5562600" progId="Equation.3">
                    <p:embed/>
                  </p:oleObj>
                </mc:Choice>
                <mc:Fallback>
                  <p:oleObj name="Equation" r:id="rId5" imgW="7023100" imgH="5562600" progId="Equation.3">
                    <p:embed/>
                    <p:pic>
                      <p:nvPicPr>
                        <p:cNvPr id="34874" name="Object 18">
                          <a:extLst>
                            <a:ext uri="{FF2B5EF4-FFF2-40B4-BE49-F238E27FC236}">
                              <a16:creationId xmlns:a16="http://schemas.microsoft.com/office/drawing/2014/main" id="{0610B45D-05CD-4940-B024-B0D94072FBA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2248"/>
                          <a:ext cx="19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75" name="Line 38">
              <a:extLst>
                <a:ext uri="{FF2B5EF4-FFF2-40B4-BE49-F238E27FC236}">
                  <a16:creationId xmlns:a16="http://schemas.microsoft.com/office/drawing/2014/main" id="{E23C57EE-3509-124F-B9A6-A2E401371B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2230"/>
              <a:ext cx="2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5993" name="Group 41">
            <a:extLst>
              <a:ext uri="{FF2B5EF4-FFF2-40B4-BE49-F238E27FC236}">
                <a16:creationId xmlns:a16="http://schemas.microsoft.com/office/drawing/2014/main" id="{F4BBBECE-AA8B-0E40-9467-CD708A0E8D90}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3360738"/>
            <a:ext cx="254000" cy="296862"/>
            <a:chOff x="4127" y="1886"/>
            <a:chExt cx="160" cy="187"/>
          </a:xfrm>
        </p:grpSpPr>
        <p:graphicFrame>
          <p:nvGraphicFramePr>
            <p:cNvPr id="34872" name="Object 15">
              <a:extLst>
                <a:ext uri="{FF2B5EF4-FFF2-40B4-BE49-F238E27FC236}">
                  <a16:creationId xmlns:a16="http://schemas.microsoft.com/office/drawing/2014/main" id="{68A03B25-9C87-2C42-9C38-B35EBA5912D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27" y="1920"/>
            <a:ext cx="145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2" name="Equation" r:id="rId7" imgW="5270500" imgH="5562600" progId="Equation.3">
                    <p:embed/>
                  </p:oleObj>
                </mc:Choice>
                <mc:Fallback>
                  <p:oleObj name="Equation" r:id="rId7" imgW="5270500" imgH="5562600" progId="Equation.3">
                    <p:embed/>
                    <p:pic>
                      <p:nvPicPr>
                        <p:cNvPr id="34872" name="Object 15">
                          <a:extLst>
                            <a:ext uri="{FF2B5EF4-FFF2-40B4-BE49-F238E27FC236}">
                              <a16:creationId xmlns:a16="http://schemas.microsoft.com/office/drawing/2014/main" id="{68A03B25-9C87-2C42-9C38-B35EBA5912D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7" y="1920"/>
                          <a:ext cx="145" cy="1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73" name="Line 40">
              <a:extLst>
                <a:ext uri="{FF2B5EF4-FFF2-40B4-BE49-F238E27FC236}">
                  <a16:creationId xmlns:a16="http://schemas.microsoft.com/office/drawing/2014/main" id="{F4570F9A-11EE-CC41-99A3-C84589D18A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188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34828" name="Group 64">
            <a:extLst>
              <a:ext uri="{FF2B5EF4-FFF2-40B4-BE49-F238E27FC236}">
                <a16:creationId xmlns:a16="http://schemas.microsoft.com/office/drawing/2014/main" id="{5235F2E1-98E8-0C45-89A9-9DFF8EE3A56C}"/>
              </a:ext>
            </a:extLst>
          </p:cNvPr>
          <p:cNvGrpSpPr>
            <a:grpSpLocks/>
          </p:cNvGrpSpPr>
          <p:nvPr/>
        </p:nvGrpSpPr>
        <p:grpSpPr bwMode="auto">
          <a:xfrm>
            <a:off x="7924801" y="609600"/>
            <a:ext cx="785813" cy="369888"/>
            <a:chOff x="4128" y="384"/>
            <a:chExt cx="495" cy="233"/>
          </a:xfrm>
        </p:grpSpPr>
        <p:graphicFrame>
          <p:nvGraphicFramePr>
            <p:cNvPr id="34869" name="Object 7">
              <a:extLst>
                <a:ext uri="{FF2B5EF4-FFF2-40B4-BE49-F238E27FC236}">
                  <a16:creationId xmlns:a16="http://schemas.microsoft.com/office/drawing/2014/main" id="{FDC5EA0B-B873-2048-B609-9C67F716251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32" y="417"/>
            <a:ext cx="47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3" name="Equation" r:id="rId9" imgW="17259300" imgH="7315200" progId="Equation.3">
                    <p:embed/>
                  </p:oleObj>
                </mc:Choice>
                <mc:Fallback>
                  <p:oleObj name="Equation" r:id="rId9" imgW="17259300" imgH="7315200" progId="Equation.3">
                    <p:embed/>
                    <p:pic>
                      <p:nvPicPr>
                        <p:cNvPr id="34869" name="Object 7">
                          <a:extLst>
                            <a:ext uri="{FF2B5EF4-FFF2-40B4-BE49-F238E27FC236}">
                              <a16:creationId xmlns:a16="http://schemas.microsoft.com/office/drawing/2014/main" id="{FDC5EA0B-B873-2048-B609-9C67F716251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2" y="417"/>
                          <a:ext cx="47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70" name="Line 42">
              <a:extLst>
                <a:ext uri="{FF2B5EF4-FFF2-40B4-BE49-F238E27FC236}">
                  <a16:creationId xmlns:a16="http://schemas.microsoft.com/office/drawing/2014/main" id="{F4D0F5FB-D297-4D40-AA2A-D812177E32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4" y="38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71" name="Line 43">
              <a:extLst>
                <a:ext uri="{FF2B5EF4-FFF2-40B4-BE49-F238E27FC236}">
                  <a16:creationId xmlns:a16="http://schemas.microsoft.com/office/drawing/2014/main" id="{CAF4C986-CA18-4A48-99DF-231C9E408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8" y="384"/>
              <a:ext cx="2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6017" name="Group 65">
            <a:extLst>
              <a:ext uri="{FF2B5EF4-FFF2-40B4-BE49-F238E27FC236}">
                <a16:creationId xmlns:a16="http://schemas.microsoft.com/office/drawing/2014/main" id="{2B3242A8-5C43-DA4A-A378-BF22DDD9C3C9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1905000"/>
            <a:ext cx="1181100" cy="393700"/>
            <a:chOff x="2308" y="1224"/>
            <a:chExt cx="744" cy="248"/>
          </a:xfrm>
        </p:grpSpPr>
        <p:graphicFrame>
          <p:nvGraphicFramePr>
            <p:cNvPr id="34866" name="Object 24">
              <a:extLst>
                <a:ext uri="{FF2B5EF4-FFF2-40B4-BE49-F238E27FC236}">
                  <a16:creationId xmlns:a16="http://schemas.microsoft.com/office/drawing/2014/main" id="{0549FDC9-2484-5C4E-8010-FE3014F7224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08" y="1224"/>
            <a:ext cx="744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4" name="Equation" r:id="rId11" imgW="27203400" imgH="9067800" progId="Equation.3">
                    <p:embed/>
                  </p:oleObj>
                </mc:Choice>
                <mc:Fallback>
                  <p:oleObj name="Equation" r:id="rId11" imgW="27203400" imgH="9067800" progId="Equation.3">
                    <p:embed/>
                    <p:pic>
                      <p:nvPicPr>
                        <p:cNvPr id="34866" name="Object 24">
                          <a:extLst>
                            <a:ext uri="{FF2B5EF4-FFF2-40B4-BE49-F238E27FC236}">
                              <a16:creationId xmlns:a16="http://schemas.microsoft.com/office/drawing/2014/main" id="{0549FDC9-2484-5C4E-8010-FE3014F7224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8" y="1224"/>
                          <a:ext cx="744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67" name="Line 44">
              <a:extLst>
                <a:ext uri="{FF2B5EF4-FFF2-40B4-BE49-F238E27FC236}">
                  <a16:creationId xmlns:a16="http://schemas.microsoft.com/office/drawing/2014/main" id="{4480A996-1C4F-2247-A482-5520AFD554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9" y="12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68" name="Line 45">
              <a:extLst>
                <a:ext uri="{FF2B5EF4-FFF2-40B4-BE49-F238E27FC236}">
                  <a16:creationId xmlns:a16="http://schemas.microsoft.com/office/drawing/2014/main" id="{E34170F3-E3AD-0D49-9164-2DF0B80172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88" y="1248"/>
              <a:ext cx="2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6018" name="Group 66">
            <a:extLst>
              <a:ext uri="{FF2B5EF4-FFF2-40B4-BE49-F238E27FC236}">
                <a16:creationId xmlns:a16="http://schemas.microsoft.com/office/drawing/2014/main" id="{8CCCA532-85EA-7043-930A-045383E785D5}"/>
              </a:ext>
            </a:extLst>
          </p:cNvPr>
          <p:cNvGrpSpPr>
            <a:grpSpLocks/>
          </p:cNvGrpSpPr>
          <p:nvPr/>
        </p:nvGrpSpPr>
        <p:grpSpPr bwMode="auto">
          <a:xfrm>
            <a:off x="6254750" y="1905000"/>
            <a:ext cx="1066800" cy="393700"/>
            <a:chOff x="3128" y="1224"/>
            <a:chExt cx="672" cy="248"/>
          </a:xfrm>
        </p:grpSpPr>
        <p:graphicFrame>
          <p:nvGraphicFramePr>
            <p:cNvPr id="34863" name="Object 25">
              <a:extLst>
                <a:ext uri="{FF2B5EF4-FFF2-40B4-BE49-F238E27FC236}">
                  <a16:creationId xmlns:a16="http://schemas.microsoft.com/office/drawing/2014/main" id="{4E157E30-6504-B145-B3B9-4F94524E1FA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28" y="1224"/>
            <a:ext cx="672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5" name="Equation" r:id="rId13" imgW="24574500" imgH="9067800" progId="Equation.3">
                    <p:embed/>
                  </p:oleObj>
                </mc:Choice>
                <mc:Fallback>
                  <p:oleObj name="Equation" r:id="rId13" imgW="24574500" imgH="9067800" progId="Equation.3">
                    <p:embed/>
                    <p:pic>
                      <p:nvPicPr>
                        <p:cNvPr id="34863" name="Object 25">
                          <a:extLst>
                            <a:ext uri="{FF2B5EF4-FFF2-40B4-BE49-F238E27FC236}">
                              <a16:creationId xmlns:a16="http://schemas.microsoft.com/office/drawing/2014/main" id="{4E157E30-6504-B145-B3B9-4F94524E1FA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8" y="1224"/>
                          <a:ext cx="672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64" name="Line 46">
              <a:extLst>
                <a:ext uri="{FF2B5EF4-FFF2-40B4-BE49-F238E27FC236}">
                  <a16:creationId xmlns:a16="http://schemas.microsoft.com/office/drawing/2014/main" id="{9139AE9A-C186-5545-990A-D212AEB6BE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85" y="12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65" name="Line 47">
              <a:extLst>
                <a:ext uri="{FF2B5EF4-FFF2-40B4-BE49-F238E27FC236}">
                  <a16:creationId xmlns:a16="http://schemas.microsoft.com/office/drawing/2014/main" id="{56F13E50-0AA5-4E41-8FE8-42A19F388C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1248"/>
              <a:ext cx="2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6019" name="Group 67">
            <a:extLst>
              <a:ext uri="{FF2B5EF4-FFF2-40B4-BE49-F238E27FC236}">
                <a16:creationId xmlns:a16="http://schemas.microsoft.com/office/drawing/2014/main" id="{B57956CA-A56D-4A48-869A-5A5533C7E58F}"/>
              </a:ext>
            </a:extLst>
          </p:cNvPr>
          <p:cNvGrpSpPr>
            <a:grpSpLocks/>
          </p:cNvGrpSpPr>
          <p:nvPr/>
        </p:nvGrpSpPr>
        <p:grpSpPr bwMode="auto">
          <a:xfrm>
            <a:off x="3006725" y="2547938"/>
            <a:ext cx="3086100" cy="406400"/>
            <a:chOff x="934" y="1605"/>
            <a:chExt cx="1944" cy="256"/>
          </a:xfrm>
        </p:grpSpPr>
        <p:graphicFrame>
          <p:nvGraphicFramePr>
            <p:cNvPr id="34860" name="Object 9">
              <a:extLst>
                <a:ext uri="{FF2B5EF4-FFF2-40B4-BE49-F238E27FC236}">
                  <a16:creationId xmlns:a16="http://schemas.microsoft.com/office/drawing/2014/main" id="{08F21744-FC1F-4748-AEB9-3F87862F353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34" y="1605"/>
            <a:ext cx="194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6" name="Equation" r:id="rId15" imgW="71094600" imgH="9359900" progId="Equation.3">
                    <p:embed/>
                  </p:oleObj>
                </mc:Choice>
                <mc:Fallback>
                  <p:oleObj name="Equation" r:id="rId15" imgW="71094600" imgH="9359900" progId="Equation.3">
                    <p:embed/>
                    <p:pic>
                      <p:nvPicPr>
                        <p:cNvPr id="34860" name="Object 9">
                          <a:extLst>
                            <a:ext uri="{FF2B5EF4-FFF2-40B4-BE49-F238E27FC236}">
                              <a16:creationId xmlns:a16="http://schemas.microsoft.com/office/drawing/2014/main" id="{08F21744-FC1F-4748-AEB9-3F87862F353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4" y="1605"/>
                          <a:ext cx="194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61" name="Line 50">
              <a:extLst>
                <a:ext uri="{FF2B5EF4-FFF2-40B4-BE49-F238E27FC236}">
                  <a16:creationId xmlns:a16="http://schemas.microsoft.com/office/drawing/2014/main" id="{54AD1C45-3B83-CF47-952A-FB07D953D2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6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62" name="Line 51">
              <a:extLst>
                <a:ext uri="{FF2B5EF4-FFF2-40B4-BE49-F238E27FC236}">
                  <a16:creationId xmlns:a16="http://schemas.microsoft.com/office/drawing/2014/main" id="{EF695C0B-3ACD-4949-BD24-2F930293C3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632"/>
              <a:ext cx="2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6020" name="Group 68">
            <a:extLst>
              <a:ext uri="{FF2B5EF4-FFF2-40B4-BE49-F238E27FC236}">
                <a16:creationId xmlns:a16="http://schemas.microsoft.com/office/drawing/2014/main" id="{ABF8E8D0-5D56-5C4B-935E-F9BADE18DFD4}"/>
              </a:ext>
            </a:extLst>
          </p:cNvPr>
          <p:cNvGrpSpPr>
            <a:grpSpLocks/>
          </p:cNvGrpSpPr>
          <p:nvPr/>
        </p:nvGrpSpPr>
        <p:grpSpPr bwMode="auto">
          <a:xfrm>
            <a:off x="3567113" y="3087688"/>
            <a:ext cx="2527300" cy="406400"/>
            <a:chOff x="1287" y="1945"/>
            <a:chExt cx="1592" cy="256"/>
          </a:xfrm>
        </p:grpSpPr>
        <p:graphicFrame>
          <p:nvGraphicFramePr>
            <p:cNvPr id="34857" name="Object 10">
              <a:extLst>
                <a:ext uri="{FF2B5EF4-FFF2-40B4-BE49-F238E27FC236}">
                  <a16:creationId xmlns:a16="http://schemas.microsoft.com/office/drawing/2014/main" id="{3DE8E4F1-F1CD-9740-BC8F-8561D4BCB3D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87" y="1945"/>
            <a:ext cx="159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7" name="Equation" r:id="rId17" imgW="58216800" imgH="9359900" progId="Equation.3">
                    <p:embed/>
                  </p:oleObj>
                </mc:Choice>
                <mc:Fallback>
                  <p:oleObj name="Equation" r:id="rId17" imgW="58216800" imgH="9359900" progId="Equation.3">
                    <p:embed/>
                    <p:pic>
                      <p:nvPicPr>
                        <p:cNvPr id="34857" name="Object 10">
                          <a:extLst>
                            <a:ext uri="{FF2B5EF4-FFF2-40B4-BE49-F238E27FC236}">
                              <a16:creationId xmlns:a16="http://schemas.microsoft.com/office/drawing/2014/main" id="{3DE8E4F1-F1CD-9740-BC8F-8561D4BCB3D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7" y="1945"/>
                          <a:ext cx="159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58" name="Line 52">
              <a:extLst>
                <a:ext uri="{FF2B5EF4-FFF2-40B4-BE49-F238E27FC236}">
                  <a16:creationId xmlns:a16="http://schemas.microsoft.com/office/drawing/2014/main" id="{3DF4C21C-062E-1346-AEED-20723F0C3E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196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59" name="Line 53">
              <a:extLst>
                <a:ext uri="{FF2B5EF4-FFF2-40B4-BE49-F238E27FC236}">
                  <a16:creationId xmlns:a16="http://schemas.microsoft.com/office/drawing/2014/main" id="{CEB2FD80-A500-E344-AB37-CE9A977FDA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968"/>
              <a:ext cx="2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6021" name="Group 69">
            <a:extLst>
              <a:ext uri="{FF2B5EF4-FFF2-40B4-BE49-F238E27FC236}">
                <a16:creationId xmlns:a16="http://schemas.microsoft.com/office/drawing/2014/main" id="{91745687-FF09-1E42-84A5-7FF1967D483F}"/>
              </a:ext>
            </a:extLst>
          </p:cNvPr>
          <p:cNvGrpSpPr>
            <a:grpSpLocks/>
          </p:cNvGrpSpPr>
          <p:nvPr/>
        </p:nvGrpSpPr>
        <p:grpSpPr bwMode="auto">
          <a:xfrm>
            <a:off x="2946400" y="3632200"/>
            <a:ext cx="2463800" cy="482600"/>
            <a:chOff x="896" y="2288"/>
            <a:chExt cx="1552" cy="304"/>
          </a:xfrm>
        </p:grpSpPr>
        <p:graphicFrame>
          <p:nvGraphicFramePr>
            <p:cNvPr id="34854" name="Object 19">
              <a:extLst>
                <a:ext uri="{FF2B5EF4-FFF2-40B4-BE49-F238E27FC236}">
                  <a16:creationId xmlns:a16="http://schemas.microsoft.com/office/drawing/2014/main" id="{075482F2-D9D9-B34C-B8D0-5A47D52587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96" y="2288"/>
            <a:ext cx="1552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8" name="Equation" r:id="rId19" imgW="56756300" imgH="11112500" progId="Equation.3">
                    <p:embed/>
                  </p:oleObj>
                </mc:Choice>
                <mc:Fallback>
                  <p:oleObj name="Equation" r:id="rId19" imgW="56756300" imgH="11112500" progId="Equation.3">
                    <p:embed/>
                    <p:pic>
                      <p:nvPicPr>
                        <p:cNvPr id="34854" name="Object 19">
                          <a:extLst>
                            <a:ext uri="{FF2B5EF4-FFF2-40B4-BE49-F238E27FC236}">
                              <a16:creationId xmlns:a16="http://schemas.microsoft.com/office/drawing/2014/main" id="{075482F2-D9D9-B34C-B8D0-5A47D52587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96" y="2288"/>
                          <a:ext cx="1552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55" name="Line 54">
              <a:extLst>
                <a:ext uri="{FF2B5EF4-FFF2-40B4-BE49-F238E27FC236}">
                  <a16:creationId xmlns:a16="http://schemas.microsoft.com/office/drawing/2014/main" id="{6E7FD267-6D91-354E-B38B-92D73F547C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2" y="235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56" name="Line 55">
              <a:extLst>
                <a:ext uri="{FF2B5EF4-FFF2-40B4-BE49-F238E27FC236}">
                  <a16:creationId xmlns:a16="http://schemas.microsoft.com/office/drawing/2014/main" id="{FAE9929B-7539-6D48-B6F8-CFD67C484F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352"/>
              <a:ext cx="2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6022" name="Group 70">
            <a:extLst>
              <a:ext uri="{FF2B5EF4-FFF2-40B4-BE49-F238E27FC236}">
                <a16:creationId xmlns:a16="http://schemas.microsoft.com/office/drawing/2014/main" id="{0B5B7FE2-DE6A-1A47-BCCD-92C497D1664A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4254500"/>
            <a:ext cx="2082800" cy="482600"/>
            <a:chOff x="1296" y="2680"/>
            <a:chExt cx="1312" cy="304"/>
          </a:xfrm>
        </p:grpSpPr>
        <p:graphicFrame>
          <p:nvGraphicFramePr>
            <p:cNvPr id="34851" name="Object 20">
              <a:extLst>
                <a:ext uri="{FF2B5EF4-FFF2-40B4-BE49-F238E27FC236}">
                  <a16:creationId xmlns:a16="http://schemas.microsoft.com/office/drawing/2014/main" id="{F4E969D8-FA0E-F944-BE4D-DFEB864CC6E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96" y="2680"/>
            <a:ext cx="1312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39" name="Equation" r:id="rId21" imgW="47980600" imgH="11112500" progId="Equation.3">
                    <p:embed/>
                  </p:oleObj>
                </mc:Choice>
                <mc:Fallback>
                  <p:oleObj name="Equation" r:id="rId21" imgW="47980600" imgH="11112500" progId="Equation.3">
                    <p:embed/>
                    <p:pic>
                      <p:nvPicPr>
                        <p:cNvPr id="34851" name="Object 20">
                          <a:extLst>
                            <a:ext uri="{FF2B5EF4-FFF2-40B4-BE49-F238E27FC236}">
                              <a16:creationId xmlns:a16="http://schemas.microsoft.com/office/drawing/2014/main" id="{F4E969D8-FA0E-F944-BE4D-DFEB864CC6E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2680"/>
                          <a:ext cx="1312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52" name="Line 56">
              <a:extLst>
                <a:ext uri="{FF2B5EF4-FFF2-40B4-BE49-F238E27FC236}">
                  <a16:creationId xmlns:a16="http://schemas.microsoft.com/office/drawing/2014/main" id="{B6B6F677-9882-A14A-9F0D-AFB160B6F8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61" y="27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53" name="Line 57">
              <a:extLst>
                <a:ext uri="{FF2B5EF4-FFF2-40B4-BE49-F238E27FC236}">
                  <a16:creationId xmlns:a16="http://schemas.microsoft.com/office/drawing/2014/main" id="{44869831-11B4-6345-8F6B-F0786FC3C2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2736"/>
              <a:ext cx="2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34835" name="Group 63">
            <a:extLst>
              <a:ext uri="{FF2B5EF4-FFF2-40B4-BE49-F238E27FC236}">
                <a16:creationId xmlns:a16="http://schemas.microsoft.com/office/drawing/2014/main" id="{9D65731E-3D31-5B49-8DFF-AF1AF41C063E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533400"/>
            <a:ext cx="1803400" cy="457200"/>
            <a:chOff x="1982" y="336"/>
            <a:chExt cx="1136" cy="288"/>
          </a:xfrm>
        </p:grpSpPr>
        <p:graphicFrame>
          <p:nvGraphicFramePr>
            <p:cNvPr id="34847" name="Object 5">
              <a:extLst>
                <a:ext uri="{FF2B5EF4-FFF2-40B4-BE49-F238E27FC236}">
                  <a16:creationId xmlns:a16="http://schemas.microsoft.com/office/drawing/2014/main" id="{1D6F3376-C23C-3242-926F-3EFE02FA415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82" y="368"/>
            <a:ext cx="113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40" name="Equation" r:id="rId23" imgW="41541700" imgH="9359900" progId="Equation.3">
                    <p:embed/>
                  </p:oleObj>
                </mc:Choice>
                <mc:Fallback>
                  <p:oleObj name="Equation" r:id="rId23" imgW="41541700" imgH="9359900" progId="Equation.3">
                    <p:embed/>
                    <p:pic>
                      <p:nvPicPr>
                        <p:cNvPr id="34847" name="Object 5">
                          <a:extLst>
                            <a:ext uri="{FF2B5EF4-FFF2-40B4-BE49-F238E27FC236}">
                              <a16:creationId xmlns:a16="http://schemas.microsoft.com/office/drawing/2014/main" id="{1D6F3376-C23C-3242-926F-3EFE02FA415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2" y="368"/>
                          <a:ext cx="113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48" name="Line 48">
              <a:extLst>
                <a:ext uri="{FF2B5EF4-FFF2-40B4-BE49-F238E27FC236}">
                  <a16:creationId xmlns:a16="http://schemas.microsoft.com/office/drawing/2014/main" id="{F485C004-7243-474E-897D-CD2CA22D86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4" y="385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49" name="Line 59">
              <a:extLst>
                <a:ext uri="{FF2B5EF4-FFF2-40B4-BE49-F238E27FC236}">
                  <a16:creationId xmlns:a16="http://schemas.microsoft.com/office/drawing/2014/main" id="{FC2B3497-AC3B-524B-8033-F7F5D9D5C8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6" y="3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50" name="Line 60">
              <a:extLst>
                <a:ext uri="{FF2B5EF4-FFF2-40B4-BE49-F238E27FC236}">
                  <a16:creationId xmlns:a16="http://schemas.microsoft.com/office/drawing/2014/main" id="{169E5982-A472-F947-8A65-19DD54A7E5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3" y="3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34836" name="Group 62">
            <a:extLst>
              <a:ext uri="{FF2B5EF4-FFF2-40B4-BE49-F238E27FC236}">
                <a16:creationId xmlns:a16="http://schemas.microsoft.com/office/drawing/2014/main" id="{AE95A5BF-EF75-664C-BF33-0C14BDBA0416}"/>
              </a:ext>
            </a:extLst>
          </p:cNvPr>
          <p:cNvGrpSpPr>
            <a:grpSpLocks/>
          </p:cNvGrpSpPr>
          <p:nvPr/>
        </p:nvGrpSpPr>
        <p:grpSpPr bwMode="auto">
          <a:xfrm>
            <a:off x="2997200" y="577850"/>
            <a:ext cx="1422400" cy="412750"/>
            <a:chOff x="965" y="336"/>
            <a:chExt cx="896" cy="260"/>
          </a:xfrm>
        </p:grpSpPr>
        <p:graphicFrame>
          <p:nvGraphicFramePr>
            <p:cNvPr id="34843" name="Object 4">
              <a:extLst>
                <a:ext uri="{FF2B5EF4-FFF2-40B4-BE49-F238E27FC236}">
                  <a16:creationId xmlns:a16="http://schemas.microsoft.com/office/drawing/2014/main" id="{B290F79F-0AC1-E042-8714-E3A3138C8D0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81" y="356"/>
            <a:ext cx="88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41" name="Equation" r:id="rId25" imgW="32181800" imgH="8775700" progId="Equation.3">
                    <p:embed/>
                  </p:oleObj>
                </mc:Choice>
                <mc:Fallback>
                  <p:oleObj name="Equation" r:id="rId25" imgW="32181800" imgH="8775700" progId="Equation.3">
                    <p:embed/>
                    <p:pic>
                      <p:nvPicPr>
                        <p:cNvPr id="34843" name="Object 4">
                          <a:extLst>
                            <a:ext uri="{FF2B5EF4-FFF2-40B4-BE49-F238E27FC236}">
                              <a16:creationId xmlns:a16="http://schemas.microsoft.com/office/drawing/2014/main" id="{B290F79F-0AC1-E042-8714-E3A3138C8D0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1" y="356"/>
                          <a:ext cx="880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44" name="Line 49">
              <a:extLst>
                <a:ext uri="{FF2B5EF4-FFF2-40B4-BE49-F238E27FC236}">
                  <a16:creationId xmlns:a16="http://schemas.microsoft.com/office/drawing/2014/main" id="{76F350FD-104F-4246-BBD3-2374644D3A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5" y="360"/>
              <a:ext cx="2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45" name="Line 58">
              <a:extLst>
                <a:ext uri="{FF2B5EF4-FFF2-40B4-BE49-F238E27FC236}">
                  <a16:creationId xmlns:a16="http://schemas.microsoft.com/office/drawing/2014/main" id="{F06A4062-3238-9741-B51B-2970D3BD1C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7" y="3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34846" name="Line 61">
              <a:extLst>
                <a:ext uri="{FF2B5EF4-FFF2-40B4-BE49-F238E27FC236}">
                  <a16:creationId xmlns:a16="http://schemas.microsoft.com/office/drawing/2014/main" id="{5EEB620D-6392-2744-9FBC-DA874D2CAB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3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25964" name="Line 12">
            <a:extLst>
              <a:ext uri="{FF2B5EF4-FFF2-40B4-BE49-F238E27FC236}">
                <a16:creationId xmlns:a16="http://schemas.microsoft.com/office/drawing/2014/main" id="{9A4D0698-A0CD-0349-AA5C-49E24ACAB62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37514" y="2878138"/>
            <a:ext cx="1366837" cy="912812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5966" name="Line 14">
            <a:extLst>
              <a:ext uri="{FF2B5EF4-FFF2-40B4-BE49-F238E27FC236}">
                <a16:creationId xmlns:a16="http://schemas.microsoft.com/office/drawing/2014/main" id="{39A6AE54-3457-4F4C-824A-AD562147BE5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404350" y="2897188"/>
            <a:ext cx="806450" cy="912812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5969" name="Line 17">
            <a:extLst>
              <a:ext uri="{FF2B5EF4-FFF2-40B4-BE49-F238E27FC236}">
                <a16:creationId xmlns:a16="http://schemas.microsoft.com/office/drawing/2014/main" id="{4439C8C8-E544-1048-A17D-4346484303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3864" y="3808413"/>
            <a:ext cx="2166937" cy="0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5979" name="Line 27">
            <a:extLst>
              <a:ext uri="{FF2B5EF4-FFF2-40B4-BE49-F238E27FC236}">
                <a16:creationId xmlns:a16="http://schemas.microsoft.com/office/drawing/2014/main" id="{371B68A3-0FFD-CC46-9AD2-0431D3D4A9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239000" y="2897188"/>
            <a:ext cx="2166938" cy="0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/>
            <a:tailEnd type="non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5980" name="Line 28">
            <a:extLst>
              <a:ext uri="{FF2B5EF4-FFF2-40B4-BE49-F238E27FC236}">
                <a16:creationId xmlns:a16="http://schemas.microsoft.com/office/drawing/2014/main" id="{9598097E-8A30-FB48-8ABD-B3F024035D0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48526" y="2895601"/>
            <a:ext cx="803275" cy="912813"/>
          </a:xfrm>
          <a:prstGeom prst="line">
            <a:avLst/>
          </a:prstGeom>
          <a:noFill/>
          <a:ln w="19050">
            <a:solidFill>
              <a:srgbClr val="00CC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5963" name="Line 11">
            <a:extLst>
              <a:ext uri="{FF2B5EF4-FFF2-40B4-BE49-F238E27FC236}">
                <a16:creationId xmlns:a16="http://schemas.microsoft.com/office/drawing/2014/main" id="{2F151411-6DAA-DF46-A94A-FD19110E389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73926" y="2897189"/>
            <a:ext cx="2936875" cy="8985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triangle" w="med" len="med"/>
            <a:tailEnd type="non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7694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59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5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5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5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5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5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5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5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5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25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73" grpId="0" autoUpdateAnimBg="0"/>
      <p:bldP spid="125975" grpId="0" build="p" autoUpdateAnimBg="0"/>
      <p:bldP spid="12597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86" name="Line 186">
            <a:extLst>
              <a:ext uri="{FF2B5EF4-FFF2-40B4-BE49-F238E27FC236}">
                <a16:creationId xmlns:a16="http://schemas.microsoft.com/office/drawing/2014/main" id="{E8951EA0-04E9-0B46-95B4-265F877DD9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1" y="4201319"/>
            <a:ext cx="1001713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987" name="Line 187">
            <a:extLst>
              <a:ext uri="{FF2B5EF4-FFF2-40B4-BE49-F238E27FC236}">
                <a16:creationId xmlns:a16="http://schemas.microsoft.com/office/drawing/2014/main" id="{78ACED33-F0C4-CE45-A11E-3081F445A4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68913" y="3482181"/>
            <a:ext cx="438150" cy="71913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988" name="Line 188">
            <a:extLst>
              <a:ext uri="{FF2B5EF4-FFF2-40B4-BE49-F238E27FC236}">
                <a16:creationId xmlns:a16="http://schemas.microsoft.com/office/drawing/2014/main" id="{E02B65A2-A5EB-ED42-9683-FAFD01DDC1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7201" y="3482181"/>
            <a:ext cx="1439863" cy="719138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989" name="Text Box 189">
            <a:extLst>
              <a:ext uri="{FF2B5EF4-FFF2-40B4-BE49-F238E27FC236}">
                <a16:creationId xmlns:a16="http://schemas.microsoft.com/office/drawing/2014/main" id="{03558C92-1784-2549-856D-1480241F7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37680"/>
            <a:ext cx="2438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向量的加法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6990" name="Text Box 190">
            <a:extLst>
              <a:ext uri="{FF2B5EF4-FFF2-40B4-BE49-F238E27FC236}">
                <a16:creationId xmlns:a16="http://schemas.microsoft.com/office/drawing/2014/main" id="{882AB7A1-FC7A-CB47-A78B-C72582A19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191669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三角形法则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6991" name="Text Box 191">
            <a:extLst>
              <a:ext uri="{FF2B5EF4-FFF2-40B4-BE49-F238E27FC236}">
                <a16:creationId xmlns:a16="http://schemas.microsoft.com/office/drawing/2014/main" id="{F90434CE-4749-B94F-94C6-A03103F2E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1743869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平行四边形法则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6992" name="Line 192">
            <a:extLst>
              <a:ext uri="{FF2B5EF4-FFF2-40B4-BE49-F238E27FC236}">
                <a16:creationId xmlns:a16="http://schemas.microsoft.com/office/drawing/2014/main" id="{B3A4B6AB-21D8-6844-B5CA-E1898E714F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62488" y="2942431"/>
            <a:ext cx="103505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993" name="Line 193">
            <a:extLst>
              <a:ext uri="{FF2B5EF4-FFF2-40B4-BE49-F238E27FC236}">
                <a16:creationId xmlns:a16="http://schemas.microsoft.com/office/drawing/2014/main" id="{C29F4D69-971B-7E44-851B-1A5308E2A0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62489" y="2229645"/>
            <a:ext cx="452437" cy="719137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994" name="Line 194">
            <a:extLst>
              <a:ext uri="{FF2B5EF4-FFF2-40B4-BE49-F238E27FC236}">
                <a16:creationId xmlns:a16="http://schemas.microsoft.com/office/drawing/2014/main" id="{DBE198DC-C6C9-D448-863D-A80181F1EA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18176" y="2229645"/>
            <a:ext cx="454025" cy="719137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995" name="Line 195">
            <a:extLst>
              <a:ext uri="{FF2B5EF4-FFF2-40B4-BE49-F238E27FC236}">
                <a16:creationId xmlns:a16="http://schemas.microsoft.com/office/drawing/2014/main" id="{53E10331-7834-EB4A-BA5A-47E37EA4632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5564" y="2229644"/>
            <a:ext cx="1036637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996" name="Line 196">
            <a:extLst>
              <a:ext uri="{FF2B5EF4-FFF2-40B4-BE49-F238E27FC236}">
                <a16:creationId xmlns:a16="http://schemas.microsoft.com/office/drawing/2014/main" id="{2ECEFA7F-A6FC-6F4D-AE32-3309E1A095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83126" y="2229645"/>
            <a:ext cx="1489075" cy="719137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6997" name="Text Box 197">
            <a:extLst>
              <a:ext uri="{FF2B5EF4-FFF2-40B4-BE49-F238E27FC236}">
                <a16:creationId xmlns:a16="http://schemas.microsoft.com/office/drawing/2014/main" id="{8A56EA9A-255A-904F-8A9A-C0337A252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625182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运算规律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6998" name="Text Box 198">
            <a:extLst>
              <a:ext uri="{FF2B5EF4-FFF2-40B4-BE49-F238E27FC236}">
                <a16:creationId xmlns:a16="http://schemas.microsoft.com/office/drawing/2014/main" id="{EB4589F7-19CE-094E-8A8D-BA36C67DF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064" y="4625182"/>
            <a:ext cx="15319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交换律</a:t>
            </a:r>
          </a:p>
        </p:txBody>
      </p:sp>
      <p:sp>
        <p:nvSpPr>
          <p:cNvPr id="76999" name="Text Box 199">
            <a:extLst>
              <a:ext uri="{FF2B5EF4-FFF2-40B4-BE49-F238E27FC236}">
                <a16:creationId xmlns:a16="http://schemas.microsoft.com/office/drawing/2014/main" id="{D8F3C433-ED24-1848-9663-607452954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1113" y="5214144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结合律</a:t>
            </a:r>
          </a:p>
        </p:txBody>
      </p:sp>
      <p:grpSp>
        <p:nvGrpSpPr>
          <p:cNvPr id="77001" name="Group 201">
            <a:extLst>
              <a:ext uri="{FF2B5EF4-FFF2-40B4-BE49-F238E27FC236}">
                <a16:creationId xmlns:a16="http://schemas.microsoft.com/office/drawing/2014/main" id="{8149AEC3-13BD-E64A-A9FE-E1755C152A7B}"/>
              </a:ext>
            </a:extLst>
          </p:cNvPr>
          <p:cNvGrpSpPr>
            <a:grpSpLocks/>
          </p:cNvGrpSpPr>
          <p:nvPr/>
        </p:nvGrpSpPr>
        <p:grpSpPr bwMode="auto">
          <a:xfrm>
            <a:off x="4589463" y="2367757"/>
            <a:ext cx="252412" cy="377825"/>
            <a:chOff x="1931" y="1314"/>
            <a:chExt cx="159" cy="238"/>
          </a:xfrm>
        </p:grpSpPr>
        <p:graphicFrame>
          <p:nvGraphicFramePr>
            <p:cNvPr id="9315" name="Object 202">
              <a:extLst>
                <a:ext uri="{FF2B5EF4-FFF2-40B4-BE49-F238E27FC236}">
                  <a16:creationId xmlns:a16="http://schemas.microsoft.com/office/drawing/2014/main" id="{429FFEF9-30DE-4F4C-AA05-95E25F682F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42" y="1344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0" name="Equation" r:id="rId3" imgW="4978400" imgH="7607300" progId="Equation.3">
                    <p:embed/>
                  </p:oleObj>
                </mc:Choice>
                <mc:Fallback>
                  <p:oleObj name="Equation" r:id="rId3" imgW="4978400" imgH="7607300" progId="Equation.3">
                    <p:embed/>
                    <p:pic>
                      <p:nvPicPr>
                        <p:cNvPr id="9315" name="Object 202">
                          <a:extLst>
                            <a:ext uri="{FF2B5EF4-FFF2-40B4-BE49-F238E27FC236}">
                              <a16:creationId xmlns:a16="http://schemas.microsoft.com/office/drawing/2014/main" id="{429FFEF9-30DE-4F4C-AA05-95E25F682FE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2" y="1344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003" name="Line 203">
              <a:extLst>
                <a:ext uri="{FF2B5EF4-FFF2-40B4-BE49-F238E27FC236}">
                  <a16:creationId xmlns:a16="http://schemas.microsoft.com/office/drawing/2014/main" id="{8AD24479-7D9C-2F4B-BC4F-A478B28D95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1" y="1314"/>
              <a:ext cx="159" cy="0"/>
            </a:xfrm>
            <a:prstGeom prst="line">
              <a:avLst/>
            </a:prstGeom>
            <a:noFill/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7004" name="Group 204">
            <a:extLst>
              <a:ext uri="{FF2B5EF4-FFF2-40B4-BE49-F238E27FC236}">
                <a16:creationId xmlns:a16="http://schemas.microsoft.com/office/drawing/2014/main" id="{4DA31AB0-0412-2541-9A82-71FB892D90C5}"/>
              </a:ext>
            </a:extLst>
          </p:cNvPr>
          <p:cNvGrpSpPr>
            <a:grpSpLocks/>
          </p:cNvGrpSpPr>
          <p:nvPr/>
        </p:nvGrpSpPr>
        <p:grpSpPr bwMode="auto">
          <a:xfrm>
            <a:off x="5486401" y="3786982"/>
            <a:ext cx="252413" cy="377825"/>
            <a:chOff x="1931" y="1314"/>
            <a:chExt cx="159" cy="238"/>
          </a:xfrm>
        </p:grpSpPr>
        <p:graphicFrame>
          <p:nvGraphicFramePr>
            <p:cNvPr id="9313" name="Object 205">
              <a:extLst>
                <a:ext uri="{FF2B5EF4-FFF2-40B4-BE49-F238E27FC236}">
                  <a16:creationId xmlns:a16="http://schemas.microsoft.com/office/drawing/2014/main" id="{9042D25E-A210-6842-AC37-3A4D72CC3B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42" y="1344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1" name="Equation" r:id="rId5" imgW="4978400" imgH="7607300" progId="Equation.3">
                    <p:embed/>
                  </p:oleObj>
                </mc:Choice>
                <mc:Fallback>
                  <p:oleObj name="Equation" r:id="rId5" imgW="4978400" imgH="7607300" progId="Equation.3">
                    <p:embed/>
                    <p:pic>
                      <p:nvPicPr>
                        <p:cNvPr id="9313" name="Object 205">
                          <a:extLst>
                            <a:ext uri="{FF2B5EF4-FFF2-40B4-BE49-F238E27FC236}">
                              <a16:creationId xmlns:a16="http://schemas.microsoft.com/office/drawing/2014/main" id="{9042D25E-A210-6842-AC37-3A4D72CC3B2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2" y="1344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006" name="Line 206">
              <a:extLst>
                <a:ext uri="{FF2B5EF4-FFF2-40B4-BE49-F238E27FC236}">
                  <a16:creationId xmlns:a16="http://schemas.microsoft.com/office/drawing/2014/main" id="{AE1D9F54-E55B-BD47-B4AD-96977FAEE7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1" y="1314"/>
              <a:ext cx="159" cy="0"/>
            </a:xfrm>
            <a:prstGeom prst="line">
              <a:avLst/>
            </a:prstGeom>
            <a:noFill/>
            <a:ln w="9525">
              <a:solidFill>
                <a:schemeClr val="accent6">
                  <a:lumMod val="50000"/>
                </a:schemeClr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77007" name="Group 207">
            <a:extLst>
              <a:ext uri="{FF2B5EF4-FFF2-40B4-BE49-F238E27FC236}">
                <a16:creationId xmlns:a16="http://schemas.microsoft.com/office/drawing/2014/main" id="{AFD4E6C7-808B-C349-912C-B9F42A7ECBF5}"/>
              </a:ext>
            </a:extLst>
          </p:cNvPr>
          <p:cNvGrpSpPr>
            <a:grpSpLocks/>
          </p:cNvGrpSpPr>
          <p:nvPr/>
        </p:nvGrpSpPr>
        <p:grpSpPr bwMode="auto">
          <a:xfrm>
            <a:off x="5308601" y="4646885"/>
            <a:ext cx="1878013" cy="381000"/>
            <a:chOff x="2384" y="2784"/>
            <a:chExt cx="1183" cy="240"/>
          </a:xfrm>
        </p:grpSpPr>
        <p:graphicFrame>
          <p:nvGraphicFramePr>
            <p:cNvPr id="9308" name="Object 208">
              <a:extLst>
                <a:ext uri="{FF2B5EF4-FFF2-40B4-BE49-F238E27FC236}">
                  <a16:creationId xmlns:a16="http://schemas.microsoft.com/office/drawing/2014/main" id="{21ED0E7C-D4AE-EC4C-B1FD-8EEEBFCDA4C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84" y="2816"/>
            <a:ext cx="1152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2" name="Equation" r:id="rId7" imgW="42125900" imgH="7607300" progId="Equation.3">
                    <p:embed/>
                  </p:oleObj>
                </mc:Choice>
                <mc:Fallback>
                  <p:oleObj name="Equation" r:id="rId7" imgW="42125900" imgH="7607300" progId="Equation.3">
                    <p:embed/>
                    <p:pic>
                      <p:nvPicPr>
                        <p:cNvPr id="9308" name="Object 208">
                          <a:extLst>
                            <a:ext uri="{FF2B5EF4-FFF2-40B4-BE49-F238E27FC236}">
                              <a16:creationId xmlns:a16="http://schemas.microsoft.com/office/drawing/2014/main" id="{21ED0E7C-D4AE-EC4C-B1FD-8EEEBFCDA4C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4" y="2816"/>
                          <a:ext cx="1152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309" name="Line 209">
              <a:extLst>
                <a:ext uri="{FF2B5EF4-FFF2-40B4-BE49-F238E27FC236}">
                  <a16:creationId xmlns:a16="http://schemas.microsoft.com/office/drawing/2014/main" id="{6BB8093A-A047-7A4C-BF0D-36FCD2A6E5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28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310" name="Line 210">
              <a:extLst>
                <a:ext uri="{FF2B5EF4-FFF2-40B4-BE49-F238E27FC236}">
                  <a16:creationId xmlns:a16="http://schemas.microsoft.com/office/drawing/2014/main" id="{2BB8644F-41FE-2A4A-A8E9-EC25B22B92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1" y="278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311" name="Line 211">
              <a:extLst>
                <a:ext uri="{FF2B5EF4-FFF2-40B4-BE49-F238E27FC236}">
                  <a16:creationId xmlns:a16="http://schemas.microsoft.com/office/drawing/2014/main" id="{E2B2C2A5-0665-224B-9A86-CEA54BA0B7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78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312" name="Line 212">
              <a:extLst>
                <a:ext uri="{FF2B5EF4-FFF2-40B4-BE49-F238E27FC236}">
                  <a16:creationId xmlns:a16="http://schemas.microsoft.com/office/drawing/2014/main" id="{56186791-91D6-FA46-9643-63D90B391E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8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013" name="Group 213">
            <a:extLst>
              <a:ext uri="{FF2B5EF4-FFF2-40B4-BE49-F238E27FC236}">
                <a16:creationId xmlns:a16="http://schemas.microsoft.com/office/drawing/2014/main" id="{927CC335-8FF3-6446-8F4B-42A19A234640}"/>
              </a:ext>
            </a:extLst>
          </p:cNvPr>
          <p:cNvGrpSpPr>
            <a:grpSpLocks/>
          </p:cNvGrpSpPr>
          <p:nvPr/>
        </p:nvGrpSpPr>
        <p:grpSpPr bwMode="auto">
          <a:xfrm>
            <a:off x="5257801" y="5234781"/>
            <a:ext cx="1624013" cy="452438"/>
            <a:chOff x="2352" y="3120"/>
            <a:chExt cx="1023" cy="285"/>
          </a:xfrm>
        </p:grpSpPr>
        <p:graphicFrame>
          <p:nvGraphicFramePr>
            <p:cNvPr id="9304" name="Object 214">
              <a:extLst>
                <a:ext uri="{FF2B5EF4-FFF2-40B4-BE49-F238E27FC236}">
                  <a16:creationId xmlns:a16="http://schemas.microsoft.com/office/drawing/2014/main" id="{96EFD75B-D6A1-3740-9C24-7DBC4EAFDB2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52" y="3149"/>
            <a:ext cx="991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3" name="Equation" r:id="rId9" imgW="36283900" imgH="9359900" progId="Equation.3">
                    <p:embed/>
                  </p:oleObj>
                </mc:Choice>
                <mc:Fallback>
                  <p:oleObj name="Equation" r:id="rId9" imgW="36283900" imgH="9359900" progId="Equation.3">
                    <p:embed/>
                    <p:pic>
                      <p:nvPicPr>
                        <p:cNvPr id="9304" name="Object 214">
                          <a:extLst>
                            <a:ext uri="{FF2B5EF4-FFF2-40B4-BE49-F238E27FC236}">
                              <a16:creationId xmlns:a16="http://schemas.microsoft.com/office/drawing/2014/main" id="{96EFD75B-D6A1-3740-9C24-7DBC4EAFDB2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3149"/>
                          <a:ext cx="991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305" name="Line 215">
              <a:extLst>
                <a:ext uri="{FF2B5EF4-FFF2-40B4-BE49-F238E27FC236}">
                  <a16:creationId xmlns:a16="http://schemas.microsoft.com/office/drawing/2014/main" id="{06A384DB-E85E-974C-9BD6-B85335470B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316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306" name="Line 216">
              <a:extLst>
                <a:ext uri="{FF2B5EF4-FFF2-40B4-BE49-F238E27FC236}">
                  <a16:creationId xmlns:a16="http://schemas.microsoft.com/office/drawing/2014/main" id="{33F5EF96-6C9A-B149-9AAC-18E62693BF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312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307" name="Line 217">
              <a:extLst>
                <a:ext uri="{FF2B5EF4-FFF2-40B4-BE49-F238E27FC236}">
                  <a16:creationId xmlns:a16="http://schemas.microsoft.com/office/drawing/2014/main" id="{B1E45400-CCCB-8E48-9BD1-10ADBEDAEA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316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018" name="Group 218">
            <a:extLst>
              <a:ext uri="{FF2B5EF4-FFF2-40B4-BE49-F238E27FC236}">
                <a16:creationId xmlns:a16="http://schemas.microsoft.com/office/drawing/2014/main" id="{B689B24C-D7D8-7746-B463-C12F977C5DAB}"/>
              </a:ext>
            </a:extLst>
          </p:cNvPr>
          <p:cNvGrpSpPr>
            <a:grpSpLocks/>
          </p:cNvGrpSpPr>
          <p:nvPr/>
        </p:nvGrpSpPr>
        <p:grpSpPr bwMode="auto">
          <a:xfrm>
            <a:off x="6896100" y="5234781"/>
            <a:ext cx="1866900" cy="452438"/>
            <a:chOff x="3384" y="3120"/>
            <a:chExt cx="1176" cy="285"/>
          </a:xfrm>
        </p:grpSpPr>
        <p:graphicFrame>
          <p:nvGraphicFramePr>
            <p:cNvPr id="9300" name="Object 219">
              <a:extLst>
                <a:ext uri="{FF2B5EF4-FFF2-40B4-BE49-F238E27FC236}">
                  <a16:creationId xmlns:a16="http://schemas.microsoft.com/office/drawing/2014/main" id="{21648575-4F1C-374D-B8CB-9BC3A44C0EA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84" y="3149"/>
            <a:ext cx="117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4" name="Equation" r:id="rId11" imgW="43002200" imgH="9359900" progId="Equation.3">
                    <p:embed/>
                  </p:oleObj>
                </mc:Choice>
                <mc:Fallback>
                  <p:oleObj name="Equation" r:id="rId11" imgW="43002200" imgH="9359900" progId="Equation.3">
                    <p:embed/>
                    <p:pic>
                      <p:nvPicPr>
                        <p:cNvPr id="9300" name="Object 219">
                          <a:extLst>
                            <a:ext uri="{FF2B5EF4-FFF2-40B4-BE49-F238E27FC236}">
                              <a16:creationId xmlns:a16="http://schemas.microsoft.com/office/drawing/2014/main" id="{21648575-4F1C-374D-B8CB-9BC3A44C0EA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4" y="3149"/>
                          <a:ext cx="117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301" name="Line 220">
              <a:extLst>
                <a:ext uri="{FF2B5EF4-FFF2-40B4-BE49-F238E27FC236}">
                  <a16:creationId xmlns:a16="http://schemas.microsoft.com/office/drawing/2014/main" id="{3DEF3A05-13F9-0F4B-B847-258D1F1CB2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316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302" name="Line 221">
              <a:extLst>
                <a:ext uri="{FF2B5EF4-FFF2-40B4-BE49-F238E27FC236}">
                  <a16:creationId xmlns:a16="http://schemas.microsoft.com/office/drawing/2014/main" id="{3256B794-09F7-294B-B899-1C76F32CEE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84" y="312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303" name="Line 222">
              <a:extLst>
                <a:ext uri="{FF2B5EF4-FFF2-40B4-BE49-F238E27FC236}">
                  <a16:creationId xmlns:a16="http://schemas.microsoft.com/office/drawing/2014/main" id="{75568F14-25A2-4A4D-8865-E8E9928C3B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316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023" name="Group 223">
            <a:extLst>
              <a:ext uri="{FF2B5EF4-FFF2-40B4-BE49-F238E27FC236}">
                <a16:creationId xmlns:a16="http://schemas.microsoft.com/office/drawing/2014/main" id="{BDA83ECC-B106-B743-AFDB-3C76995D5061}"/>
              </a:ext>
            </a:extLst>
          </p:cNvPr>
          <p:cNvGrpSpPr>
            <a:grpSpLocks/>
          </p:cNvGrpSpPr>
          <p:nvPr/>
        </p:nvGrpSpPr>
        <p:grpSpPr bwMode="auto">
          <a:xfrm>
            <a:off x="8815388" y="5234781"/>
            <a:ext cx="1547812" cy="381000"/>
            <a:chOff x="4512" y="3120"/>
            <a:chExt cx="975" cy="240"/>
          </a:xfrm>
        </p:grpSpPr>
        <p:graphicFrame>
          <p:nvGraphicFramePr>
            <p:cNvPr id="9296" name="Object 224">
              <a:extLst>
                <a:ext uri="{FF2B5EF4-FFF2-40B4-BE49-F238E27FC236}">
                  <a16:creationId xmlns:a16="http://schemas.microsoft.com/office/drawing/2014/main" id="{FCFF56B6-1376-8F48-882C-45967E553CD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2" y="3152"/>
            <a:ext cx="968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5" name="Equation" r:id="rId13" imgW="35394900" imgH="7607300" progId="Equation.3">
                    <p:embed/>
                  </p:oleObj>
                </mc:Choice>
                <mc:Fallback>
                  <p:oleObj name="Equation" r:id="rId13" imgW="35394900" imgH="7607300" progId="Equation.3">
                    <p:embed/>
                    <p:pic>
                      <p:nvPicPr>
                        <p:cNvPr id="9296" name="Object 224">
                          <a:extLst>
                            <a:ext uri="{FF2B5EF4-FFF2-40B4-BE49-F238E27FC236}">
                              <a16:creationId xmlns:a16="http://schemas.microsoft.com/office/drawing/2014/main" id="{FCFF56B6-1376-8F48-882C-45967E553CD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3152"/>
                          <a:ext cx="968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97" name="Line 225">
              <a:extLst>
                <a:ext uri="{FF2B5EF4-FFF2-40B4-BE49-F238E27FC236}">
                  <a16:creationId xmlns:a16="http://schemas.microsoft.com/office/drawing/2014/main" id="{893CA25C-593B-9942-A617-6E3D71891E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316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98" name="Line 226">
              <a:extLst>
                <a:ext uri="{FF2B5EF4-FFF2-40B4-BE49-F238E27FC236}">
                  <a16:creationId xmlns:a16="http://schemas.microsoft.com/office/drawing/2014/main" id="{AD4C5022-F1DD-C84A-AC57-ACF326461F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5" y="312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99" name="Line 227">
              <a:extLst>
                <a:ext uri="{FF2B5EF4-FFF2-40B4-BE49-F238E27FC236}">
                  <a16:creationId xmlns:a16="http://schemas.microsoft.com/office/drawing/2014/main" id="{45A137BC-8F07-B849-80B9-A27A8286B1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8" y="316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055" name="Group 255">
            <a:extLst>
              <a:ext uri="{FF2B5EF4-FFF2-40B4-BE49-F238E27FC236}">
                <a16:creationId xmlns:a16="http://schemas.microsoft.com/office/drawing/2014/main" id="{9DA15F66-1A3F-B848-AB38-E37D3489A1EA}"/>
              </a:ext>
            </a:extLst>
          </p:cNvPr>
          <p:cNvGrpSpPr>
            <a:grpSpLocks/>
          </p:cNvGrpSpPr>
          <p:nvPr/>
        </p:nvGrpSpPr>
        <p:grpSpPr bwMode="auto">
          <a:xfrm>
            <a:off x="5105401" y="3021807"/>
            <a:ext cx="250825" cy="307975"/>
            <a:chOff x="4368" y="2208"/>
            <a:chExt cx="158" cy="194"/>
          </a:xfrm>
        </p:grpSpPr>
        <p:graphicFrame>
          <p:nvGraphicFramePr>
            <p:cNvPr id="9274" name="Object 256">
              <a:extLst>
                <a:ext uri="{FF2B5EF4-FFF2-40B4-BE49-F238E27FC236}">
                  <a16:creationId xmlns:a16="http://schemas.microsoft.com/office/drawing/2014/main" id="{ADFDD901-2EB1-AB4B-96F9-512C4223508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8" y="225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6" name="Equation" r:id="rId15" imgW="5270500" imgH="5562600" progId="Equation.3">
                    <p:embed/>
                  </p:oleObj>
                </mc:Choice>
                <mc:Fallback>
                  <p:oleObj name="Equation" r:id="rId15" imgW="5270500" imgH="5562600" progId="Equation.3">
                    <p:embed/>
                    <p:pic>
                      <p:nvPicPr>
                        <p:cNvPr id="9274" name="Object 256">
                          <a:extLst>
                            <a:ext uri="{FF2B5EF4-FFF2-40B4-BE49-F238E27FC236}">
                              <a16:creationId xmlns:a16="http://schemas.microsoft.com/office/drawing/2014/main" id="{ADFDD901-2EB1-AB4B-96F9-512C4223508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25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75" name="Line 257">
              <a:extLst>
                <a:ext uri="{FF2B5EF4-FFF2-40B4-BE49-F238E27FC236}">
                  <a16:creationId xmlns:a16="http://schemas.microsoft.com/office/drawing/2014/main" id="{9C293B80-BF43-2344-BBB6-FD02D300D9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2" y="2208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058" name="Group 258">
            <a:extLst>
              <a:ext uri="{FF2B5EF4-FFF2-40B4-BE49-F238E27FC236}">
                <a16:creationId xmlns:a16="http://schemas.microsoft.com/office/drawing/2014/main" id="{0F2D0EBC-D78E-194D-A03D-746593F49DFF}"/>
              </a:ext>
            </a:extLst>
          </p:cNvPr>
          <p:cNvGrpSpPr>
            <a:grpSpLocks/>
          </p:cNvGrpSpPr>
          <p:nvPr/>
        </p:nvGrpSpPr>
        <p:grpSpPr bwMode="auto">
          <a:xfrm>
            <a:off x="4648201" y="4317207"/>
            <a:ext cx="250825" cy="307975"/>
            <a:chOff x="4368" y="2208"/>
            <a:chExt cx="158" cy="194"/>
          </a:xfrm>
        </p:grpSpPr>
        <p:graphicFrame>
          <p:nvGraphicFramePr>
            <p:cNvPr id="9272" name="Object 259">
              <a:extLst>
                <a:ext uri="{FF2B5EF4-FFF2-40B4-BE49-F238E27FC236}">
                  <a16:creationId xmlns:a16="http://schemas.microsoft.com/office/drawing/2014/main" id="{6DB1567F-0D4F-794B-8BA1-99E854D36BE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68" y="225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7" name="Equation" r:id="rId17" imgW="5270500" imgH="5562600" progId="Equation.3">
                    <p:embed/>
                  </p:oleObj>
                </mc:Choice>
                <mc:Fallback>
                  <p:oleObj name="Equation" r:id="rId17" imgW="5270500" imgH="5562600" progId="Equation.3">
                    <p:embed/>
                    <p:pic>
                      <p:nvPicPr>
                        <p:cNvPr id="9272" name="Object 259">
                          <a:extLst>
                            <a:ext uri="{FF2B5EF4-FFF2-40B4-BE49-F238E27FC236}">
                              <a16:creationId xmlns:a16="http://schemas.microsoft.com/office/drawing/2014/main" id="{6DB1567F-0D4F-794B-8BA1-99E854D36BE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25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73" name="Line 260">
              <a:extLst>
                <a:ext uri="{FF2B5EF4-FFF2-40B4-BE49-F238E27FC236}">
                  <a16:creationId xmlns:a16="http://schemas.microsoft.com/office/drawing/2014/main" id="{EB836F06-5D61-3943-A09D-7BB8C496C6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2" y="2208"/>
              <a:ext cx="14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061" name="Group 261">
            <a:extLst>
              <a:ext uri="{FF2B5EF4-FFF2-40B4-BE49-F238E27FC236}">
                <a16:creationId xmlns:a16="http://schemas.microsoft.com/office/drawing/2014/main" id="{D6A95A51-A524-A64B-AA99-595172A789EF}"/>
              </a:ext>
            </a:extLst>
          </p:cNvPr>
          <p:cNvGrpSpPr>
            <a:grpSpLocks/>
          </p:cNvGrpSpPr>
          <p:nvPr/>
        </p:nvGrpSpPr>
        <p:grpSpPr bwMode="auto">
          <a:xfrm>
            <a:off x="5029201" y="2367757"/>
            <a:ext cx="785813" cy="352425"/>
            <a:chOff x="2208" y="1314"/>
            <a:chExt cx="495" cy="222"/>
          </a:xfrm>
        </p:grpSpPr>
        <p:graphicFrame>
          <p:nvGraphicFramePr>
            <p:cNvPr id="9269" name="Object 262">
              <a:extLst>
                <a:ext uri="{FF2B5EF4-FFF2-40B4-BE49-F238E27FC236}">
                  <a16:creationId xmlns:a16="http://schemas.microsoft.com/office/drawing/2014/main" id="{EB6C7E69-F7EA-7542-9CC9-2DA1AB8853C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08" y="1328"/>
            <a:ext cx="472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8" name="Equation" r:id="rId18" imgW="17259300" imgH="7607300" progId="Equation.3">
                    <p:embed/>
                  </p:oleObj>
                </mc:Choice>
                <mc:Fallback>
                  <p:oleObj name="Equation" r:id="rId18" imgW="17259300" imgH="7607300" progId="Equation.3">
                    <p:embed/>
                    <p:pic>
                      <p:nvPicPr>
                        <p:cNvPr id="9269" name="Object 262">
                          <a:extLst>
                            <a:ext uri="{FF2B5EF4-FFF2-40B4-BE49-F238E27FC236}">
                              <a16:creationId xmlns:a16="http://schemas.microsoft.com/office/drawing/2014/main" id="{EB6C7E69-F7EA-7542-9CC9-2DA1AB8853C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1328"/>
                          <a:ext cx="472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70" name="Line 263">
              <a:extLst>
                <a:ext uri="{FF2B5EF4-FFF2-40B4-BE49-F238E27FC236}">
                  <a16:creationId xmlns:a16="http://schemas.microsoft.com/office/drawing/2014/main" id="{8E6F7EFE-7570-4148-B9EF-E3FD2F5880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31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71" name="Line 264">
              <a:extLst>
                <a:ext uri="{FF2B5EF4-FFF2-40B4-BE49-F238E27FC236}">
                  <a16:creationId xmlns:a16="http://schemas.microsoft.com/office/drawing/2014/main" id="{E2B8F9EC-E8AF-B642-B5A2-186A758B56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34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065" name="Group 265">
            <a:extLst>
              <a:ext uri="{FF2B5EF4-FFF2-40B4-BE49-F238E27FC236}">
                <a16:creationId xmlns:a16="http://schemas.microsoft.com/office/drawing/2014/main" id="{7EF915EB-398C-1C45-89FD-1BBA84A39134}"/>
              </a:ext>
            </a:extLst>
          </p:cNvPr>
          <p:cNvGrpSpPr>
            <a:grpSpLocks/>
          </p:cNvGrpSpPr>
          <p:nvPr/>
        </p:nvGrpSpPr>
        <p:grpSpPr bwMode="auto">
          <a:xfrm>
            <a:off x="4343401" y="3510757"/>
            <a:ext cx="785813" cy="352425"/>
            <a:chOff x="2208" y="1314"/>
            <a:chExt cx="495" cy="222"/>
          </a:xfrm>
        </p:grpSpPr>
        <p:graphicFrame>
          <p:nvGraphicFramePr>
            <p:cNvPr id="9266" name="Object 266">
              <a:extLst>
                <a:ext uri="{FF2B5EF4-FFF2-40B4-BE49-F238E27FC236}">
                  <a16:creationId xmlns:a16="http://schemas.microsoft.com/office/drawing/2014/main" id="{C6C6840C-BA57-5D44-9B22-7E8C6E59CF3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08" y="1328"/>
            <a:ext cx="472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209" name="Equation" r:id="rId20" imgW="17259300" imgH="7607300" progId="Equation.3">
                    <p:embed/>
                  </p:oleObj>
                </mc:Choice>
                <mc:Fallback>
                  <p:oleObj name="Equation" r:id="rId20" imgW="17259300" imgH="7607300" progId="Equation.3">
                    <p:embed/>
                    <p:pic>
                      <p:nvPicPr>
                        <p:cNvPr id="9266" name="Object 266">
                          <a:extLst>
                            <a:ext uri="{FF2B5EF4-FFF2-40B4-BE49-F238E27FC236}">
                              <a16:creationId xmlns:a16="http://schemas.microsoft.com/office/drawing/2014/main" id="{C6C6840C-BA57-5D44-9B22-7E8C6E59CF3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1328"/>
                          <a:ext cx="472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67" name="Line 267">
              <a:extLst>
                <a:ext uri="{FF2B5EF4-FFF2-40B4-BE49-F238E27FC236}">
                  <a16:creationId xmlns:a16="http://schemas.microsoft.com/office/drawing/2014/main" id="{01334F03-1A59-E947-9B25-DB81B53947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131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9268" name="Line 268">
              <a:extLst>
                <a:ext uri="{FF2B5EF4-FFF2-40B4-BE49-F238E27FC236}">
                  <a16:creationId xmlns:a16="http://schemas.microsoft.com/office/drawing/2014/main" id="{A296F8D2-D29E-F14F-B1F3-48660EA0E6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34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7.1.2  </a:t>
            </a:r>
            <a:r>
              <a:rPr lang="zh-CN" altLang="en-US" dirty="0" smtClean="0">
                <a:solidFill>
                  <a:srgbClr val="C00000"/>
                </a:solidFill>
              </a:rPr>
              <a:t>向量的线性运算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4024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6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6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7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6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7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6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6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6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7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6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6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7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6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7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6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7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6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6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7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6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7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7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7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89" grpId="0" autoUpdateAnimBg="0"/>
      <p:bldP spid="76990" grpId="0" autoUpdateAnimBg="0"/>
      <p:bldP spid="76991" grpId="0" autoUpdateAnimBg="0"/>
      <p:bldP spid="76997" grpId="0" autoUpdateAnimBg="0"/>
      <p:bldP spid="76998" grpId="0" autoUpdateAnimBg="0"/>
      <p:bldP spid="7699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24" name="Line 132">
            <a:extLst>
              <a:ext uri="{FF2B5EF4-FFF2-40B4-BE49-F238E27FC236}">
                <a16:creationId xmlns:a16="http://schemas.microsoft.com/office/drawing/2014/main" id="{A8C8DA9B-B2BB-8146-8D29-2D83AD7AFA6F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1" y="5487888"/>
            <a:ext cx="2174875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6325" name="Line 133">
            <a:extLst>
              <a:ext uri="{FF2B5EF4-FFF2-40B4-BE49-F238E27FC236}">
                <a16:creationId xmlns:a16="http://schemas.microsoft.com/office/drawing/2014/main" id="{89E34546-077F-8C43-A8CE-7F5E32AFF0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56276" y="4294088"/>
            <a:ext cx="2320925" cy="1193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6326" name="Line 134">
            <a:extLst>
              <a:ext uri="{FF2B5EF4-FFF2-40B4-BE49-F238E27FC236}">
                <a16:creationId xmlns:a16="http://schemas.microsoft.com/office/drawing/2014/main" id="{8C5D896F-29F6-454B-B98F-956E6126DC0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60838" y="3317776"/>
            <a:ext cx="3916362" cy="976312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6327" name="Line 135">
            <a:extLst>
              <a:ext uri="{FF2B5EF4-FFF2-40B4-BE49-F238E27FC236}">
                <a16:creationId xmlns:a16="http://schemas.microsoft.com/office/drawing/2014/main" id="{135362B5-BC64-8445-91F5-BEE540FD9D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60838" y="1906488"/>
            <a:ext cx="2755900" cy="14112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6328" name="Line 136">
            <a:extLst>
              <a:ext uri="{FF2B5EF4-FFF2-40B4-BE49-F238E27FC236}">
                <a16:creationId xmlns:a16="http://schemas.microsoft.com/office/drawing/2014/main" id="{B8411D58-05FD-6740-B4B5-F426B9F36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6910388" y="1933476"/>
            <a:ext cx="1014412" cy="108585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6329" name="Line 137">
            <a:extLst>
              <a:ext uri="{FF2B5EF4-FFF2-40B4-BE49-F238E27FC236}">
                <a16:creationId xmlns:a16="http://schemas.microsoft.com/office/drawing/2014/main" id="{7A84EB52-0F54-7D42-B32F-3F18B921F5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2992338"/>
            <a:ext cx="4351338" cy="24955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36330" name="Group 138">
            <a:extLst>
              <a:ext uri="{FF2B5EF4-FFF2-40B4-BE49-F238E27FC236}">
                <a16:creationId xmlns:a16="http://schemas.microsoft.com/office/drawing/2014/main" id="{B7A87DA0-126B-7E49-AB62-608BFFD58CF5}"/>
              </a:ext>
            </a:extLst>
          </p:cNvPr>
          <p:cNvGrpSpPr>
            <a:grpSpLocks/>
          </p:cNvGrpSpPr>
          <p:nvPr/>
        </p:nvGrpSpPr>
        <p:grpSpPr bwMode="auto">
          <a:xfrm>
            <a:off x="5538788" y="3963888"/>
            <a:ext cx="252412" cy="304800"/>
            <a:chOff x="2016" y="1872"/>
            <a:chExt cx="159" cy="192"/>
          </a:xfrm>
        </p:grpSpPr>
        <p:graphicFrame>
          <p:nvGraphicFramePr>
            <p:cNvPr id="10272" name="Object 139">
              <a:extLst>
                <a:ext uri="{FF2B5EF4-FFF2-40B4-BE49-F238E27FC236}">
                  <a16:creationId xmlns:a16="http://schemas.microsoft.com/office/drawing/2014/main" id="{49408714-245E-2940-A2F8-7C0E4669762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16" y="1912"/>
            <a:ext cx="1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179" name="Equation" r:id="rId3" imgW="4394200" imgH="5562600" progId="Equation.3">
                    <p:embed/>
                  </p:oleObj>
                </mc:Choice>
                <mc:Fallback>
                  <p:oleObj name="Equation" r:id="rId3" imgW="4394200" imgH="5562600" progId="Equation.3">
                    <p:embed/>
                    <p:pic>
                      <p:nvPicPr>
                        <p:cNvPr id="10272" name="Object 139">
                          <a:extLst>
                            <a:ext uri="{FF2B5EF4-FFF2-40B4-BE49-F238E27FC236}">
                              <a16:creationId xmlns:a16="http://schemas.microsoft.com/office/drawing/2014/main" id="{49408714-245E-2940-A2F8-7C0E4669762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1912"/>
                          <a:ext cx="1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73" name="Line 140">
              <a:extLst>
                <a:ext uri="{FF2B5EF4-FFF2-40B4-BE49-F238E27FC236}">
                  <a16:creationId xmlns:a16="http://schemas.microsoft.com/office/drawing/2014/main" id="{70604D10-95D9-4842-8491-335373CCAF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187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36333" name="Group 141">
            <a:extLst>
              <a:ext uri="{FF2B5EF4-FFF2-40B4-BE49-F238E27FC236}">
                <a16:creationId xmlns:a16="http://schemas.microsoft.com/office/drawing/2014/main" id="{068ED61E-5217-5643-AF0A-BAFBE3E8E22D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3354288"/>
            <a:ext cx="342900" cy="444500"/>
            <a:chOff x="2328" y="1418"/>
            <a:chExt cx="216" cy="280"/>
          </a:xfrm>
        </p:grpSpPr>
        <p:graphicFrame>
          <p:nvGraphicFramePr>
            <p:cNvPr id="10270" name="Object 142">
              <a:extLst>
                <a:ext uri="{FF2B5EF4-FFF2-40B4-BE49-F238E27FC236}">
                  <a16:creationId xmlns:a16="http://schemas.microsoft.com/office/drawing/2014/main" id="{9F6D47E7-8E25-444B-B3E9-1279AC2B8E9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28" y="1418"/>
            <a:ext cx="21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180" name="Equation" r:id="rId5" imgW="7899400" imgH="10236200" progId="Equation.3">
                    <p:embed/>
                  </p:oleObj>
                </mc:Choice>
                <mc:Fallback>
                  <p:oleObj name="Equation" r:id="rId5" imgW="7899400" imgH="10236200" progId="Equation.3">
                    <p:embed/>
                    <p:pic>
                      <p:nvPicPr>
                        <p:cNvPr id="10270" name="Object 142">
                          <a:extLst>
                            <a:ext uri="{FF2B5EF4-FFF2-40B4-BE49-F238E27FC236}">
                              <a16:creationId xmlns:a16="http://schemas.microsoft.com/office/drawing/2014/main" id="{9F6D47E7-8E25-444B-B3E9-1279AC2B8E9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8" y="1418"/>
                          <a:ext cx="21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71" name="Line 143">
              <a:extLst>
                <a:ext uri="{FF2B5EF4-FFF2-40B4-BE49-F238E27FC236}">
                  <a16:creationId xmlns:a16="http://schemas.microsoft.com/office/drawing/2014/main" id="{992B7BF8-2A71-CC4E-BAD7-3C047DE5D3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7" y="146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36336" name="Group 144">
            <a:extLst>
              <a:ext uri="{FF2B5EF4-FFF2-40B4-BE49-F238E27FC236}">
                <a16:creationId xmlns:a16="http://schemas.microsoft.com/office/drawing/2014/main" id="{F2EF3873-6B14-2148-BEDF-0BD78A96A36E}"/>
              </a:ext>
            </a:extLst>
          </p:cNvPr>
          <p:cNvGrpSpPr>
            <a:grpSpLocks/>
          </p:cNvGrpSpPr>
          <p:nvPr/>
        </p:nvGrpSpPr>
        <p:grpSpPr bwMode="auto">
          <a:xfrm>
            <a:off x="5118100" y="2239863"/>
            <a:ext cx="368300" cy="444500"/>
            <a:chOff x="2075" y="930"/>
            <a:chExt cx="232" cy="280"/>
          </a:xfrm>
        </p:grpSpPr>
        <p:graphicFrame>
          <p:nvGraphicFramePr>
            <p:cNvPr id="10268" name="Object 145">
              <a:extLst>
                <a:ext uri="{FF2B5EF4-FFF2-40B4-BE49-F238E27FC236}">
                  <a16:creationId xmlns:a16="http://schemas.microsoft.com/office/drawing/2014/main" id="{C3B397D2-6EC6-0440-84E4-19C51363F81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75" y="930"/>
            <a:ext cx="23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181" name="Equation" r:id="rId7" imgW="8483600" imgH="10236200" progId="Equation.3">
                    <p:embed/>
                  </p:oleObj>
                </mc:Choice>
                <mc:Fallback>
                  <p:oleObj name="Equation" r:id="rId7" imgW="8483600" imgH="10236200" progId="Equation.3">
                    <p:embed/>
                    <p:pic>
                      <p:nvPicPr>
                        <p:cNvPr id="10268" name="Object 145">
                          <a:extLst>
                            <a:ext uri="{FF2B5EF4-FFF2-40B4-BE49-F238E27FC236}">
                              <a16:creationId xmlns:a16="http://schemas.microsoft.com/office/drawing/2014/main" id="{C3B397D2-6EC6-0440-84E4-19C51363F81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5" y="930"/>
                          <a:ext cx="23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69" name="Line 146">
              <a:extLst>
                <a:ext uri="{FF2B5EF4-FFF2-40B4-BE49-F238E27FC236}">
                  <a16:creationId xmlns:a16="http://schemas.microsoft.com/office/drawing/2014/main" id="{C923E33D-D6F1-0D4E-9052-DB9200E132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7" y="96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36339" name="Group 147">
            <a:extLst>
              <a:ext uri="{FF2B5EF4-FFF2-40B4-BE49-F238E27FC236}">
                <a16:creationId xmlns:a16="http://schemas.microsoft.com/office/drawing/2014/main" id="{0D5F0F40-B941-5D48-B0B8-BE0DB31CBE70}"/>
              </a:ext>
            </a:extLst>
          </p:cNvPr>
          <p:cNvGrpSpPr>
            <a:grpSpLocks/>
          </p:cNvGrpSpPr>
          <p:nvPr/>
        </p:nvGrpSpPr>
        <p:grpSpPr bwMode="auto">
          <a:xfrm>
            <a:off x="6807200" y="2300188"/>
            <a:ext cx="355600" cy="444500"/>
            <a:chOff x="2954" y="894"/>
            <a:chExt cx="224" cy="280"/>
          </a:xfrm>
        </p:grpSpPr>
        <p:graphicFrame>
          <p:nvGraphicFramePr>
            <p:cNvPr id="10266" name="Object 148">
              <a:extLst>
                <a:ext uri="{FF2B5EF4-FFF2-40B4-BE49-F238E27FC236}">
                  <a16:creationId xmlns:a16="http://schemas.microsoft.com/office/drawing/2014/main" id="{AF2BB447-0192-DC46-9525-B818EA56EFC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54" y="894"/>
            <a:ext cx="22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182" name="Equation" r:id="rId9" imgW="8191500" imgH="10236200" progId="Equation.3">
                    <p:embed/>
                  </p:oleObj>
                </mc:Choice>
                <mc:Fallback>
                  <p:oleObj name="Equation" r:id="rId9" imgW="8191500" imgH="10236200" progId="Equation.3">
                    <p:embed/>
                    <p:pic>
                      <p:nvPicPr>
                        <p:cNvPr id="10266" name="Object 148">
                          <a:extLst>
                            <a:ext uri="{FF2B5EF4-FFF2-40B4-BE49-F238E27FC236}">
                              <a16:creationId xmlns:a16="http://schemas.microsoft.com/office/drawing/2014/main" id="{AF2BB447-0192-DC46-9525-B818EA56EFC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4" y="894"/>
                          <a:ext cx="22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67" name="Line 149">
              <a:extLst>
                <a:ext uri="{FF2B5EF4-FFF2-40B4-BE49-F238E27FC236}">
                  <a16:creationId xmlns:a16="http://schemas.microsoft.com/office/drawing/2014/main" id="{64332468-8BBE-AA4A-879C-86B9B58739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9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36342" name="Group 150">
            <a:extLst>
              <a:ext uri="{FF2B5EF4-FFF2-40B4-BE49-F238E27FC236}">
                <a16:creationId xmlns:a16="http://schemas.microsoft.com/office/drawing/2014/main" id="{7E653906-7552-3F4A-A20B-6D0AB163990B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4954488"/>
            <a:ext cx="368300" cy="444500"/>
            <a:chOff x="2689" y="2230"/>
            <a:chExt cx="232" cy="280"/>
          </a:xfrm>
        </p:grpSpPr>
        <p:graphicFrame>
          <p:nvGraphicFramePr>
            <p:cNvPr id="10264" name="Object 151">
              <a:extLst>
                <a:ext uri="{FF2B5EF4-FFF2-40B4-BE49-F238E27FC236}">
                  <a16:creationId xmlns:a16="http://schemas.microsoft.com/office/drawing/2014/main" id="{0887E04B-CAC0-A542-8768-ED9DF8D7324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689" y="2230"/>
            <a:ext cx="23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183" name="Equation" r:id="rId11" imgW="8483600" imgH="10236200" progId="Equation.3">
                    <p:embed/>
                  </p:oleObj>
                </mc:Choice>
                <mc:Fallback>
                  <p:oleObj name="Equation" r:id="rId11" imgW="8483600" imgH="10236200" progId="Equation.3">
                    <p:embed/>
                    <p:pic>
                      <p:nvPicPr>
                        <p:cNvPr id="10264" name="Object 151">
                          <a:extLst>
                            <a:ext uri="{FF2B5EF4-FFF2-40B4-BE49-F238E27FC236}">
                              <a16:creationId xmlns:a16="http://schemas.microsoft.com/office/drawing/2014/main" id="{0887E04B-CAC0-A542-8768-ED9DF8D7324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9" y="2230"/>
                          <a:ext cx="23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65" name="Line 152">
              <a:extLst>
                <a:ext uri="{FF2B5EF4-FFF2-40B4-BE49-F238E27FC236}">
                  <a16:creationId xmlns:a16="http://schemas.microsoft.com/office/drawing/2014/main" id="{D556E752-D97E-9946-9DF7-B4F80DB31C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13" y="225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36345" name="Group 153">
            <a:extLst>
              <a:ext uri="{FF2B5EF4-FFF2-40B4-BE49-F238E27FC236}">
                <a16:creationId xmlns:a16="http://schemas.microsoft.com/office/drawing/2014/main" id="{6DF0407D-D586-854E-8DC3-B7E3495AB91B}"/>
              </a:ext>
            </a:extLst>
          </p:cNvPr>
          <p:cNvGrpSpPr>
            <a:grpSpLocks/>
          </p:cNvGrpSpPr>
          <p:nvPr/>
        </p:nvGrpSpPr>
        <p:grpSpPr bwMode="auto">
          <a:xfrm>
            <a:off x="4535488" y="5576788"/>
            <a:ext cx="317500" cy="444500"/>
            <a:chOff x="1945" y="2466"/>
            <a:chExt cx="200" cy="280"/>
          </a:xfrm>
        </p:grpSpPr>
        <p:graphicFrame>
          <p:nvGraphicFramePr>
            <p:cNvPr id="10262" name="Object 154">
              <a:extLst>
                <a:ext uri="{FF2B5EF4-FFF2-40B4-BE49-F238E27FC236}">
                  <a16:creationId xmlns:a16="http://schemas.microsoft.com/office/drawing/2014/main" id="{52CC949A-F4E8-094C-B65F-3FB7BF32CC4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45" y="2466"/>
            <a:ext cx="20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184" name="Equation" r:id="rId13" imgW="7315200" imgH="10236200" progId="Equation.3">
                    <p:embed/>
                  </p:oleObj>
                </mc:Choice>
                <mc:Fallback>
                  <p:oleObj name="Equation" r:id="rId13" imgW="7315200" imgH="10236200" progId="Equation.3">
                    <p:embed/>
                    <p:pic>
                      <p:nvPicPr>
                        <p:cNvPr id="10262" name="Object 154">
                          <a:extLst>
                            <a:ext uri="{FF2B5EF4-FFF2-40B4-BE49-F238E27FC236}">
                              <a16:creationId xmlns:a16="http://schemas.microsoft.com/office/drawing/2014/main" id="{52CC949A-F4E8-094C-B65F-3FB7BF32CC4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5" y="2466"/>
                          <a:ext cx="20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63" name="Line 155">
              <a:extLst>
                <a:ext uri="{FF2B5EF4-FFF2-40B4-BE49-F238E27FC236}">
                  <a16:creationId xmlns:a16="http://schemas.microsoft.com/office/drawing/2014/main" id="{8D34138E-D492-8F47-8CE9-FF27CCA95C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49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254" name="Group 156">
            <a:extLst>
              <a:ext uri="{FF2B5EF4-FFF2-40B4-BE49-F238E27FC236}">
                <a16:creationId xmlns:a16="http://schemas.microsoft.com/office/drawing/2014/main" id="{7D40670C-9219-DC41-B478-6E36AD5E888D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1296888"/>
            <a:ext cx="3657600" cy="444500"/>
            <a:chOff x="1536" y="3287"/>
            <a:chExt cx="2304" cy="280"/>
          </a:xfrm>
        </p:grpSpPr>
        <p:graphicFrame>
          <p:nvGraphicFramePr>
            <p:cNvPr id="10255" name="Object 157">
              <a:extLst>
                <a:ext uri="{FF2B5EF4-FFF2-40B4-BE49-F238E27FC236}">
                  <a16:creationId xmlns:a16="http://schemas.microsoft.com/office/drawing/2014/main" id="{7AC3E45E-DD59-1D4F-97A3-BA6BD64091C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44" y="3287"/>
            <a:ext cx="229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1185" name="Equation" r:id="rId15" imgW="83972400" imgH="10236200" progId="Equation.3">
                    <p:embed/>
                  </p:oleObj>
                </mc:Choice>
                <mc:Fallback>
                  <p:oleObj name="Equation" r:id="rId15" imgW="83972400" imgH="10236200" progId="Equation.3">
                    <p:embed/>
                    <p:pic>
                      <p:nvPicPr>
                        <p:cNvPr id="10255" name="Object 157">
                          <a:extLst>
                            <a:ext uri="{FF2B5EF4-FFF2-40B4-BE49-F238E27FC236}">
                              <a16:creationId xmlns:a16="http://schemas.microsoft.com/office/drawing/2014/main" id="{7AC3E45E-DD59-1D4F-97A3-BA6BD64091C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4" y="3287"/>
                          <a:ext cx="229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56" name="Line 158">
              <a:extLst>
                <a:ext uri="{FF2B5EF4-FFF2-40B4-BE49-F238E27FC236}">
                  <a16:creationId xmlns:a16="http://schemas.microsoft.com/office/drawing/2014/main" id="{47F98CFB-1589-1F45-8633-49B7901B1E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257" name="Line 159">
              <a:extLst>
                <a:ext uri="{FF2B5EF4-FFF2-40B4-BE49-F238E27FC236}">
                  <a16:creationId xmlns:a16="http://schemas.microsoft.com/office/drawing/2014/main" id="{0134E762-12EC-0247-A6B9-E5668BE0D1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5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258" name="Line 160">
              <a:extLst>
                <a:ext uri="{FF2B5EF4-FFF2-40B4-BE49-F238E27FC236}">
                  <a16:creationId xmlns:a16="http://schemas.microsoft.com/office/drawing/2014/main" id="{E751EA6C-A9F8-0B42-8266-F47987645D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259" name="Line 161">
              <a:extLst>
                <a:ext uri="{FF2B5EF4-FFF2-40B4-BE49-F238E27FC236}">
                  <a16:creationId xmlns:a16="http://schemas.microsoft.com/office/drawing/2014/main" id="{F861A3E3-C75E-8947-BCCD-2CF6B7CEF9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9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260" name="Line 162">
              <a:extLst>
                <a:ext uri="{FF2B5EF4-FFF2-40B4-BE49-F238E27FC236}">
                  <a16:creationId xmlns:a16="http://schemas.microsoft.com/office/drawing/2014/main" id="{711EE768-FCC2-C54A-96EC-23749A3B71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01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0261" name="Line 163">
              <a:extLst>
                <a:ext uri="{FF2B5EF4-FFF2-40B4-BE49-F238E27FC236}">
                  <a16:creationId xmlns:a16="http://schemas.microsoft.com/office/drawing/2014/main" id="{6136AFFE-94AF-7F4B-BED6-6DCF6EAA1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3" y="331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34" name="Text Box 200">
            <a:extLst>
              <a:ext uri="{FF2B5EF4-FFF2-40B4-BE49-F238E27FC236}">
                <a16:creationId xmlns:a16="http://schemas.microsoft.com/office/drawing/2014/main" id="{6F5C58D4-B7BF-1C49-8CAF-3CFEF70C1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76672"/>
            <a:ext cx="82883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三角形法则可推广到多个向量相加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封闭折线法</a:t>
            </a:r>
            <a:r>
              <a:rPr lang="en-US" altLang="zh-CN" dirty="0">
                <a:solidFill>
                  <a:srgbClr val="00000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084448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3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4F3F37E-D87B-F54D-8706-3310E42F6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2743200" cy="6096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向量的减法</a:t>
            </a:r>
          </a:p>
        </p:txBody>
      </p:sp>
      <p:sp>
        <p:nvSpPr>
          <p:cNvPr id="77892" name="Line 68">
            <a:extLst>
              <a:ext uri="{FF2B5EF4-FFF2-40B4-BE49-F238E27FC236}">
                <a16:creationId xmlns:a16="http://schemas.microsoft.com/office/drawing/2014/main" id="{2C545FD1-E940-9743-BBFE-D591ADE841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34301" y="2362200"/>
            <a:ext cx="1800225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7893" name="Line 69">
            <a:extLst>
              <a:ext uri="{FF2B5EF4-FFF2-40B4-BE49-F238E27FC236}">
                <a16:creationId xmlns:a16="http://schemas.microsoft.com/office/drawing/2014/main" id="{8D138529-9FA3-6B40-891A-5F985F2C83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34300" y="1524000"/>
            <a:ext cx="1066800" cy="8270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7894" name="Line 70">
            <a:extLst>
              <a:ext uri="{FF2B5EF4-FFF2-40B4-BE49-F238E27FC236}">
                <a16:creationId xmlns:a16="http://schemas.microsoft.com/office/drawing/2014/main" id="{EDB48EFA-E2CB-1D4C-B7AD-E14C8638F20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00876" y="1524000"/>
            <a:ext cx="1800225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7895" name="Line 71">
            <a:extLst>
              <a:ext uri="{FF2B5EF4-FFF2-40B4-BE49-F238E27FC236}">
                <a16:creationId xmlns:a16="http://schemas.microsoft.com/office/drawing/2014/main" id="{D2DD18DF-0B36-2D4E-B0F1-F864B8596BE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048500" y="1524000"/>
            <a:ext cx="68580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7896" name="Line 72">
            <a:extLst>
              <a:ext uri="{FF2B5EF4-FFF2-40B4-BE49-F238E27FC236}">
                <a16:creationId xmlns:a16="http://schemas.microsoft.com/office/drawing/2014/main" id="{EE566569-1F4E-CF4C-977D-EF57AA80EEA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801100" y="1524000"/>
            <a:ext cx="685800" cy="8270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77897" name="Text Box 73">
            <a:extLst>
              <a:ext uri="{FF2B5EF4-FFF2-40B4-BE49-F238E27FC236}">
                <a16:creationId xmlns:a16="http://schemas.microsoft.com/office/drawing/2014/main" id="{857CFEB2-7BE1-5448-80BF-BB5341DC2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645" y="3324201"/>
            <a:ext cx="2203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三角不等式</a:t>
            </a:r>
          </a:p>
        </p:txBody>
      </p:sp>
      <p:grpSp>
        <p:nvGrpSpPr>
          <p:cNvPr id="77898" name="Group 74">
            <a:extLst>
              <a:ext uri="{FF2B5EF4-FFF2-40B4-BE49-F238E27FC236}">
                <a16:creationId xmlns:a16="http://schemas.microsoft.com/office/drawing/2014/main" id="{9634A238-D8ED-0743-AADE-87DC63D2F8C9}"/>
              </a:ext>
            </a:extLst>
          </p:cNvPr>
          <p:cNvGrpSpPr>
            <a:grpSpLocks/>
          </p:cNvGrpSpPr>
          <p:nvPr/>
        </p:nvGrpSpPr>
        <p:grpSpPr bwMode="auto">
          <a:xfrm>
            <a:off x="3328988" y="1295401"/>
            <a:ext cx="785812" cy="384175"/>
            <a:chOff x="1137" y="816"/>
            <a:chExt cx="495" cy="242"/>
          </a:xfrm>
        </p:grpSpPr>
        <p:graphicFrame>
          <p:nvGraphicFramePr>
            <p:cNvPr id="11322" name="Object 75">
              <a:extLst>
                <a:ext uri="{FF2B5EF4-FFF2-40B4-BE49-F238E27FC236}">
                  <a16:creationId xmlns:a16="http://schemas.microsoft.com/office/drawing/2014/main" id="{779D3F7D-4A48-3E4E-873A-9F9261ECF98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46" y="850"/>
            <a:ext cx="46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293" name="Equation" r:id="rId3" imgW="16967200" imgH="7607300" progId="Equation.3">
                    <p:embed/>
                  </p:oleObj>
                </mc:Choice>
                <mc:Fallback>
                  <p:oleObj name="Equation" r:id="rId3" imgW="16967200" imgH="7607300" progId="Equation.3">
                    <p:embed/>
                    <p:pic>
                      <p:nvPicPr>
                        <p:cNvPr id="11322" name="Object 75">
                          <a:extLst>
                            <a:ext uri="{FF2B5EF4-FFF2-40B4-BE49-F238E27FC236}">
                              <a16:creationId xmlns:a16="http://schemas.microsoft.com/office/drawing/2014/main" id="{779D3F7D-4A48-3E4E-873A-9F9261ECF98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6" y="850"/>
                          <a:ext cx="46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23" name="Line 76">
              <a:extLst>
                <a:ext uri="{FF2B5EF4-FFF2-40B4-BE49-F238E27FC236}">
                  <a16:creationId xmlns:a16="http://schemas.microsoft.com/office/drawing/2014/main" id="{20B91D35-D588-AC46-9AA2-F7F80DAFE2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7" y="81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24" name="Line 77">
              <a:extLst>
                <a:ext uri="{FF2B5EF4-FFF2-40B4-BE49-F238E27FC236}">
                  <a16:creationId xmlns:a16="http://schemas.microsoft.com/office/drawing/2014/main" id="{CFC9C955-07F9-3E47-9564-FE440A749B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3" y="86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02" name="Group 78">
            <a:extLst>
              <a:ext uri="{FF2B5EF4-FFF2-40B4-BE49-F238E27FC236}">
                <a16:creationId xmlns:a16="http://schemas.microsoft.com/office/drawing/2014/main" id="{044DF47C-3D5D-974D-834A-4BC126208BF4}"/>
              </a:ext>
            </a:extLst>
          </p:cNvPr>
          <p:cNvGrpSpPr>
            <a:grpSpLocks/>
          </p:cNvGrpSpPr>
          <p:nvPr/>
        </p:nvGrpSpPr>
        <p:grpSpPr bwMode="auto">
          <a:xfrm>
            <a:off x="4178300" y="1295401"/>
            <a:ext cx="1536700" cy="460375"/>
            <a:chOff x="1672" y="816"/>
            <a:chExt cx="968" cy="290"/>
          </a:xfrm>
        </p:grpSpPr>
        <p:graphicFrame>
          <p:nvGraphicFramePr>
            <p:cNvPr id="11319" name="Object 79">
              <a:extLst>
                <a:ext uri="{FF2B5EF4-FFF2-40B4-BE49-F238E27FC236}">
                  <a16:creationId xmlns:a16="http://schemas.microsoft.com/office/drawing/2014/main" id="{63BDAD39-947E-B642-B478-DE17912EB7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72" y="850"/>
            <a:ext cx="96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294" name="Equation" r:id="rId5" imgW="35394900" imgH="9359900" progId="Equation.3">
                    <p:embed/>
                  </p:oleObj>
                </mc:Choice>
                <mc:Fallback>
                  <p:oleObj name="Equation" r:id="rId5" imgW="35394900" imgH="9359900" progId="Equation.3">
                    <p:embed/>
                    <p:pic>
                      <p:nvPicPr>
                        <p:cNvPr id="11319" name="Object 79">
                          <a:extLst>
                            <a:ext uri="{FF2B5EF4-FFF2-40B4-BE49-F238E27FC236}">
                              <a16:creationId xmlns:a16="http://schemas.microsoft.com/office/drawing/2014/main" id="{63BDAD39-947E-B642-B478-DE17912EB70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2" y="850"/>
                          <a:ext cx="96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20" name="Line 80">
              <a:extLst>
                <a:ext uri="{FF2B5EF4-FFF2-40B4-BE49-F238E27FC236}">
                  <a16:creationId xmlns:a16="http://schemas.microsoft.com/office/drawing/2014/main" id="{7FC71D26-ECBE-0D41-B4BB-EA2796B4CA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7" y="81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21" name="Line 81">
              <a:extLst>
                <a:ext uri="{FF2B5EF4-FFF2-40B4-BE49-F238E27FC236}">
                  <a16:creationId xmlns:a16="http://schemas.microsoft.com/office/drawing/2014/main" id="{18CE8E48-4EC6-9843-874F-3B5303D8D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86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06" name="Group 82">
            <a:extLst>
              <a:ext uri="{FF2B5EF4-FFF2-40B4-BE49-F238E27FC236}">
                <a16:creationId xmlns:a16="http://schemas.microsoft.com/office/drawing/2014/main" id="{D5744B0E-199F-BC4D-8773-163D003B8A87}"/>
              </a:ext>
            </a:extLst>
          </p:cNvPr>
          <p:cNvGrpSpPr>
            <a:grpSpLocks/>
          </p:cNvGrpSpPr>
          <p:nvPr/>
        </p:nvGrpSpPr>
        <p:grpSpPr bwMode="auto">
          <a:xfrm>
            <a:off x="2152650" y="1981200"/>
            <a:ext cx="2794000" cy="463550"/>
            <a:chOff x="396" y="1248"/>
            <a:chExt cx="1760" cy="292"/>
          </a:xfrm>
        </p:grpSpPr>
        <p:graphicFrame>
          <p:nvGraphicFramePr>
            <p:cNvPr id="11316" name="Object 83">
              <a:extLst>
                <a:ext uri="{FF2B5EF4-FFF2-40B4-BE49-F238E27FC236}">
                  <a16:creationId xmlns:a16="http://schemas.microsoft.com/office/drawing/2014/main" id="{E5C3D665-7EFD-1340-8555-6615A62E72F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6" y="1252"/>
            <a:ext cx="1760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295" name="Equation" r:id="rId7" imgW="64363600" imgH="10528300" progId="Equation.3">
                    <p:embed/>
                  </p:oleObj>
                </mc:Choice>
                <mc:Fallback>
                  <p:oleObj name="Equation" r:id="rId7" imgW="64363600" imgH="10528300" progId="Equation.3">
                    <p:embed/>
                    <p:pic>
                      <p:nvPicPr>
                        <p:cNvPr id="11316" name="Object 83">
                          <a:extLst>
                            <a:ext uri="{FF2B5EF4-FFF2-40B4-BE49-F238E27FC236}">
                              <a16:creationId xmlns:a16="http://schemas.microsoft.com/office/drawing/2014/main" id="{E5C3D665-7EFD-1340-8555-6615A62E72F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" y="1252"/>
                          <a:ext cx="1760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7" name="Line 84">
              <a:extLst>
                <a:ext uri="{FF2B5EF4-FFF2-40B4-BE49-F238E27FC236}">
                  <a16:creationId xmlns:a16="http://schemas.microsoft.com/office/drawing/2014/main" id="{77D2A884-69A3-794B-B37A-C8108431A0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12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18" name="Line 85">
              <a:extLst>
                <a:ext uri="{FF2B5EF4-FFF2-40B4-BE49-F238E27FC236}">
                  <a16:creationId xmlns:a16="http://schemas.microsoft.com/office/drawing/2014/main" id="{38A40471-E7C4-BD48-981F-9ECB50D4B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129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10" name="Group 86">
            <a:extLst>
              <a:ext uri="{FF2B5EF4-FFF2-40B4-BE49-F238E27FC236}">
                <a16:creationId xmlns:a16="http://schemas.microsoft.com/office/drawing/2014/main" id="{DB61C605-57EA-614A-9C74-5E305A855DF6}"/>
              </a:ext>
            </a:extLst>
          </p:cNvPr>
          <p:cNvGrpSpPr>
            <a:grpSpLocks/>
          </p:cNvGrpSpPr>
          <p:nvPr/>
        </p:nvGrpSpPr>
        <p:grpSpPr bwMode="auto">
          <a:xfrm>
            <a:off x="3387726" y="2667000"/>
            <a:ext cx="792163" cy="312738"/>
            <a:chOff x="1174" y="1632"/>
            <a:chExt cx="499" cy="197"/>
          </a:xfrm>
        </p:grpSpPr>
        <p:graphicFrame>
          <p:nvGraphicFramePr>
            <p:cNvPr id="11313" name="Object 87">
              <a:extLst>
                <a:ext uri="{FF2B5EF4-FFF2-40B4-BE49-F238E27FC236}">
                  <a16:creationId xmlns:a16="http://schemas.microsoft.com/office/drawing/2014/main" id="{01DD9796-DCE5-F94B-AA2F-025A5DC450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74" y="1677"/>
            <a:ext cx="48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296" name="Equation" r:id="rId9" imgW="17551400" imgH="5562600" progId="Equation.3">
                    <p:embed/>
                  </p:oleObj>
                </mc:Choice>
                <mc:Fallback>
                  <p:oleObj name="Equation" r:id="rId9" imgW="17551400" imgH="5562600" progId="Equation.3">
                    <p:embed/>
                    <p:pic>
                      <p:nvPicPr>
                        <p:cNvPr id="11313" name="Object 87">
                          <a:extLst>
                            <a:ext uri="{FF2B5EF4-FFF2-40B4-BE49-F238E27FC236}">
                              <a16:creationId xmlns:a16="http://schemas.microsoft.com/office/drawing/2014/main" id="{01DD9796-DCE5-F94B-AA2F-025A5DC4507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4" y="1677"/>
                          <a:ext cx="48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4" name="Line 88">
              <a:extLst>
                <a:ext uri="{FF2B5EF4-FFF2-40B4-BE49-F238E27FC236}">
                  <a16:creationId xmlns:a16="http://schemas.microsoft.com/office/drawing/2014/main" id="{E08DC52A-ED80-3B4F-852C-6B51170BD6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5" y="16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15" name="Line 89">
              <a:extLst>
                <a:ext uri="{FF2B5EF4-FFF2-40B4-BE49-F238E27FC236}">
                  <a16:creationId xmlns:a16="http://schemas.microsoft.com/office/drawing/2014/main" id="{FC36D2DA-B2EC-2641-9125-D9C73EB17D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4" y="16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14" name="Group 90">
            <a:extLst>
              <a:ext uri="{FF2B5EF4-FFF2-40B4-BE49-F238E27FC236}">
                <a16:creationId xmlns:a16="http://schemas.microsoft.com/office/drawing/2014/main" id="{FA017FB8-E39F-9844-9795-B79B0131F30B}"/>
              </a:ext>
            </a:extLst>
          </p:cNvPr>
          <p:cNvGrpSpPr>
            <a:grpSpLocks/>
          </p:cNvGrpSpPr>
          <p:nvPr/>
        </p:nvGrpSpPr>
        <p:grpSpPr bwMode="auto">
          <a:xfrm>
            <a:off x="4229100" y="2641600"/>
            <a:ext cx="1562100" cy="406400"/>
            <a:chOff x="1672" y="1616"/>
            <a:chExt cx="984" cy="256"/>
          </a:xfrm>
        </p:grpSpPr>
        <p:graphicFrame>
          <p:nvGraphicFramePr>
            <p:cNvPr id="11310" name="Object 91">
              <a:extLst>
                <a:ext uri="{FF2B5EF4-FFF2-40B4-BE49-F238E27FC236}">
                  <a16:creationId xmlns:a16="http://schemas.microsoft.com/office/drawing/2014/main" id="{61943E89-F41C-6E4A-8940-DD2E6E6BBCB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72" y="1616"/>
            <a:ext cx="98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297" name="Equation" r:id="rId11" imgW="35991800" imgH="9359900" progId="Equation.3">
                    <p:embed/>
                  </p:oleObj>
                </mc:Choice>
                <mc:Fallback>
                  <p:oleObj name="Equation" r:id="rId11" imgW="35991800" imgH="9359900" progId="Equation.3">
                    <p:embed/>
                    <p:pic>
                      <p:nvPicPr>
                        <p:cNvPr id="11310" name="Object 91">
                          <a:extLst>
                            <a:ext uri="{FF2B5EF4-FFF2-40B4-BE49-F238E27FC236}">
                              <a16:creationId xmlns:a16="http://schemas.microsoft.com/office/drawing/2014/main" id="{61943E89-F41C-6E4A-8940-DD2E6E6BBCB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2" y="1616"/>
                          <a:ext cx="98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11" name="Line 92">
              <a:extLst>
                <a:ext uri="{FF2B5EF4-FFF2-40B4-BE49-F238E27FC236}">
                  <a16:creationId xmlns:a16="http://schemas.microsoft.com/office/drawing/2014/main" id="{D5110814-2164-3140-955E-9C4771C33D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3" y="16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12" name="Line 93">
              <a:extLst>
                <a:ext uri="{FF2B5EF4-FFF2-40B4-BE49-F238E27FC236}">
                  <a16:creationId xmlns:a16="http://schemas.microsoft.com/office/drawing/2014/main" id="{8350F862-5870-6B43-93EF-638FDE1052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163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18" name="Group 94">
            <a:extLst>
              <a:ext uri="{FF2B5EF4-FFF2-40B4-BE49-F238E27FC236}">
                <a16:creationId xmlns:a16="http://schemas.microsoft.com/office/drawing/2014/main" id="{46E90750-45C2-C644-9B4B-8D87E4F29D30}"/>
              </a:ext>
            </a:extLst>
          </p:cNvPr>
          <p:cNvGrpSpPr>
            <a:grpSpLocks/>
          </p:cNvGrpSpPr>
          <p:nvPr/>
        </p:nvGrpSpPr>
        <p:grpSpPr bwMode="auto">
          <a:xfrm>
            <a:off x="3413696" y="4060800"/>
            <a:ext cx="2754313" cy="482600"/>
            <a:chOff x="1152" y="2448"/>
            <a:chExt cx="1735" cy="304"/>
          </a:xfrm>
        </p:grpSpPr>
        <p:graphicFrame>
          <p:nvGraphicFramePr>
            <p:cNvPr id="11305" name="Object 95">
              <a:extLst>
                <a:ext uri="{FF2B5EF4-FFF2-40B4-BE49-F238E27FC236}">
                  <a16:creationId xmlns:a16="http://schemas.microsoft.com/office/drawing/2014/main" id="{B0610723-0B4E-0C48-B235-FF891148417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52" y="2456"/>
            <a:ext cx="1735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298" name="Equation" r:id="rId13" imgW="63487300" imgH="10820400" progId="Equation.3">
                    <p:embed/>
                  </p:oleObj>
                </mc:Choice>
                <mc:Fallback>
                  <p:oleObj name="Equation" r:id="rId13" imgW="63487300" imgH="10820400" progId="Equation.3">
                    <p:embed/>
                    <p:pic>
                      <p:nvPicPr>
                        <p:cNvPr id="11305" name="Object 95">
                          <a:extLst>
                            <a:ext uri="{FF2B5EF4-FFF2-40B4-BE49-F238E27FC236}">
                              <a16:creationId xmlns:a16="http://schemas.microsoft.com/office/drawing/2014/main" id="{B0610723-0B4E-0C48-B235-FF891148417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2456"/>
                          <a:ext cx="1735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06" name="Line 96">
              <a:extLst>
                <a:ext uri="{FF2B5EF4-FFF2-40B4-BE49-F238E27FC236}">
                  <a16:creationId xmlns:a16="http://schemas.microsoft.com/office/drawing/2014/main" id="{8D5ED9C1-9698-A241-9648-A91CA80BD7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249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07" name="Line 97">
              <a:extLst>
                <a:ext uri="{FF2B5EF4-FFF2-40B4-BE49-F238E27FC236}">
                  <a16:creationId xmlns:a16="http://schemas.microsoft.com/office/drawing/2014/main" id="{AD33972D-FAD7-F342-8A91-231C4D7C5A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69" y="24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08" name="Line 98">
              <a:extLst>
                <a:ext uri="{FF2B5EF4-FFF2-40B4-BE49-F238E27FC236}">
                  <a16:creationId xmlns:a16="http://schemas.microsoft.com/office/drawing/2014/main" id="{D6B2CB38-0F8D-7844-BC1E-A1BB2A8396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45" y="249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09" name="Line 99">
              <a:extLst>
                <a:ext uri="{FF2B5EF4-FFF2-40B4-BE49-F238E27FC236}">
                  <a16:creationId xmlns:a16="http://schemas.microsoft.com/office/drawing/2014/main" id="{5A7E0E13-8901-014F-BDE3-E487A5EFFA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244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24" name="Group 100">
            <a:extLst>
              <a:ext uri="{FF2B5EF4-FFF2-40B4-BE49-F238E27FC236}">
                <a16:creationId xmlns:a16="http://schemas.microsoft.com/office/drawing/2014/main" id="{14692BE6-EA04-9740-BE09-40E1618CC4FA}"/>
              </a:ext>
            </a:extLst>
          </p:cNvPr>
          <p:cNvGrpSpPr>
            <a:grpSpLocks/>
          </p:cNvGrpSpPr>
          <p:nvPr/>
        </p:nvGrpSpPr>
        <p:grpSpPr bwMode="auto">
          <a:xfrm>
            <a:off x="6553201" y="1828800"/>
            <a:ext cx="785813" cy="406400"/>
            <a:chOff x="3168" y="1152"/>
            <a:chExt cx="495" cy="256"/>
          </a:xfrm>
        </p:grpSpPr>
        <p:graphicFrame>
          <p:nvGraphicFramePr>
            <p:cNvPr id="11302" name="Object 101">
              <a:extLst>
                <a:ext uri="{FF2B5EF4-FFF2-40B4-BE49-F238E27FC236}">
                  <a16:creationId xmlns:a16="http://schemas.microsoft.com/office/drawing/2014/main" id="{F3FDCF2C-800B-724A-9447-3C8F31D851F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68" y="1200"/>
            <a:ext cx="46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299" name="Equation" r:id="rId15" imgW="16967200" imgH="7607300" progId="Equation.3">
                    <p:embed/>
                  </p:oleObj>
                </mc:Choice>
                <mc:Fallback>
                  <p:oleObj name="Equation" r:id="rId15" imgW="16967200" imgH="7607300" progId="Equation.3">
                    <p:embed/>
                    <p:pic>
                      <p:nvPicPr>
                        <p:cNvPr id="11302" name="Object 101">
                          <a:extLst>
                            <a:ext uri="{FF2B5EF4-FFF2-40B4-BE49-F238E27FC236}">
                              <a16:creationId xmlns:a16="http://schemas.microsoft.com/office/drawing/2014/main" id="{F3FDCF2C-800B-724A-9447-3C8F31D851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1200"/>
                          <a:ext cx="46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03" name="Line 102">
              <a:extLst>
                <a:ext uri="{FF2B5EF4-FFF2-40B4-BE49-F238E27FC236}">
                  <a16:creationId xmlns:a16="http://schemas.microsoft.com/office/drawing/2014/main" id="{0918F624-EA84-7042-804A-2B620365F5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115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304" name="Line 103">
              <a:extLst>
                <a:ext uri="{FF2B5EF4-FFF2-40B4-BE49-F238E27FC236}">
                  <a16:creationId xmlns:a16="http://schemas.microsoft.com/office/drawing/2014/main" id="{94925902-2CC6-6A4C-9D09-F4B6A83FA0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4" y="120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28" name="Group 104">
            <a:extLst>
              <a:ext uri="{FF2B5EF4-FFF2-40B4-BE49-F238E27FC236}">
                <a16:creationId xmlns:a16="http://schemas.microsoft.com/office/drawing/2014/main" id="{BFCABCB3-D314-2646-8DF0-FAA17615D393}"/>
              </a:ext>
            </a:extLst>
          </p:cNvPr>
          <p:cNvGrpSpPr>
            <a:grpSpLocks/>
          </p:cNvGrpSpPr>
          <p:nvPr/>
        </p:nvGrpSpPr>
        <p:grpSpPr bwMode="auto">
          <a:xfrm>
            <a:off x="8416926" y="2514600"/>
            <a:ext cx="269875" cy="304800"/>
            <a:chOff x="4342" y="1584"/>
            <a:chExt cx="170" cy="192"/>
          </a:xfrm>
        </p:grpSpPr>
        <p:graphicFrame>
          <p:nvGraphicFramePr>
            <p:cNvPr id="11300" name="Object 105">
              <a:extLst>
                <a:ext uri="{FF2B5EF4-FFF2-40B4-BE49-F238E27FC236}">
                  <a16:creationId xmlns:a16="http://schemas.microsoft.com/office/drawing/2014/main" id="{985F12DA-1333-A248-8F1A-3458301395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42" y="162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300" name="Equation" r:id="rId16" imgW="5270500" imgH="5562600" progId="Equation.3">
                    <p:embed/>
                  </p:oleObj>
                </mc:Choice>
                <mc:Fallback>
                  <p:oleObj name="Equation" r:id="rId16" imgW="5270500" imgH="5562600" progId="Equation.3">
                    <p:embed/>
                    <p:pic>
                      <p:nvPicPr>
                        <p:cNvPr id="11300" name="Object 105">
                          <a:extLst>
                            <a:ext uri="{FF2B5EF4-FFF2-40B4-BE49-F238E27FC236}">
                              <a16:creationId xmlns:a16="http://schemas.microsoft.com/office/drawing/2014/main" id="{985F12DA-1333-A248-8F1A-3458301395A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2" y="162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301" name="Line 106">
              <a:extLst>
                <a:ext uri="{FF2B5EF4-FFF2-40B4-BE49-F238E27FC236}">
                  <a16:creationId xmlns:a16="http://schemas.microsoft.com/office/drawing/2014/main" id="{CD116478-F5D7-EE4D-92AB-A15D1951AB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3" y="1584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31" name="Group 107">
            <a:extLst>
              <a:ext uri="{FF2B5EF4-FFF2-40B4-BE49-F238E27FC236}">
                <a16:creationId xmlns:a16="http://schemas.microsoft.com/office/drawing/2014/main" id="{2518656F-2684-3E42-A1AB-2BE0B51BD8F7}"/>
              </a:ext>
            </a:extLst>
          </p:cNvPr>
          <p:cNvGrpSpPr>
            <a:grpSpLocks/>
          </p:cNvGrpSpPr>
          <p:nvPr/>
        </p:nvGrpSpPr>
        <p:grpSpPr bwMode="auto">
          <a:xfrm>
            <a:off x="8001001" y="1600201"/>
            <a:ext cx="252413" cy="379413"/>
            <a:chOff x="4080" y="1008"/>
            <a:chExt cx="159" cy="239"/>
          </a:xfrm>
        </p:grpSpPr>
        <p:graphicFrame>
          <p:nvGraphicFramePr>
            <p:cNvPr id="11298" name="Object 108">
              <a:extLst>
                <a:ext uri="{FF2B5EF4-FFF2-40B4-BE49-F238E27FC236}">
                  <a16:creationId xmlns:a16="http://schemas.microsoft.com/office/drawing/2014/main" id="{CD2BD79F-BBD5-E940-86B5-ADC197BD534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02" y="1039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301" name="Equation" r:id="rId18" imgW="4978400" imgH="7607300" progId="Equation.3">
                    <p:embed/>
                  </p:oleObj>
                </mc:Choice>
                <mc:Fallback>
                  <p:oleObj name="Equation" r:id="rId18" imgW="4978400" imgH="7607300" progId="Equation.3">
                    <p:embed/>
                    <p:pic>
                      <p:nvPicPr>
                        <p:cNvPr id="11298" name="Object 108">
                          <a:extLst>
                            <a:ext uri="{FF2B5EF4-FFF2-40B4-BE49-F238E27FC236}">
                              <a16:creationId xmlns:a16="http://schemas.microsoft.com/office/drawing/2014/main" id="{CD2BD79F-BBD5-E940-86B5-ADC197BD534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2" y="1039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99" name="Line 109">
              <a:extLst>
                <a:ext uri="{FF2B5EF4-FFF2-40B4-BE49-F238E27FC236}">
                  <a16:creationId xmlns:a16="http://schemas.microsoft.com/office/drawing/2014/main" id="{9064CD86-C796-F141-9F5F-D460ECF7DE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100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34" name="Group 110">
            <a:extLst>
              <a:ext uri="{FF2B5EF4-FFF2-40B4-BE49-F238E27FC236}">
                <a16:creationId xmlns:a16="http://schemas.microsoft.com/office/drawing/2014/main" id="{C9AD1397-B9CF-4C42-8276-B9FE479E00FF}"/>
              </a:ext>
            </a:extLst>
          </p:cNvPr>
          <p:cNvGrpSpPr>
            <a:grpSpLocks/>
          </p:cNvGrpSpPr>
          <p:nvPr/>
        </p:nvGrpSpPr>
        <p:grpSpPr bwMode="auto">
          <a:xfrm>
            <a:off x="9144001" y="1524001"/>
            <a:ext cx="785813" cy="366713"/>
            <a:chOff x="4800" y="960"/>
            <a:chExt cx="495" cy="231"/>
          </a:xfrm>
        </p:grpSpPr>
        <p:graphicFrame>
          <p:nvGraphicFramePr>
            <p:cNvPr id="11295" name="Object 111">
              <a:extLst>
                <a:ext uri="{FF2B5EF4-FFF2-40B4-BE49-F238E27FC236}">
                  <a16:creationId xmlns:a16="http://schemas.microsoft.com/office/drawing/2014/main" id="{D14B22BA-ABD6-3E4D-A558-3423D7DD6EB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4" y="983"/>
            <a:ext cx="46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302" name="Equation" r:id="rId20" imgW="16967200" imgH="7607300" progId="Equation.3">
                    <p:embed/>
                  </p:oleObj>
                </mc:Choice>
                <mc:Fallback>
                  <p:oleObj name="Equation" r:id="rId20" imgW="16967200" imgH="7607300" progId="Equation.3">
                    <p:embed/>
                    <p:pic>
                      <p:nvPicPr>
                        <p:cNvPr id="11295" name="Object 111">
                          <a:extLst>
                            <a:ext uri="{FF2B5EF4-FFF2-40B4-BE49-F238E27FC236}">
                              <a16:creationId xmlns:a16="http://schemas.microsoft.com/office/drawing/2014/main" id="{D14B22BA-ABD6-3E4D-A558-3423D7DD6EB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4" y="983"/>
                          <a:ext cx="46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96" name="Line 112">
              <a:extLst>
                <a:ext uri="{FF2B5EF4-FFF2-40B4-BE49-F238E27FC236}">
                  <a16:creationId xmlns:a16="http://schemas.microsoft.com/office/drawing/2014/main" id="{35ED5EDD-1184-B441-9F6D-A8135AA352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96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297" name="Line 113">
              <a:extLst>
                <a:ext uri="{FF2B5EF4-FFF2-40B4-BE49-F238E27FC236}">
                  <a16:creationId xmlns:a16="http://schemas.microsoft.com/office/drawing/2014/main" id="{3B9E49EA-1251-9A4A-A56C-92B7180159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6" y="96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38" name="Group 114">
            <a:extLst>
              <a:ext uri="{FF2B5EF4-FFF2-40B4-BE49-F238E27FC236}">
                <a16:creationId xmlns:a16="http://schemas.microsoft.com/office/drawing/2014/main" id="{6D36FD29-011B-2747-B773-9383BF420C84}"/>
              </a:ext>
            </a:extLst>
          </p:cNvPr>
          <p:cNvGrpSpPr>
            <a:grpSpLocks/>
          </p:cNvGrpSpPr>
          <p:nvPr/>
        </p:nvGrpSpPr>
        <p:grpSpPr bwMode="auto">
          <a:xfrm>
            <a:off x="7512051" y="1066800"/>
            <a:ext cx="512763" cy="349250"/>
            <a:chOff x="3772" y="672"/>
            <a:chExt cx="323" cy="220"/>
          </a:xfrm>
        </p:grpSpPr>
        <p:graphicFrame>
          <p:nvGraphicFramePr>
            <p:cNvPr id="11293" name="Object 115">
              <a:extLst>
                <a:ext uri="{FF2B5EF4-FFF2-40B4-BE49-F238E27FC236}">
                  <a16:creationId xmlns:a16="http://schemas.microsoft.com/office/drawing/2014/main" id="{13112A2F-4CA1-6D47-B8EF-06A99073CF3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72" y="740"/>
            <a:ext cx="31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303" name="Equation" r:id="rId21" imgW="11404600" imgH="5562600" progId="Equation.3">
                    <p:embed/>
                  </p:oleObj>
                </mc:Choice>
                <mc:Fallback>
                  <p:oleObj name="Equation" r:id="rId21" imgW="11404600" imgH="5562600" progId="Equation.3">
                    <p:embed/>
                    <p:pic>
                      <p:nvPicPr>
                        <p:cNvPr id="11293" name="Object 115">
                          <a:extLst>
                            <a:ext uri="{FF2B5EF4-FFF2-40B4-BE49-F238E27FC236}">
                              <a16:creationId xmlns:a16="http://schemas.microsoft.com/office/drawing/2014/main" id="{13112A2F-4CA1-6D47-B8EF-06A99073CF3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2" y="740"/>
                          <a:ext cx="31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94" name="Line 116">
              <a:extLst>
                <a:ext uri="{FF2B5EF4-FFF2-40B4-BE49-F238E27FC236}">
                  <a16:creationId xmlns:a16="http://schemas.microsoft.com/office/drawing/2014/main" id="{79D0BAA4-3E21-7C4D-BB5D-AF1E7011AF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672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41" name="Group 117">
            <a:extLst>
              <a:ext uri="{FF2B5EF4-FFF2-40B4-BE49-F238E27FC236}">
                <a16:creationId xmlns:a16="http://schemas.microsoft.com/office/drawing/2014/main" id="{C22BE1D0-DC03-C148-AB89-47BE03A8CCB3}"/>
              </a:ext>
            </a:extLst>
          </p:cNvPr>
          <p:cNvGrpSpPr>
            <a:grpSpLocks/>
          </p:cNvGrpSpPr>
          <p:nvPr/>
        </p:nvGrpSpPr>
        <p:grpSpPr bwMode="auto">
          <a:xfrm>
            <a:off x="5829301" y="2601914"/>
            <a:ext cx="519113" cy="369887"/>
            <a:chOff x="2712" y="1591"/>
            <a:chExt cx="327" cy="233"/>
          </a:xfrm>
        </p:grpSpPr>
        <p:graphicFrame>
          <p:nvGraphicFramePr>
            <p:cNvPr id="11291" name="Object 118">
              <a:extLst>
                <a:ext uri="{FF2B5EF4-FFF2-40B4-BE49-F238E27FC236}">
                  <a16:creationId xmlns:a16="http://schemas.microsoft.com/office/drawing/2014/main" id="{19F5002A-6B6A-1746-B186-3DD8051763F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12" y="1624"/>
            <a:ext cx="31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304" name="Equation" r:id="rId23" imgW="11404600" imgH="7315200" progId="Equation.3">
                    <p:embed/>
                  </p:oleObj>
                </mc:Choice>
                <mc:Fallback>
                  <p:oleObj name="Equation" r:id="rId23" imgW="11404600" imgH="7315200" progId="Equation.3">
                    <p:embed/>
                    <p:pic>
                      <p:nvPicPr>
                        <p:cNvPr id="11291" name="Object 118">
                          <a:extLst>
                            <a:ext uri="{FF2B5EF4-FFF2-40B4-BE49-F238E27FC236}">
                              <a16:creationId xmlns:a16="http://schemas.microsoft.com/office/drawing/2014/main" id="{19F5002A-6B6A-1746-B186-3DD8051763F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2" y="1624"/>
                          <a:ext cx="31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92" name="Line 119">
              <a:extLst>
                <a:ext uri="{FF2B5EF4-FFF2-40B4-BE49-F238E27FC236}">
                  <a16:creationId xmlns:a16="http://schemas.microsoft.com/office/drawing/2014/main" id="{C54492AD-7663-2B45-A260-48F48C39E8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1591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7944" name="Group 120">
            <a:extLst>
              <a:ext uri="{FF2B5EF4-FFF2-40B4-BE49-F238E27FC236}">
                <a16:creationId xmlns:a16="http://schemas.microsoft.com/office/drawing/2014/main" id="{F69589A1-CB27-7840-822D-E68DF1E0552D}"/>
              </a:ext>
            </a:extLst>
          </p:cNvPr>
          <p:cNvGrpSpPr>
            <a:grpSpLocks/>
          </p:cNvGrpSpPr>
          <p:nvPr/>
        </p:nvGrpSpPr>
        <p:grpSpPr bwMode="auto">
          <a:xfrm>
            <a:off x="3413696" y="4737076"/>
            <a:ext cx="2716213" cy="492125"/>
            <a:chOff x="1169" y="2880"/>
            <a:chExt cx="1711" cy="310"/>
          </a:xfrm>
        </p:grpSpPr>
        <p:graphicFrame>
          <p:nvGraphicFramePr>
            <p:cNvPr id="11286" name="Object 121">
              <a:extLst>
                <a:ext uri="{FF2B5EF4-FFF2-40B4-BE49-F238E27FC236}">
                  <a16:creationId xmlns:a16="http://schemas.microsoft.com/office/drawing/2014/main" id="{E3CF7424-03AD-D149-B21A-43AFFC02E57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69" y="2894"/>
            <a:ext cx="1711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305" name="Equation" r:id="rId25" imgW="62611000" imgH="10820400" progId="Equation.3">
                    <p:embed/>
                  </p:oleObj>
                </mc:Choice>
                <mc:Fallback>
                  <p:oleObj name="Equation" r:id="rId25" imgW="62611000" imgH="10820400" progId="Equation.3">
                    <p:embed/>
                    <p:pic>
                      <p:nvPicPr>
                        <p:cNvPr id="11286" name="Object 121">
                          <a:extLst>
                            <a:ext uri="{FF2B5EF4-FFF2-40B4-BE49-F238E27FC236}">
                              <a16:creationId xmlns:a16="http://schemas.microsoft.com/office/drawing/2014/main" id="{E3CF7424-03AD-D149-B21A-43AFFC02E57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9" y="2894"/>
                          <a:ext cx="1711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7" name="Line 122">
              <a:extLst>
                <a:ext uri="{FF2B5EF4-FFF2-40B4-BE49-F238E27FC236}">
                  <a16:creationId xmlns:a16="http://schemas.microsoft.com/office/drawing/2014/main" id="{292D9837-AE37-5049-AF16-5B73BE69C4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1" y="292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288" name="Line 123">
              <a:extLst>
                <a:ext uri="{FF2B5EF4-FFF2-40B4-BE49-F238E27FC236}">
                  <a16:creationId xmlns:a16="http://schemas.microsoft.com/office/drawing/2014/main" id="{E662ED29-4BA7-C246-AD2E-7467C8D9A3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9" y="2928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289" name="Line 124">
              <a:extLst>
                <a:ext uri="{FF2B5EF4-FFF2-40B4-BE49-F238E27FC236}">
                  <a16:creationId xmlns:a16="http://schemas.microsoft.com/office/drawing/2014/main" id="{921370B6-0D6E-5F41-BB97-5F2CFF8AAC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2" y="288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1290" name="Line 125">
              <a:extLst>
                <a:ext uri="{FF2B5EF4-FFF2-40B4-BE49-F238E27FC236}">
                  <a16:creationId xmlns:a16="http://schemas.microsoft.com/office/drawing/2014/main" id="{DA9DC5EB-9F13-D246-B087-55D531827D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1" y="288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24210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7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7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7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7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9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62" name="Text Box 14">
            <a:extLst>
              <a:ext uri="{FF2B5EF4-FFF2-40B4-BE49-F238E27FC236}">
                <a16:creationId xmlns:a16="http://schemas.microsoft.com/office/drawing/2014/main" id="{F2D44130-A401-E343-A293-222A38848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2262" y="2636913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可见</a:t>
            </a:r>
          </a:p>
        </p:txBody>
      </p:sp>
      <p:grpSp>
        <p:nvGrpSpPr>
          <p:cNvPr id="78945" name="Group 97">
            <a:extLst>
              <a:ext uri="{FF2B5EF4-FFF2-40B4-BE49-F238E27FC236}">
                <a16:creationId xmlns:a16="http://schemas.microsoft.com/office/drawing/2014/main" id="{57692BE8-82EF-C04C-AA1C-E0FD1A3B2943}"/>
              </a:ext>
            </a:extLst>
          </p:cNvPr>
          <p:cNvGrpSpPr>
            <a:grpSpLocks/>
          </p:cNvGrpSpPr>
          <p:nvPr/>
        </p:nvGrpSpPr>
        <p:grpSpPr bwMode="auto">
          <a:xfrm>
            <a:off x="9164662" y="3170312"/>
            <a:ext cx="1016000" cy="393700"/>
            <a:chOff x="4752" y="2185"/>
            <a:chExt cx="640" cy="248"/>
          </a:xfrm>
        </p:grpSpPr>
        <p:graphicFrame>
          <p:nvGraphicFramePr>
            <p:cNvPr id="12377" name="Object 13">
              <a:extLst>
                <a:ext uri="{FF2B5EF4-FFF2-40B4-BE49-F238E27FC236}">
                  <a16:creationId xmlns:a16="http://schemas.microsoft.com/office/drawing/2014/main" id="{CA7F5214-1C2F-2C40-8327-E4C7CD64E41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52" y="2185"/>
            <a:ext cx="640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67" name="Equation" r:id="rId3" imgW="23406100" imgH="9067800" progId="Equation.3">
                    <p:embed/>
                  </p:oleObj>
                </mc:Choice>
                <mc:Fallback>
                  <p:oleObj name="Equation" r:id="rId3" imgW="23406100" imgH="9067800" progId="Equation.3">
                    <p:embed/>
                    <p:pic>
                      <p:nvPicPr>
                        <p:cNvPr id="12377" name="Object 13">
                          <a:extLst>
                            <a:ext uri="{FF2B5EF4-FFF2-40B4-BE49-F238E27FC236}">
                              <a16:creationId xmlns:a16="http://schemas.microsoft.com/office/drawing/2014/main" id="{CA7F5214-1C2F-2C40-8327-E4C7CD64E41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2185"/>
                          <a:ext cx="640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78" name="Line 63">
              <a:extLst>
                <a:ext uri="{FF2B5EF4-FFF2-40B4-BE49-F238E27FC236}">
                  <a16:creationId xmlns:a16="http://schemas.microsoft.com/office/drawing/2014/main" id="{F38210CC-8FFD-464C-A2C8-C2361D7C2B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8" y="22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79" name="Line 64">
              <a:extLst>
                <a:ext uri="{FF2B5EF4-FFF2-40B4-BE49-F238E27FC236}">
                  <a16:creationId xmlns:a16="http://schemas.microsoft.com/office/drawing/2014/main" id="{5D691382-3C9C-D34F-A135-3969E8BA49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4" y="2208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46" name="Group 98">
            <a:extLst>
              <a:ext uri="{FF2B5EF4-FFF2-40B4-BE49-F238E27FC236}">
                <a16:creationId xmlns:a16="http://schemas.microsoft.com/office/drawing/2014/main" id="{72ABAD17-683C-D445-86D3-4B0CACBDE15A}"/>
              </a:ext>
            </a:extLst>
          </p:cNvPr>
          <p:cNvGrpSpPr>
            <a:grpSpLocks/>
          </p:cNvGrpSpPr>
          <p:nvPr/>
        </p:nvGrpSpPr>
        <p:grpSpPr bwMode="auto">
          <a:xfrm>
            <a:off x="8904312" y="3648150"/>
            <a:ext cx="1536700" cy="393700"/>
            <a:chOff x="4588" y="2461"/>
            <a:chExt cx="968" cy="248"/>
          </a:xfrm>
        </p:grpSpPr>
        <p:graphicFrame>
          <p:nvGraphicFramePr>
            <p:cNvPr id="12374" name="Object 66">
              <a:extLst>
                <a:ext uri="{FF2B5EF4-FFF2-40B4-BE49-F238E27FC236}">
                  <a16:creationId xmlns:a16="http://schemas.microsoft.com/office/drawing/2014/main" id="{377AB45A-DE89-1441-B90F-6BAD90136CC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88" y="2461"/>
            <a:ext cx="96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68" name="Equation" r:id="rId5" imgW="35394900" imgH="9067800" progId="Equation.3">
                    <p:embed/>
                  </p:oleObj>
                </mc:Choice>
                <mc:Fallback>
                  <p:oleObj name="Equation" r:id="rId5" imgW="35394900" imgH="9067800" progId="Equation.3">
                    <p:embed/>
                    <p:pic>
                      <p:nvPicPr>
                        <p:cNvPr id="12374" name="Object 66">
                          <a:extLst>
                            <a:ext uri="{FF2B5EF4-FFF2-40B4-BE49-F238E27FC236}">
                              <a16:creationId xmlns:a16="http://schemas.microsoft.com/office/drawing/2014/main" id="{377AB45A-DE89-1441-B90F-6BAD90136CC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8" y="2461"/>
                          <a:ext cx="96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75" name="Line 67">
              <a:extLst>
                <a:ext uri="{FF2B5EF4-FFF2-40B4-BE49-F238E27FC236}">
                  <a16:creationId xmlns:a16="http://schemas.microsoft.com/office/drawing/2014/main" id="{1DFEC5F9-58A1-E641-9F5A-8D9DFD2E26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48" y="2471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76" name="Line 68">
              <a:extLst>
                <a:ext uri="{FF2B5EF4-FFF2-40B4-BE49-F238E27FC236}">
                  <a16:creationId xmlns:a16="http://schemas.microsoft.com/office/drawing/2014/main" id="{07CEA06B-0DE3-8048-96F0-7D7B41837B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0" y="2471"/>
              <a:ext cx="14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2294" name="Rectangle 3">
            <a:extLst>
              <a:ext uri="{FF2B5EF4-FFF2-40B4-BE49-F238E27FC236}">
                <a16:creationId xmlns:a16="http://schemas.microsoft.com/office/drawing/2014/main" id="{0075B37F-1837-E24B-B978-966B3BB6B4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395288"/>
            <a:ext cx="3276600" cy="5334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向量与数的乘法</a:t>
            </a:r>
          </a:p>
        </p:txBody>
      </p:sp>
      <p:sp>
        <p:nvSpPr>
          <p:cNvPr id="78852" name="Text Box 4">
            <a:extLst>
              <a:ext uri="{FF2B5EF4-FFF2-40B4-BE49-F238E27FC236}">
                <a16:creationId xmlns:a16="http://schemas.microsoft.com/office/drawing/2014/main" id="{306DE756-1F4B-8241-9590-303BB53C1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9906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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是一个数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8854" name="Text Box 6">
            <a:extLst>
              <a:ext uri="{FF2B5EF4-FFF2-40B4-BE49-F238E27FC236}">
                <a16:creationId xmlns:a16="http://schemas.microsoft.com/office/drawing/2014/main" id="{92D9BF96-237C-F747-B485-D4330F603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524001"/>
            <a:ext cx="1289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规定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78855" name="Object 7">
            <a:extLst>
              <a:ext uri="{FF2B5EF4-FFF2-40B4-BE49-F238E27FC236}">
                <a16:creationId xmlns:a16="http://schemas.microsoft.com/office/drawing/2014/main" id="{E897C71F-E3B8-B344-B2EF-3CD1770998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76625" y="1612900"/>
          <a:ext cx="1295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69" name="Equation" r:id="rId7" imgW="29845000" imgH="10236200" progId="Equation.3">
                  <p:embed/>
                </p:oleObj>
              </mc:Choice>
              <mc:Fallback>
                <p:oleObj name="Equation" r:id="rId7" imgW="29845000" imgH="10236200" progId="Equation.3">
                  <p:embed/>
                  <p:pic>
                    <p:nvPicPr>
                      <p:cNvPr id="78855" name="Object 7">
                        <a:extLst>
                          <a:ext uri="{FF2B5EF4-FFF2-40B4-BE49-F238E27FC236}">
                            <a16:creationId xmlns:a16="http://schemas.microsoft.com/office/drawing/2014/main" id="{E897C71F-E3B8-B344-B2EF-3CD1770998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25" y="1612900"/>
                        <a:ext cx="1295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7" name="Object 9">
            <a:extLst>
              <a:ext uri="{FF2B5EF4-FFF2-40B4-BE49-F238E27FC236}">
                <a16:creationId xmlns:a16="http://schemas.microsoft.com/office/drawing/2014/main" id="{37850AE5-EDC1-E240-A872-05C50BA6C8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76625" y="2146300"/>
          <a:ext cx="1257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70" name="Equation" r:id="rId9" imgW="28968700" imgH="10236200" progId="Equation.3">
                  <p:embed/>
                </p:oleObj>
              </mc:Choice>
              <mc:Fallback>
                <p:oleObj name="Equation" r:id="rId9" imgW="28968700" imgH="10236200" progId="Equation.3">
                  <p:embed/>
                  <p:pic>
                    <p:nvPicPr>
                      <p:cNvPr id="78857" name="Object 9">
                        <a:extLst>
                          <a:ext uri="{FF2B5EF4-FFF2-40B4-BE49-F238E27FC236}">
                            <a16:creationId xmlns:a16="http://schemas.microsoft.com/office/drawing/2014/main" id="{37850AE5-EDC1-E240-A872-05C50BA6C8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25" y="2146300"/>
                        <a:ext cx="1257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8" name="Object 10">
            <a:extLst>
              <a:ext uri="{FF2B5EF4-FFF2-40B4-BE49-F238E27FC236}">
                <a16:creationId xmlns:a16="http://schemas.microsoft.com/office/drawing/2014/main" id="{E1C705C5-A706-1B40-81CB-FD66D45AAB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76625" y="2679700"/>
          <a:ext cx="1257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71" name="Equation" r:id="rId11" imgW="28968700" imgH="10236200" progId="Equation.3">
                  <p:embed/>
                </p:oleObj>
              </mc:Choice>
              <mc:Fallback>
                <p:oleObj name="Equation" r:id="rId11" imgW="28968700" imgH="10236200" progId="Equation.3">
                  <p:embed/>
                  <p:pic>
                    <p:nvPicPr>
                      <p:cNvPr id="78858" name="Object 10">
                        <a:extLst>
                          <a:ext uri="{FF2B5EF4-FFF2-40B4-BE49-F238E27FC236}">
                            <a16:creationId xmlns:a16="http://schemas.microsoft.com/office/drawing/2014/main" id="{E1C705C5-A706-1B40-81CB-FD66D45AAB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6625" y="2679700"/>
                        <a:ext cx="1257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9" name="Text Box 21">
            <a:extLst>
              <a:ext uri="{FF2B5EF4-FFF2-40B4-BE49-F238E27FC236}">
                <a16:creationId xmlns:a16="http://schemas.microsoft.com/office/drawing/2014/main" id="{255F02C1-EEF9-AA48-A4F9-65EE04808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1" y="3200401"/>
            <a:ext cx="993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/>
            <a:r>
              <a:rPr lang="zh-CN" altLang="en-US">
                <a:solidFill>
                  <a:srgbClr val="000000"/>
                </a:solidFill>
              </a:rPr>
              <a:t>总之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8870" name="Text Box 22">
            <a:extLst>
              <a:ext uri="{FF2B5EF4-FFF2-40B4-BE49-F238E27FC236}">
                <a16:creationId xmlns:a16="http://schemas.microsoft.com/office/drawing/2014/main" id="{35259F2C-0D44-774E-BCC4-2EA91B8BD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810001"/>
            <a:ext cx="1517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运算律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8871" name="Text Box 23">
            <a:extLst>
              <a:ext uri="{FF2B5EF4-FFF2-40B4-BE49-F238E27FC236}">
                <a16:creationId xmlns:a16="http://schemas.microsoft.com/office/drawing/2014/main" id="{A5D49BA4-C628-2540-9C56-F6BB2992A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38100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结合律</a:t>
            </a:r>
          </a:p>
        </p:txBody>
      </p:sp>
      <p:sp>
        <p:nvSpPr>
          <p:cNvPr id="78875" name="Text Box 27">
            <a:extLst>
              <a:ext uri="{FF2B5EF4-FFF2-40B4-BE49-F238E27FC236}">
                <a16:creationId xmlns:a16="http://schemas.microsoft.com/office/drawing/2014/main" id="{4DEC96B5-3599-0745-8CCB-6884E3416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340226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分配律</a:t>
            </a:r>
          </a:p>
        </p:txBody>
      </p:sp>
      <p:sp>
        <p:nvSpPr>
          <p:cNvPr id="78883" name="Text Box 35">
            <a:extLst>
              <a:ext uri="{FF2B5EF4-FFF2-40B4-BE49-F238E27FC236}">
                <a16:creationId xmlns:a16="http://schemas.microsoft.com/office/drawing/2014/main" id="{B823F124-4767-D34A-BC2B-61EDBE03C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50545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grpSp>
        <p:nvGrpSpPr>
          <p:cNvPr id="78948" name="Group 100">
            <a:extLst>
              <a:ext uri="{FF2B5EF4-FFF2-40B4-BE49-F238E27FC236}">
                <a16:creationId xmlns:a16="http://schemas.microsoft.com/office/drawing/2014/main" id="{84C5B176-298F-854A-9F94-22C1A8759B09}"/>
              </a:ext>
            </a:extLst>
          </p:cNvPr>
          <p:cNvGrpSpPr>
            <a:grpSpLocks/>
          </p:cNvGrpSpPr>
          <p:nvPr/>
        </p:nvGrpSpPr>
        <p:grpSpPr bwMode="auto">
          <a:xfrm>
            <a:off x="4859338" y="1584325"/>
            <a:ext cx="2044700" cy="431800"/>
            <a:chOff x="2101" y="998"/>
            <a:chExt cx="1288" cy="272"/>
          </a:xfrm>
        </p:grpSpPr>
        <p:graphicFrame>
          <p:nvGraphicFramePr>
            <p:cNvPr id="12371" name="Object 8">
              <a:extLst>
                <a:ext uri="{FF2B5EF4-FFF2-40B4-BE49-F238E27FC236}">
                  <a16:creationId xmlns:a16="http://schemas.microsoft.com/office/drawing/2014/main" id="{EEA2DE43-6D34-8846-BA4F-574176B10B6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01" y="998"/>
            <a:ext cx="128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72" name="Equation" r:id="rId13" imgW="47104300" imgH="9944100" progId="Equation.3">
                    <p:embed/>
                  </p:oleObj>
                </mc:Choice>
                <mc:Fallback>
                  <p:oleObj name="Equation" r:id="rId13" imgW="47104300" imgH="9944100" progId="Equation.3">
                    <p:embed/>
                    <p:pic>
                      <p:nvPicPr>
                        <p:cNvPr id="12371" name="Object 8">
                          <a:extLst>
                            <a:ext uri="{FF2B5EF4-FFF2-40B4-BE49-F238E27FC236}">
                              <a16:creationId xmlns:a16="http://schemas.microsoft.com/office/drawing/2014/main" id="{EEA2DE43-6D34-8846-BA4F-574176B10B6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1" y="998"/>
                          <a:ext cx="128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72" name="Line 45">
              <a:extLst>
                <a:ext uri="{FF2B5EF4-FFF2-40B4-BE49-F238E27FC236}">
                  <a16:creationId xmlns:a16="http://schemas.microsoft.com/office/drawing/2014/main" id="{2118A92B-5D62-524B-ABA5-215D4A43F5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2" y="1047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73" name="Line 46">
              <a:extLst>
                <a:ext uri="{FF2B5EF4-FFF2-40B4-BE49-F238E27FC236}">
                  <a16:creationId xmlns:a16="http://schemas.microsoft.com/office/drawing/2014/main" id="{0FE29FDD-5F12-F54A-9918-8EE75C8FC3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1" y="1047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47" name="Group 99">
            <a:extLst>
              <a:ext uri="{FF2B5EF4-FFF2-40B4-BE49-F238E27FC236}">
                <a16:creationId xmlns:a16="http://schemas.microsoft.com/office/drawing/2014/main" id="{F4F59E07-9FC9-9F40-97F1-4B0A0716E553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990601"/>
            <a:ext cx="5791200" cy="519113"/>
            <a:chOff x="1584" y="624"/>
            <a:chExt cx="3648" cy="327"/>
          </a:xfrm>
        </p:grpSpPr>
        <p:sp>
          <p:nvSpPr>
            <p:cNvPr id="12367" name="Text Box 18">
              <a:extLst>
                <a:ext uri="{FF2B5EF4-FFF2-40B4-BE49-F238E27FC236}">
                  <a16:creationId xmlns:a16="http://schemas.microsoft.com/office/drawing/2014/main" id="{D16D5237-D805-174B-8DAD-DADB0A95AD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4" y="624"/>
              <a:ext cx="34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zh-CN" i="1" dirty="0">
                  <a:solidFill>
                    <a:srgbClr val="000000"/>
                  </a:solidFill>
                  <a:sym typeface="Symbol" pitchFamily="2" charset="2"/>
                </a:rPr>
                <a:t></a:t>
              </a:r>
              <a:r>
                <a:rPr lang="en-US" altLang="zh-CN" dirty="0">
                  <a:solidFill>
                    <a:srgbClr val="000000"/>
                  </a:solidFill>
                  <a:sym typeface="Symbol" pitchFamily="2" charset="2"/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  <a:sym typeface="Symbol" pitchFamily="2" charset="2"/>
                </a:rPr>
                <a:t>与 </a:t>
              </a:r>
              <a:r>
                <a:rPr lang="en-US" altLang="zh-CN" i="1" dirty="0">
                  <a:solidFill>
                    <a:srgbClr val="000000"/>
                  </a:solidFill>
                  <a:sym typeface="Symbol" pitchFamily="2" charset="2"/>
                </a:rPr>
                <a:t>a</a:t>
              </a:r>
              <a:r>
                <a:rPr lang="en-US" altLang="zh-CN" dirty="0">
                  <a:solidFill>
                    <a:srgbClr val="000000"/>
                  </a:solidFill>
                  <a:sym typeface="Symbol" pitchFamily="2" charset="2"/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的</a:t>
              </a:r>
              <a:r>
                <a: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乘积</a:t>
              </a:r>
              <a:r>
                <a:rPr lang="zh-CN" altLang="en-US" dirty="0">
                  <a:solidFill>
                    <a:srgbClr val="000000"/>
                  </a:solidFill>
                </a:rPr>
                <a:t>是一个新向量</a:t>
              </a:r>
              <a:r>
                <a:rPr lang="en-US" altLang="zh-CN" dirty="0">
                  <a:solidFill>
                    <a:srgbClr val="000000"/>
                  </a:solidFill>
                </a:rPr>
                <a:t>, </a:t>
              </a:r>
              <a:r>
                <a:rPr lang="zh-CN" altLang="en-US" dirty="0">
                  <a:solidFill>
                    <a:srgbClr val="000000"/>
                  </a:solidFill>
                </a:rPr>
                <a:t>记作</a:t>
              </a:r>
            </a:p>
          </p:txBody>
        </p:sp>
        <p:sp>
          <p:nvSpPr>
            <p:cNvPr id="12368" name="Line 19">
              <a:extLst>
                <a:ext uri="{FF2B5EF4-FFF2-40B4-BE49-F238E27FC236}">
                  <a16:creationId xmlns:a16="http://schemas.microsoft.com/office/drawing/2014/main" id="{DFBCF8BF-4BF4-A14E-8B52-0FC0E648FB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94" y="720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2369" name="Object 5">
              <a:extLst>
                <a:ext uri="{FF2B5EF4-FFF2-40B4-BE49-F238E27FC236}">
                  <a16:creationId xmlns:a16="http://schemas.microsoft.com/office/drawing/2014/main" id="{FA7C0322-0549-734B-9ABA-78454C1B11C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48" y="702"/>
            <a:ext cx="384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73" name="Equation" r:id="rId15" imgW="14046200" imgH="9067800" progId="Equation.3">
                    <p:embed/>
                  </p:oleObj>
                </mc:Choice>
                <mc:Fallback>
                  <p:oleObj name="Equation" r:id="rId15" imgW="14046200" imgH="9067800" progId="Equation.3">
                    <p:embed/>
                    <p:pic>
                      <p:nvPicPr>
                        <p:cNvPr id="12369" name="Object 5">
                          <a:extLst>
                            <a:ext uri="{FF2B5EF4-FFF2-40B4-BE49-F238E27FC236}">
                              <a16:creationId xmlns:a16="http://schemas.microsoft.com/office/drawing/2014/main" id="{FA7C0322-0549-734B-9ABA-78454C1B11C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702"/>
                          <a:ext cx="384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70" name="Line 48">
              <a:extLst>
                <a:ext uri="{FF2B5EF4-FFF2-40B4-BE49-F238E27FC236}">
                  <a16:creationId xmlns:a16="http://schemas.microsoft.com/office/drawing/2014/main" id="{490E2966-4E0C-2B4D-91E4-32D5BF9412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19" y="720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49" name="Group 101">
            <a:extLst>
              <a:ext uri="{FF2B5EF4-FFF2-40B4-BE49-F238E27FC236}">
                <a16:creationId xmlns:a16="http://schemas.microsoft.com/office/drawing/2014/main" id="{ECD52424-798D-8E42-9182-9FE93D956057}"/>
              </a:ext>
            </a:extLst>
          </p:cNvPr>
          <p:cNvGrpSpPr>
            <a:grpSpLocks/>
          </p:cNvGrpSpPr>
          <p:nvPr/>
        </p:nvGrpSpPr>
        <p:grpSpPr bwMode="auto">
          <a:xfrm>
            <a:off x="6978650" y="1558925"/>
            <a:ext cx="1905000" cy="457200"/>
            <a:chOff x="3436" y="982"/>
            <a:chExt cx="1200" cy="288"/>
          </a:xfrm>
        </p:grpSpPr>
        <p:graphicFrame>
          <p:nvGraphicFramePr>
            <p:cNvPr id="12364" name="Object 12">
              <a:extLst>
                <a:ext uri="{FF2B5EF4-FFF2-40B4-BE49-F238E27FC236}">
                  <a16:creationId xmlns:a16="http://schemas.microsoft.com/office/drawing/2014/main" id="{41AB0431-5406-904D-A209-1AF36DE07AC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36" y="982"/>
            <a:ext cx="1200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74" name="Equation" r:id="rId17" imgW="43891200" imgH="10528300" progId="Equation.3">
                    <p:embed/>
                  </p:oleObj>
                </mc:Choice>
                <mc:Fallback>
                  <p:oleObj name="Equation" r:id="rId17" imgW="43891200" imgH="10528300" progId="Equation.3">
                    <p:embed/>
                    <p:pic>
                      <p:nvPicPr>
                        <p:cNvPr id="12364" name="Object 12">
                          <a:extLst>
                            <a:ext uri="{FF2B5EF4-FFF2-40B4-BE49-F238E27FC236}">
                              <a16:creationId xmlns:a16="http://schemas.microsoft.com/office/drawing/2014/main" id="{41AB0431-5406-904D-A209-1AF36DE07AC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36" y="982"/>
                          <a:ext cx="1200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65" name="Line 50">
              <a:extLst>
                <a:ext uri="{FF2B5EF4-FFF2-40B4-BE49-F238E27FC236}">
                  <a16:creationId xmlns:a16="http://schemas.microsoft.com/office/drawing/2014/main" id="{9C7A194F-8C38-A04A-8905-1ECCEFBDC3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8" y="1008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66" name="Line 52">
              <a:extLst>
                <a:ext uri="{FF2B5EF4-FFF2-40B4-BE49-F238E27FC236}">
                  <a16:creationId xmlns:a16="http://schemas.microsoft.com/office/drawing/2014/main" id="{F988400D-C03D-C643-BE71-70E1A3E8CC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7" y="1008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0" name="Group 102">
            <a:extLst>
              <a:ext uri="{FF2B5EF4-FFF2-40B4-BE49-F238E27FC236}">
                <a16:creationId xmlns:a16="http://schemas.microsoft.com/office/drawing/2014/main" id="{852E4E3B-6D37-FF40-A4AB-3D7C8242B464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2159000"/>
            <a:ext cx="2082800" cy="431800"/>
            <a:chOff x="2064" y="1360"/>
            <a:chExt cx="1312" cy="272"/>
          </a:xfrm>
        </p:grpSpPr>
        <p:graphicFrame>
          <p:nvGraphicFramePr>
            <p:cNvPr id="12361" name="Object 54">
              <a:extLst>
                <a:ext uri="{FF2B5EF4-FFF2-40B4-BE49-F238E27FC236}">
                  <a16:creationId xmlns:a16="http://schemas.microsoft.com/office/drawing/2014/main" id="{158F113E-B51B-6C4D-AF00-435A9D87B71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64" y="1360"/>
            <a:ext cx="1312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75" name="Equation" r:id="rId19" imgW="47980600" imgH="9944100" progId="Equation.3">
                    <p:embed/>
                  </p:oleObj>
                </mc:Choice>
                <mc:Fallback>
                  <p:oleObj name="Equation" r:id="rId19" imgW="47980600" imgH="9944100" progId="Equation.3">
                    <p:embed/>
                    <p:pic>
                      <p:nvPicPr>
                        <p:cNvPr id="12361" name="Object 54">
                          <a:extLst>
                            <a:ext uri="{FF2B5EF4-FFF2-40B4-BE49-F238E27FC236}">
                              <a16:creationId xmlns:a16="http://schemas.microsoft.com/office/drawing/2014/main" id="{158F113E-B51B-6C4D-AF00-435A9D87B71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1360"/>
                          <a:ext cx="1312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62" name="Line 55">
              <a:extLst>
                <a:ext uri="{FF2B5EF4-FFF2-40B4-BE49-F238E27FC236}">
                  <a16:creationId xmlns:a16="http://schemas.microsoft.com/office/drawing/2014/main" id="{F2E48BCD-9B5C-B847-B489-0464298633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83" y="1409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63" name="Line 56">
              <a:extLst>
                <a:ext uri="{FF2B5EF4-FFF2-40B4-BE49-F238E27FC236}">
                  <a16:creationId xmlns:a16="http://schemas.microsoft.com/office/drawing/2014/main" id="{65CD850B-29E1-9A40-B8ED-A620BDEC74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2" y="1409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1" name="Group 103">
            <a:extLst>
              <a:ext uri="{FF2B5EF4-FFF2-40B4-BE49-F238E27FC236}">
                <a16:creationId xmlns:a16="http://schemas.microsoft.com/office/drawing/2014/main" id="{9AEC5304-5795-5B41-A3DF-EF1A3CC7A780}"/>
              </a:ext>
            </a:extLst>
          </p:cNvPr>
          <p:cNvGrpSpPr>
            <a:grpSpLocks/>
          </p:cNvGrpSpPr>
          <p:nvPr/>
        </p:nvGrpSpPr>
        <p:grpSpPr bwMode="auto">
          <a:xfrm>
            <a:off x="7023100" y="2133600"/>
            <a:ext cx="2044700" cy="457200"/>
            <a:chOff x="3464" y="1344"/>
            <a:chExt cx="1288" cy="288"/>
          </a:xfrm>
        </p:grpSpPr>
        <p:graphicFrame>
          <p:nvGraphicFramePr>
            <p:cNvPr id="12358" name="Object 59">
              <a:extLst>
                <a:ext uri="{FF2B5EF4-FFF2-40B4-BE49-F238E27FC236}">
                  <a16:creationId xmlns:a16="http://schemas.microsoft.com/office/drawing/2014/main" id="{0E21A298-A884-964F-A57E-DC068E570A5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64" y="1344"/>
            <a:ext cx="1288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76" name="Equation" r:id="rId21" imgW="47104300" imgH="10528300" progId="Equation.3">
                    <p:embed/>
                  </p:oleObj>
                </mc:Choice>
                <mc:Fallback>
                  <p:oleObj name="Equation" r:id="rId21" imgW="47104300" imgH="10528300" progId="Equation.3">
                    <p:embed/>
                    <p:pic>
                      <p:nvPicPr>
                        <p:cNvPr id="12358" name="Object 59">
                          <a:extLst>
                            <a:ext uri="{FF2B5EF4-FFF2-40B4-BE49-F238E27FC236}">
                              <a16:creationId xmlns:a16="http://schemas.microsoft.com/office/drawing/2014/main" id="{0E21A298-A884-964F-A57E-DC068E570A5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4" y="1344"/>
                          <a:ext cx="1288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59" name="Line 60">
              <a:extLst>
                <a:ext uri="{FF2B5EF4-FFF2-40B4-BE49-F238E27FC236}">
                  <a16:creationId xmlns:a16="http://schemas.microsoft.com/office/drawing/2014/main" id="{544EABC0-B924-6744-AFAE-B5EBD01FC1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6" y="1370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60" name="Line 61">
              <a:extLst>
                <a:ext uri="{FF2B5EF4-FFF2-40B4-BE49-F238E27FC236}">
                  <a16:creationId xmlns:a16="http://schemas.microsoft.com/office/drawing/2014/main" id="{43CC3E3B-0345-B548-847A-19F5581CB2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7" y="1370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2" name="Group 104">
            <a:extLst>
              <a:ext uri="{FF2B5EF4-FFF2-40B4-BE49-F238E27FC236}">
                <a16:creationId xmlns:a16="http://schemas.microsoft.com/office/drawing/2014/main" id="{0A3FE944-C846-8C4E-910D-35923B16D9A9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2667000"/>
            <a:ext cx="1143000" cy="457200"/>
            <a:chOff x="2112" y="1680"/>
            <a:chExt cx="720" cy="288"/>
          </a:xfrm>
        </p:grpSpPr>
        <p:graphicFrame>
          <p:nvGraphicFramePr>
            <p:cNvPr id="12355" name="Object 11">
              <a:extLst>
                <a:ext uri="{FF2B5EF4-FFF2-40B4-BE49-F238E27FC236}">
                  <a16:creationId xmlns:a16="http://schemas.microsoft.com/office/drawing/2014/main" id="{96211431-6B5D-7641-8F85-1E5AA6A07BF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12" y="1720"/>
            <a:ext cx="720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77" name="Equation" r:id="rId23" imgW="26327100" imgH="9067800" progId="Equation.3">
                    <p:embed/>
                  </p:oleObj>
                </mc:Choice>
                <mc:Fallback>
                  <p:oleObj name="Equation" r:id="rId23" imgW="26327100" imgH="9067800" progId="Equation.3">
                    <p:embed/>
                    <p:pic>
                      <p:nvPicPr>
                        <p:cNvPr id="12355" name="Object 11">
                          <a:extLst>
                            <a:ext uri="{FF2B5EF4-FFF2-40B4-BE49-F238E27FC236}">
                              <a16:creationId xmlns:a16="http://schemas.microsoft.com/office/drawing/2014/main" id="{96211431-6B5D-7641-8F85-1E5AA6A07BF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1720"/>
                          <a:ext cx="720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56" name="Line 71">
              <a:extLst>
                <a:ext uri="{FF2B5EF4-FFF2-40B4-BE49-F238E27FC236}">
                  <a16:creationId xmlns:a16="http://schemas.microsoft.com/office/drawing/2014/main" id="{FE956C7B-057C-3F48-8D57-C1EDA169F8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2" y="1728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57" name="Line 72">
              <a:extLst>
                <a:ext uri="{FF2B5EF4-FFF2-40B4-BE49-F238E27FC236}">
                  <a16:creationId xmlns:a16="http://schemas.microsoft.com/office/drawing/2014/main" id="{1CAE729C-E5FE-9048-B6E8-A93B4ED854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07" y="1680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25" name="Group 77">
            <a:extLst>
              <a:ext uri="{FF2B5EF4-FFF2-40B4-BE49-F238E27FC236}">
                <a16:creationId xmlns:a16="http://schemas.microsoft.com/office/drawing/2014/main" id="{0B9A2C66-F7F8-1C41-87F8-8C2F9897F4F1}"/>
              </a:ext>
            </a:extLst>
          </p:cNvPr>
          <p:cNvGrpSpPr>
            <a:grpSpLocks/>
          </p:cNvGrpSpPr>
          <p:nvPr/>
        </p:nvGrpSpPr>
        <p:grpSpPr bwMode="auto">
          <a:xfrm>
            <a:off x="4413250" y="3270250"/>
            <a:ext cx="1816100" cy="457200"/>
            <a:chOff x="1820" y="2060"/>
            <a:chExt cx="1144" cy="288"/>
          </a:xfrm>
        </p:grpSpPr>
        <p:graphicFrame>
          <p:nvGraphicFramePr>
            <p:cNvPr id="12352" name="Object 2">
              <a:extLst>
                <a:ext uri="{FF2B5EF4-FFF2-40B4-BE49-F238E27FC236}">
                  <a16:creationId xmlns:a16="http://schemas.microsoft.com/office/drawing/2014/main" id="{083BCD6C-861E-1B4E-B919-9A05C093485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0" y="2060"/>
            <a:ext cx="114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78" name="Equation" r:id="rId25" imgW="41833800" imgH="10528300" progId="Equation.3">
                    <p:embed/>
                  </p:oleObj>
                </mc:Choice>
                <mc:Fallback>
                  <p:oleObj name="Equation" r:id="rId25" imgW="41833800" imgH="10528300" progId="Equation.3">
                    <p:embed/>
                    <p:pic>
                      <p:nvPicPr>
                        <p:cNvPr id="12352" name="Object 2">
                          <a:extLst>
                            <a:ext uri="{FF2B5EF4-FFF2-40B4-BE49-F238E27FC236}">
                              <a16:creationId xmlns:a16="http://schemas.microsoft.com/office/drawing/2014/main" id="{083BCD6C-861E-1B4E-B919-9A05C093485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0" y="2060"/>
                          <a:ext cx="114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3399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53" name="Line 75">
              <a:extLst>
                <a:ext uri="{FF2B5EF4-FFF2-40B4-BE49-F238E27FC236}">
                  <a16:creationId xmlns:a16="http://schemas.microsoft.com/office/drawing/2014/main" id="{56CC824B-18BF-AE41-80E3-2213792848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49" y="2090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54" name="Line 76">
              <a:extLst>
                <a:ext uri="{FF2B5EF4-FFF2-40B4-BE49-F238E27FC236}">
                  <a16:creationId xmlns:a16="http://schemas.microsoft.com/office/drawing/2014/main" id="{468F3510-C005-EE40-8076-75E5C25A96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090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3" name="Group 105">
            <a:extLst>
              <a:ext uri="{FF2B5EF4-FFF2-40B4-BE49-F238E27FC236}">
                <a16:creationId xmlns:a16="http://schemas.microsoft.com/office/drawing/2014/main" id="{5269D374-73BF-1A43-B8AA-BF4ECED01903}"/>
              </a:ext>
            </a:extLst>
          </p:cNvPr>
          <p:cNvGrpSpPr>
            <a:grpSpLocks/>
          </p:cNvGrpSpPr>
          <p:nvPr/>
        </p:nvGrpSpPr>
        <p:grpSpPr bwMode="auto">
          <a:xfrm>
            <a:off x="4789488" y="3886200"/>
            <a:ext cx="990600" cy="393700"/>
            <a:chOff x="2057" y="2448"/>
            <a:chExt cx="624" cy="248"/>
          </a:xfrm>
        </p:grpSpPr>
        <p:graphicFrame>
          <p:nvGraphicFramePr>
            <p:cNvPr id="12350" name="Object 24">
              <a:extLst>
                <a:ext uri="{FF2B5EF4-FFF2-40B4-BE49-F238E27FC236}">
                  <a16:creationId xmlns:a16="http://schemas.microsoft.com/office/drawing/2014/main" id="{C19748C7-5B95-9D48-ABDB-C046CDD762E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57" y="2448"/>
            <a:ext cx="624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79" name="Equation" r:id="rId27" imgW="22821900" imgH="9067800" progId="Equation.3">
                    <p:embed/>
                  </p:oleObj>
                </mc:Choice>
                <mc:Fallback>
                  <p:oleObj name="Equation" r:id="rId27" imgW="22821900" imgH="9067800" progId="Equation.3">
                    <p:embed/>
                    <p:pic>
                      <p:nvPicPr>
                        <p:cNvPr id="12350" name="Object 24">
                          <a:extLst>
                            <a:ext uri="{FF2B5EF4-FFF2-40B4-BE49-F238E27FC236}">
                              <a16:creationId xmlns:a16="http://schemas.microsoft.com/office/drawing/2014/main" id="{C19748C7-5B95-9D48-ABDB-C046CDD762E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7" y="2448"/>
                          <a:ext cx="624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51" name="Line 78">
              <a:extLst>
                <a:ext uri="{FF2B5EF4-FFF2-40B4-BE49-F238E27FC236}">
                  <a16:creationId xmlns:a16="http://schemas.microsoft.com/office/drawing/2014/main" id="{A3584B24-1B08-3345-9E96-C8C59B235B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9" y="2448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6" name="Group 108">
            <a:extLst>
              <a:ext uri="{FF2B5EF4-FFF2-40B4-BE49-F238E27FC236}">
                <a16:creationId xmlns:a16="http://schemas.microsoft.com/office/drawing/2014/main" id="{AE0EF204-1CD1-FE46-9A1A-4FCA6FCE2ABB}"/>
              </a:ext>
            </a:extLst>
          </p:cNvPr>
          <p:cNvGrpSpPr>
            <a:grpSpLocks/>
          </p:cNvGrpSpPr>
          <p:nvPr/>
        </p:nvGrpSpPr>
        <p:grpSpPr bwMode="auto">
          <a:xfrm>
            <a:off x="4822826" y="4460875"/>
            <a:ext cx="1228725" cy="393700"/>
            <a:chOff x="2182" y="2810"/>
            <a:chExt cx="774" cy="248"/>
          </a:xfrm>
        </p:grpSpPr>
        <p:graphicFrame>
          <p:nvGraphicFramePr>
            <p:cNvPr id="12348" name="Object 28">
              <a:extLst>
                <a:ext uri="{FF2B5EF4-FFF2-40B4-BE49-F238E27FC236}">
                  <a16:creationId xmlns:a16="http://schemas.microsoft.com/office/drawing/2014/main" id="{10389A45-C3E2-E442-ACB8-F1537E79046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82" y="2810"/>
            <a:ext cx="752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0" name="Equation" r:id="rId29" imgW="27495500" imgH="9067800" progId="Equation.3">
                    <p:embed/>
                  </p:oleObj>
                </mc:Choice>
                <mc:Fallback>
                  <p:oleObj name="Equation" r:id="rId29" imgW="27495500" imgH="9067800" progId="Equation.3">
                    <p:embed/>
                    <p:pic>
                      <p:nvPicPr>
                        <p:cNvPr id="12348" name="Object 28">
                          <a:extLst>
                            <a:ext uri="{FF2B5EF4-FFF2-40B4-BE49-F238E27FC236}">
                              <a16:creationId xmlns:a16="http://schemas.microsoft.com/office/drawing/2014/main" id="{10389A45-C3E2-E442-ACB8-F1537E79046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2" y="2810"/>
                          <a:ext cx="752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49" name="Line 81">
              <a:extLst>
                <a:ext uri="{FF2B5EF4-FFF2-40B4-BE49-F238E27FC236}">
                  <a16:creationId xmlns:a16="http://schemas.microsoft.com/office/drawing/2014/main" id="{F35F48BA-B988-E04A-AD4E-DA335EC8C6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1" y="2832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7" name="Group 109">
            <a:extLst>
              <a:ext uri="{FF2B5EF4-FFF2-40B4-BE49-F238E27FC236}">
                <a16:creationId xmlns:a16="http://schemas.microsoft.com/office/drawing/2014/main" id="{820E233B-FC8E-9E4D-B272-B421CAA7B88C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4483100"/>
            <a:ext cx="1601788" cy="393700"/>
            <a:chOff x="2976" y="2824"/>
            <a:chExt cx="1009" cy="248"/>
          </a:xfrm>
        </p:grpSpPr>
        <p:graphicFrame>
          <p:nvGraphicFramePr>
            <p:cNvPr id="12345" name="Object 29">
              <a:extLst>
                <a:ext uri="{FF2B5EF4-FFF2-40B4-BE49-F238E27FC236}">
                  <a16:creationId xmlns:a16="http://schemas.microsoft.com/office/drawing/2014/main" id="{64CC2C13-5C78-6D4F-A52F-CCF107FF752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76" y="2824"/>
            <a:ext cx="984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1" name="Equation" r:id="rId31" imgW="35991800" imgH="9067800" progId="Equation.3">
                    <p:embed/>
                  </p:oleObj>
                </mc:Choice>
                <mc:Fallback>
                  <p:oleObj name="Equation" r:id="rId31" imgW="35991800" imgH="9067800" progId="Equation.3">
                    <p:embed/>
                    <p:pic>
                      <p:nvPicPr>
                        <p:cNvPr id="12345" name="Object 29">
                          <a:extLst>
                            <a:ext uri="{FF2B5EF4-FFF2-40B4-BE49-F238E27FC236}">
                              <a16:creationId xmlns:a16="http://schemas.microsoft.com/office/drawing/2014/main" id="{64CC2C13-5C78-6D4F-A52F-CCF107FF752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6" y="2824"/>
                          <a:ext cx="984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46" name="Line 79">
              <a:extLst>
                <a:ext uri="{FF2B5EF4-FFF2-40B4-BE49-F238E27FC236}">
                  <a16:creationId xmlns:a16="http://schemas.microsoft.com/office/drawing/2014/main" id="{75BBDD2C-4C83-8F49-930C-DA8DC57EC2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0" y="2832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47" name="Line 82">
              <a:extLst>
                <a:ext uri="{FF2B5EF4-FFF2-40B4-BE49-F238E27FC236}">
                  <a16:creationId xmlns:a16="http://schemas.microsoft.com/office/drawing/2014/main" id="{B9576630-170A-694C-B75B-34A331D9D9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2832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4" name="Group 106">
            <a:extLst>
              <a:ext uri="{FF2B5EF4-FFF2-40B4-BE49-F238E27FC236}">
                <a16:creationId xmlns:a16="http://schemas.microsoft.com/office/drawing/2014/main" id="{A27FE25D-A985-C54E-95C1-F5186BCCA5F6}"/>
              </a:ext>
            </a:extLst>
          </p:cNvPr>
          <p:cNvGrpSpPr>
            <a:grpSpLocks/>
          </p:cNvGrpSpPr>
          <p:nvPr/>
        </p:nvGrpSpPr>
        <p:grpSpPr bwMode="auto">
          <a:xfrm>
            <a:off x="5897564" y="3886200"/>
            <a:ext cx="1303337" cy="393700"/>
            <a:chOff x="2755" y="2448"/>
            <a:chExt cx="821" cy="248"/>
          </a:xfrm>
        </p:grpSpPr>
        <p:graphicFrame>
          <p:nvGraphicFramePr>
            <p:cNvPr id="12343" name="Object 25">
              <a:extLst>
                <a:ext uri="{FF2B5EF4-FFF2-40B4-BE49-F238E27FC236}">
                  <a16:creationId xmlns:a16="http://schemas.microsoft.com/office/drawing/2014/main" id="{F0DD8DDD-AA67-FC43-9EFC-0A5D3B910D8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55" y="2448"/>
            <a:ext cx="821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2" name="Equation" r:id="rId33" imgW="29845000" imgH="9067800" progId="Equation.3">
                    <p:embed/>
                  </p:oleObj>
                </mc:Choice>
                <mc:Fallback>
                  <p:oleObj name="Equation" r:id="rId33" imgW="29845000" imgH="9067800" progId="Equation.3">
                    <p:embed/>
                    <p:pic>
                      <p:nvPicPr>
                        <p:cNvPr id="12343" name="Object 25">
                          <a:extLst>
                            <a:ext uri="{FF2B5EF4-FFF2-40B4-BE49-F238E27FC236}">
                              <a16:creationId xmlns:a16="http://schemas.microsoft.com/office/drawing/2014/main" id="{F0DD8DDD-AA67-FC43-9EFC-0A5D3B910D8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5" y="2448"/>
                          <a:ext cx="821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44" name="Line 83">
              <a:extLst>
                <a:ext uri="{FF2B5EF4-FFF2-40B4-BE49-F238E27FC236}">
                  <a16:creationId xmlns:a16="http://schemas.microsoft.com/office/drawing/2014/main" id="{5A92FAEF-9B58-844A-B025-D57D1318AE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2448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5" name="Group 107">
            <a:extLst>
              <a:ext uri="{FF2B5EF4-FFF2-40B4-BE49-F238E27FC236}">
                <a16:creationId xmlns:a16="http://schemas.microsoft.com/office/drawing/2014/main" id="{6E37C629-4307-F642-BBF7-3DCDF1431F5E}"/>
              </a:ext>
            </a:extLst>
          </p:cNvPr>
          <p:cNvGrpSpPr>
            <a:grpSpLocks/>
          </p:cNvGrpSpPr>
          <p:nvPr/>
        </p:nvGrpSpPr>
        <p:grpSpPr bwMode="auto">
          <a:xfrm>
            <a:off x="7296150" y="3886200"/>
            <a:ext cx="1068388" cy="393700"/>
            <a:chOff x="3636" y="2448"/>
            <a:chExt cx="673" cy="248"/>
          </a:xfrm>
        </p:grpSpPr>
        <p:graphicFrame>
          <p:nvGraphicFramePr>
            <p:cNvPr id="12341" name="Object 26">
              <a:extLst>
                <a:ext uri="{FF2B5EF4-FFF2-40B4-BE49-F238E27FC236}">
                  <a16:creationId xmlns:a16="http://schemas.microsoft.com/office/drawing/2014/main" id="{694B76A1-67E4-DA46-8A04-FF07820A5F7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36" y="2448"/>
            <a:ext cx="664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3" name="Equation" r:id="rId35" imgW="24282400" imgH="9067800" progId="Equation.3">
                    <p:embed/>
                  </p:oleObj>
                </mc:Choice>
                <mc:Fallback>
                  <p:oleObj name="Equation" r:id="rId35" imgW="24282400" imgH="9067800" progId="Equation.3">
                    <p:embed/>
                    <p:pic>
                      <p:nvPicPr>
                        <p:cNvPr id="12341" name="Object 26">
                          <a:extLst>
                            <a:ext uri="{FF2B5EF4-FFF2-40B4-BE49-F238E27FC236}">
                              <a16:creationId xmlns:a16="http://schemas.microsoft.com/office/drawing/2014/main" id="{694B76A1-67E4-DA46-8A04-FF07820A5F7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6" y="2448"/>
                          <a:ext cx="664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42" name="Line 84">
              <a:extLst>
                <a:ext uri="{FF2B5EF4-FFF2-40B4-BE49-F238E27FC236}">
                  <a16:creationId xmlns:a16="http://schemas.microsoft.com/office/drawing/2014/main" id="{C3445FD9-7964-B94F-90CB-E237C45EDF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4" y="2448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9" name="Group 111">
            <a:extLst>
              <a:ext uri="{FF2B5EF4-FFF2-40B4-BE49-F238E27FC236}">
                <a16:creationId xmlns:a16="http://schemas.microsoft.com/office/drawing/2014/main" id="{31EE8274-0952-414C-B3E0-3D8D40F7FD4A}"/>
              </a:ext>
            </a:extLst>
          </p:cNvPr>
          <p:cNvGrpSpPr>
            <a:grpSpLocks/>
          </p:cNvGrpSpPr>
          <p:nvPr/>
        </p:nvGrpSpPr>
        <p:grpSpPr bwMode="auto">
          <a:xfrm>
            <a:off x="6148388" y="4978400"/>
            <a:ext cx="1547812" cy="431800"/>
            <a:chOff x="2976" y="3120"/>
            <a:chExt cx="975" cy="272"/>
          </a:xfrm>
        </p:grpSpPr>
        <p:graphicFrame>
          <p:nvGraphicFramePr>
            <p:cNvPr id="12338" name="Object 31">
              <a:extLst>
                <a:ext uri="{FF2B5EF4-FFF2-40B4-BE49-F238E27FC236}">
                  <a16:creationId xmlns:a16="http://schemas.microsoft.com/office/drawing/2014/main" id="{3AD4014E-404B-9F47-826C-64458D38CA3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76" y="3144"/>
            <a:ext cx="960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4" name="Equation" r:id="rId37" imgW="35102800" imgH="9067800" progId="Equation.3">
                    <p:embed/>
                  </p:oleObj>
                </mc:Choice>
                <mc:Fallback>
                  <p:oleObj name="Equation" r:id="rId37" imgW="35102800" imgH="9067800" progId="Equation.3">
                    <p:embed/>
                    <p:pic>
                      <p:nvPicPr>
                        <p:cNvPr id="12338" name="Object 31">
                          <a:extLst>
                            <a:ext uri="{FF2B5EF4-FFF2-40B4-BE49-F238E27FC236}">
                              <a16:creationId xmlns:a16="http://schemas.microsoft.com/office/drawing/2014/main" id="{3AD4014E-404B-9F47-826C-64458D38CA3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6" y="3144"/>
                          <a:ext cx="960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39" name="Line 85">
              <a:extLst>
                <a:ext uri="{FF2B5EF4-FFF2-40B4-BE49-F238E27FC236}">
                  <a16:creationId xmlns:a16="http://schemas.microsoft.com/office/drawing/2014/main" id="{B46669A0-9FA7-7445-AE42-05AC565E39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46" y="3168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40" name="Line 87">
              <a:extLst>
                <a:ext uri="{FF2B5EF4-FFF2-40B4-BE49-F238E27FC236}">
                  <a16:creationId xmlns:a16="http://schemas.microsoft.com/office/drawing/2014/main" id="{9D10038D-2A92-6D47-909B-0CA99F14A1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312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58" name="Group 110">
            <a:extLst>
              <a:ext uri="{FF2B5EF4-FFF2-40B4-BE49-F238E27FC236}">
                <a16:creationId xmlns:a16="http://schemas.microsoft.com/office/drawing/2014/main" id="{218A40DE-0207-4244-A0C3-0BCB8AA8D0DC}"/>
              </a:ext>
            </a:extLst>
          </p:cNvPr>
          <p:cNvGrpSpPr>
            <a:grpSpLocks/>
          </p:cNvGrpSpPr>
          <p:nvPr/>
        </p:nvGrpSpPr>
        <p:grpSpPr bwMode="auto">
          <a:xfrm>
            <a:off x="4864100" y="4978400"/>
            <a:ext cx="1231900" cy="431800"/>
            <a:chOff x="2168" y="3120"/>
            <a:chExt cx="776" cy="272"/>
          </a:xfrm>
        </p:grpSpPr>
        <p:graphicFrame>
          <p:nvGraphicFramePr>
            <p:cNvPr id="12335" name="Object 30">
              <a:extLst>
                <a:ext uri="{FF2B5EF4-FFF2-40B4-BE49-F238E27FC236}">
                  <a16:creationId xmlns:a16="http://schemas.microsoft.com/office/drawing/2014/main" id="{B9C57551-2E6E-0943-BB35-AFE85B3ED65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68" y="3144"/>
            <a:ext cx="776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5" name="Equation" r:id="rId39" imgW="28384500" imgH="9067800" progId="Equation.3">
                    <p:embed/>
                  </p:oleObj>
                </mc:Choice>
                <mc:Fallback>
                  <p:oleObj name="Equation" r:id="rId39" imgW="28384500" imgH="9067800" progId="Equation.3">
                    <p:embed/>
                    <p:pic>
                      <p:nvPicPr>
                        <p:cNvPr id="12335" name="Object 30">
                          <a:extLst>
                            <a:ext uri="{FF2B5EF4-FFF2-40B4-BE49-F238E27FC236}">
                              <a16:creationId xmlns:a16="http://schemas.microsoft.com/office/drawing/2014/main" id="{B9C57551-2E6E-0943-BB35-AFE85B3ED65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8" y="3144"/>
                          <a:ext cx="776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36" name="Line 86">
              <a:extLst>
                <a:ext uri="{FF2B5EF4-FFF2-40B4-BE49-F238E27FC236}">
                  <a16:creationId xmlns:a16="http://schemas.microsoft.com/office/drawing/2014/main" id="{615FAFFC-50C0-9642-80AF-09A1C2CA0B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120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37" name="Line 89">
              <a:extLst>
                <a:ext uri="{FF2B5EF4-FFF2-40B4-BE49-F238E27FC236}">
                  <a16:creationId xmlns:a16="http://schemas.microsoft.com/office/drawing/2014/main" id="{BD6F3623-A31D-4249-921A-B1C028B545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312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60" name="Group 112">
            <a:extLst>
              <a:ext uri="{FF2B5EF4-FFF2-40B4-BE49-F238E27FC236}">
                <a16:creationId xmlns:a16="http://schemas.microsoft.com/office/drawing/2014/main" id="{3E9FA474-B368-0F49-AF29-4F9ED8A0760B}"/>
              </a:ext>
            </a:extLst>
          </p:cNvPr>
          <p:cNvGrpSpPr>
            <a:grpSpLocks/>
          </p:cNvGrpSpPr>
          <p:nvPr/>
        </p:nvGrpSpPr>
        <p:grpSpPr bwMode="auto">
          <a:xfrm>
            <a:off x="2120900" y="5562601"/>
            <a:ext cx="1231900" cy="461963"/>
            <a:chOff x="376" y="3504"/>
            <a:chExt cx="776" cy="291"/>
          </a:xfrm>
        </p:grpSpPr>
        <p:graphicFrame>
          <p:nvGraphicFramePr>
            <p:cNvPr id="12332" name="Object 32">
              <a:extLst>
                <a:ext uri="{FF2B5EF4-FFF2-40B4-BE49-F238E27FC236}">
                  <a16:creationId xmlns:a16="http://schemas.microsoft.com/office/drawing/2014/main" id="{50128B07-8B48-8F42-A9B4-BA5F5FDA05E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6" y="3523"/>
            <a:ext cx="77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6" name="Equation" r:id="rId41" imgW="28384500" imgH="9944100" progId="Equation.3">
                    <p:embed/>
                  </p:oleObj>
                </mc:Choice>
                <mc:Fallback>
                  <p:oleObj name="Equation" r:id="rId41" imgW="28384500" imgH="9944100" progId="Equation.3">
                    <p:embed/>
                    <p:pic>
                      <p:nvPicPr>
                        <p:cNvPr id="12332" name="Object 32">
                          <a:extLst>
                            <a:ext uri="{FF2B5EF4-FFF2-40B4-BE49-F238E27FC236}">
                              <a16:creationId xmlns:a16="http://schemas.microsoft.com/office/drawing/2014/main" id="{50128B07-8B48-8F42-A9B4-BA5F5FDA05E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" y="3523"/>
                          <a:ext cx="776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33" name="Line 88">
              <a:extLst>
                <a:ext uri="{FF2B5EF4-FFF2-40B4-BE49-F238E27FC236}">
                  <a16:creationId xmlns:a16="http://schemas.microsoft.com/office/drawing/2014/main" id="{76C4507E-2248-1D47-92BF-2FA5E6A6BF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504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34" name="Line 90">
              <a:extLst>
                <a:ext uri="{FF2B5EF4-FFF2-40B4-BE49-F238E27FC236}">
                  <a16:creationId xmlns:a16="http://schemas.microsoft.com/office/drawing/2014/main" id="{556856B7-85FF-1143-BD72-EE3EF0F2A7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4" y="3552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61" name="Group 113">
            <a:extLst>
              <a:ext uri="{FF2B5EF4-FFF2-40B4-BE49-F238E27FC236}">
                <a16:creationId xmlns:a16="http://schemas.microsoft.com/office/drawing/2014/main" id="{B928A072-DC2E-2042-BFC4-E78EEB42ACFD}"/>
              </a:ext>
            </a:extLst>
          </p:cNvPr>
          <p:cNvGrpSpPr>
            <a:grpSpLocks/>
          </p:cNvGrpSpPr>
          <p:nvPr/>
        </p:nvGrpSpPr>
        <p:grpSpPr bwMode="auto">
          <a:xfrm>
            <a:off x="3422651" y="5562600"/>
            <a:ext cx="2843213" cy="457200"/>
            <a:chOff x="1196" y="3504"/>
            <a:chExt cx="1791" cy="288"/>
          </a:xfrm>
        </p:grpSpPr>
        <p:graphicFrame>
          <p:nvGraphicFramePr>
            <p:cNvPr id="12330" name="Object 33">
              <a:extLst>
                <a:ext uri="{FF2B5EF4-FFF2-40B4-BE49-F238E27FC236}">
                  <a16:creationId xmlns:a16="http://schemas.microsoft.com/office/drawing/2014/main" id="{C8379792-72DC-5F4C-8206-509CE007418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96" y="3504"/>
            <a:ext cx="1791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7" name="Equation" r:id="rId43" imgW="65239900" imgH="10528300" progId="Equation.3">
                    <p:embed/>
                  </p:oleObj>
                </mc:Choice>
                <mc:Fallback>
                  <p:oleObj name="Equation" r:id="rId43" imgW="65239900" imgH="10528300" progId="Equation.3">
                    <p:embed/>
                    <p:pic>
                      <p:nvPicPr>
                        <p:cNvPr id="12330" name="Object 33">
                          <a:extLst>
                            <a:ext uri="{FF2B5EF4-FFF2-40B4-BE49-F238E27FC236}">
                              <a16:creationId xmlns:a16="http://schemas.microsoft.com/office/drawing/2014/main" id="{C8379792-72DC-5F4C-8206-509CE007418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6" y="3504"/>
                          <a:ext cx="1791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31" name="Line 91">
              <a:extLst>
                <a:ext uri="{FF2B5EF4-FFF2-40B4-BE49-F238E27FC236}">
                  <a16:creationId xmlns:a16="http://schemas.microsoft.com/office/drawing/2014/main" id="{CCF0F13E-4549-3140-B036-AC30D689B5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3552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64" name="Group 116">
            <a:extLst>
              <a:ext uri="{FF2B5EF4-FFF2-40B4-BE49-F238E27FC236}">
                <a16:creationId xmlns:a16="http://schemas.microsoft.com/office/drawing/2014/main" id="{2C6A5CCA-CD4C-DF4E-B1E9-921EA90D6CFB}"/>
              </a:ext>
            </a:extLst>
          </p:cNvPr>
          <p:cNvGrpSpPr>
            <a:grpSpLocks/>
          </p:cNvGrpSpPr>
          <p:nvPr/>
        </p:nvGrpSpPr>
        <p:grpSpPr bwMode="auto">
          <a:xfrm>
            <a:off x="6311900" y="5448300"/>
            <a:ext cx="939800" cy="723900"/>
            <a:chOff x="3016" y="3444"/>
            <a:chExt cx="592" cy="456"/>
          </a:xfrm>
        </p:grpSpPr>
        <p:graphicFrame>
          <p:nvGraphicFramePr>
            <p:cNvPr id="12327" name="Object 34">
              <a:extLst>
                <a:ext uri="{FF2B5EF4-FFF2-40B4-BE49-F238E27FC236}">
                  <a16:creationId xmlns:a16="http://schemas.microsoft.com/office/drawing/2014/main" id="{21AD07F9-3EE0-864B-8A39-EFB26143618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16" y="3444"/>
            <a:ext cx="592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8" name="Equation" r:id="rId45" imgW="21653500" imgH="16675100" progId="Equation.3">
                    <p:embed/>
                  </p:oleObj>
                </mc:Choice>
                <mc:Fallback>
                  <p:oleObj name="Equation" r:id="rId45" imgW="21653500" imgH="16675100" progId="Equation.3">
                    <p:embed/>
                    <p:pic>
                      <p:nvPicPr>
                        <p:cNvPr id="12327" name="Object 34">
                          <a:extLst>
                            <a:ext uri="{FF2B5EF4-FFF2-40B4-BE49-F238E27FC236}">
                              <a16:creationId xmlns:a16="http://schemas.microsoft.com/office/drawing/2014/main" id="{21AD07F9-3EE0-864B-8A39-EFB26143618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6" y="3444"/>
                          <a:ext cx="592" cy="4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28" name="Line 93">
              <a:extLst>
                <a:ext uri="{FF2B5EF4-FFF2-40B4-BE49-F238E27FC236}">
                  <a16:creationId xmlns:a16="http://schemas.microsoft.com/office/drawing/2014/main" id="{61D17135-7348-B144-ADDA-D49181346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8" y="3536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29" name="Line 92">
              <a:extLst>
                <a:ext uri="{FF2B5EF4-FFF2-40B4-BE49-F238E27FC236}">
                  <a16:creationId xmlns:a16="http://schemas.microsoft.com/office/drawing/2014/main" id="{B795C02B-8516-EC40-9DDC-EEB7DFD75E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7" y="3704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8965" name="Group 117">
            <a:extLst>
              <a:ext uri="{FF2B5EF4-FFF2-40B4-BE49-F238E27FC236}">
                <a16:creationId xmlns:a16="http://schemas.microsoft.com/office/drawing/2014/main" id="{B547B4E3-700D-8348-9C72-86F80D068337}"/>
              </a:ext>
            </a:extLst>
          </p:cNvPr>
          <p:cNvGrpSpPr>
            <a:grpSpLocks/>
          </p:cNvGrpSpPr>
          <p:nvPr/>
        </p:nvGrpSpPr>
        <p:grpSpPr bwMode="auto">
          <a:xfrm>
            <a:off x="8229600" y="5562600"/>
            <a:ext cx="1397000" cy="457200"/>
            <a:chOff x="4224" y="3552"/>
            <a:chExt cx="880" cy="288"/>
          </a:xfrm>
        </p:grpSpPr>
        <p:graphicFrame>
          <p:nvGraphicFramePr>
            <p:cNvPr id="12323" name="Object 36">
              <a:extLst>
                <a:ext uri="{FF2B5EF4-FFF2-40B4-BE49-F238E27FC236}">
                  <a16:creationId xmlns:a16="http://schemas.microsoft.com/office/drawing/2014/main" id="{F1C67950-2766-4B4C-BBF0-C3A791769FB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40" y="3552"/>
            <a:ext cx="86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489" name="Equation" r:id="rId47" imgW="31597600" imgH="10528300" progId="Equation.3">
                    <p:embed/>
                  </p:oleObj>
                </mc:Choice>
                <mc:Fallback>
                  <p:oleObj name="Equation" r:id="rId47" imgW="31597600" imgH="10528300" progId="Equation.3">
                    <p:embed/>
                    <p:pic>
                      <p:nvPicPr>
                        <p:cNvPr id="12323" name="Object 36">
                          <a:extLst>
                            <a:ext uri="{FF2B5EF4-FFF2-40B4-BE49-F238E27FC236}">
                              <a16:creationId xmlns:a16="http://schemas.microsoft.com/office/drawing/2014/main" id="{F1C67950-2766-4B4C-BBF0-C3A791769FB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0" y="3552"/>
                          <a:ext cx="86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24" name="Line 94">
              <a:extLst>
                <a:ext uri="{FF2B5EF4-FFF2-40B4-BE49-F238E27FC236}">
                  <a16:creationId xmlns:a16="http://schemas.microsoft.com/office/drawing/2014/main" id="{9682D059-895D-FB4D-956B-131D1BC8FE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360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25" name="Line 95">
              <a:extLst>
                <a:ext uri="{FF2B5EF4-FFF2-40B4-BE49-F238E27FC236}">
                  <a16:creationId xmlns:a16="http://schemas.microsoft.com/office/drawing/2014/main" id="{4138999A-6CE8-124C-AC16-F8ECA717DD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56" y="3600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2326" name="Line 96">
              <a:extLst>
                <a:ext uri="{FF2B5EF4-FFF2-40B4-BE49-F238E27FC236}">
                  <a16:creationId xmlns:a16="http://schemas.microsoft.com/office/drawing/2014/main" id="{5AB32FB3-9D15-6D48-B2DF-12A3C31FAB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3600"/>
              <a:ext cx="14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63278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8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8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8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8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8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8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8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8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8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8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8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78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78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78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8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78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78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78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78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7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2" grpId="0" autoUpdateAnimBg="0"/>
      <p:bldP spid="78852" grpId="0" autoUpdateAnimBg="0"/>
      <p:bldP spid="78854" grpId="0" autoUpdateAnimBg="0"/>
      <p:bldP spid="78869" grpId="0" build="p" autoUpdateAnimBg="0"/>
      <p:bldP spid="78870" grpId="0" autoUpdateAnimBg="0"/>
      <p:bldP spid="78871" grpId="0" autoUpdateAnimBg="0"/>
      <p:bldP spid="78875" grpId="0" build="p" autoUpdateAnimBg="0"/>
      <p:bldP spid="7888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5810711-8909-F74C-B8C0-5CF92613B7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1447800" cy="685800"/>
          </a:xfrm>
        </p:spPr>
        <p:txBody>
          <a:bodyPr/>
          <a:lstStyle/>
          <a:p>
            <a:pPr algn="l" eaLnBrk="1" hangingPunct="1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7.1</a:t>
            </a:r>
            <a:r>
              <a:rPr lang="en-US" altLang="zh-CN" sz="2800" b="1" dirty="0" smtClean="0">
                <a:solidFill>
                  <a:schemeClr val="bg2"/>
                </a:solidFill>
                <a:ea typeface="楷体_GB2312" pitchFamily="49" charset="-122"/>
              </a:rPr>
              <a:t> </a:t>
            </a:r>
            <a:endParaRPr lang="en-US" altLang="zh-CN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29D7E22F-E006-F649-8E09-8369A797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896" y="444501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为非零向量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150532" name="Line 4">
            <a:extLst>
              <a:ext uri="{FF2B5EF4-FFF2-40B4-BE49-F238E27FC236}">
                <a16:creationId xmlns:a16="http://schemas.microsoft.com/office/drawing/2014/main" id="{9DCCC8D2-5C03-3745-829D-020AE844169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327150"/>
            <a:ext cx="9144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0533" name="Line 5">
            <a:extLst>
              <a:ext uri="{FF2B5EF4-FFF2-40B4-BE49-F238E27FC236}">
                <a16:creationId xmlns:a16="http://schemas.microsoft.com/office/drawing/2014/main" id="{74C20D5E-71A9-C34B-B5A2-A9EB9C86C40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435100"/>
            <a:ext cx="9144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0534" name="Text Box 6">
            <a:extLst>
              <a:ext uri="{FF2B5EF4-FFF2-40B4-BE49-F238E27FC236}">
                <a16:creationId xmlns:a16="http://schemas.microsoft.com/office/drawing/2014/main" id="{B643D598-685C-C14F-B313-ABE0CEA5D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1027113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 </a:t>
            </a:r>
            <a:r>
              <a:rPr lang="zh-CN" altLang="en-US">
                <a:solidFill>
                  <a:srgbClr val="000000"/>
                </a:solidFill>
              </a:rPr>
              <a:t>为唯一实数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pSp>
        <p:nvGrpSpPr>
          <p:cNvPr id="150535" name="Group 7">
            <a:extLst>
              <a:ext uri="{FF2B5EF4-FFF2-40B4-BE49-F238E27FC236}">
                <a16:creationId xmlns:a16="http://schemas.microsoft.com/office/drawing/2014/main" id="{907CFC27-0660-564C-8ACF-B9FA18F21C0E}"/>
              </a:ext>
            </a:extLst>
          </p:cNvPr>
          <p:cNvGrpSpPr>
            <a:grpSpLocks/>
          </p:cNvGrpSpPr>
          <p:nvPr/>
        </p:nvGrpSpPr>
        <p:grpSpPr bwMode="auto">
          <a:xfrm>
            <a:off x="2063750" y="1816101"/>
            <a:ext cx="2127250" cy="519113"/>
            <a:chOff x="340" y="1056"/>
            <a:chExt cx="1340" cy="327"/>
          </a:xfrm>
        </p:grpSpPr>
        <p:sp>
          <p:nvSpPr>
            <p:cNvPr id="13389" name="Text Box 8">
              <a:extLst>
                <a:ext uri="{FF2B5EF4-FFF2-40B4-BE49-F238E27FC236}">
                  <a16:creationId xmlns:a16="http://schemas.microsoft.com/office/drawing/2014/main" id="{731E9656-2E33-A049-AC13-A8DE1DCE2F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1056"/>
              <a:ext cx="1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证</a:t>
              </a:r>
              <a:r>
                <a:rPr lang="en-US" altLang="zh-CN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:</a:t>
              </a:r>
              <a:r>
                <a:rPr lang="en-US" altLang="zh-CN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  “       ”.</a:t>
              </a:r>
            </a:p>
          </p:txBody>
        </p:sp>
        <p:sp>
          <p:nvSpPr>
            <p:cNvPr id="13390" name="Line 9">
              <a:extLst>
                <a:ext uri="{FF2B5EF4-FFF2-40B4-BE49-F238E27FC236}">
                  <a16:creationId xmlns:a16="http://schemas.microsoft.com/office/drawing/2014/main" id="{B776033A-308D-8F45-836F-BB464DD014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6" y="1248"/>
              <a:ext cx="340" cy="0"/>
            </a:xfrm>
            <a:prstGeom prst="line">
              <a:avLst/>
            </a:prstGeom>
            <a:noFill/>
            <a:ln w="19050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50538" name="Text Box 10">
            <a:extLst>
              <a:ext uri="{FF2B5EF4-FFF2-40B4-BE49-F238E27FC236}">
                <a16:creationId xmlns:a16="http://schemas.microsoft.com/office/drawing/2014/main" id="{72EB0ECE-29B7-8C49-85C0-7205B8F8D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846263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取 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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＝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±</a:t>
            </a:r>
          </a:p>
        </p:txBody>
      </p:sp>
      <p:sp>
        <p:nvSpPr>
          <p:cNvPr id="150539" name="Line 11">
            <a:extLst>
              <a:ext uri="{FF2B5EF4-FFF2-40B4-BE49-F238E27FC236}">
                <a16:creationId xmlns:a16="http://schemas.microsoft.com/office/drawing/2014/main" id="{C16FB415-34A9-0E49-BEB6-0DA69297A8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81800" y="2133600"/>
            <a:ext cx="53975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50540" name="Text Box 12">
            <a:extLst>
              <a:ext uri="{FF2B5EF4-FFF2-40B4-BE49-F238E27FC236}">
                <a16:creationId xmlns:a16="http://schemas.microsoft.com/office/drawing/2014/main" id="{A0FD173D-511A-6040-AFBF-36A1042CD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5146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sp>
        <p:nvSpPr>
          <p:cNvPr id="150541" name="Text Box 13">
            <a:extLst>
              <a:ext uri="{FF2B5EF4-FFF2-40B4-BE49-F238E27FC236}">
                <a16:creationId xmlns:a16="http://schemas.microsoft.com/office/drawing/2014/main" id="{C1A09BED-8ABD-B740-AA63-6722E5C41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78155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再证数 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 </a:t>
            </a:r>
            <a:r>
              <a:rPr lang="zh-CN" altLang="en-US">
                <a:solidFill>
                  <a:srgbClr val="000000"/>
                </a:solidFill>
              </a:rPr>
              <a:t>的唯一性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>
              <a:solidFill>
                <a:srgbClr val="000000"/>
              </a:solidFill>
              <a:sym typeface="Symbol" pitchFamily="2" charset="2"/>
            </a:endParaRPr>
          </a:p>
        </p:txBody>
      </p:sp>
      <p:sp>
        <p:nvSpPr>
          <p:cNvPr id="150542" name="Text Box 14">
            <a:extLst>
              <a:ext uri="{FF2B5EF4-FFF2-40B4-BE49-F238E27FC236}">
                <a16:creationId xmlns:a16="http://schemas.microsoft.com/office/drawing/2014/main" id="{D04E6BD3-16A7-3D47-A6AF-198ED9870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47879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50543" name="Object 15">
            <a:extLst>
              <a:ext uri="{FF2B5EF4-FFF2-40B4-BE49-F238E27FC236}">
                <a16:creationId xmlns:a16="http://schemas.microsoft.com/office/drawing/2014/main" id="{74817FC8-AE01-5D4E-95E2-80C9F96E2D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2000" y="5473700"/>
          <a:ext cx="2044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1" name="Equation" r:id="rId3" imgW="47104300" imgH="10820400" progId="Equation.3">
                  <p:embed/>
                </p:oleObj>
              </mc:Choice>
              <mc:Fallback>
                <p:oleObj name="Equation" r:id="rId3" imgW="47104300" imgH="10820400" progId="Equation.3">
                  <p:embed/>
                  <p:pic>
                    <p:nvPicPr>
                      <p:cNvPr id="150543" name="Object 15">
                        <a:extLst>
                          <a:ext uri="{FF2B5EF4-FFF2-40B4-BE49-F238E27FC236}">
                            <a16:creationId xmlns:a16="http://schemas.microsoft.com/office/drawing/2014/main" id="{74817FC8-AE01-5D4E-95E2-80C9F96E2D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5473700"/>
                        <a:ext cx="2044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44" name="Object 16">
            <a:extLst>
              <a:ext uri="{FF2B5EF4-FFF2-40B4-BE49-F238E27FC236}">
                <a16:creationId xmlns:a16="http://schemas.microsoft.com/office/drawing/2014/main" id="{845368C6-CCE5-234E-B958-D4856DC73F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35600" y="5511800"/>
          <a:ext cx="1333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402" name="Equation" r:id="rId5" imgW="30721300" imgH="9652000" progId="Equation.3">
                  <p:embed/>
                </p:oleObj>
              </mc:Choice>
              <mc:Fallback>
                <p:oleObj name="Equation" r:id="rId5" imgW="30721300" imgH="9652000" progId="Equation.3">
                  <p:embed/>
                  <p:pic>
                    <p:nvPicPr>
                      <p:cNvPr id="150544" name="Object 16">
                        <a:extLst>
                          <a:ext uri="{FF2B5EF4-FFF2-40B4-BE49-F238E27FC236}">
                            <a16:creationId xmlns:a16="http://schemas.microsoft.com/office/drawing/2014/main" id="{845368C6-CCE5-234E-B958-D4856DC73F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5511800"/>
                        <a:ext cx="1333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7" name="Line 17">
            <a:extLst>
              <a:ext uri="{FF2B5EF4-FFF2-40B4-BE49-F238E27FC236}">
                <a16:creationId xmlns:a16="http://schemas.microsoft.com/office/drawing/2014/main" id="{0E1AC667-2C62-2344-A5D0-E8BE5CF518B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574675"/>
            <a:ext cx="228600" cy="0"/>
          </a:xfrm>
          <a:prstGeom prst="line">
            <a:avLst/>
          </a:prstGeom>
          <a:noFill/>
          <a:ln w="63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150546" name="Group 18">
            <a:extLst>
              <a:ext uri="{FF2B5EF4-FFF2-40B4-BE49-F238E27FC236}">
                <a16:creationId xmlns:a16="http://schemas.microsoft.com/office/drawing/2014/main" id="{BDBD7C28-9F87-304C-BFD9-38627EB7965B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1130301"/>
            <a:ext cx="1066800" cy="519113"/>
            <a:chOff x="1152" y="624"/>
            <a:chExt cx="672" cy="327"/>
          </a:xfrm>
        </p:grpSpPr>
        <p:sp>
          <p:nvSpPr>
            <p:cNvPr id="13386" name="Text Box 19">
              <a:extLst>
                <a:ext uri="{FF2B5EF4-FFF2-40B4-BE49-F238E27FC236}">
                  <a16:creationId xmlns:a16="http://schemas.microsoft.com/office/drawing/2014/main" id="{1327DA21-24BD-8740-87CC-6528A8EAE6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624"/>
              <a:ext cx="6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zh-CN" i="1">
                  <a:solidFill>
                    <a:srgbClr val="000000"/>
                  </a:solidFill>
                  <a:ea typeface="黑体" panose="02010609060101010101" pitchFamily="49" charset="-122"/>
                  <a:sym typeface="Symbol" pitchFamily="2" charset="2"/>
                </a:rPr>
                <a:t>a</a:t>
              </a:r>
              <a:r>
                <a:rPr lang="en-US" altLang="zh-CN">
                  <a:solidFill>
                    <a:srgbClr val="000000"/>
                  </a:solidFill>
                  <a:ea typeface="黑体" panose="02010609060101010101" pitchFamily="49" charset="-122"/>
                  <a:sym typeface="Symbol" pitchFamily="2" charset="2"/>
                </a:rPr>
                <a:t>∥</a:t>
              </a:r>
              <a:r>
                <a:rPr lang="en-US" altLang="zh-CN" i="1">
                  <a:solidFill>
                    <a:srgbClr val="000000"/>
                  </a:solidFill>
                  <a:ea typeface="黑体" panose="02010609060101010101" pitchFamily="49" charset="-122"/>
                  <a:sym typeface="Symbol" pitchFamily="2" charset="2"/>
                </a:rPr>
                <a:t>b</a:t>
              </a:r>
            </a:p>
          </p:txBody>
        </p:sp>
        <p:sp>
          <p:nvSpPr>
            <p:cNvPr id="13387" name="Line 20">
              <a:extLst>
                <a:ext uri="{FF2B5EF4-FFF2-40B4-BE49-F238E27FC236}">
                  <a16:creationId xmlns:a16="http://schemas.microsoft.com/office/drawing/2014/main" id="{23A91EE7-C9E7-5441-ADEB-E0F7DEC7D1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672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88" name="Line 21">
              <a:extLst>
                <a:ext uri="{FF2B5EF4-FFF2-40B4-BE49-F238E27FC236}">
                  <a16:creationId xmlns:a16="http://schemas.microsoft.com/office/drawing/2014/main" id="{B7E02C3D-527B-3746-A628-EC5912B6F1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672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50" name="Group 22">
            <a:extLst>
              <a:ext uri="{FF2B5EF4-FFF2-40B4-BE49-F238E27FC236}">
                <a16:creationId xmlns:a16="http://schemas.microsoft.com/office/drawing/2014/main" id="{E538F47F-0205-4B47-BCBF-DDEB6E5F4EC0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1130300"/>
            <a:ext cx="1066800" cy="457200"/>
            <a:chOff x="2544" y="624"/>
            <a:chExt cx="672" cy="288"/>
          </a:xfrm>
        </p:grpSpPr>
        <p:graphicFrame>
          <p:nvGraphicFramePr>
            <p:cNvPr id="13383" name="Object 23">
              <a:extLst>
                <a:ext uri="{FF2B5EF4-FFF2-40B4-BE49-F238E27FC236}">
                  <a16:creationId xmlns:a16="http://schemas.microsoft.com/office/drawing/2014/main" id="{21334707-37C4-3446-A34F-BCF753BA810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60" y="656"/>
            <a:ext cx="65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03" name="Equation" r:id="rId7" imgW="23990300" imgH="9359900" progId="Equation.3">
                    <p:embed/>
                  </p:oleObj>
                </mc:Choice>
                <mc:Fallback>
                  <p:oleObj name="Equation" r:id="rId7" imgW="23990300" imgH="9359900" progId="Equation.3">
                    <p:embed/>
                    <p:pic>
                      <p:nvPicPr>
                        <p:cNvPr id="13383" name="Object 23">
                          <a:extLst>
                            <a:ext uri="{FF2B5EF4-FFF2-40B4-BE49-F238E27FC236}">
                              <a16:creationId xmlns:a16="http://schemas.microsoft.com/office/drawing/2014/main" id="{21334707-37C4-3446-A34F-BCF753BA810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0" y="656"/>
                          <a:ext cx="65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84" name="Line 24">
              <a:extLst>
                <a:ext uri="{FF2B5EF4-FFF2-40B4-BE49-F238E27FC236}">
                  <a16:creationId xmlns:a16="http://schemas.microsoft.com/office/drawing/2014/main" id="{97DFF066-81C5-5547-8AC2-05711CD513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624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85" name="Line 25">
              <a:extLst>
                <a:ext uri="{FF2B5EF4-FFF2-40B4-BE49-F238E27FC236}">
                  <a16:creationId xmlns:a16="http://schemas.microsoft.com/office/drawing/2014/main" id="{14BA1272-7299-A34A-9AF0-45ECFDE23C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624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54" name="Group 26">
            <a:extLst>
              <a:ext uri="{FF2B5EF4-FFF2-40B4-BE49-F238E27FC236}">
                <a16:creationId xmlns:a16="http://schemas.microsoft.com/office/drawing/2014/main" id="{26F1A335-01CA-9A46-A865-02C39A5DC3C0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830388"/>
            <a:ext cx="1828800" cy="519112"/>
            <a:chOff x="1440" y="1017"/>
            <a:chExt cx="1152" cy="327"/>
          </a:xfrm>
        </p:grpSpPr>
        <p:sp>
          <p:nvSpPr>
            <p:cNvPr id="13380" name="Text Box 27">
              <a:extLst>
                <a:ext uri="{FF2B5EF4-FFF2-40B4-BE49-F238E27FC236}">
                  <a16:creationId xmlns:a16="http://schemas.microsoft.com/office/drawing/2014/main" id="{C6947229-337E-6349-9D7E-0A1959EE22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1017"/>
              <a:ext cx="115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  <a:sym typeface="Symbol" pitchFamily="2" charset="2"/>
                </a:rPr>
                <a:t>设 </a:t>
              </a:r>
              <a:r>
                <a:rPr lang="en-US" altLang="zh-CN" i="1">
                  <a:solidFill>
                    <a:srgbClr val="000000"/>
                  </a:solidFill>
                  <a:ea typeface="黑体" panose="02010609060101010101" pitchFamily="49" charset="-122"/>
                  <a:sym typeface="Symbol" pitchFamily="2" charset="2"/>
                </a:rPr>
                <a:t>a</a:t>
              </a:r>
              <a:r>
                <a:rPr lang="en-US" altLang="zh-CN">
                  <a:solidFill>
                    <a:srgbClr val="000000"/>
                  </a:solidFill>
                  <a:ea typeface="黑体" panose="02010609060101010101" pitchFamily="49" charset="-122"/>
                  <a:sym typeface="Symbol" pitchFamily="2" charset="2"/>
                </a:rPr>
                <a:t>∥</a:t>
              </a:r>
              <a:r>
                <a:rPr lang="en-US" altLang="zh-CN" i="1">
                  <a:solidFill>
                    <a:srgbClr val="000000"/>
                  </a:solidFill>
                  <a:ea typeface="黑体" panose="02010609060101010101" pitchFamily="49" charset="-122"/>
                  <a:sym typeface="Symbol" pitchFamily="2" charset="2"/>
                </a:rPr>
                <a:t>b</a:t>
              </a:r>
            </a:p>
          </p:txBody>
        </p:sp>
        <p:sp>
          <p:nvSpPr>
            <p:cNvPr id="13381" name="Line 28">
              <a:extLst>
                <a:ext uri="{FF2B5EF4-FFF2-40B4-BE49-F238E27FC236}">
                  <a16:creationId xmlns:a16="http://schemas.microsoft.com/office/drawing/2014/main" id="{B17D6106-ABC5-9B45-866A-C514CB486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065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82" name="Line 29">
              <a:extLst>
                <a:ext uri="{FF2B5EF4-FFF2-40B4-BE49-F238E27FC236}">
                  <a16:creationId xmlns:a16="http://schemas.microsoft.com/office/drawing/2014/main" id="{93275FA1-DC93-514C-B4A7-76C8D46E0A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1065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58" name="Group 30">
            <a:extLst>
              <a:ext uri="{FF2B5EF4-FFF2-40B4-BE49-F238E27FC236}">
                <a16:creationId xmlns:a16="http://schemas.microsoft.com/office/drawing/2014/main" id="{64E480A6-4193-EF4A-A79F-8B094812123D}"/>
              </a:ext>
            </a:extLst>
          </p:cNvPr>
          <p:cNvGrpSpPr>
            <a:grpSpLocks/>
          </p:cNvGrpSpPr>
          <p:nvPr/>
        </p:nvGrpSpPr>
        <p:grpSpPr bwMode="auto">
          <a:xfrm>
            <a:off x="6850064" y="1689100"/>
            <a:ext cx="388937" cy="368300"/>
            <a:chOff x="3339" y="960"/>
            <a:chExt cx="320" cy="304"/>
          </a:xfrm>
        </p:grpSpPr>
        <p:graphicFrame>
          <p:nvGraphicFramePr>
            <p:cNvPr id="13377" name="Object 31">
              <a:extLst>
                <a:ext uri="{FF2B5EF4-FFF2-40B4-BE49-F238E27FC236}">
                  <a16:creationId xmlns:a16="http://schemas.microsoft.com/office/drawing/2014/main" id="{AFA5824E-B62C-C448-8D0A-A6470333010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39" y="960"/>
            <a:ext cx="32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04" name="Equation" r:id="rId9" imgW="11696700" imgH="10820400" progId="Equation.3">
                    <p:embed/>
                  </p:oleObj>
                </mc:Choice>
                <mc:Fallback>
                  <p:oleObj name="Equation" r:id="rId9" imgW="11696700" imgH="10820400" progId="Equation.3">
                    <p:embed/>
                    <p:pic>
                      <p:nvPicPr>
                        <p:cNvPr id="13377" name="Object 31">
                          <a:extLst>
                            <a:ext uri="{FF2B5EF4-FFF2-40B4-BE49-F238E27FC236}">
                              <a16:creationId xmlns:a16="http://schemas.microsoft.com/office/drawing/2014/main" id="{AFA5824E-B62C-C448-8D0A-A6470333010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39" y="960"/>
                          <a:ext cx="32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78" name="Object 32">
              <a:extLst>
                <a:ext uri="{FF2B5EF4-FFF2-40B4-BE49-F238E27FC236}">
                  <a16:creationId xmlns:a16="http://schemas.microsoft.com/office/drawing/2014/main" id="{F6CF25AF-7CB8-0144-ACEB-E82DB2B54DA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56" y="1056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05" name="Equation" r:id="rId11" imgW="4978400" imgH="7607300" progId="Equation.3">
                    <p:embed/>
                  </p:oleObj>
                </mc:Choice>
                <mc:Fallback>
                  <p:oleObj name="Equation" r:id="rId11" imgW="4978400" imgH="7607300" progId="Equation.3">
                    <p:embed/>
                    <p:pic>
                      <p:nvPicPr>
                        <p:cNvPr id="13378" name="Object 32">
                          <a:extLst>
                            <a:ext uri="{FF2B5EF4-FFF2-40B4-BE49-F238E27FC236}">
                              <a16:creationId xmlns:a16="http://schemas.microsoft.com/office/drawing/2014/main" id="{F6CF25AF-7CB8-0144-ACEB-E82DB2B54DA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1056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79" name="Line 33">
              <a:extLst>
                <a:ext uri="{FF2B5EF4-FFF2-40B4-BE49-F238E27FC236}">
                  <a16:creationId xmlns:a16="http://schemas.microsoft.com/office/drawing/2014/main" id="{E3630BFC-9BFD-4147-81A6-344336D781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9" y="1008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62" name="Group 34">
            <a:extLst>
              <a:ext uri="{FF2B5EF4-FFF2-40B4-BE49-F238E27FC236}">
                <a16:creationId xmlns:a16="http://schemas.microsoft.com/office/drawing/2014/main" id="{9F196D61-EB2E-474E-B7A6-C4B21DE02EAD}"/>
              </a:ext>
            </a:extLst>
          </p:cNvPr>
          <p:cNvGrpSpPr>
            <a:grpSpLocks/>
          </p:cNvGrpSpPr>
          <p:nvPr/>
        </p:nvGrpSpPr>
        <p:grpSpPr bwMode="auto">
          <a:xfrm>
            <a:off x="6850064" y="2190751"/>
            <a:ext cx="388937" cy="360363"/>
            <a:chOff x="3744" y="1192"/>
            <a:chExt cx="320" cy="296"/>
          </a:xfrm>
        </p:grpSpPr>
        <p:graphicFrame>
          <p:nvGraphicFramePr>
            <p:cNvPr id="13374" name="Object 35">
              <a:extLst>
                <a:ext uri="{FF2B5EF4-FFF2-40B4-BE49-F238E27FC236}">
                  <a16:creationId xmlns:a16="http://schemas.microsoft.com/office/drawing/2014/main" id="{B9A0C0E8-3172-2440-957D-9D077690006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44" y="1192"/>
            <a:ext cx="32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06" name="Equation" r:id="rId13" imgW="11696700" imgH="10820400" progId="Equation.3">
                    <p:embed/>
                  </p:oleObj>
                </mc:Choice>
                <mc:Fallback>
                  <p:oleObj name="Equation" r:id="rId13" imgW="11696700" imgH="10820400" progId="Equation.3">
                    <p:embed/>
                    <p:pic>
                      <p:nvPicPr>
                        <p:cNvPr id="13374" name="Object 35">
                          <a:extLst>
                            <a:ext uri="{FF2B5EF4-FFF2-40B4-BE49-F238E27FC236}">
                              <a16:creationId xmlns:a16="http://schemas.microsoft.com/office/drawing/2014/main" id="{B9A0C0E8-3172-2440-957D-9D077690006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1192"/>
                          <a:ext cx="32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75" name="Object 36">
              <a:extLst>
                <a:ext uri="{FF2B5EF4-FFF2-40B4-BE49-F238E27FC236}">
                  <a16:creationId xmlns:a16="http://schemas.microsoft.com/office/drawing/2014/main" id="{E131A00D-0A73-DE4D-B7AE-D81C3C9C18E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0" y="128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07" name="Equation" r:id="rId14" imgW="5270500" imgH="5562600" progId="Equation.3">
                    <p:embed/>
                  </p:oleObj>
                </mc:Choice>
                <mc:Fallback>
                  <p:oleObj name="Equation" r:id="rId14" imgW="5270500" imgH="5562600" progId="Equation.3">
                    <p:embed/>
                    <p:pic>
                      <p:nvPicPr>
                        <p:cNvPr id="13375" name="Object 36">
                          <a:extLst>
                            <a:ext uri="{FF2B5EF4-FFF2-40B4-BE49-F238E27FC236}">
                              <a16:creationId xmlns:a16="http://schemas.microsoft.com/office/drawing/2014/main" id="{E131A00D-0A73-DE4D-B7AE-D81C3C9C18E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128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76" name="Line 37">
              <a:extLst>
                <a:ext uri="{FF2B5EF4-FFF2-40B4-BE49-F238E27FC236}">
                  <a16:creationId xmlns:a16="http://schemas.microsoft.com/office/drawing/2014/main" id="{98140F2A-879F-A545-BD95-1C8A4A1F5B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1248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150566" name="Text Box 38">
            <a:extLst>
              <a:ext uri="{FF2B5EF4-FFF2-40B4-BE49-F238E27FC236}">
                <a16:creationId xmlns:a16="http://schemas.microsoft.com/office/drawing/2014/main" id="{586767AB-6EB5-2348-9B27-A6D0B37D6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5146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反向时取负号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150614" name="Group 86">
            <a:extLst>
              <a:ext uri="{FF2B5EF4-FFF2-40B4-BE49-F238E27FC236}">
                <a16:creationId xmlns:a16="http://schemas.microsoft.com/office/drawing/2014/main" id="{3B059202-731A-D046-BC02-1144623F6F32}"/>
              </a:ext>
            </a:extLst>
          </p:cNvPr>
          <p:cNvGrpSpPr>
            <a:grpSpLocks/>
          </p:cNvGrpSpPr>
          <p:nvPr/>
        </p:nvGrpSpPr>
        <p:grpSpPr bwMode="auto">
          <a:xfrm>
            <a:off x="7315200" y="1828801"/>
            <a:ext cx="3276600" cy="519113"/>
            <a:chOff x="3648" y="1152"/>
            <a:chExt cx="2064" cy="327"/>
          </a:xfrm>
        </p:grpSpPr>
        <p:sp>
          <p:nvSpPr>
            <p:cNvPr id="13371" name="Text Box 40">
              <a:extLst>
                <a:ext uri="{FF2B5EF4-FFF2-40B4-BE49-F238E27FC236}">
                  <a16:creationId xmlns:a16="http://schemas.microsoft.com/office/drawing/2014/main" id="{21689C37-F20B-7A4B-94A6-05F73622DB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8" y="1152"/>
              <a:ext cx="20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  <a:sym typeface="Symbol" pitchFamily="2" charset="2"/>
                </a:rPr>
                <a:t>,</a:t>
              </a:r>
              <a:r>
                <a:rPr lang="en-US" altLang="zh-CN" i="1">
                  <a:solidFill>
                    <a:srgbClr val="000000"/>
                  </a:solidFill>
                  <a:sym typeface="Symbol" pitchFamily="2" charset="2"/>
                </a:rPr>
                <a:t> a</a:t>
              </a:r>
              <a:r>
                <a:rPr lang="en-US" altLang="zh-CN">
                  <a:solidFill>
                    <a:srgbClr val="000000"/>
                  </a:solidFill>
                  <a:sym typeface="Symbol" pitchFamily="2" charset="2"/>
                </a:rPr>
                <a:t> , </a:t>
              </a:r>
              <a:r>
                <a:rPr lang="en-US" altLang="zh-CN" i="1">
                  <a:solidFill>
                    <a:srgbClr val="000000"/>
                  </a:solidFill>
                  <a:sym typeface="Symbol" pitchFamily="2" charset="2"/>
                </a:rPr>
                <a:t>b</a:t>
              </a:r>
              <a:r>
                <a:rPr lang="en-US" altLang="zh-CN">
                  <a:solidFill>
                    <a:srgbClr val="000000"/>
                  </a:solidFill>
                  <a:sym typeface="Symbol" pitchFamily="2" charset="2"/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同向时取正号</a:t>
              </a:r>
            </a:p>
          </p:txBody>
        </p:sp>
        <p:sp>
          <p:nvSpPr>
            <p:cNvPr id="13372" name="Line 41">
              <a:extLst>
                <a:ext uri="{FF2B5EF4-FFF2-40B4-BE49-F238E27FC236}">
                  <a16:creationId xmlns:a16="http://schemas.microsoft.com/office/drawing/2014/main" id="{B1585E2C-5894-4F4D-A0E7-5DA47AB8B8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2" y="1200"/>
              <a:ext cx="159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73" name="Line 42">
              <a:extLst>
                <a:ext uri="{FF2B5EF4-FFF2-40B4-BE49-F238E27FC236}">
                  <a16:creationId xmlns:a16="http://schemas.microsoft.com/office/drawing/2014/main" id="{8579E5C1-0C3E-A44F-A479-EFBFB3465E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0" y="1200"/>
              <a:ext cx="159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71" name="Group 43">
            <a:extLst>
              <a:ext uri="{FF2B5EF4-FFF2-40B4-BE49-F238E27FC236}">
                <a16:creationId xmlns:a16="http://schemas.microsoft.com/office/drawing/2014/main" id="{CA7928CE-C850-1F42-96D6-EB144637DEF6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514601"/>
            <a:ext cx="2971800" cy="519113"/>
            <a:chOff x="2496" y="1576"/>
            <a:chExt cx="1872" cy="327"/>
          </a:xfrm>
        </p:grpSpPr>
        <p:sp>
          <p:nvSpPr>
            <p:cNvPr id="13368" name="Text Box 44">
              <a:extLst>
                <a:ext uri="{FF2B5EF4-FFF2-40B4-BE49-F238E27FC236}">
                  <a16:creationId xmlns:a16="http://schemas.microsoft.com/office/drawing/2014/main" id="{ACFEFB0F-CDBA-4540-817B-FA4E57BD32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1576"/>
              <a:ext cx="18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则 </a:t>
              </a:r>
              <a:r>
                <a:rPr lang="en-US" altLang="zh-CN" i="1">
                  <a:solidFill>
                    <a:srgbClr val="000000"/>
                  </a:solidFill>
                </a:rPr>
                <a:t>b</a:t>
              </a: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与 </a:t>
              </a:r>
              <a:r>
                <a:rPr lang="zh-CN" altLang="en-US" i="1">
                  <a:solidFill>
                    <a:srgbClr val="000000"/>
                  </a:solidFill>
                  <a:sym typeface="Symbol" pitchFamily="2" charset="2"/>
                </a:rPr>
                <a:t></a:t>
              </a:r>
              <a:r>
                <a:rPr lang="zh-CN" altLang="en-US">
                  <a:solidFill>
                    <a:srgbClr val="000000"/>
                  </a:solidFill>
                  <a:sym typeface="Symbol" pitchFamily="2" charset="2"/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  <a:sym typeface="Symbol" pitchFamily="2" charset="2"/>
                </a:rPr>
                <a:t>a</a:t>
              </a:r>
              <a:r>
                <a:rPr lang="en-US" altLang="zh-CN">
                  <a:solidFill>
                    <a:srgbClr val="000000"/>
                  </a:solidFill>
                  <a:sym typeface="Symbol" pitchFamily="2" charset="2"/>
                </a:rPr>
                <a:t> </a:t>
              </a:r>
              <a:r>
                <a:rPr lang="zh-CN" altLang="en-US">
                  <a:solidFill>
                    <a:srgbClr val="000000"/>
                  </a:solidFill>
                  <a:sym typeface="Symbol" pitchFamily="2" charset="2"/>
                </a:rPr>
                <a:t>同向</a:t>
              </a:r>
              <a:r>
                <a:rPr lang="en-US" altLang="zh-CN">
                  <a:solidFill>
                    <a:srgbClr val="000000"/>
                  </a:solidFill>
                  <a:sym typeface="Symbol" pitchFamily="2" charset="2"/>
                </a:rPr>
                <a:t>,</a:t>
              </a:r>
            </a:p>
          </p:txBody>
        </p:sp>
        <p:sp>
          <p:nvSpPr>
            <p:cNvPr id="13369" name="Line 45">
              <a:extLst>
                <a:ext uri="{FF2B5EF4-FFF2-40B4-BE49-F238E27FC236}">
                  <a16:creationId xmlns:a16="http://schemas.microsoft.com/office/drawing/2014/main" id="{BC4EDE73-4993-254F-AE2B-E4FB543F2F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1624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70" name="Line 46">
              <a:extLst>
                <a:ext uri="{FF2B5EF4-FFF2-40B4-BE49-F238E27FC236}">
                  <a16:creationId xmlns:a16="http://schemas.microsoft.com/office/drawing/2014/main" id="{17EB62BE-4CA1-5244-ABD5-1FAA2429F4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6" y="1657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75" name="Group 47">
            <a:extLst>
              <a:ext uri="{FF2B5EF4-FFF2-40B4-BE49-F238E27FC236}">
                <a16:creationId xmlns:a16="http://schemas.microsoft.com/office/drawing/2014/main" id="{DC280D6A-F3CB-8247-9883-DA76D248C3D6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4787901"/>
            <a:ext cx="2819400" cy="519113"/>
            <a:chOff x="2304" y="2688"/>
            <a:chExt cx="1776" cy="327"/>
          </a:xfrm>
        </p:grpSpPr>
        <p:sp>
          <p:nvSpPr>
            <p:cNvPr id="13365" name="Text Box 48">
              <a:extLst>
                <a:ext uri="{FF2B5EF4-FFF2-40B4-BE49-F238E27FC236}">
                  <a16:creationId xmlns:a16="http://schemas.microsoft.com/office/drawing/2014/main" id="{D8DBEE7F-F133-5247-8130-5C2E5E6CCE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688"/>
              <a:ext cx="177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algn="ctr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设又有 </a:t>
              </a:r>
              <a:r>
                <a:rPr lang="en-US" altLang="zh-CN" i="1">
                  <a:solidFill>
                    <a:srgbClr val="000000"/>
                  </a:solidFill>
                </a:rPr>
                <a:t>b</a:t>
              </a:r>
              <a:r>
                <a:rPr lang="zh-CN" altLang="en-US">
                  <a:solidFill>
                    <a:srgbClr val="000000"/>
                  </a:solidFill>
                </a:rPr>
                <a:t>＝</a:t>
              </a:r>
              <a:r>
                <a:rPr lang="zh-CN" altLang="en-US" i="1">
                  <a:solidFill>
                    <a:srgbClr val="000000"/>
                  </a:solidFill>
                  <a:sym typeface="Symbol" pitchFamily="2" charset="2"/>
                </a:rPr>
                <a:t></a:t>
              </a:r>
              <a:r>
                <a:rPr lang="zh-CN" altLang="en-US">
                  <a:solidFill>
                    <a:srgbClr val="000000"/>
                  </a:solidFill>
                  <a:sym typeface="Symbol" pitchFamily="2" charset="2"/>
                </a:rPr>
                <a:t> </a:t>
              </a:r>
              <a:r>
                <a:rPr lang="en-US" altLang="zh-CN" i="1">
                  <a:solidFill>
                    <a:srgbClr val="000000"/>
                  </a:solidFill>
                  <a:sym typeface="Symbol" pitchFamily="2" charset="2"/>
                </a:rPr>
                <a:t>a</a:t>
              </a:r>
              <a:r>
                <a:rPr lang="en-US" altLang="zh-CN">
                  <a:solidFill>
                    <a:srgbClr val="000000"/>
                  </a:solidFill>
                  <a:sym typeface="Symbol" pitchFamily="2" charset="2"/>
                </a:rPr>
                <a:t> ,</a:t>
              </a:r>
              <a:endParaRPr lang="en-US" altLang="zh-CN">
                <a:solidFill>
                  <a:srgbClr val="000000"/>
                </a:solidFill>
              </a:endParaRPr>
            </a:p>
          </p:txBody>
        </p:sp>
        <p:sp>
          <p:nvSpPr>
            <p:cNvPr id="13366" name="Line 49">
              <a:extLst>
                <a:ext uri="{FF2B5EF4-FFF2-40B4-BE49-F238E27FC236}">
                  <a16:creationId xmlns:a16="http://schemas.microsoft.com/office/drawing/2014/main" id="{C5B8168E-32B1-B14B-9BBA-EEEC76D76E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736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67" name="Line 50">
              <a:extLst>
                <a:ext uri="{FF2B5EF4-FFF2-40B4-BE49-F238E27FC236}">
                  <a16:creationId xmlns:a16="http://schemas.microsoft.com/office/drawing/2014/main" id="{7FC84ED3-ED07-B246-B49A-B91F558193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747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79" name="Group 51">
            <a:extLst>
              <a:ext uri="{FF2B5EF4-FFF2-40B4-BE49-F238E27FC236}">
                <a16:creationId xmlns:a16="http://schemas.microsoft.com/office/drawing/2014/main" id="{9D09CAA6-3724-D24C-AC8A-1163A2FBE5A8}"/>
              </a:ext>
            </a:extLst>
          </p:cNvPr>
          <p:cNvGrpSpPr>
            <a:grpSpLocks/>
          </p:cNvGrpSpPr>
          <p:nvPr/>
        </p:nvGrpSpPr>
        <p:grpSpPr bwMode="auto">
          <a:xfrm>
            <a:off x="8229600" y="4864101"/>
            <a:ext cx="1866900" cy="442913"/>
            <a:chOff x="1728" y="3049"/>
            <a:chExt cx="1176" cy="279"/>
          </a:xfrm>
        </p:grpSpPr>
        <p:graphicFrame>
          <p:nvGraphicFramePr>
            <p:cNvPr id="13362" name="Object 52">
              <a:extLst>
                <a:ext uri="{FF2B5EF4-FFF2-40B4-BE49-F238E27FC236}">
                  <a16:creationId xmlns:a16="http://schemas.microsoft.com/office/drawing/2014/main" id="{5BF92F42-4EB2-AE4D-A9FA-5EABE3E2EFA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28" y="3072"/>
            <a:ext cx="117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08" name="Equation" r:id="rId16" imgW="43002200" imgH="9359900" progId="Equation.3">
                    <p:embed/>
                  </p:oleObj>
                </mc:Choice>
                <mc:Fallback>
                  <p:oleObj name="Equation" r:id="rId16" imgW="43002200" imgH="9359900" progId="Equation.3">
                    <p:embed/>
                    <p:pic>
                      <p:nvPicPr>
                        <p:cNvPr id="13362" name="Object 52">
                          <a:extLst>
                            <a:ext uri="{FF2B5EF4-FFF2-40B4-BE49-F238E27FC236}">
                              <a16:creationId xmlns:a16="http://schemas.microsoft.com/office/drawing/2014/main" id="{5BF92F42-4EB2-AE4D-A9FA-5EABE3E2EFA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8" y="3072"/>
                          <a:ext cx="117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63" name="Line 53">
              <a:extLst>
                <a:ext uri="{FF2B5EF4-FFF2-40B4-BE49-F238E27FC236}">
                  <a16:creationId xmlns:a16="http://schemas.microsoft.com/office/drawing/2014/main" id="{2E3A2ED7-3492-F042-BCC4-84F1143346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072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64" name="Line 54">
              <a:extLst>
                <a:ext uri="{FF2B5EF4-FFF2-40B4-BE49-F238E27FC236}">
                  <a16:creationId xmlns:a16="http://schemas.microsoft.com/office/drawing/2014/main" id="{D228C6F0-414F-7C41-A75C-A7EC129556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3049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83" name="Group 55">
            <a:extLst>
              <a:ext uri="{FF2B5EF4-FFF2-40B4-BE49-F238E27FC236}">
                <a16:creationId xmlns:a16="http://schemas.microsoft.com/office/drawing/2014/main" id="{DA78D5B0-F030-B144-B871-84BF90AD3F89}"/>
              </a:ext>
            </a:extLst>
          </p:cNvPr>
          <p:cNvGrpSpPr>
            <a:grpSpLocks/>
          </p:cNvGrpSpPr>
          <p:nvPr/>
        </p:nvGrpSpPr>
        <p:grpSpPr bwMode="auto">
          <a:xfrm>
            <a:off x="3443288" y="3454400"/>
            <a:ext cx="711200" cy="469900"/>
            <a:chOff x="508" y="2040"/>
            <a:chExt cx="448" cy="296"/>
          </a:xfrm>
        </p:grpSpPr>
        <p:graphicFrame>
          <p:nvGraphicFramePr>
            <p:cNvPr id="13360" name="Object 56">
              <a:extLst>
                <a:ext uri="{FF2B5EF4-FFF2-40B4-BE49-F238E27FC236}">
                  <a16:creationId xmlns:a16="http://schemas.microsoft.com/office/drawing/2014/main" id="{0E497E7B-F505-A240-8C07-FC20E8E8A50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8" y="2040"/>
            <a:ext cx="44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09" name="Equation" r:id="rId18" imgW="16383000" imgH="10820400" progId="Equation.3">
                    <p:embed/>
                  </p:oleObj>
                </mc:Choice>
                <mc:Fallback>
                  <p:oleObj name="Equation" r:id="rId18" imgW="16383000" imgH="10820400" progId="Equation.3">
                    <p:embed/>
                    <p:pic>
                      <p:nvPicPr>
                        <p:cNvPr id="13360" name="Object 56">
                          <a:extLst>
                            <a:ext uri="{FF2B5EF4-FFF2-40B4-BE49-F238E27FC236}">
                              <a16:creationId xmlns:a16="http://schemas.microsoft.com/office/drawing/2014/main" id="{0E497E7B-F505-A240-8C07-FC20E8E8A50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" y="2040"/>
                          <a:ext cx="448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61" name="Line 57">
              <a:extLst>
                <a:ext uri="{FF2B5EF4-FFF2-40B4-BE49-F238E27FC236}">
                  <a16:creationId xmlns:a16="http://schemas.microsoft.com/office/drawing/2014/main" id="{A8F3E3C8-4825-E346-A451-863D52157E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3" y="2062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86" name="Group 58">
            <a:extLst>
              <a:ext uri="{FF2B5EF4-FFF2-40B4-BE49-F238E27FC236}">
                <a16:creationId xmlns:a16="http://schemas.microsoft.com/office/drawing/2014/main" id="{230025B5-6C72-714D-A628-88A55FC74914}"/>
              </a:ext>
            </a:extLst>
          </p:cNvPr>
          <p:cNvGrpSpPr>
            <a:grpSpLocks/>
          </p:cNvGrpSpPr>
          <p:nvPr/>
        </p:nvGrpSpPr>
        <p:grpSpPr bwMode="auto">
          <a:xfrm>
            <a:off x="4237038" y="3479800"/>
            <a:ext cx="1181100" cy="469900"/>
            <a:chOff x="1008" y="2056"/>
            <a:chExt cx="744" cy="296"/>
          </a:xfrm>
        </p:grpSpPr>
        <p:graphicFrame>
          <p:nvGraphicFramePr>
            <p:cNvPr id="13358" name="Object 59">
              <a:extLst>
                <a:ext uri="{FF2B5EF4-FFF2-40B4-BE49-F238E27FC236}">
                  <a16:creationId xmlns:a16="http://schemas.microsoft.com/office/drawing/2014/main" id="{25E25FA4-A416-004C-8653-303ACF951F2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8" y="2056"/>
            <a:ext cx="744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10" name="Equation" r:id="rId20" imgW="27203400" imgH="10820400" progId="Equation.3">
                    <p:embed/>
                  </p:oleObj>
                </mc:Choice>
                <mc:Fallback>
                  <p:oleObj name="Equation" r:id="rId20" imgW="27203400" imgH="10820400" progId="Equation.3">
                    <p:embed/>
                    <p:pic>
                      <p:nvPicPr>
                        <p:cNvPr id="13358" name="Object 59">
                          <a:extLst>
                            <a:ext uri="{FF2B5EF4-FFF2-40B4-BE49-F238E27FC236}">
                              <a16:creationId xmlns:a16="http://schemas.microsoft.com/office/drawing/2014/main" id="{25E25FA4-A416-004C-8653-303ACF951F2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8" y="2056"/>
                          <a:ext cx="744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9" name="Line 60">
              <a:extLst>
                <a:ext uri="{FF2B5EF4-FFF2-40B4-BE49-F238E27FC236}">
                  <a16:creationId xmlns:a16="http://schemas.microsoft.com/office/drawing/2014/main" id="{AE07ECB4-326C-A346-88EC-BADFFACBBB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0" y="2072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89" name="Group 61">
            <a:extLst>
              <a:ext uri="{FF2B5EF4-FFF2-40B4-BE49-F238E27FC236}">
                <a16:creationId xmlns:a16="http://schemas.microsoft.com/office/drawing/2014/main" id="{66DD259D-F4A3-6741-BE8C-69FE7EA8348B}"/>
              </a:ext>
            </a:extLst>
          </p:cNvPr>
          <p:cNvGrpSpPr>
            <a:grpSpLocks/>
          </p:cNvGrpSpPr>
          <p:nvPr/>
        </p:nvGrpSpPr>
        <p:grpSpPr bwMode="auto">
          <a:xfrm>
            <a:off x="5473700" y="3187700"/>
            <a:ext cx="1430338" cy="1079500"/>
            <a:chOff x="2488" y="2008"/>
            <a:chExt cx="901" cy="680"/>
          </a:xfrm>
        </p:grpSpPr>
        <p:graphicFrame>
          <p:nvGraphicFramePr>
            <p:cNvPr id="13351" name="Object 62">
              <a:extLst>
                <a:ext uri="{FF2B5EF4-FFF2-40B4-BE49-F238E27FC236}">
                  <a16:creationId xmlns:a16="http://schemas.microsoft.com/office/drawing/2014/main" id="{04EE97F9-3E24-3849-8A1E-445F686256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88" y="2057"/>
            <a:ext cx="632" cy="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11" name="Equation" r:id="rId22" imgW="23406100" imgH="21361400" progId="Equation.3">
                    <p:embed/>
                  </p:oleObj>
                </mc:Choice>
                <mc:Fallback>
                  <p:oleObj name="Equation" r:id="rId22" imgW="23406100" imgH="21361400" progId="Equation.3">
                    <p:embed/>
                    <p:pic>
                      <p:nvPicPr>
                        <p:cNvPr id="13351" name="Object 62">
                          <a:extLst>
                            <a:ext uri="{FF2B5EF4-FFF2-40B4-BE49-F238E27FC236}">
                              <a16:creationId xmlns:a16="http://schemas.microsoft.com/office/drawing/2014/main" id="{04EE97F9-3E24-3849-8A1E-445F6862566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88" y="2057"/>
                          <a:ext cx="632" cy="5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352" name="Object 63">
              <a:extLst>
                <a:ext uri="{FF2B5EF4-FFF2-40B4-BE49-F238E27FC236}">
                  <a16:creationId xmlns:a16="http://schemas.microsoft.com/office/drawing/2014/main" id="{89EB7B98-9773-5E47-89A1-30297843C3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" y="2008"/>
            <a:ext cx="264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12" name="Equation" r:id="rId24" imgW="9652000" imgH="10820400" progId="Equation.3">
                    <p:embed/>
                  </p:oleObj>
                </mc:Choice>
                <mc:Fallback>
                  <p:oleObj name="Equation" r:id="rId24" imgW="9652000" imgH="10820400" progId="Equation.3">
                    <p:embed/>
                    <p:pic>
                      <p:nvPicPr>
                        <p:cNvPr id="13352" name="Object 63">
                          <a:extLst>
                            <a:ext uri="{FF2B5EF4-FFF2-40B4-BE49-F238E27FC236}">
                              <a16:creationId xmlns:a16="http://schemas.microsoft.com/office/drawing/2014/main" id="{89EB7B98-9773-5E47-89A1-30297843C3D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2008"/>
                          <a:ext cx="264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3" name="Line 64">
              <a:extLst>
                <a:ext uri="{FF2B5EF4-FFF2-40B4-BE49-F238E27FC236}">
                  <a16:creationId xmlns:a16="http://schemas.microsoft.com/office/drawing/2014/main" id="{CD967A79-3CF7-DC4C-9E40-286DD9E04E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8" y="2008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3354" name="Object 65">
              <a:extLst>
                <a:ext uri="{FF2B5EF4-FFF2-40B4-BE49-F238E27FC236}">
                  <a16:creationId xmlns:a16="http://schemas.microsoft.com/office/drawing/2014/main" id="{A8CF3740-F904-0447-A278-440033CF42C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09" y="2200"/>
            <a:ext cx="28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13" name="Equation" r:id="rId26" imgW="10236200" imgH="10820400" progId="Equation.3">
                    <p:embed/>
                  </p:oleObj>
                </mc:Choice>
                <mc:Fallback>
                  <p:oleObj name="Equation" r:id="rId26" imgW="10236200" imgH="10820400" progId="Equation.3">
                    <p:embed/>
                    <p:pic>
                      <p:nvPicPr>
                        <p:cNvPr id="13354" name="Object 65">
                          <a:extLst>
                            <a:ext uri="{FF2B5EF4-FFF2-40B4-BE49-F238E27FC236}">
                              <a16:creationId xmlns:a16="http://schemas.microsoft.com/office/drawing/2014/main" id="{A8CF3740-F904-0447-A278-440033CF42C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9" y="2200"/>
                          <a:ext cx="28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5" name="Line 66">
              <a:extLst>
                <a:ext uri="{FF2B5EF4-FFF2-40B4-BE49-F238E27FC236}">
                  <a16:creationId xmlns:a16="http://schemas.microsoft.com/office/drawing/2014/main" id="{BE631563-C9E3-C941-89BD-A2DFE3AE68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85" y="2208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3356" name="Object 67">
              <a:extLst>
                <a:ext uri="{FF2B5EF4-FFF2-40B4-BE49-F238E27FC236}">
                  <a16:creationId xmlns:a16="http://schemas.microsoft.com/office/drawing/2014/main" id="{99B12D5A-24AC-564C-B7F1-E178D77131A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" y="2392"/>
            <a:ext cx="28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14" name="Equation" r:id="rId28" imgW="10236200" imgH="10820400" progId="Equation.3">
                    <p:embed/>
                  </p:oleObj>
                </mc:Choice>
                <mc:Fallback>
                  <p:oleObj name="Equation" r:id="rId28" imgW="10236200" imgH="10820400" progId="Equation.3">
                    <p:embed/>
                    <p:pic>
                      <p:nvPicPr>
                        <p:cNvPr id="13356" name="Object 67">
                          <a:extLst>
                            <a:ext uri="{FF2B5EF4-FFF2-40B4-BE49-F238E27FC236}">
                              <a16:creationId xmlns:a16="http://schemas.microsoft.com/office/drawing/2014/main" id="{99B12D5A-24AC-564C-B7F1-E178D77131A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2392"/>
                          <a:ext cx="280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7" name="Line 68">
              <a:extLst>
                <a:ext uri="{FF2B5EF4-FFF2-40B4-BE49-F238E27FC236}">
                  <a16:creationId xmlns:a16="http://schemas.microsoft.com/office/drawing/2014/main" id="{7A0D9809-2D92-D942-9C57-7E3C22749A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5" y="2416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597" name="Group 69">
            <a:extLst>
              <a:ext uri="{FF2B5EF4-FFF2-40B4-BE49-F238E27FC236}">
                <a16:creationId xmlns:a16="http://schemas.microsoft.com/office/drawing/2014/main" id="{E2A7CCB1-20D9-A847-BB0D-6996BB3530B4}"/>
              </a:ext>
            </a:extLst>
          </p:cNvPr>
          <p:cNvGrpSpPr>
            <a:grpSpLocks/>
          </p:cNvGrpSpPr>
          <p:nvPr/>
        </p:nvGrpSpPr>
        <p:grpSpPr bwMode="auto">
          <a:xfrm>
            <a:off x="6980238" y="3489326"/>
            <a:ext cx="715962" cy="473075"/>
            <a:chOff x="2736" y="2062"/>
            <a:chExt cx="451" cy="298"/>
          </a:xfrm>
        </p:grpSpPr>
        <p:graphicFrame>
          <p:nvGraphicFramePr>
            <p:cNvPr id="13349" name="Object 70">
              <a:extLst>
                <a:ext uri="{FF2B5EF4-FFF2-40B4-BE49-F238E27FC236}">
                  <a16:creationId xmlns:a16="http://schemas.microsoft.com/office/drawing/2014/main" id="{ED1F0EDB-24E9-314E-9050-416B92B1BCE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6" y="2064"/>
            <a:ext cx="451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15" name="Equation" r:id="rId29" imgW="16383000" imgH="10820400" progId="Equation.3">
                    <p:embed/>
                  </p:oleObj>
                </mc:Choice>
                <mc:Fallback>
                  <p:oleObj name="Equation" r:id="rId29" imgW="16383000" imgH="10820400" progId="Equation.3">
                    <p:embed/>
                    <p:pic>
                      <p:nvPicPr>
                        <p:cNvPr id="13349" name="Object 70">
                          <a:extLst>
                            <a:ext uri="{FF2B5EF4-FFF2-40B4-BE49-F238E27FC236}">
                              <a16:creationId xmlns:a16="http://schemas.microsoft.com/office/drawing/2014/main" id="{ED1F0EDB-24E9-314E-9050-416B92B1BCE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2064"/>
                          <a:ext cx="451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50" name="Line 71">
              <a:extLst>
                <a:ext uri="{FF2B5EF4-FFF2-40B4-BE49-F238E27FC236}">
                  <a16:creationId xmlns:a16="http://schemas.microsoft.com/office/drawing/2014/main" id="{653BBD70-85E7-7847-9E0D-59686D7074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062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600" name="Group 72">
            <a:extLst>
              <a:ext uri="{FF2B5EF4-FFF2-40B4-BE49-F238E27FC236}">
                <a16:creationId xmlns:a16="http://schemas.microsoft.com/office/drawing/2014/main" id="{9F2C8C8A-B2CA-2440-B5D0-889E535733AC}"/>
              </a:ext>
            </a:extLst>
          </p:cNvPr>
          <p:cNvGrpSpPr>
            <a:grpSpLocks/>
          </p:cNvGrpSpPr>
          <p:nvPr/>
        </p:nvGrpSpPr>
        <p:grpSpPr bwMode="auto">
          <a:xfrm>
            <a:off x="1841500" y="4203700"/>
            <a:ext cx="1587500" cy="495300"/>
            <a:chOff x="200" y="2648"/>
            <a:chExt cx="1000" cy="312"/>
          </a:xfrm>
        </p:grpSpPr>
        <p:graphicFrame>
          <p:nvGraphicFramePr>
            <p:cNvPr id="13346" name="Object 73">
              <a:extLst>
                <a:ext uri="{FF2B5EF4-FFF2-40B4-BE49-F238E27FC236}">
                  <a16:creationId xmlns:a16="http://schemas.microsoft.com/office/drawing/2014/main" id="{927AF73D-3400-344F-8743-31FFD03B034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00" y="2688"/>
            <a:ext cx="100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16" name="Equation" r:id="rId31" imgW="36576000" imgH="9944100" progId="Equation.3">
                    <p:embed/>
                  </p:oleObj>
                </mc:Choice>
                <mc:Fallback>
                  <p:oleObj name="Equation" r:id="rId31" imgW="36576000" imgH="9944100" progId="Equation.3">
                    <p:embed/>
                    <p:pic>
                      <p:nvPicPr>
                        <p:cNvPr id="13346" name="Object 73">
                          <a:extLst>
                            <a:ext uri="{FF2B5EF4-FFF2-40B4-BE49-F238E27FC236}">
                              <a16:creationId xmlns:a16="http://schemas.microsoft.com/office/drawing/2014/main" id="{927AF73D-3400-344F-8743-31FFD03B034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" y="2688"/>
                          <a:ext cx="100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47" name="Line 74">
              <a:extLst>
                <a:ext uri="{FF2B5EF4-FFF2-40B4-BE49-F238E27FC236}">
                  <a16:creationId xmlns:a16="http://schemas.microsoft.com/office/drawing/2014/main" id="{28B27F9E-2BD6-0D4A-8BD7-D93AA0C77E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" y="2648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3348" name="Line 75">
              <a:extLst>
                <a:ext uri="{FF2B5EF4-FFF2-40B4-BE49-F238E27FC236}">
                  <a16:creationId xmlns:a16="http://schemas.microsoft.com/office/drawing/2014/main" id="{DFD90504-1E8D-1845-9005-9A84CC31FE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660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50604" name="Group 76">
            <a:extLst>
              <a:ext uri="{FF2B5EF4-FFF2-40B4-BE49-F238E27FC236}">
                <a16:creationId xmlns:a16="http://schemas.microsoft.com/office/drawing/2014/main" id="{B6D7D599-AD00-854A-A43B-64722B707550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5473700"/>
            <a:ext cx="1473200" cy="469900"/>
            <a:chOff x="320" y="3360"/>
            <a:chExt cx="928" cy="296"/>
          </a:xfrm>
        </p:grpSpPr>
        <p:graphicFrame>
          <p:nvGraphicFramePr>
            <p:cNvPr id="13344" name="Object 77">
              <a:extLst>
                <a:ext uri="{FF2B5EF4-FFF2-40B4-BE49-F238E27FC236}">
                  <a16:creationId xmlns:a16="http://schemas.microsoft.com/office/drawing/2014/main" id="{FD6D90F0-FF68-B64C-A0E1-BD341080BA2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0" y="3360"/>
            <a:ext cx="92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417" name="Equation" r:id="rId33" imgW="33934400" imgH="10820400" progId="Equation.3">
                    <p:embed/>
                  </p:oleObj>
                </mc:Choice>
                <mc:Fallback>
                  <p:oleObj name="Equation" r:id="rId33" imgW="33934400" imgH="10820400" progId="Equation.3">
                    <p:embed/>
                    <p:pic>
                      <p:nvPicPr>
                        <p:cNvPr id="13344" name="Object 77">
                          <a:extLst>
                            <a:ext uri="{FF2B5EF4-FFF2-40B4-BE49-F238E27FC236}">
                              <a16:creationId xmlns:a16="http://schemas.microsoft.com/office/drawing/2014/main" id="{FD6D90F0-FF68-B64C-A0E1-BD341080BA2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" y="3360"/>
                          <a:ext cx="928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345" name="Line 78">
              <a:extLst>
                <a:ext uri="{FF2B5EF4-FFF2-40B4-BE49-F238E27FC236}">
                  <a16:creationId xmlns:a16="http://schemas.microsoft.com/office/drawing/2014/main" id="{D2FF95BB-DF02-D143-8B55-3474152769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7" y="3382"/>
              <a:ext cx="144" cy="0"/>
            </a:xfrm>
            <a:prstGeom prst="line">
              <a:avLst/>
            </a:prstGeom>
            <a:noFill/>
            <a:ln w="635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96984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0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0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0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0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0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0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0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0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0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0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0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50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0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50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5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50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50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50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50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5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50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50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4" grpId="0" autoUpdateAnimBg="0"/>
      <p:bldP spid="150538" grpId="0" autoUpdateAnimBg="0"/>
      <p:bldP spid="150540" grpId="0" autoUpdateAnimBg="0"/>
      <p:bldP spid="150541" grpId="0" autoUpdateAnimBg="0"/>
      <p:bldP spid="150542" grpId="0" autoUpdateAnimBg="0"/>
      <p:bldP spid="150566" grpId="0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4445</TotalTime>
  <Words>1288</Words>
  <Application>Microsoft Office PowerPoint</Application>
  <PresentationFormat>宽屏</PresentationFormat>
  <Paragraphs>289</Paragraphs>
  <Slides>44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44</vt:i4>
      </vt:variant>
    </vt:vector>
  </HeadingPairs>
  <TitlesOfParts>
    <vt:vector size="59" baseType="lpstr">
      <vt:lpstr>仿宋_GB2312</vt:lpstr>
      <vt:lpstr>黑体</vt:lpstr>
      <vt:lpstr>华文行楷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2_空演示文稿</vt:lpstr>
      <vt:lpstr>Equation</vt:lpstr>
      <vt:lpstr>BMP 图象</vt:lpstr>
      <vt:lpstr>第七章  多元函数的极限与连续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 向量的减法</vt:lpstr>
      <vt:lpstr>3. 向量与数的乘法</vt:lpstr>
      <vt:lpstr>定理7.1 </vt:lpstr>
      <vt:lpstr>PowerPoint 演示文稿</vt:lpstr>
      <vt:lpstr>PowerPoint 演示文稿</vt:lpstr>
      <vt:lpstr>PowerPoint 演示文稿</vt:lpstr>
      <vt:lpstr>在直角坐标系下</vt:lpstr>
      <vt:lpstr>PowerPoint 演示文稿</vt:lpstr>
      <vt:lpstr>例2.</vt:lpstr>
      <vt:lpstr>例3. 已知两点</vt:lpstr>
      <vt:lpstr>例8. 设点 A 位于第一卦限,</vt:lpstr>
      <vt:lpstr>一、 数量积</vt:lpstr>
      <vt:lpstr>PowerPoint 演示文稿</vt:lpstr>
      <vt:lpstr>3. 运算律</vt:lpstr>
      <vt:lpstr>例7.3  证明三角形余弦定理:</vt:lpstr>
      <vt:lpstr>4.  数量积的坐标表示</vt:lpstr>
      <vt:lpstr>例2. 已知三点</vt:lpstr>
      <vt:lpstr>例3. 设均匀流速为</vt:lpstr>
      <vt:lpstr>PowerPoint 演示文稿</vt:lpstr>
      <vt:lpstr>PowerPoint 演示文稿</vt:lpstr>
      <vt:lpstr>三、向量积</vt:lpstr>
      <vt:lpstr>1. 定义</vt:lpstr>
      <vt:lpstr>2. 性质</vt:lpstr>
      <vt:lpstr>4. 向量积的坐标表示式</vt:lpstr>
      <vt:lpstr>向量积的行列式计算法</vt:lpstr>
      <vt:lpstr>例4. 已知三点</vt:lpstr>
      <vt:lpstr>四、混合积</vt:lpstr>
      <vt:lpstr>2. 混合积的坐标表示</vt:lpstr>
      <vt:lpstr>3. 性质</vt:lpstr>
      <vt:lpstr>例6. 已知一四面体的顶点</vt:lpstr>
      <vt:lpstr>例7. 已知 A (1,2,0)、B (2,3,1)、C (4,2,2)、</vt:lpstr>
      <vt:lpstr>内容小结</vt:lpstr>
      <vt:lpstr>混合积:</vt:lpstr>
      <vt:lpstr>思考</vt:lpstr>
      <vt:lpstr>证:  由三角形面积公式</vt:lpstr>
      <vt:lpstr>练习题</vt:lpstr>
      <vt:lpstr>2.</vt:lpstr>
      <vt:lpstr>3. 设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183</cp:revision>
  <cp:lastPrinted>2025-02-24T01:17:01Z</cp:lastPrinted>
  <dcterms:created xsi:type="dcterms:W3CDTF">2000-10-11T02:23:36Z</dcterms:created>
  <dcterms:modified xsi:type="dcterms:W3CDTF">2026-02-26T14:04:49Z</dcterms:modified>
</cp:coreProperties>
</file>