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2" r:id="rId2"/>
    <p:sldMasterId id="2147483744" r:id="rId3"/>
  </p:sldMasterIdLst>
  <p:notesMasterIdLst>
    <p:notesMasterId r:id="rId42"/>
  </p:notesMasterIdLst>
  <p:handoutMasterIdLst>
    <p:handoutMasterId r:id="rId43"/>
  </p:handoutMasterIdLst>
  <p:sldIdLst>
    <p:sldId id="281" r:id="rId4"/>
    <p:sldId id="487" r:id="rId5"/>
    <p:sldId id="502" r:id="rId6"/>
    <p:sldId id="503" r:id="rId7"/>
    <p:sldId id="488" r:id="rId8"/>
    <p:sldId id="489" r:id="rId9"/>
    <p:sldId id="490" r:id="rId10"/>
    <p:sldId id="493" r:id="rId11"/>
    <p:sldId id="506" r:id="rId12"/>
    <p:sldId id="507" r:id="rId13"/>
    <p:sldId id="508" r:id="rId14"/>
    <p:sldId id="509" r:id="rId15"/>
    <p:sldId id="510" r:id="rId16"/>
    <p:sldId id="524" r:id="rId17"/>
    <p:sldId id="525" r:id="rId18"/>
    <p:sldId id="526" r:id="rId19"/>
    <p:sldId id="529" r:id="rId20"/>
    <p:sldId id="530" r:id="rId21"/>
    <p:sldId id="531" r:id="rId22"/>
    <p:sldId id="532" r:id="rId23"/>
    <p:sldId id="533" r:id="rId24"/>
    <p:sldId id="534" r:id="rId25"/>
    <p:sldId id="535" r:id="rId26"/>
    <p:sldId id="527" r:id="rId27"/>
    <p:sldId id="528" r:id="rId28"/>
    <p:sldId id="536" r:id="rId29"/>
    <p:sldId id="537" r:id="rId30"/>
    <p:sldId id="538" r:id="rId31"/>
    <p:sldId id="539" r:id="rId32"/>
    <p:sldId id="516" r:id="rId33"/>
    <p:sldId id="542" r:id="rId34"/>
    <p:sldId id="517" r:id="rId35"/>
    <p:sldId id="518" r:id="rId36"/>
    <p:sldId id="541" r:id="rId37"/>
    <p:sldId id="520" r:id="rId38"/>
    <p:sldId id="521" r:id="rId39"/>
    <p:sldId id="522" r:id="rId40"/>
    <p:sldId id="501" r:id="rId41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89" d="100"/>
          <a:sy n="89" d="100"/>
        </p:scale>
        <p:origin x="656" y="45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image" Target="../media/image18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12" Type="http://schemas.openxmlformats.org/officeDocument/2006/relationships/image" Target="../media/image17.emf"/><Relationship Id="rId17" Type="http://schemas.openxmlformats.org/officeDocument/2006/relationships/image" Target="../media/image22.emf"/><Relationship Id="rId2" Type="http://schemas.openxmlformats.org/officeDocument/2006/relationships/image" Target="../media/image7.emf"/><Relationship Id="rId16" Type="http://schemas.openxmlformats.org/officeDocument/2006/relationships/image" Target="../media/image21.emf"/><Relationship Id="rId1" Type="http://schemas.openxmlformats.org/officeDocument/2006/relationships/image" Target="../media/image6.emf"/><Relationship Id="rId6" Type="http://schemas.openxmlformats.org/officeDocument/2006/relationships/image" Target="../media/image11.emf"/><Relationship Id="rId11" Type="http://schemas.openxmlformats.org/officeDocument/2006/relationships/image" Target="../media/image16.emf"/><Relationship Id="rId5" Type="http://schemas.openxmlformats.org/officeDocument/2006/relationships/image" Target="../media/image10.emf"/><Relationship Id="rId15" Type="http://schemas.openxmlformats.org/officeDocument/2006/relationships/image" Target="../media/image20.emf"/><Relationship Id="rId10" Type="http://schemas.openxmlformats.org/officeDocument/2006/relationships/image" Target="../media/image15.emf"/><Relationship Id="rId4" Type="http://schemas.openxmlformats.org/officeDocument/2006/relationships/image" Target="../media/image9.emf"/><Relationship Id="rId9" Type="http://schemas.openxmlformats.org/officeDocument/2006/relationships/image" Target="../media/image14.emf"/><Relationship Id="rId14" Type="http://schemas.openxmlformats.org/officeDocument/2006/relationships/image" Target="../media/image19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emf"/><Relationship Id="rId3" Type="http://schemas.openxmlformats.org/officeDocument/2006/relationships/image" Target="../media/image108.emf"/><Relationship Id="rId7" Type="http://schemas.openxmlformats.org/officeDocument/2006/relationships/image" Target="../media/image112.emf"/><Relationship Id="rId2" Type="http://schemas.openxmlformats.org/officeDocument/2006/relationships/image" Target="../media/image107.emf"/><Relationship Id="rId1" Type="http://schemas.openxmlformats.org/officeDocument/2006/relationships/image" Target="../media/image106.emf"/><Relationship Id="rId6" Type="http://schemas.openxmlformats.org/officeDocument/2006/relationships/image" Target="../media/image111.emf"/><Relationship Id="rId5" Type="http://schemas.openxmlformats.org/officeDocument/2006/relationships/image" Target="../media/image110.emf"/><Relationship Id="rId4" Type="http://schemas.openxmlformats.org/officeDocument/2006/relationships/image" Target="../media/image109.emf"/><Relationship Id="rId9" Type="http://schemas.openxmlformats.org/officeDocument/2006/relationships/image" Target="../media/image114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emf"/><Relationship Id="rId3" Type="http://schemas.openxmlformats.org/officeDocument/2006/relationships/image" Target="../media/image117.emf"/><Relationship Id="rId7" Type="http://schemas.openxmlformats.org/officeDocument/2006/relationships/image" Target="../media/image121.emf"/><Relationship Id="rId2" Type="http://schemas.openxmlformats.org/officeDocument/2006/relationships/image" Target="../media/image116.emf"/><Relationship Id="rId1" Type="http://schemas.openxmlformats.org/officeDocument/2006/relationships/image" Target="../media/image115.emf"/><Relationship Id="rId6" Type="http://schemas.openxmlformats.org/officeDocument/2006/relationships/image" Target="../media/image120.emf"/><Relationship Id="rId5" Type="http://schemas.openxmlformats.org/officeDocument/2006/relationships/image" Target="../media/image119.emf"/><Relationship Id="rId4" Type="http://schemas.openxmlformats.org/officeDocument/2006/relationships/image" Target="../media/image118.emf"/><Relationship Id="rId9" Type="http://schemas.openxmlformats.org/officeDocument/2006/relationships/image" Target="../media/image123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emf"/><Relationship Id="rId3" Type="http://schemas.openxmlformats.org/officeDocument/2006/relationships/image" Target="../media/image126.emf"/><Relationship Id="rId7" Type="http://schemas.openxmlformats.org/officeDocument/2006/relationships/image" Target="../media/image130.emf"/><Relationship Id="rId12" Type="http://schemas.openxmlformats.org/officeDocument/2006/relationships/image" Target="../media/image135.emf"/><Relationship Id="rId2" Type="http://schemas.openxmlformats.org/officeDocument/2006/relationships/image" Target="../media/image125.emf"/><Relationship Id="rId1" Type="http://schemas.openxmlformats.org/officeDocument/2006/relationships/image" Target="../media/image124.emf"/><Relationship Id="rId6" Type="http://schemas.openxmlformats.org/officeDocument/2006/relationships/image" Target="../media/image129.emf"/><Relationship Id="rId11" Type="http://schemas.openxmlformats.org/officeDocument/2006/relationships/image" Target="../media/image134.emf"/><Relationship Id="rId5" Type="http://schemas.openxmlformats.org/officeDocument/2006/relationships/image" Target="../media/image128.emf"/><Relationship Id="rId10" Type="http://schemas.openxmlformats.org/officeDocument/2006/relationships/image" Target="../media/image133.emf"/><Relationship Id="rId4" Type="http://schemas.openxmlformats.org/officeDocument/2006/relationships/image" Target="../media/image127.emf"/><Relationship Id="rId9" Type="http://schemas.openxmlformats.org/officeDocument/2006/relationships/image" Target="../media/image132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emf"/><Relationship Id="rId3" Type="http://schemas.openxmlformats.org/officeDocument/2006/relationships/image" Target="../media/image138.emf"/><Relationship Id="rId7" Type="http://schemas.openxmlformats.org/officeDocument/2006/relationships/image" Target="../media/image135.emf"/><Relationship Id="rId12" Type="http://schemas.openxmlformats.org/officeDocument/2006/relationships/image" Target="../media/image144.emf"/><Relationship Id="rId2" Type="http://schemas.openxmlformats.org/officeDocument/2006/relationships/image" Target="../media/image137.emf"/><Relationship Id="rId1" Type="http://schemas.openxmlformats.org/officeDocument/2006/relationships/image" Target="../media/image136.emf"/><Relationship Id="rId6" Type="http://schemas.openxmlformats.org/officeDocument/2006/relationships/image" Target="../media/image141.emf"/><Relationship Id="rId11" Type="http://schemas.openxmlformats.org/officeDocument/2006/relationships/image" Target="../media/image132.emf"/><Relationship Id="rId5" Type="http://schemas.openxmlformats.org/officeDocument/2006/relationships/image" Target="../media/image140.emf"/><Relationship Id="rId10" Type="http://schemas.openxmlformats.org/officeDocument/2006/relationships/image" Target="../media/image131.emf"/><Relationship Id="rId4" Type="http://schemas.openxmlformats.org/officeDocument/2006/relationships/image" Target="../media/image139.emf"/><Relationship Id="rId9" Type="http://schemas.openxmlformats.org/officeDocument/2006/relationships/image" Target="../media/image143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emf"/><Relationship Id="rId13" Type="http://schemas.openxmlformats.org/officeDocument/2006/relationships/image" Target="../media/image157.emf"/><Relationship Id="rId3" Type="http://schemas.openxmlformats.org/officeDocument/2006/relationships/image" Target="../media/image147.emf"/><Relationship Id="rId7" Type="http://schemas.openxmlformats.org/officeDocument/2006/relationships/image" Target="../media/image151.emf"/><Relationship Id="rId12" Type="http://schemas.openxmlformats.org/officeDocument/2006/relationships/image" Target="../media/image156.emf"/><Relationship Id="rId2" Type="http://schemas.openxmlformats.org/officeDocument/2006/relationships/image" Target="../media/image146.emf"/><Relationship Id="rId1" Type="http://schemas.openxmlformats.org/officeDocument/2006/relationships/image" Target="../media/image145.emf"/><Relationship Id="rId6" Type="http://schemas.openxmlformats.org/officeDocument/2006/relationships/image" Target="../media/image150.emf"/><Relationship Id="rId11" Type="http://schemas.openxmlformats.org/officeDocument/2006/relationships/image" Target="../media/image155.emf"/><Relationship Id="rId5" Type="http://schemas.openxmlformats.org/officeDocument/2006/relationships/image" Target="../media/image149.emf"/><Relationship Id="rId10" Type="http://schemas.openxmlformats.org/officeDocument/2006/relationships/image" Target="../media/image154.emf"/><Relationship Id="rId4" Type="http://schemas.openxmlformats.org/officeDocument/2006/relationships/image" Target="../media/image148.emf"/><Relationship Id="rId9" Type="http://schemas.openxmlformats.org/officeDocument/2006/relationships/image" Target="../media/image153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emf"/><Relationship Id="rId3" Type="http://schemas.openxmlformats.org/officeDocument/2006/relationships/image" Target="../media/image163.emf"/><Relationship Id="rId7" Type="http://schemas.openxmlformats.org/officeDocument/2006/relationships/image" Target="../media/image167.emf"/><Relationship Id="rId2" Type="http://schemas.openxmlformats.org/officeDocument/2006/relationships/image" Target="../media/image162.emf"/><Relationship Id="rId1" Type="http://schemas.openxmlformats.org/officeDocument/2006/relationships/image" Target="../media/image161.emf"/><Relationship Id="rId6" Type="http://schemas.openxmlformats.org/officeDocument/2006/relationships/image" Target="../media/image166.emf"/><Relationship Id="rId11" Type="http://schemas.openxmlformats.org/officeDocument/2006/relationships/image" Target="../media/image171.emf"/><Relationship Id="rId5" Type="http://schemas.openxmlformats.org/officeDocument/2006/relationships/image" Target="../media/image165.emf"/><Relationship Id="rId10" Type="http://schemas.openxmlformats.org/officeDocument/2006/relationships/image" Target="../media/image170.emf"/><Relationship Id="rId4" Type="http://schemas.openxmlformats.org/officeDocument/2006/relationships/image" Target="../media/image164.emf"/><Relationship Id="rId9" Type="http://schemas.openxmlformats.org/officeDocument/2006/relationships/image" Target="../media/image169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emf"/><Relationship Id="rId3" Type="http://schemas.openxmlformats.org/officeDocument/2006/relationships/image" Target="../media/image174.emf"/><Relationship Id="rId7" Type="http://schemas.openxmlformats.org/officeDocument/2006/relationships/image" Target="../media/image178.emf"/><Relationship Id="rId2" Type="http://schemas.openxmlformats.org/officeDocument/2006/relationships/image" Target="../media/image173.emf"/><Relationship Id="rId1" Type="http://schemas.openxmlformats.org/officeDocument/2006/relationships/image" Target="../media/image172.emf"/><Relationship Id="rId6" Type="http://schemas.openxmlformats.org/officeDocument/2006/relationships/image" Target="../media/image177.emf"/><Relationship Id="rId11" Type="http://schemas.openxmlformats.org/officeDocument/2006/relationships/image" Target="../media/image171.emf"/><Relationship Id="rId5" Type="http://schemas.openxmlformats.org/officeDocument/2006/relationships/image" Target="../media/image176.emf"/><Relationship Id="rId10" Type="http://schemas.openxmlformats.org/officeDocument/2006/relationships/image" Target="../media/image170.emf"/><Relationship Id="rId4" Type="http://schemas.openxmlformats.org/officeDocument/2006/relationships/image" Target="../media/image175.emf"/><Relationship Id="rId9" Type="http://schemas.openxmlformats.org/officeDocument/2006/relationships/image" Target="../media/image180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emf"/><Relationship Id="rId3" Type="http://schemas.openxmlformats.org/officeDocument/2006/relationships/image" Target="../media/image183.emf"/><Relationship Id="rId7" Type="http://schemas.openxmlformats.org/officeDocument/2006/relationships/image" Target="../media/image187.emf"/><Relationship Id="rId2" Type="http://schemas.openxmlformats.org/officeDocument/2006/relationships/image" Target="../media/image182.emf"/><Relationship Id="rId1" Type="http://schemas.openxmlformats.org/officeDocument/2006/relationships/image" Target="../media/image181.emf"/><Relationship Id="rId6" Type="http://schemas.openxmlformats.org/officeDocument/2006/relationships/image" Target="../media/image186.emf"/><Relationship Id="rId11" Type="http://schemas.openxmlformats.org/officeDocument/2006/relationships/image" Target="../media/image191.emf"/><Relationship Id="rId5" Type="http://schemas.openxmlformats.org/officeDocument/2006/relationships/image" Target="../media/image185.emf"/><Relationship Id="rId10" Type="http://schemas.openxmlformats.org/officeDocument/2006/relationships/image" Target="../media/image190.emf"/><Relationship Id="rId4" Type="http://schemas.openxmlformats.org/officeDocument/2006/relationships/image" Target="../media/image184.emf"/><Relationship Id="rId9" Type="http://schemas.openxmlformats.org/officeDocument/2006/relationships/image" Target="../media/image189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emf"/><Relationship Id="rId3" Type="http://schemas.openxmlformats.org/officeDocument/2006/relationships/image" Target="../media/image194.emf"/><Relationship Id="rId7" Type="http://schemas.openxmlformats.org/officeDocument/2006/relationships/image" Target="../media/image198.emf"/><Relationship Id="rId2" Type="http://schemas.openxmlformats.org/officeDocument/2006/relationships/image" Target="../media/image193.emf"/><Relationship Id="rId1" Type="http://schemas.openxmlformats.org/officeDocument/2006/relationships/image" Target="../media/image192.emf"/><Relationship Id="rId6" Type="http://schemas.openxmlformats.org/officeDocument/2006/relationships/image" Target="../media/image197.emf"/><Relationship Id="rId5" Type="http://schemas.openxmlformats.org/officeDocument/2006/relationships/image" Target="../media/image196.emf"/><Relationship Id="rId10" Type="http://schemas.openxmlformats.org/officeDocument/2006/relationships/image" Target="../media/image49.emf"/><Relationship Id="rId4" Type="http://schemas.openxmlformats.org/officeDocument/2006/relationships/image" Target="../media/image195.emf"/><Relationship Id="rId9" Type="http://schemas.openxmlformats.org/officeDocument/2006/relationships/image" Target="../media/image200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emf"/><Relationship Id="rId3" Type="http://schemas.openxmlformats.org/officeDocument/2006/relationships/image" Target="../media/image203.emf"/><Relationship Id="rId7" Type="http://schemas.openxmlformats.org/officeDocument/2006/relationships/image" Target="../media/image207.emf"/><Relationship Id="rId2" Type="http://schemas.openxmlformats.org/officeDocument/2006/relationships/image" Target="../media/image202.emf"/><Relationship Id="rId1" Type="http://schemas.openxmlformats.org/officeDocument/2006/relationships/image" Target="../media/image201.emf"/><Relationship Id="rId6" Type="http://schemas.openxmlformats.org/officeDocument/2006/relationships/image" Target="../media/image206.emf"/><Relationship Id="rId11" Type="http://schemas.openxmlformats.org/officeDocument/2006/relationships/image" Target="../media/image211.emf"/><Relationship Id="rId5" Type="http://schemas.openxmlformats.org/officeDocument/2006/relationships/image" Target="../media/image205.emf"/><Relationship Id="rId10" Type="http://schemas.openxmlformats.org/officeDocument/2006/relationships/image" Target="../media/image210.emf"/><Relationship Id="rId4" Type="http://schemas.openxmlformats.org/officeDocument/2006/relationships/image" Target="../media/image204.emf"/><Relationship Id="rId9" Type="http://schemas.openxmlformats.org/officeDocument/2006/relationships/image" Target="../media/image209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emf"/><Relationship Id="rId13" Type="http://schemas.openxmlformats.org/officeDocument/2006/relationships/image" Target="../media/image228.emf"/><Relationship Id="rId3" Type="http://schemas.openxmlformats.org/officeDocument/2006/relationships/image" Target="../media/image219.emf"/><Relationship Id="rId7" Type="http://schemas.openxmlformats.org/officeDocument/2006/relationships/image" Target="../media/image223.emf"/><Relationship Id="rId12" Type="http://schemas.openxmlformats.org/officeDocument/2006/relationships/image" Target="../media/image49.emf"/><Relationship Id="rId2" Type="http://schemas.openxmlformats.org/officeDocument/2006/relationships/image" Target="../media/image218.emf"/><Relationship Id="rId1" Type="http://schemas.openxmlformats.org/officeDocument/2006/relationships/image" Target="../media/image217.emf"/><Relationship Id="rId6" Type="http://schemas.openxmlformats.org/officeDocument/2006/relationships/image" Target="../media/image222.emf"/><Relationship Id="rId11" Type="http://schemas.openxmlformats.org/officeDocument/2006/relationships/image" Target="../media/image227.emf"/><Relationship Id="rId5" Type="http://schemas.openxmlformats.org/officeDocument/2006/relationships/image" Target="../media/image221.emf"/><Relationship Id="rId10" Type="http://schemas.openxmlformats.org/officeDocument/2006/relationships/image" Target="../media/image226.emf"/><Relationship Id="rId4" Type="http://schemas.openxmlformats.org/officeDocument/2006/relationships/image" Target="../media/image220.emf"/><Relationship Id="rId9" Type="http://schemas.openxmlformats.org/officeDocument/2006/relationships/image" Target="../media/image225.emf"/><Relationship Id="rId14" Type="http://schemas.openxmlformats.org/officeDocument/2006/relationships/image" Target="../media/image229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emf"/><Relationship Id="rId13" Type="http://schemas.openxmlformats.org/officeDocument/2006/relationships/image" Target="../media/image241.emf"/><Relationship Id="rId3" Type="http://schemas.openxmlformats.org/officeDocument/2006/relationships/image" Target="../media/image232.emf"/><Relationship Id="rId7" Type="http://schemas.openxmlformats.org/officeDocument/2006/relationships/image" Target="../media/image235.emf"/><Relationship Id="rId12" Type="http://schemas.openxmlformats.org/officeDocument/2006/relationships/image" Target="../media/image240.emf"/><Relationship Id="rId2" Type="http://schemas.openxmlformats.org/officeDocument/2006/relationships/image" Target="../media/image231.emf"/><Relationship Id="rId1" Type="http://schemas.openxmlformats.org/officeDocument/2006/relationships/image" Target="../media/image230.emf"/><Relationship Id="rId6" Type="http://schemas.openxmlformats.org/officeDocument/2006/relationships/image" Target="../media/image234.emf"/><Relationship Id="rId11" Type="http://schemas.openxmlformats.org/officeDocument/2006/relationships/image" Target="../media/image239.emf"/><Relationship Id="rId5" Type="http://schemas.openxmlformats.org/officeDocument/2006/relationships/image" Target="../media/image233.emf"/><Relationship Id="rId10" Type="http://schemas.openxmlformats.org/officeDocument/2006/relationships/image" Target="../media/image238.emf"/><Relationship Id="rId4" Type="http://schemas.openxmlformats.org/officeDocument/2006/relationships/image" Target="../media/image6.emf"/><Relationship Id="rId9" Type="http://schemas.openxmlformats.org/officeDocument/2006/relationships/image" Target="../media/image237.emf"/><Relationship Id="rId14" Type="http://schemas.openxmlformats.org/officeDocument/2006/relationships/image" Target="../media/image242.e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emf"/><Relationship Id="rId2" Type="http://schemas.openxmlformats.org/officeDocument/2006/relationships/image" Target="../media/image254.emf"/><Relationship Id="rId1" Type="http://schemas.openxmlformats.org/officeDocument/2006/relationships/image" Target="../media/image253.emf"/><Relationship Id="rId6" Type="http://schemas.openxmlformats.org/officeDocument/2006/relationships/image" Target="../media/image258.emf"/><Relationship Id="rId5" Type="http://schemas.openxmlformats.org/officeDocument/2006/relationships/image" Target="../media/image257.emf"/><Relationship Id="rId4" Type="http://schemas.openxmlformats.org/officeDocument/2006/relationships/image" Target="../media/image256.e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emf"/><Relationship Id="rId2" Type="http://schemas.openxmlformats.org/officeDocument/2006/relationships/image" Target="../media/image260.emf"/><Relationship Id="rId1" Type="http://schemas.openxmlformats.org/officeDocument/2006/relationships/image" Target="../media/image259.emf"/><Relationship Id="rId4" Type="http://schemas.openxmlformats.org/officeDocument/2006/relationships/image" Target="../media/image262.e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emf"/><Relationship Id="rId3" Type="http://schemas.openxmlformats.org/officeDocument/2006/relationships/image" Target="../media/image265.emf"/><Relationship Id="rId7" Type="http://schemas.openxmlformats.org/officeDocument/2006/relationships/image" Target="../media/image269.emf"/><Relationship Id="rId2" Type="http://schemas.openxmlformats.org/officeDocument/2006/relationships/image" Target="../media/image264.emf"/><Relationship Id="rId1" Type="http://schemas.openxmlformats.org/officeDocument/2006/relationships/image" Target="../media/image263.emf"/><Relationship Id="rId6" Type="http://schemas.openxmlformats.org/officeDocument/2006/relationships/image" Target="../media/image268.emf"/><Relationship Id="rId11" Type="http://schemas.openxmlformats.org/officeDocument/2006/relationships/image" Target="../media/image273.emf"/><Relationship Id="rId5" Type="http://schemas.openxmlformats.org/officeDocument/2006/relationships/image" Target="../media/image267.emf"/><Relationship Id="rId10" Type="http://schemas.openxmlformats.org/officeDocument/2006/relationships/image" Target="../media/image272.emf"/><Relationship Id="rId4" Type="http://schemas.openxmlformats.org/officeDocument/2006/relationships/image" Target="../media/image266.emf"/><Relationship Id="rId9" Type="http://schemas.openxmlformats.org/officeDocument/2006/relationships/image" Target="../media/image271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9.emf"/><Relationship Id="rId13" Type="http://schemas.openxmlformats.org/officeDocument/2006/relationships/image" Target="../media/image200.emf"/><Relationship Id="rId3" Type="http://schemas.openxmlformats.org/officeDocument/2006/relationships/image" Target="../media/image276.emf"/><Relationship Id="rId7" Type="http://schemas.openxmlformats.org/officeDocument/2006/relationships/image" Target="../media/image196.emf"/><Relationship Id="rId12" Type="http://schemas.openxmlformats.org/officeDocument/2006/relationships/image" Target="../media/image194.emf"/><Relationship Id="rId2" Type="http://schemas.openxmlformats.org/officeDocument/2006/relationships/image" Target="../media/image275.emf"/><Relationship Id="rId1" Type="http://schemas.openxmlformats.org/officeDocument/2006/relationships/image" Target="../media/image274.emf"/><Relationship Id="rId6" Type="http://schemas.openxmlformats.org/officeDocument/2006/relationships/image" Target="../media/image197.emf"/><Relationship Id="rId11" Type="http://schemas.openxmlformats.org/officeDocument/2006/relationships/image" Target="../media/image192.emf"/><Relationship Id="rId5" Type="http://schemas.openxmlformats.org/officeDocument/2006/relationships/image" Target="../media/image278.emf"/><Relationship Id="rId10" Type="http://schemas.openxmlformats.org/officeDocument/2006/relationships/image" Target="../media/image199.emf"/><Relationship Id="rId4" Type="http://schemas.openxmlformats.org/officeDocument/2006/relationships/image" Target="../media/image277.emf"/><Relationship Id="rId9" Type="http://schemas.openxmlformats.org/officeDocument/2006/relationships/image" Target="../media/image280.emf"/><Relationship Id="rId14" Type="http://schemas.openxmlformats.org/officeDocument/2006/relationships/image" Target="../media/image49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8.emf"/><Relationship Id="rId3" Type="http://schemas.openxmlformats.org/officeDocument/2006/relationships/image" Target="../media/image283.emf"/><Relationship Id="rId7" Type="http://schemas.openxmlformats.org/officeDocument/2006/relationships/image" Target="../media/image287.emf"/><Relationship Id="rId2" Type="http://schemas.openxmlformats.org/officeDocument/2006/relationships/image" Target="../media/image282.emf"/><Relationship Id="rId1" Type="http://schemas.openxmlformats.org/officeDocument/2006/relationships/image" Target="../media/image281.emf"/><Relationship Id="rId6" Type="http://schemas.openxmlformats.org/officeDocument/2006/relationships/image" Target="../media/image286.emf"/><Relationship Id="rId5" Type="http://schemas.openxmlformats.org/officeDocument/2006/relationships/image" Target="../media/image285.emf"/><Relationship Id="rId4" Type="http://schemas.openxmlformats.org/officeDocument/2006/relationships/image" Target="../media/image284.emf"/><Relationship Id="rId9" Type="http://schemas.openxmlformats.org/officeDocument/2006/relationships/image" Target="../media/image289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7.emf"/><Relationship Id="rId13" Type="http://schemas.openxmlformats.org/officeDocument/2006/relationships/image" Target="../media/image301.emf"/><Relationship Id="rId3" Type="http://schemas.openxmlformats.org/officeDocument/2006/relationships/image" Target="../media/image292.emf"/><Relationship Id="rId7" Type="http://schemas.openxmlformats.org/officeDocument/2006/relationships/image" Target="../media/image296.emf"/><Relationship Id="rId12" Type="http://schemas.openxmlformats.org/officeDocument/2006/relationships/image" Target="../media/image211.emf"/><Relationship Id="rId2" Type="http://schemas.openxmlformats.org/officeDocument/2006/relationships/image" Target="../media/image291.emf"/><Relationship Id="rId16" Type="http://schemas.openxmlformats.org/officeDocument/2006/relationships/image" Target="../media/image171.emf"/><Relationship Id="rId1" Type="http://schemas.openxmlformats.org/officeDocument/2006/relationships/image" Target="../media/image290.emf"/><Relationship Id="rId6" Type="http://schemas.openxmlformats.org/officeDocument/2006/relationships/image" Target="../media/image295.emf"/><Relationship Id="rId11" Type="http://schemas.openxmlformats.org/officeDocument/2006/relationships/image" Target="../media/image300.emf"/><Relationship Id="rId5" Type="http://schemas.openxmlformats.org/officeDocument/2006/relationships/image" Target="../media/image294.emf"/><Relationship Id="rId15" Type="http://schemas.openxmlformats.org/officeDocument/2006/relationships/image" Target="../media/image303.emf"/><Relationship Id="rId10" Type="http://schemas.openxmlformats.org/officeDocument/2006/relationships/image" Target="../media/image299.emf"/><Relationship Id="rId4" Type="http://schemas.openxmlformats.org/officeDocument/2006/relationships/image" Target="../media/image293.emf"/><Relationship Id="rId9" Type="http://schemas.openxmlformats.org/officeDocument/2006/relationships/image" Target="../media/image298.emf"/><Relationship Id="rId14" Type="http://schemas.openxmlformats.org/officeDocument/2006/relationships/image" Target="../media/image302.e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emf"/><Relationship Id="rId3" Type="http://schemas.openxmlformats.org/officeDocument/2006/relationships/image" Target="../media/image306.emf"/><Relationship Id="rId7" Type="http://schemas.openxmlformats.org/officeDocument/2006/relationships/image" Target="../media/image309.emf"/><Relationship Id="rId12" Type="http://schemas.openxmlformats.org/officeDocument/2006/relationships/image" Target="../media/image313.emf"/><Relationship Id="rId2" Type="http://schemas.openxmlformats.org/officeDocument/2006/relationships/image" Target="../media/image305.emf"/><Relationship Id="rId1" Type="http://schemas.openxmlformats.org/officeDocument/2006/relationships/image" Target="../media/image304.emf"/><Relationship Id="rId6" Type="http://schemas.openxmlformats.org/officeDocument/2006/relationships/image" Target="../media/image308.emf"/><Relationship Id="rId11" Type="http://schemas.openxmlformats.org/officeDocument/2006/relationships/image" Target="../media/image293.emf"/><Relationship Id="rId5" Type="http://schemas.openxmlformats.org/officeDocument/2006/relationships/image" Target="../media/image303.emf"/><Relationship Id="rId10" Type="http://schemas.openxmlformats.org/officeDocument/2006/relationships/image" Target="../media/image312.emf"/><Relationship Id="rId4" Type="http://schemas.openxmlformats.org/officeDocument/2006/relationships/image" Target="../media/image307.emf"/><Relationship Id="rId9" Type="http://schemas.openxmlformats.org/officeDocument/2006/relationships/image" Target="../media/image311.e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emf"/><Relationship Id="rId13" Type="http://schemas.openxmlformats.org/officeDocument/2006/relationships/image" Target="../media/image323.emf"/><Relationship Id="rId3" Type="http://schemas.openxmlformats.org/officeDocument/2006/relationships/image" Target="../media/image316.emf"/><Relationship Id="rId7" Type="http://schemas.openxmlformats.org/officeDocument/2006/relationships/image" Target="../media/image320.emf"/><Relationship Id="rId12" Type="http://schemas.openxmlformats.org/officeDocument/2006/relationships/image" Target="../media/image312.emf"/><Relationship Id="rId2" Type="http://schemas.openxmlformats.org/officeDocument/2006/relationships/image" Target="../media/image315.emf"/><Relationship Id="rId1" Type="http://schemas.openxmlformats.org/officeDocument/2006/relationships/image" Target="../media/image314.emf"/><Relationship Id="rId6" Type="http://schemas.openxmlformats.org/officeDocument/2006/relationships/image" Target="../media/image319.emf"/><Relationship Id="rId11" Type="http://schemas.openxmlformats.org/officeDocument/2006/relationships/image" Target="../media/image308.emf"/><Relationship Id="rId5" Type="http://schemas.openxmlformats.org/officeDocument/2006/relationships/image" Target="../media/image318.emf"/><Relationship Id="rId10" Type="http://schemas.openxmlformats.org/officeDocument/2006/relationships/image" Target="../media/image303.emf"/><Relationship Id="rId4" Type="http://schemas.openxmlformats.org/officeDocument/2006/relationships/image" Target="../media/image317.emf"/><Relationship Id="rId9" Type="http://schemas.openxmlformats.org/officeDocument/2006/relationships/image" Target="../media/image322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13" Type="http://schemas.openxmlformats.org/officeDocument/2006/relationships/image" Target="../media/image44.emf"/><Relationship Id="rId18" Type="http://schemas.openxmlformats.org/officeDocument/2006/relationships/image" Target="../media/image49.emf"/><Relationship Id="rId3" Type="http://schemas.openxmlformats.org/officeDocument/2006/relationships/image" Target="../media/image34.emf"/><Relationship Id="rId7" Type="http://schemas.openxmlformats.org/officeDocument/2006/relationships/image" Target="../media/image38.emf"/><Relationship Id="rId12" Type="http://schemas.openxmlformats.org/officeDocument/2006/relationships/image" Target="../media/image43.emf"/><Relationship Id="rId17" Type="http://schemas.openxmlformats.org/officeDocument/2006/relationships/image" Target="../media/image48.emf"/><Relationship Id="rId2" Type="http://schemas.openxmlformats.org/officeDocument/2006/relationships/image" Target="../media/image33.emf"/><Relationship Id="rId16" Type="http://schemas.openxmlformats.org/officeDocument/2006/relationships/image" Target="../media/image47.emf"/><Relationship Id="rId1" Type="http://schemas.openxmlformats.org/officeDocument/2006/relationships/image" Target="../media/image32.emf"/><Relationship Id="rId6" Type="http://schemas.openxmlformats.org/officeDocument/2006/relationships/image" Target="../media/image37.emf"/><Relationship Id="rId11" Type="http://schemas.openxmlformats.org/officeDocument/2006/relationships/image" Target="../media/image42.emf"/><Relationship Id="rId5" Type="http://schemas.openxmlformats.org/officeDocument/2006/relationships/image" Target="../media/image36.emf"/><Relationship Id="rId15" Type="http://schemas.openxmlformats.org/officeDocument/2006/relationships/image" Target="../media/image46.emf"/><Relationship Id="rId10" Type="http://schemas.openxmlformats.org/officeDocument/2006/relationships/image" Target="../media/image41.emf"/><Relationship Id="rId19" Type="http://schemas.openxmlformats.org/officeDocument/2006/relationships/image" Target="../media/image50.emf"/><Relationship Id="rId4" Type="http://schemas.openxmlformats.org/officeDocument/2006/relationships/image" Target="../media/image35.emf"/><Relationship Id="rId9" Type="http://schemas.openxmlformats.org/officeDocument/2006/relationships/image" Target="../media/image40.emf"/><Relationship Id="rId14" Type="http://schemas.openxmlformats.org/officeDocument/2006/relationships/image" Target="../media/image45.e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1.emf"/><Relationship Id="rId3" Type="http://schemas.openxmlformats.org/officeDocument/2006/relationships/image" Target="../media/image326.emf"/><Relationship Id="rId7" Type="http://schemas.openxmlformats.org/officeDocument/2006/relationships/image" Target="../media/image330.emf"/><Relationship Id="rId2" Type="http://schemas.openxmlformats.org/officeDocument/2006/relationships/image" Target="../media/image325.emf"/><Relationship Id="rId1" Type="http://schemas.openxmlformats.org/officeDocument/2006/relationships/image" Target="../media/image324.emf"/><Relationship Id="rId6" Type="http://schemas.openxmlformats.org/officeDocument/2006/relationships/image" Target="../media/image329.emf"/><Relationship Id="rId5" Type="http://schemas.openxmlformats.org/officeDocument/2006/relationships/image" Target="../media/image328.emf"/><Relationship Id="rId4" Type="http://schemas.openxmlformats.org/officeDocument/2006/relationships/image" Target="../media/image327.emf"/><Relationship Id="rId9" Type="http://schemas.openxmlformats.org/officeDocument/2006/relationships/image" Target="../media/image332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image" Target="../media/image51.emf"/><Relationship Id="rId4" Type="http://schemas.openxmlformats.org/officeDocument/2006/relationships/image" Target="../media/image54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13" Type="http://schemas.openxmlformats.org/officeDocument/2006/relationships/image" Target="../media/image66.emf"/><Relationship Id="rId18" Type="http://schemas.openxmlformats.org/officeDocument/2006/relationships/image" Target="../media/image71.emf"/><Relationship Id="rId3" Type="http://schemas.openxmlformats.org/officeDocument/2006/relationships/image" Target="../media/image57.emf"/><Relationship Id="rId21" Type="http://schemas.openxmlformats.org/officeDocument/2006/relationships/image" Target="../media/image74.emf"/><Relationship Id="rId7" Type="http://schemas.openxmlformats.org/officeDocument/2006/relationships/image" Target="../media/image61.emf"/><Relationship Id="rId12" Type="http://schemas.openxmlformats.org/officeDocument/2006/relationships/image" Target="../media/image65.emf"/><Relationship Id="rId17" Type="http://schemas.openxmlformats.org/officeDocument/2006/relationships/image" Target="../media/image70.emf"/><Relationship Id="rId2" Type="http://schemas.openxmlformats.org/officeDocument/2006/relationships/image" Target="../media/image56.emf"/><Relationship Id="rId16" Type="http://schemas.openxmlformats.org/officeDocument/2006/relationships/image" Target="../media/image69.emf"/><Relationship Id="rId20" Type="http://schemas.openxmlformats.org/officeDocument/2006/relationships/image" Target="../media/image73.emf"/><Relationship Id="rId1" Type="http://schemas.openxmlformats.org/officeDocument/2006/relationships/image" Target="../media/image55.emf"/><Relationship Id="rId6" Type="http://schemas.openxmlformats.org/officeDocument/2006/relationships/image" Target="../media/image60.emf"/><Relationship Id="rId11" Type="http://schemas.openxmlformats.org/officeDocument/2006/relationships/image" Target="../media/image64.emf"/><Relationship Id="rId5" Type="http://schemas.openxmlformats.org/officeDocument/2006/relationships/image" Target="../media/image59.emf"/><Relationship Id="rId15" Type="http://schemas.openxmlformats.org/officeDocument/2006/relationships/image" Target="../media/image68.emf"/><Relationship Id="rId10" Type="http://schemas.openxmlformats.org/officeDocument/2006/relationships/image" Target="../media/image63.emf"/><Relationship Id="rId19" Type="http://schemas.openxmlformats.org/officeDocument/2006/relationships/image" Target="../media/image72.emf"/><Relationship Id="rId4" Type="http://schemas.openxmlformats.org/officeDocument/2006/relationships/image" Target="../media/image58.emf"/><Relationship Id="rId9" Type="http://schemas.openxmlformats.org/officeDocument/2006/relationships/image" Target="../media/image6.emf"/><Relationship Id="rId14" Type="http://schemas.openxmlformats.org/officeDocument/2006/relationships/image" Target="../media/image67.emf"/><Relationship Id="rId22" Type="http://schemas.openxmlformats.org/officeDocument/2006/relationships/image" Target="../media/image75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image" Target="../media/image76.emf"/><Relationship Id="rId5" Type="http://schemas.openxmlformats.org/officeDocument/2006/relationships/image" Target="../media/image80.emf"/><Relationship Id="rId4" Type="http://schemas.openxmlformats.org/officeDocument/2006/relationships/image" Target="../media/image79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3" Type="http://schemas.openxmlformats.org/officeDocument/2006/relationships/image" Target="../media/image83.emf"/><Relationship Id="rId7" Type="http://schemas.openxmlformats.org/officeDocument/2006/relationships/image" Target="../media/image86.emf"/><Relationship Id="rId2" Type="http://schemas.openxmlformats.org/officeDocument/2006/relationships/image" Target="../media/image82.emf"/><Relationship Id="rId1" Type="http://schemas.openxmlformats.org/officeDocument/2006/relationships/image" Target="../media/image81.emf"/><Relationship Id="rId6" Type="http://schemas.openxmlformats.org/officeDocument/2006/relationships/image" Target="../media/image85.emf"/><Relationship Id="rId5" Type="http://schemas.openxmlformats.org/officeDocument/2006/relationships/image" Target="../media/image84.emf"/><Relationship Id="rId4" Type="http://schemas.openxmlformats.org/officeDocument/2006/relationships/image" Target="../media/image6.emf"/><Relationship Id="rId9" Type="http://schemas.openxmlformats.org/officeDocument/2006/relationships/image" Target="../media/image88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91.emf"/><Relationship Id="rId13" Type="http://schemas.openxmlformats.org/officeDocument/2006/relationships/image" Target="../media/image96.emf"/><Relationship Id="rId18" Type="http://schemas.openxmlformats.org/officeDocument/2006/relationships/image" Target="../media/image101.emf"/><Relationship Id="rId3" Type="http://schemas.openxmlformats.org/officeDocument/2006/relationships/image" Target="../media/image81.emf"/><Relationship Id="rId7" Type="http://schemas.openxmlformats.org/officeDocument/2006/relationships/image" Target="../media/image13.emf"/><Relationship Id="rId12" Type="http://schemas.openxmlformats.org/officeDocument/2006/relationships/image" Target="../media/image95.emf"/><Relationship Id="rId17" Type="http://schemas.openxmlformats.org/officeDocument/2006/relationships/image" Target="../media/image100.emf"/><Relationship Id="rId2" Type="http://schemas.openxmlformats.org/officeDocument/2006/relationships/image" Target="../media/image82.emf"/><Relationship Id="rId16" Type="http://schemas.openxmlformats.org/officeDocument/2006/relationships/image" Target="../media/image99.emf"/><Relationship Id="rId1" Type="http://schemas.openxmlformats.org/officeDocument/2006/relationships/image" Target="../media/image83.emf"/><Relationship Id="rId6" Type="http://schemas.openxmlformats.org/officeDocument/2006/relationships/image" Target="../media/image6.emf"/><Relationship Id="rId11" Type="http://schemas.openxmlformats.org/officeDocument/2006/relationships/image" Target="../media/image94.emf"/><Relationship Id="rId5" Type="http://schemas.openxmlformats.org/officeDocument/2006/relationships/image" Target="../media/image90.emf"/><Relationship Id="rId15" Type="http://schemas.openxmlformats.org/officeDocument/2006/relationships/image" Target="../media/image98.emf"/><Relationship Id="rId10" Type="http://schemas.openxmlformats.org/officeDocument/2006/relationships/image" Target="../media/image93.emf"/><Relationship Id="rId4" Type="http://schemas.openxmlformats.org/officeDocument/2006/relationships/image" Target="../media/image89.emf"/><Relationship Id="rId9" Type="http://schemas.openxmlformats.org/officeDocument/2006/relationships/image" Target="../media/image92.emf"/><Relationship Id="rId14" Type="http://schemas.openxmlformats.org/officeDocument/2006/relationships/image" Target="../media/image97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image" Target="../media/image103.emf"/><Relationship Id="rId1" Type="http://schemas.openxmlformats.org/officeDocument/2006/relationships/image" Target="../media/image102.emf"/><Relationship Id="rId4" Type="http://schemas.openxmlformats.org/officeDocument/2006/relationships/image" Target="../media/image10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1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1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2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>
            <a:extLst>
              <a:ext uri="{FF2B5EF4-FFF2-40B4-BE49-F238E27FC236}">
                <a16:creationId xmlns:a16="http://schemas.microsoft.com/office/drawing/2014/main" id="{F8E99290-EF52-444A-86FB-11F37D1007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804763" indent="-309524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238098" indent="-247620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733337" indent="-247620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228576" indent="-247620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BD92F24-BA2A-1143-AD9B-347EFAF754BB}" type="slidenum">
              <a:rPr kumimoji="1" lang="en-US" altLang="zh-CN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en-US" altLang="zh-CN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E3A0F96E-8CD9-D049-AF14-FCB340FC74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1342997-EB84-9E41-8527-53D1E4F614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416822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id="{7BC38715-1DAB-604A-AB28-7089281BB2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804763" indent="-309524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238098" indent="-247620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733337" indent="-247620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228576" indent="-247620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948EB4-8212-B545-8502-C8FE7DA1A381}" type="slidenum">
              <a:rPr kumimoji="1" lang="en-US" altLang="zh-CN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en-US" altLang="zh-CN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BFFADB0A-B49E-7844-9D9E-573A53CFB1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6037063E-C920-674F-809F-6EF5FCDE10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893949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7">
            <a:extLst>
              <a:ext uri="{FF2B5EF4-FFF2-40B4-BE49-F238E27FC236}">
                <a16:creationId xmlns:a16="http://schemas.microsoft.com/office/drawing/2014/main" id="{AEC75666-496F-484D-93C4-773CFC5080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804763" indent="-309524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238098" indent="-247620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733337" indent="-247620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228576" indent="-247620"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kumimoji="1" sz="35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72913AD-5E29-2C46-8F51-D649F842A8A9}" type="slidenum">
              <a:rPr kumimoji="1" lang="en-US" altLang="zh-CN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1" lang="en-US" altLang="zh-CN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218" name="Rectangle 2050">
            <a:extLst>
              <a:ext uri="{FF2B5EF4-FFF2-40B4-BE49-F238E27FC236}">
                <a16:creationId xmlns:a16="http://schemas.microsoft.com/office/drawing/2014/main" id="{95DDDBD7-DA29-DB4C-9017-DE29412E84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2051">
            <a:extLst>
              <a:ext uri="{FF2B5EF4-FFF2-40B4-BE49-F238E27FC236}">
                <a16:creationId xmlns:a16="http://schemas.microsoft.com/office/drawing/2014/main" id="{91B12434-F23C-0747-B55E-7EDC9798D1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668045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4A7A33-97FD-4942-9DA7-98B53B713C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FC8D06-7DE5-4C48-96E4-A34711066D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06C8C4-283B-6E49-9601-9FCC25A4DB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97C38-1B5C-0943-A10B-BCBD6E6F780F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652506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1D465E2-492D-3F4B-B225-B264D0A2FF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2581C1-2D06-BF48-8F6F-C243196017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3F45E9-9A26-8C45-961F-129566BD42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7A09D-7999-A847-BE24-B3C4B88514F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415406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181AF6-0AC9-AE48-B3F4-A79D8A7F62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588B8F-E261-BE42-9418-F4C64C9978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91D278-4FF1-0147-AED8-3F6A35C4E2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06EAF-56C7-2349-B307-6122AC604FB1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6462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7AD8C4-8B0E-FA49-A012-853EA9F056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D2CCC7-F0C7-C741-9855-5A0299CE99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7C01C8-923E-FF4F-A201-D05856E487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E0985-1BC4-6540-983F-31F775CE2BE0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195716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F7F7063-CB61-5C4C-B9FD-15BFD13363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C8479FD-B601-7140-8AB7-186119F28F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C330968-DD56-DC40-B28F-C94C0C17CB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4E2BB-DD07-514C-A4B9-5600E411DE8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704515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E2D268D-1824-B147-A43C-71F859AE59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747BA-65DA-4841-8257-C7D25FF106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BE18816-92D0-264A-B5A2-544C178FAB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F5DAC-138B-0E4A-B11B-13D3298ACD4B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967218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13E72BE-4031-0745-92EE-24D4BA1A03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6B5F6E7-CAEB-014B-BDD2-E9159035BE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55BAF58-C02A-3644-858F-F3D504FD25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F4113-36B2-8D4E-893A-085DB50F7EC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156558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C079BC-6CAA-704C-8DC0-173C66CBC7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2CB41E-EEF3-2643-B844-FD7918907E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709CE2-50F0-1C4B-A214-551BB67D25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29875-1187-4D40-A090-E15AC1602903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42511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8E455-5C38-824D-8AA8-A73DE19A2B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3DEC70-2F93-5A41-82C8-4A2705B69F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34134D-94F9-D94C-B053-146B549766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76D16-2037-D341-90ED-F39299414FEB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961738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C0CA2E-53DC-794C-B929-F557A0EB98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C199BD-DE4B-7140-803B-A8D7CC51CE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F1146B-994E-094D-BBB2-747B89E442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E4370-235C-1745-B357-4FF28B4A0B12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282619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E9941F-41A7-F941-87F9-163A8F3D2E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E4DA44-6230-784B-9779-645487BD69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61AC74-EECE-DF46-9EE0-B542D034A9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498B2-E650-A143-8F4D-CACBCBDBA936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385490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4F7AAE6-A1DC-2045-8A14-EF0E4F814C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C38334-DB05-C04C-A44D-2ADEC6043C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2031922-07BB-3F43-81C3-FF3B76D70B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E9068-9289-6C49-9DAC-1D2FC6FBEBD9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014186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0D8DE2-5415-8946-BF3E-D3FD5DBB6B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214A36-37A8-8A45-AF37-074991B302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ED9713-4A8C-1046-9F18-8973019379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4553C-7F40-5346-9B65-1300D3F33B53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548889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B7A750-388D-3C49-B009-4720672CD0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0EAD53-1946-1D4F-A133-A070C4CE45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C9ABE6A-4A09-554F-B7A5-41238F551A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8F1EA-FC89-8B4B-9DE7-7B4EE68B469E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497453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F1B5CB-07ED-FC48-A14C-C3E78733B0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40589-EB3D-F340-80EF-20A3364C50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3CF32E-C522-D442-81BE-9E32E5C7A4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FE91F-4888-9B49-90FB-893D3B894610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315598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E9676BC-B5D8-854C-A321-981315A851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1FDE1AB-E291-0A44-A620-71E26E7D0F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B7D8384-6A16-8947-976E-EA6B68111F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B0661-BFA9-2F49-AC96-2D3F6403473F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177224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BBC04A2-D687-A147-B223-E0BF1C318F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1C01C58-8787-EE43-95FD-77C340C82F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84D70DF-91E0-EE41-962E-DFED1A83C0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CA064-EAE9-EB41-914C-C8D61552A624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9210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7263F6A-5E7C-5A47-9B60-1063BAAC4B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5C955E1-A4DA-6C49-874A-9662F05CA2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92176A8-1DBC-CE42-8CB2-1B29407686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1468E-50B9-9445-9FB1-EAEEC5E94581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64117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1B6697-E2FE-F74E-B895-BE276A8EF2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D9809D-0F24-3545-8EA8-E836C50B41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942446-B70B-3741-9CFF-2896989C12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B8FF7-4AB6-DF45-BC84-E7712C4C73C3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149737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9B1376-42F0-954F-B8B2-60976EDBFA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DE937A-F15D-7546-894B-318567EF08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AF76D8-C1D9-6B4E-8566-D06F5C5E38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57890-9221-2747-B639-BA4906DCC808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688689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62A5E65-155D-E048-9DB8-27CBD23063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F74A68-9080-B649-8B2D-1DCAAD9F5A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8502DF-6AE8-B94E-BE71-14B1ABD882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1F254-309A-B347-B263-E74BDA77897E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090950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BE8741-E83E-CB4B-B375-1C3B6C0A75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A060EC-985F-8D43-83FB-3C318AB656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93D89B-F995-7A4C-B3BE-E22A3F41A4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C949B-1EFE-E64B-91DA-6BB7A0BD36F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581898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31F5A16-0CC7-CC4F-95E8-778030EF2E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2E1197C-8993-C64A-902B-DEF1D88D7C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FB46CA2-5B94-B840-87C6-8672ECF1D4E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7D58C12-EB91-1246-94AE-A1292D9C25B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3836655-4C08-2541-9592-72B36DB27B5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smtClean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946B6AF-5D9B-DE4B-89B6-95C00E1D0BC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17">
            <a:extLst>
              <a:ext uri="{FF2B5EF4-FFF2-40B4-BE49-F238E27FC236}">
                <a16:creationId xmlns:a16="http://schemas.microsoft.com/office/drawing/2014/main" id="{94E4D43D-31C6-C941-AFA4-CB59FE09444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52C99C56-88F1-904A-91CC-7784BF2284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052A0425-8B51-DB4E-893D-F74D4FD956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F5B27FF-4FCE-5546-94EF-1A18F4083E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9DB71E0-A09D-5148-AB42-44D1E5A565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3A11AAC-06CF-E344-90ED-9F47447933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2721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82AAA5B-8670-2546-8145-B6DB857C97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661D6CF-C467-3644-A260-2EA33249D5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7F5DFBC-AD54-4241-BFE1-BB37C7954DB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3B9147C-618F-9F46-ABA2-B02481421BA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6F47FCE-2AAC-7042-A15B-E61DBCFF02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smtClean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85C75B1-558A-914B-B904-1C817F086AF9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17">
            <a:extLst>
              <a:ext uri="{FF2B5EF4-FFF2-40B4-BE49-F238E27FC236}">
                <a16:creationId xmlns:a16="http://schemas.microsoft.com/office/drawing/2014/main" id="{78B7F6D4-4EDC-7C46-B8CC-09C6FD8B9C8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13D5CB9F-016B-8943-8710-9DB9051A68A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9949F09F-9A42-D64C-B3A3-5EA3BDBB72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078AB6C-29D7-5640-ADD4-A7AAA0C0279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4F0F9137-D860-B34D-8E08-010A6C4755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F8BA24C-6866-9A4B-BB56-C9B73D3612A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008039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88.bin"/><Relationship Id="rId18" Type="http://schemas.openxmlformats.org/officeDocument/2006/relationships/image" Target="../media/image91.emf"/><Relationship Id="rId26" Type="http://schemas.openxmlformats.org/officeDocument/2006/relationships/image" Target="../media/image95.emf"/><Relationship Id="rId21" Type="http://schemas.openxmlformats.org/officeDocument/2006/relationships/oleObject" Target="../embeddings/oleObject92.bin"/><Relationship Id="rId34" Type="http://schemas.openxmlformats.org/officeDocument/2006/relationships/image" Target="../media/image99.emf"/><Relationship Id="rId7" Type="http://schemas.openxmlformats.org/officeDocument/2006/relationships/oleObject" Target="../embeddings/oleObject85.bin"/><Relationship Id="rId12" Type="http://schemas.openxmlformats.org/officeDocument/2006/relationships/image" Target="../media/image90.emf"/><Relationship Id="rId17" Type="http://schemas.openxmlformats.org/officeDocument/2006/relationships/oleObject" Target="../embeddings/oleObject90.bin"/><Relationship Id="rId25" Type="http://schemas.openxmlformats.org/officeDocument/2006/relationships/oleObject" Target="../embeddings/oleObject94.bin"/><Relationship Id="rId33" Type="http://schemas.openxmlformats.org/officeDocument/2006/relationships/oleObject" Target="../embeddings/oleObject98.bin"/><Relationship Id="rId38" Type="http://schemas.openxmlformats.org/officeDocument/2006/relationships/image" Target="../media/image101.emf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3.emf"/><Relationship Id="rId20" Type="http://schemas.openxmlformats.org/officeDocument/2006/relationships/image" Target="../media/image92.emf"/><Relationship Id="rId29" Type="http://schemas.openxmlformats.org/officeDocument/2006/relationships/oleObject" Target="../embeddings/oleObject96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82.emf"/><Relationship Id="rId11" Type="http://schemas.openxmlformats.org/officeDocument/2006/relationships/oleObject" Target="../embeddings/oleObject87.bin"/><Relationship Id="rId24" Type="http://schemas.openxmlformats.org/officeDocument/2006/relationships/image" Target="../media/image94.emf"/><Relationship Id="rId32" Type="http://schemas.openxmlformats.org/officeDocument/2006/relationships/image" Target="../media/image98.emf"/><Relationship Id="rId37" Type="http://schemas.openxmlformats.org/officeDocument/2006/relationships/oleObject" Target="../embeddings/oleObject100.bin"/><Relationship Id="rId5" Type="http://schemas.openxmlformats.org/officeDocument/2006/relationships/oleObject" Target="../embeddings/oleObject84.bin"/><Relationship Id="rId15" Type="http://schemas.openxmlformats.org/officeDocument/2006/relationships/oleObject" Target="../embeddings/oleObject89.bin"/><Relationship Id="rId23" Type="http://schemas.openxmlformats.org/officeDocument/2006/relationships/oleObject" Target="../embeddings/oleObject93.bin"/><Relationship Id="rId28" Type="http://schemas.openxmlformats.org/officeDocument/2006/relationships/image" Target="../media/image96.emf"/><Relationship Id="rId36" Type="http://schemas.openxmlformats.org/officeDocument/2006/relationships/image" Target="../media/image100.emf"/><Relationship Id="rId10" Type="http://schemas.openxmlformats.org/officeDocument/2006/relationships/image" Target="../media/image89.emf"/><Relationship Id="rId19" Type="http://schemas.openxmlformats.org/officeDocument/2006/relationships/oleObject" Target="../embeddings/oleObject91.bin"/><Relationship Id="rId31" Type="http://schemas.openxmlformats.org/officeDocument/2006/relationships/oleObject" Target="../embeddings/oleObject97.bin"/><Relationship Id="rId4" Type="http://schemas.openxmlformats.org/officeDocument/2006/relationships/image" Target="../media/image83.emf"/><Relationship Id="rId9" Type="http://schemas.openxmlformats.org/officeDocument/2006/relationships/oleObject" Target="../embeddings/oleObject86.bin"/><Relationship Id="rId14" Type="http://schemas.openxmlformats.org/officeDocument/2006/relationships/image" Target="../media/image6.emf"/><Relationship Id="rId22" Type="http://schemas.openxmlformats.org/officeDocument/2006/relationships/image" Target="../media/image93.emf"/><Relationship Id="rId27" Type="http://schemas.openxmlformats.org/officeDocument/2006/relationships/oleObject" Target="../embeddings/oleObject95.bin"/><Relationship Id="rId30" Type="http://schemas.openxmlformats.org/officeDocument/2006/relationships/image" Target="../media/image97.emf"/><Relationship Id="rId35" Type="http://schemas.openxmlformats.org/officeDocument/2006/relationships/oleObject" Target="../embeddings/oleObject99.bin"/><Relationship Id="rId8" Type="http://schemas.openxmlformats.org/officeDocument/2006/relationships/image" Target="../media/image81.emf"/><Relationship Id="rId3" Type="http://schemas.openxmlformats.org/officeDocument/2006/relationships/oleObject" Target="../embeddings/oleObject83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emf"/><Relationship Id="rId3" Type="http://schemas.openxmlformats.org/officeDocument/2006/relationships/oleObject" Target="../embeddings/oleObject101.bin"/><Relationship Id="rId7" Type="http://schemas.openxmlformats.org/officeDocument/2006/relationships/oleObject" Target="../embeddings/oleObject103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3.emf"/><Relationship Id="rId5" Type="http://schemas.openxmlformats.org/officeDocument/2006/relationships/oleObject" Target="../embeddings/oleObject102.bin"/><Relationship Id="rId10" Type="http://schemas.openxmlformats.org/officeDocument/2006/relationships/image" Target="../media/image105.emf"/><Relationship Id="rId4" Type="http://schemas.openxmlformats.org/officeDocument/2006/relationships/image" Target="../media/image102.emf"/><Relationship Id="rId9" Type="http://schemas.openxmlformats.org/officeDocument/2006/relationships/oleObject" Target="../embeddings/oleObject104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emf"/><Relationship Id="rId13" Type="http://schemas.openxmlformats.org/officeDocument/2006/relationships/oleObject" Target="../embeddings/oleObject110.bin"/><Relationship Id="rId18" Type="http://schemas.openxmlformats.org/officeDocument/2006/relationships/image" Target="../media/image113.emf"/><Relationship Id="rId3" Type="http://schemas.openxmlformats.org/officeDocument/2006/relationships/oleObject" Target="../embeddings/oleObject105.bin"/><Relationship Id="rId7" Type="http://schemas.openxmlformats.org/officeDocument/2006/relationships/oleObject" Target="../embeddings/oleObject107.bin"/><Relationship Id="rId12" Type="http://schemas.openxmlformats.org/officeDocument/2006/relationships/image" Target="../media/image110.emf"/><Relationship Id="rId17" Type="http://schemas.openxmlformats.org/officeDocument/2006/relationships/oleObject" Target="../embeddings/oleObject112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12.emf"/><Relationship Id="rId20" Type="http://schemas.openxmlformats.org/officeDocument/2006/relationships/image" Target="../media/image114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7.emf"/><Relationship Id="rId11" Type="http://schemas.openxmlformats.org/officeDocument/2006/relationships/oleObject" Target="../embeddings/oleObject109.bin"/><Relationship Id="rId5" Type="http://schemas.openxmlformats.org/officeDocument/2006/relationships/oleObject" Target="../embeddings/oleObject106.bin"/><Relationship Id="rId15" Type="http://schemas.openxmlformats.org/officeDocument/2006/relationships/oleObject" Target="../embeddings/oleObject111.bin"/><Relationship Id="rId10" Type="http://schemas.openxmlformats.org/officeDocument/2006/relationships/image" Target="../media/image109.emf"/><Relationship Id="rId19" Type="http://schemas.openxmlformats.org/officeDocument/2006/relationships/oleObject" Target="../embeddings/oleObject113.bin"/><Relationship Id="rId4" Type="http://schemas.openxmlformats.org/officeDocument/2006/relationships/image" Target="../media/image106.emf"/><Relationship Id="rId9" Type="http://schemas.openxmlformats.org/officeDocument/2006/relationships/oleObject" Target="../embeddings/oleObject108.bin"/><Relationship Id="rId14" Type="http://schemas.openxmlformats.org/officeDocument/2006/relationships/image" Target="../media/image111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emf"/><Relationship Id="rId13" Type="http://schemas.openxmlformats.org/officeDocument/2006/relationships/oleObject" Target="../embeddings/oleObject119.bin"/><Relationship Id="rId18" Type="http://schemas.openxmlformats.org/officeDocument/2006/relationships/image" Target="../media/image122.emf"/><Relationship Id="rId3" Type="http://schemas.openxmlformats.org/officeDocument/2006/relationships/oleObject" Target="../embeddings/oleObject114.bin"/><Relationship Id="rId7" Type="http://schemas.openxmlformats.org/officeDocument/2006/relationships/oleObject" Target="../embeddings/oleObject116.bin"/><Relationship Id="rId12" Type="http://schemas.openxmlformats.org/officeDocument/2006/relationships/image" Target="../media/image119.emf"/><Relationship Id="rId17" Type="http://schemas.openxmlformats.org/officeDocument/2006/relationships/oleObject" Target="../embeddings/oleObject121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21.emf"/><Relationship Id="rId20" Type="http://schemas.openxmlformats.org/officeDocument/2006/relationships/image" Target="../media/image123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16.emf"/><Relationship Id="rId11" Type="http://schemas.openxmlformats.org/officeDocument/2006/relationships/oleObject" Target="../embeddings/oleObject118.bin"/><Relationship Id="rId5" Type="http://schemas.openxmlformats.org/officeDocument/2006/relationships/oleObject" Target="../embeddings/oleObject115.bin"/><Relationship Id="rId15" Type="http://schemas.openxmlformats.org/officeDocument/2006/relationships/oleObject" Target="../embeddings/oleObject120.bin"/><Relationship Id="rId10" Type="http://schemas.openxmlformats.org/officeDocument/2006/relationships/image" Target="../media/image118.emf"/><Relationship Id="rId19" Type="http://schemas.openxmlformats.org/officeDocument/2006/relationships/oleObject" Target="../embeddings/oleObject122.bin"/><Relationship Id="rId4" Type="http://schemas.openxmlformats.org/officeDocument/2006/relationships/image" Target="../media/image115.emf"/><Relationship Id="rId9" Type="http://schemas.openxmlformats.org/officeDocument/2006/relationships/oleObject" Target="../embeddings/oleObject117.bin"/><Relationship Id="rId14" Type="http://schemas.openxmlformats.org/officeDocument/2006/relationships/image" Target="../media/image120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emf"/><Relationship Id="rId13" Type="http://schemas.openxmlformats.org/officeDocument/2006/relationships/oleObject" Target="../embeddings/oleObject128.bin"/><Relationship Id="rId18" Type="http://schemas.openxmlformats.org/officeDocument/2006/relationships/image" Target="../media/image131.emf"/><Relationship Id="rId26" Type="http://schemas.openxmlformats.org/officeDocument/2006/relationships/oleObject" Target="../embeddings/oleObject135.bin"/><Relationship Id="rId3" Type="http://schemas.openxmlformats.org/officeDocument/2006/relationships/oleObject" Target="../embeddings/oleObject123.bin"/><Relationship Id="rId21" Type="http://schemas.openxmlformats.org/officeDocument/2006/relationships/oleObject" Target="../embeddings/oleObject132.bin"/><Relationship Id="rId7" Type="http://schemas.openxmlformats.org/officeDocument/2006/relationships/oleObject" Target="../embeddings/oleObject125.bin"/><Relationship Id="rId12" Type="http://schemas.openxmlformats.org/officeDocument/2006/relationships/image" Target="../media/image128.emf"/><Relationship Id="rId17" Type="http://schemas.openxmlformats.org/officeDocument/2006/relationships/oleObject" Target="../embeddings/oleObject130.bin"/><Relationship Id="rId25" Type="http://schemas.openxmlformats.org/officeDocument/2006/relationships/image" Target="../media/image134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30.emf"/><Relationship Id="rId20" Type="http://schemas.openxmlformats.org/officeDocument/2006/relationships/image" Target="../media/image132.e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25.emf"/><Relationship Id="rId11" Type="http://schemas.openxmlformats.org/officeDocument/2006/relationships/oleObject" Target="../embeddings/oleObject127.bin"/><Relationship Id="rId24" Type="http://schemas.openxmlformats.org/officeDocument/2006/relationships/oleObject" Target="../embeddings/oleObject134.bin"/><Relationship Id="rId5" Type="http://schemas.openxmlformats.org/officeDocument/2006/relationships/oleObject" Target="../embeddings/oleObject124.bin"/><Relationship Id="rId15" Type="http://schemas.openxmlformats.org/officeDocument/2006/relationships/oleObject" Target="../embeddings/oleObject129.bin"/><Relationship Id="rId23" Type="http://schemas.openxmlformats.org/officeDocument/2006/relationships/image" Target="../media/image133.emf"/><Relationship Id="rId10" Type="http://schemas.openxmlformats.org/officeDocument/2006/relationships/image" Target="../media/image127.emf"/><Relationship Id="rId19" Type="http://schemas.openxmlformats.org/officeDocument/2006/relationships/oleObject" Target="../embeddings/oleObject131.bin"/><Relationship Id="rId4" Type="http://schemas.openxmlformats.org/officeDocument/2006/relationships/image" Target="../media/image124.emf"/><Relationship Id="rId9" Type="http://schemas.openxmlformats.org/officeDocument/2006/relationships/oleObject" Target="../embeddings/oleObject126.bin"/><Relationship Id="rId14" Type="http://schemas.openxmlformats.org/officeDocument/2006/relationships/image" Target="../media/image129.emf"/><Relationship Id="rId22" Type="http://schemas.openxmlformats.org/officeDocument/2006/relationships/oleObject" Target="../embeddings/oleObject133.bin"/><Relationship Id="rId27" Type="http://schemas.openxmlformats.org/officeDocument/2006/relationships/image" Target="../media/image135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emf"/><Relationship Id="rId13" Type="http://schemas.openxmlformats.org/officeDocument/2006/relationships/oleObject" Target="../embeddings/oleObject141.bin"/><Relationship Id="rId18" Type="http://schemas.openxmlformats.org/officeDocument/2006/relationships/image" Target="../media/image135.emf"/><Relationship Id="rId26" Type="http://schemas.openxmlformats.org/officeDocument/2006/relationships/image" Target="../media/image132.emf"/><Relationship Id="rId3" Type="http://schemas.openxmlformats.org/officeDocument/2006/relationships/oleObject" Target="../embeddings/oleObject136.bin"/><Relationship Id="rId21" Type="http://schemas.openxmlformats.org/officeDocument/2006/relationships/oleObject" Target="../embeddings/oleObject146.bin"/><Relationship Id="rId7" Type="http://schemas.openxmlformats.org/officeDocument/2006/relationships/oleObject" Target="../embeddings/oleObject138.bin"/><Relationship Id="rId12" Type="http://schemas.openxmlformats.org/officeDocument/2006/relationships/image" Target="../media/image140.emf"/><Relationship Id="rId17" Type="http://schemas.openxmlformats.org/officeDocument/2006/relationships/oleObject" Target="../embeddings/oleObject144.bin"/><Relationship Id="rId25" Type="http://schemas.openxmlformats.org/officeDocument/2006/relationships/oleObject" Target="../embeddings/oleObject148.bin"/><Relationship Id="rId2" Type="http://schemas.openxmlformats.org/officeDocument/2006/relationships/slideLayout" Target="../slideLayouts/slideLayout24.xml"/><Relationship Id="rId16" Type="http://schemas.openxmlformats.org/officeDocument/2006/relationships/oleObject" Target="../embeddings/oleObject143.bin"/><Relationship Id="rId20" Type="http://schemas.openxmlformats.org/officeDocument/2006/relationships/image" Target="../media/image142.emf"/><Relationship Id="rId29" Type="http://schemas.openxmlformats.org/officeDocument/2006/relationships/oleObject" Target="../embeddings/oleObject151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37.emf"/><Relationship Id="rId11" Type="http://schemas.openxmlformats.org/officeDocument/2006/relationships/oleObject" Target="../embeddings/oleObject140.bin"/><Relationship Id="rId24" Type="http://schemas.openxmlformats.org/officeDocument/2006/relationships/image" Target="../media/image131.emf"/><Relationship Id="rId5" Type="http://schemas.openxmlformats.org/officeDocument/2006/relationships/oleObject" Target="../embeddings/oleObject137.bin"/><Relationship Id="rId15" Type="http://schemas.openxmlformats.org/officeDocument/2006/relationships/oleObject" Target="../embeddings/oleObject142.bin"/><Relationship Id="rId23" Type="http://schemas.openxmlformats.org/officeDocument/2006/relationships/oleObject" Target="../embeddings/oleObject147.bin"/><Relationship Id="rId28" Type="http://schemas.openxmlformats.org/officeDocument/2006/relationships/oleObject" Target="../embeddings/oleObject150.bin"/><Relationship Id="rId10" Type="http://schemas.openxmlformats.org/officeDocument/2006/relationships/image" Target="../media/image139.emf"/><Relationship Id="rId19" Type="http://schemas.openxmlformats.org/officeDocument/2006/relationships/oleObject" Target="../embeddings/oleObject145.bin"/><Relationship Id="rId4" Type="http://schemas.openxmlformats.org/officeDocument/2006/relationships/image" Target="../media/image136.emf"/><Relationship Id="rId9" Type="http://schemas.openxmlformats.org/officeDocument/2006/relationships/oleObject" Target="../embeddings/oleObject139.bin"/><Relationship Id="rId14" Type="http://schemas.openxmlformats.org/officeDocument/2006/relationships/image" Target="../media/image141.emf"/><Relationship Id="rId22" Type="http://schemas.openxmlformats.org/officeDocument/2006/relationships/image" Target="../media/image143.emf"/><Relationship Id="rId27" Type="http://schemas.openxmlformats.org/officeDocument/2006/relationships/oleObject" Target="../embeddings/oleObject149.bin"/><Relationship Id="rId30" Type="http://schemas.openxmlformats.org/officeDocument/2006/relationships/image" Target="../media/image144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emf"/><Relationship Id="rId13" Type="http://schemas.openxmlformats.org/officeDocument/2006/relationships/oleObject" Target="../embeddings/oleObject157.bin"/><Relationship Id="rId18" Type="http://schemas.openxmlformats.org/officeDocument/2006/relationships/image" Target="../media/image152.emf"/><Relationship Id="rId26" Type="http://schemas.openxmlformats.org/officeDocument/2006/relationships/image" Target="../media/image156.emf"/><Relationship Id="rId3" Type="http://schemas.openxmlformats.org/officeDocument/2006/relationships/oleObject" Target="../embeddings/oleObject152.bin"/><Relationship Id="rId21" Type="http://schemas.openxmlformats.org/officeDocument/2006/relationships/oleObject" Target="../embeddings/oleObject161.bin"/><Relationship Id="rId7" Type="http://schemas.openxmlformats.org/officeDocument/2006/relationships/oleObject" Target="../embeddings/oleObject154.bin"/><Relationship Id="rId12" Type="http://schemas.openxmlformats.org/officeDocument/2006/relationships/image" Target="../media/image149.emf"/><Relationship Id="rId17" Type="http://schemas.openxmlformats.org/officeDocument/2006/relationships/oleObject" Target="../embeddings/oleObject159.bin"/><Relationship Id="rId25" Type="http://schemas.openxmlformats.org/officeDocument/2006/relationships/oleObject" Target="../embeddings/oleObject163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51.emf"/><Relationship Id="rId20" Type="http://schemas.openxmlformats.org/officeDocument/2006/relationships/image" Target="../media/image153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46.emf"/><Relationship Id="rId11" Type="http://schemas.openxmlformats.org/officeDocument/2006/relationships/oleObject" Target="../embeddings/oleObject156.bin"/><Relationship Id="rId24" Type="http://schemas.openxmlformats.org/officeDocument/2006/relationships/image" Target="../media/image155.emf"/><Relationship Id="rId5" Type="http://schemas.openxmlformats.org/officeDocument/2006/relationships/oleObject" Target="../embeddings/oleObject153.bin"/><Relationship Id="rId15" Type="http://schemas.openxmlformats.org/officeDocument/2006/relationships/oleObject" Target="../embeddings/oleObject158.bin"/><Relationship Id="rId23" Type="http://schemas.openxmlformats.org/officeDocument/2006/relationships/oleObject" Target="../embeddings/oleObject162.bin"/><Relationship Id="rId28" Type="http://schemas.openxmlformats.org/officeDocument/2006/relationships/image" Target="../media/image157.emf"/><Relationship Id="rId10" Type="http://schemas.openxmlformats.org/officeDocument/2006/relationships/image" Target="../media/image148.emf"/><Relationship Id="rId19" Type="http://schemas.openxmlformats.org/officeDocument/2006/relationships/oleObject" Target="../embeddings/oleObject160.bin"/><Relationship Id="rId4" Type="http://schemas.openxmlformats.org/officeDocument/2006/relationships/image" Target="../media/image145.emf"/><Relationship Id="rId9" Type="http://schemas.openxmlformats.org/officeDocument/2006/relationships/oleObject" Target="../embeddings/oleObject155.bin"/><Relationship Id="rId14" Type="http://schemas.openxmlformats.org/officeDocument/2006/relationships/image" Target="../media/image150.emf"/><Relationship Id="rId22" Type="http://schemas.openxmlformats.org/officeDocument/2006/relationships/image" Target="../media/image154.emf"/><Relationship Id="rId27" Type="http://schemas.openxmlformats.org/officeDocument/2006/relationships/oleObject" Target="../embeddings/oleObject16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emf"/><Relationship Id="rId2" Type="http://schemas.openxmlformats.org/officeDocument/2006/relationships/image" Target="../media/image158.emf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60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emf"/><Relationship Id="rId13" Type="http://schemas.openxmlformats.org/officeDocument/2006/relationships/oleObject" Target="../embeddings/oleObject170.bin"/><Relationship Id="rId18" Type="http://schemas.openxmlformats.org/officeDocument/2006/relationships/image" Target="../media/image168.emf"/><Relationship Id="rId3" Type="http://schemas.openxmlformats.org/officeDocument/2006/relationships/oleObject" Target="../embeddings/oleObject165.bin"/><Relationship Id="rId21" Type="http://schemas.openxmlformats.org/officeDocument/2006/relationships/oleObject" Target="../embeddings/oleObject174.bin"/><Relationship Id="rId7" Type="http://schemas.openxmlformats.org/officeDocument/2006/relationships/oleObject" Target="../embeddings/oleObject167.bin"/><Relationship Id="rId12" Type="http://schemas.openxmlformats.org/officeDocument/2006/relationships/image" Target="../media/image165.emf"/><Relationship Id="rId17" Type="http://schemas.openxmlformats.org/officeDocument/2006/relationships/oleObject" Target="../embeddings/oleObject172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67.emf"/><Relationship Id="rId20" Type="http://schemas.openxmlformats.org/officeDocument/2006/relationships/image" Target="../media/image169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62.emf"/><Relationship Id="rId11" Type="http://schemas.openxmlformats.org/officeDocument/2006/relationships/oleObject" Target="../embeddings/oleObject169.bin"/><Relationship Id="rId24" Type="http://schemas.openxmlformats.org/officeDocument/2006/relationships/image" Target="../media/image171.emf"/><Relationship Id="rId5" Type="http://schemas.openxmlformats.org/officeDocument/2006/relationships/oleObject" Target="../embeddings/oleObject166.bin"/><Relationship Id="rId15" Type="http://schemas.openxmlformats.org/officeDocument/2006/relationships/oleObject" Target="../embeddings/oleObject171.bin"/><Relationship Id="rId23" Type="http://schemas.openxmlformats.org/officeDocument/2006/relationships/oleObject" Target="../embeddings/oleObject175.bin"/><Relationship Id="rId10" Type="http://schemas.openxmlformats.org/officeDocument/2006/relationships/image" Target="../media/image164.emf"/><Relationship Id="rId19" Type="http://schemas.openxmlformats.org/officeDocument/2006/relationships/oleObject" Target="../embeddings/oleObject173.bin"/><Relationship Id="rId4" Type="http://schemas.openxmlformats.org/officeDocument/2006/relationships/image" Target="../media/image161.emf"/><Relationship Id="rId9" Type="http://schemas.openxmlformats.org/officeDocument/2006/relationships/oleObject" Target="../embeddings/oleObject168.bin"/><Relationship Id="rId14" Type="http://schemas.openxmlformats.org/officeDocument/2006/relationships/image" Target="../media/image166.emf"/><Relationship Id="rId22" Type="http://schemas.openxmlformats.org/officeDocument/2006/relationships/image" Target="../media/image170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emf"/><Relationship Id="rId13" Type="http://schemas.openxmlformats.org/officeDocument/2006/relationships/oleObject" Target="../embeddings/oleObject181.bin"/><Relationship Id="rId18" Type="http://schemas.openxmlformats.org/officeDocument/2006/relationships/image" Target="../media/image179.emf"/><Relationship Id="rId26" Type="http://schemas.openxmlformats.org/officeDocument/2006/relationships/oleObject" Target="../embeddings/oleObject188.bin"/><Relationship Id="rId3" Type="http://schemas.openxmlformats.org/officeDocument/2006/relationships/oleObject" Target="../embeddings/oleObject176.bin"/><Relationship Id="rId21" Type="http://schemas.openxmlformats.org/officeDocument/2006/relationships/oleObject" Target="../embeddings/oleObject185.bin"/><Relationship Id="rId7" Type="http://schemas.openxmlformats.org/officeDocument/2006/relationships/oleObject" Target="../embeddings/oleObject178.bin"/><Relationship Id="rId12" Type="http://schemas.openxmlformats.org/officeDocument/2006/relationships/image" Target="../media/image176.emf"/><Relationship Id="rId17" Type="http://schemas.openxmlformats.org/officeDocument/2006/relationships/oleObject" Target="../embeddings/oleObject183.bin"/><Relationship Id="rId25" Type="http://schemas.openxmlformats.org/officeDocument/2006/relationships/oleObject" Target="../embeddings/oleObject187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78.emf"/><Relationship Id="rId20" Type="http://schemas.openxmlformats.org/officeDocument/2006/relationships/image" Target="../media/image180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73.emf"/><Relationship Id="rId11" Type="http://schemas.openxmlformats.org/officeDocument/2006/relationships/oleObject" Target="../embeddings/oleObject180.bin"/><Relationship Id="rId24" Type="http://schemas.openxmlformats.org/officeDocument/2006/relationships/image" Target="../media/image171.emf"/><Relationship Id="rId5" Type="http://schemas.openxmlformats.org/officeDocument/2006/relationships/oleObject" Target="../embeddings/oleObject177.bin"/><Relationship Id="rId15" Type="http://schemas.openxmlformats.org/officeDocument/2006/relationships/oleObject" Target="../embeddings/oleObject182.bin"/><Relationship Id="rId23" Type="http://schemas.openxmlformats.org/officeDocument/2006/relationships/oleObject" Target="../embeddings/oleObject186.bin"/><Relationship Id="rId28" Type="http://schemas.openxmlformats.org/officeDocument/2006/relationships/oleObject" Target="../embeddings/oleObject190.bin"/><Relationship Id="rId10" Type="http://schemas.openxmlformats.org/officeDocument/2006/relationships/image" Target="../media/image175.emf"/><Relationship Id="rId19" Type="http://schemas.openxmlformats.org/officeDocument/2006/relationships/oleObject" Target="../embeddings/oleObject184.bin"/><Relationship Id="rId4" Type="http://schemas.openxmlformats.org/officeDocument/2006/relationships/image" Target="../media/image172.emf"/><Relationship Id="rId9" Type="http://schemas.openxmlformats.org/officeDocument/2006/relationships/oleObject" Target="../embeddings/oleObject179.bin"/><Relationship Id="rId14" Type="http://schemas.openxmlformats.org/officeDocument/2006/relationships/image" Target="../media/image177.emf"/><Relationship Id="rId22" Type="http://schemas.openxmlformats.org/officeDocument/2006/relationships/image" Target="../media/image170.emf"/><Relationship Id="rId27" Type="http://schemas.openxmlformats.org/officeDocument/2006/relationships/oleObject" Target="../embeddings/oleObject189.bin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emf"/><Relationship Id="rId18" Type="http://schemas.openxmlformats.org/officeDocument/2006/relationships/oleObject" Target="../embeddings/oleObject8.bin"/><Relationship Id="rId26" Type="http://schemas.openxmlformats.org/officeDocument/2006/relationships/oleObject" Target="../embeddings/oleObject12.bin"/><Relationship Id="rId21" Type="http://schemas.openxmlformats.org/officeDocument/2006/relationships/image" Target="../media/image14.emf"/><Relationship Id="rId34" Type="http://schemas.openxmlformats.org/officeDocument/2006/relationships/oleObject" Target="../embeddings/oleObject16.bin"/><Relationship Id="rId7" Type="http://schemas.openxmlformats.org/officeDocument/2006/relationships/image" Target="../media/image7.e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2.emf"/><Relationship Id="rId25" Type="http://schemas.openxmlformats.org/officeDocument/2006/relationships/image" Target="../media/image16.emf"/><Relationship Id="rId33" Type="http://schemas.openxmlformats.org/officeDocument/2006/relationships/image" Target="../media/image20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9.bin"/><Relationship Id="rId29" Type="http://schemas.openxmlformats.org/officeDocument/2006/relationships/image" Target="../media/image18.emf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emf"/><Relationship Id="rId24" Type="http://schemas.openxmlformats.org/officeDocument/2006/relationships/oleObject" Target="../embeddings/oleObject11.bin"/><Relationship Id="rId32" Type="http://schemas.openxmlformats.org/officeDocument/2006/relationships/oleObject" Target="../embeddings/oleObject15.bin"/><Relationship Id="rId37" Type="http://schemas.openxmlformats.org/officeDocument/2006/relationships/image" Target="../media/image22.emf"/><Relationship Id="rId5" Type="http://schemas.openxmlformats.org/officeDocument/2006/relationships/image" Target="../media/image6.emf"/><Relationship Id="rId15" Type="http://schemas.openxmlformats.org/officeDocument/2006/relationships/image" Target="../media/image11.emf"/><Relationship Id="rId23" Type="http://schemas.openxmlformats.org/officeDocument/2006/relationships/image" Target="../media/image15.emf"/><Relationship Id="rId28" Type="http://schemas.openxmlformats.org/officeDocument/2006/relationships/oleObject" Target="../embeddings/oleObject13.bin"/><Relationship Id="rId36" Type="http://schemas.openxmlformats.org/officeDocument/2006/relationships/oleObject" Target="../embeddings/oleObject17.bin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3.emf"/><Relationship Id="rId31" Type="http://schemas.openxmlformats.org/officeDocument/2006/relationships/image" Target="../media/image19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emf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Relationship Id="rId27" Type="http://schemas.openxmlformats.org/officeDocument/2006/relationships/image" Target="../media/image17.emf"/><Relationship Id="rId30" Type="http://schemas.openxmlformats.org/officeDocument/2006/relationships/oleObject" Target="../embeddings/oleObject14.bin"/><Relationship Id="rId35" Type="http://schemas.openxmlformats.org/officeDocument/2006/relationships/image" Target="../media/image21.emf"/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emf"/><Relationship Id="rId13" Type="http://schemas.openxmlformats.org/officeDocument/2006/relationships/oleObject" Target="../embeddings/oleObject196.bin"/><Relationship Id="rId18" Type="http://schemas.openxmlformats.org/officeDocument/2006/relationships/image" Target="../media/image188.emf"/><Relationship Id="rId3" Type="http://schemas.openxmlformats.org/officeDocument/2006/relationships/oleObject" Target="../embeddings/oleObject191.bin"/><Relationship Id="rId21" Type="http://schemas.openxmlformats.org/officeDocument/2006/relationships/oleObject" Target="../embeddings/oleObject200.bin"/><Relationship Id="rId7" Type="http://schemas.openxmlformats.org/officeDocument/2006/relationships/oleObject" Target="../embeddings/oleObject193.bin"/><Relationship Id="rId12" Type="http://schemas.openxmlformats.org/officeDocument/2006/relationships/image" Target="../media/image185.emf"/><Relationship Id="rId17" Type="http://schemas.openxmlformats.org/officeDocument/2006/relationships/oleObject" Target="../embeddings/oleObject198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87.emf"/><Relationship Id="rId20" Type="http://schemas.openxmlformats.org/officeDocument/2006/relationships/image" Target="../media/image189.e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82.emf"/><Relationship Id="rId11" Type="http://schemas.openxmlformats.org/officeDocument/2006/relationships/oleObject" Target="../embeddings/oleObject195.bin"/><Relationship Id="rId24" Type="http://schemas.openxmlformats.org/officeDocument/2006/relationships/image" Target="../media/image191.emf"/><Relationship Id="rId5" Type="http://schemas.openxmlformats.org/officeDocument/2006/relationships/oleObject" Target="../embeddings/oleObject192.bin"/><Relationship Id="rId15" Type="http://schemas.openxmlformats.org/officeDocument/2006/relationships/oleObject" Target="../embeddings/oleObject197.bin"/><Relationship Id="rId23" Type="http://schemas.openxmlformats.org/officeDocument/2006/relationships/oleObject" Target="../embeddings/oleObject201.bin"/><Relationship Id="rId10" Type="http://schemas.openxmlformats.org/officeDocument/2006/relationships/image" Target="../media/image184.emf"/><Relationship Id="rId19" Type="http://schemas.openxmlformats.org/officeDocument/2006/relationships/oleObject" Target="../embeddings/oleObject199.bin"/><Relationship Id="rId4" Type="http://schemas.openxmlformats.org/officeDocument/2006/relationships/image" Target="../media/image181.emf"/><Relationship Id="rId9" Type="http://schemas.openxmlformats.org/officeDocument/2006/relationships/oleObject" Target="../embeddings/oleObject194.bin"/><Relationship Id="rId14" Type="http://schemas.openxmlformats.org/officeDocument/2006/relationships/image" Target="../media/image186.emf"/><Relationship Id="rId22" Type="http://schemas.openxmlformats.org/officeDocument/2006/relationships/image" Target="../media/image190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emf"/><Relationship Id="rId13" Type="http://schemas.openxmlformats.org/officeDocument/2006/relationships/oleObject" Target="../embeddings/oleObject207.bin"/><Relationship Id="rId18" Type="http://schemas.openxmlformats.org/officeDocument/2006/relationships/image" Target="../media/image199.emf"/><Relationship Id="rId3" Type="http://schemas.openxmlformats.org/officeDocument/2006/relationships/oleObject" Target="../embeddings/oleObject202.bin"/><Relationship Id="rId21" Type="http://schemas.openxmlformats.org/officeDocument/2006/relationships/oleObject" Target="../embeddings/oleObject211.bin"/><Relationship Id="rId7" Type="http://schemas.openxmlformats.org/officeDocument/2006/relationships/oleObject" Target="../embeddings/oleObject204.bin"/><Relationship Id="rId12" Type="http://schemas.openxmlformats.org/officeDocument/2006/relationships/image" Target="../media/image196.emf"/><Relationship Id="rId17" Type="http://schemas.openxmlformats.org/officeDocument/2006/relationships/oleObject" Target="../embeddings/oleObject209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98.emf"/><Relationship Id="rId20" Type="http://schemas.openxmlformats.org/officeDocument/2006/relationships/image" Target="../media/image200.e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93.emf"/><Relationship Id="rId11" Type="http://schemas.openxmlformats.org/officeDocument/2006/relationships/oleObject" Target="../embeddings/oleObject206.bin"/><Relationship Id="rId5" Type="http://schemas.openxmlformats.org/officeDocument/2006/relationships/oleObject" Target="../embeddings/oleObject203.bin"/><Relationship Id="rId15" Type="http://schemas.openxmlformats.org/officeDocument/2006/relationships/oleObject" Target="../embeddings/oleObject208.bin"/><Relationship Id="rId10" Type="http://schemas.openxmlformats.org/officeDocument/2006/relationships/image" Target="../media/image195.emf"/><Relationship Id="rId19" Type="http://schemas.openxmlformats.org/officeDocument/2006/relationships/oleObject" Target="../embeddings/oleObject210.bin"/><Relationship Id="rId4" Type="http://schemas.openxmlformats.org/officeDocument/2006/relationships/image" Target="../media/image192.emf"/><Relationship Id="rId9" Type="http://schemas.openxmlformats.org/officeDocument/2006/relationships/oleObject" Target="../embeddings/oleObject205.bin"/><Relationship Id="rId14" Type="http://schemas.openxmlformats.org/officeDocument/2006/relationships/image" Target="../media/image197.emf"/><Relationship Id="rId22" Type="http://schemas.openxmlformats.org/officeDocument/2006/relationships/image" Target="../media/image49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emf"/><Relationship Id="rId13" Type="http://schemas.openxmlformats.org/officeDocument/2006/relationships/oleObject" Target="../embeddings/oleObject217.bin"/><Relationship Id="rId18" Type="http://schemas.openxmlformats.org/officeDocument/2006/relationships/image" Target="../media/image208.emf"/><Relationship Id="rId3" Type="http://schemas.openxmlformats.org/officeDocument/2006/relationships/oleObject" Target="../embeddings/oleObject212.bin"/><Relationship Id="rId21" Type="http://schemas.openxmlformats.org/officeDocument/2006/relationships/oleObject" Target="../embeddings/oleObject221.bin"/><Relationship Id="rId7" Type="http://schemas.openxmlformats.org/officeDocument/2006/relationships/oleObject" Target="../embeddings/oleObject214.bin"/><Relationship Id="rId12" Type="http://schemas.openxmlformats.org/officeDocument/2006/relationships/image" Target="../media/image205.emf"/><Relationship Id="rId17" Type="http://schemas.openxmlformats.org/officeDocument/2006/relationships/oleObject" Target="../embeddings/oleObject219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07.emf"/><Relationship Id="rId20" Type="http://schemas.openxmlformats.org/officeDocument/2006/relationships/image" Target="../media/image209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02.emf"/><Relationship Id="rId11" Type="http://schemas.openxmlformats.org/officeDocument/2006/relationships/oleObject" Target="../embeddings/oleObject216.bin"/><Relationship Id="rId24" Type="http://schemas.openxmlformats.org/officeDocument/2006/relationships/image" Target="../media/image211.emf"/><Relationship Id="rId5" Type="http://schemas.openxmlformats.org/officeDocument/2006/relationships/oleObject" Target="../embeddings/oleObject213.bin"/><Relationship Id="rId15" Type="http://schemas.openxmlformats.org/officeDocument/2006/relationships/oleObject" Target="../embeddings/oleObject218.bin"/><Relationship Id="rId23" Type="http://schemas.openxmlformats.org/officeDocument/2006/relationships/oleObject" Target="../embeddings/oleObject222.bin"/><Relationship Id="rId10" Type="http://schemas.openxmlformats.org/officeDocument/2006/relationships/image" Target="../media/image204.emf"/><Relationship Id="rId19" Type="http://schemas.openxmlformats.org/officeDocument/2006/relationships/oleObject" Target="../embeddings/oleObject220.bin"/><Relationship Id="rId4" Type="http://schemas.openxmlformats.org/officeDocument/2006/relationships/image" Target="../media/image201.emf"/><Relationship Id="rId9" Type="http://schemas.openxmlformats.org/officeDocument/2006/relationships/oleObject" Target="../embeddings/oleObject215.bin"/><Relationship Id="rId14" Type="http://schemas.openxmlformats.org/officeDocument/2006/relationships/image" Target="../media/image206.emf"/><Relationship Id="rId22" Type="http://schemas.openxmlformats.org/officeDocument/2006/relationships/image" Target="../media/image21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emf"/><Relationship Id="rId2" Type="http://schemas.openxmlformats.org/officeDocument/2006/relationships/image" Target="../media/image212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16.emf"/><Relationship Id="rId5" Type="http://schemas.openxmlformats.org/officeDocument/2006/relationships/image" Target="../media/image215.emf"/><Relationship Id="rId4" Type="http://schemas.openxmlformats.org/officeDocument/2006/relationships/image" Target="../media/image214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emf"/><Relationship Id="rId13" Type="http://schemas.openxmlformats.org/officeDocument/2006/relationships/oleObject" Target="../embeddings/oleObject228.bin"/><Relationship Id="rId18" Type="http://schemas.openxmlformats.org/officeDocument/2006/relationships/image" Target="../media/image224.emf"/><Relationship Id="rId26" Type="http://schemas.openxmlformats.org/officeDocument/2006/relationships/image" Target="../media/image49.emf"/><Relationship Id="rId3" Type="http://schemas.openxmlformats.org/officeDocument/2006/relationships/oleObject" Target="../embeddings/oleObject223.bin"/><Relationship Id="rId21" Type="http://schemas.openxmlformats.org/officeDocument/2006/relationships/oleObject" Target="../embeddings/oleObject232.bin"/><Relationship Id="rId7" Type="http://schemas.openxmlformats.org/officeDocument/2006/relationships/oleObject" Target="../embeddings/oleObject225.bin"/><Relationship Id="rId12" Type="http://schemas.openxmlformats.org/officeDocument/2006/relationships/image" Target="../media/image221.emf"/><Relationship Id="rId17" Type="http://schemas.openxmlformats.org/officeDocument/2006/relationships/oleObject" Target="../embeddings/oleObject230.bin"/><Relationship Id="rId25" Type="http://schemas.openxmlformats.org/officeDocument/2006/relationships/oleObject" Target="../embeddings/oleObject234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223.emf"/><Relationship Id="rId20" Type="http://schemas.openxmlformats.org/officeDocument/2006/relationships/image" Target="../media/image225.emf"/><Relationship Id="rId29" Type="http://schemas.openxmlformats.org/officeDocument/2006/relationships/oleObject" Target="../embeddings/oleObject236.bin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18.emf"/><Relationship Id="rId11" Type="http://schemas.openxmlformats.org/officeDocument/2006/relationships/oleObject" Target="../embeddings/oleObject227.bin"/><Relationship Id="rId24" Type="http://schemas.openxmlformats.org/officeDocument/2006/relationships/image" Target="../media/image227.emf"/><Relationship Id="rId5" Type="http://schemas.openxmlformats.org/officeDocument/2006/relationships/oleObject" Target="../embeddings/oleObject224.bin"/><Relationship Id="rId15" Type="http://schemas.openxmlformats.org/officeDocument/2006/relationships/oleObject" Target="../embeddings/oleObject229.bin"/><Relationship Id="rId23" Type="http://schemas.openxmlformats.org/officeDocument/2006/relationships/oleObject" Target="../embeddings/oleObject233.bin"/><Relationship Id="rId28" Type="http://schemas.openxmlformats.org/officeDocument/2006/relationships/image" Target="../media/image228.emf"/><Relationship Id="rId10" Type="http://schemas.openxmlformats.org/officeDocument/2006/relationships/image" Target="../media/image220.emf"/><Relationship Id="rId19" Type="http://schemas.openxmlformats.org/officeDocument/2006/relationships/oleObject" Target="../embeddings/oleObject231.bin"/><Relationship Id="rId4" Type="http://schemas.openxmlformats.org/officeDocument/2006/relationships/image" Target="../media/image217.emf"/><Relationship Id="rId9" Type="http://schemas.openxmlformats.org/officeDocument/2006/relationships/oleObject" Target="../embeddings/oleObject226.bin"/><Relationship Id="rId14" Type="http://schemas.openxmlformats.org/officeDocument/2006/relationships/image" Target="../media/image222.emf"/><Relationship Id="rId22" Type="http://schemas.openxmlformats.org/officeDocument/2006/relationships/image" Target="../media/image226.emf"/><Relationship Id="rId27" Type="http://schemas.openxmlformats.org/officeDocument/2006/relationships/oleObject" Target="../embeddings/oleObject235.bin"/><Relationship Id="rId30" Type="http://schemas.openxmlformats.org/officeDocument/2006/relationships/image" Target="../media/image229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emf"/><Relationship Id="rId13" Type="http://schemas.openxmlformats.org/officeDocument/2006/relationships/oleObject" Target="../embeddings/oleObject242.bin"/><Relationship Id="rId18" Type="http://schemas.openxmlformats.org/officeDocument/2006/relationships/image" Target="../media/image236.emf"/><Relationship Id="rId26" Type="http://schemas.openxmlformats.org/officeDocument/2006/relationships/image" Target="../media/image240.emf"/><Relationship Id="rId3" Type="http://schemas.openxmlformats.org/officeDocument/2006/relationships/oleObject" Target="../embeddings/oleObject237.bin"/><Relationship Id="rId21" Type="http://schemas.openxmlformats.org/officeDocument/2006/relationships/oleObject" Target="../embeddings/oleObject246.bin"/><Relationship Id="rId7" Type="http://schemas.openxmlformats.org/officeDocument/2006/relationships/oleObject" Target="../embeddings/oleObject239.bin"/><Relationship Id="rId12" Type="http://schemas.openxmlformats.org/officeDocument/2006/relationships/image" Target="../media/image233.emf"/><Relationship Id="rId17" Type="http://schemas.openxmlformats.org/officeDocument/2006/relationships/oleObject" Target="../embeddings/oleObject244.bin"/><Relationship Id="rId25" Type="http://schemas.openxmlformats.org/officeDocument/2006/relationships/oleObject" Target="../embeddings/oleObject248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235.emf"/><Relationship Id="rId20" Type="http://schemas.openxmlformats.org/officeDocument/2006/relationships/image" Target="../media/image237.emf"/><Relationship Id="rId29" Type="http://schemas.openxmlformats.org/officeDocument/2006/relationships/oleObject" Target="../embeddings/oleObject250.bin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31.emf"/><Relationship Id="rId11" Type="http://schemas.openxmlformats.org/officeDocument/2006/relationships/oleObject" Target="../embeddings/oleObject241.bin"/><Relationship Id="rId24" Type="http://schemas.openxmlformats.org/officeDocument/2006/relationships/image" Target="../media/image239.emf"/><Relationship Id="rId5" Type="http://schemas.openxmlformats.org/officeDocument/2006/relationships/oleObject" Target="../embeddings/oleObject238.bin"/><Relationship Id="rId15" Type="http://schemas.openxmlformats.org/officeDocument/2006/relationships/oleObject" Target="../embeddings/oleObject243.bin"/><Relationship Id="rId23" Type="http://schemas.openxmlformats.org/officeDocument/2006/relationships/oleObject" Target="../embeddings/oleObject247.bin"/><Relationship Id="rId28" Type="http://schemas.openxmlformats.org/officeDocument/2006/relationships/image" Target="../media/image241.emf"/><Relationship Id="rId10" Type="http://schemas.openxmlformats.org/officeDocument/2006/relationships/image" Target="../media/image6.emf"/><Relationship Id="rId19" Type="http://schemas.openxmlformats.org/officeDocument/2006/relationships/oleObject" Target="../embeddings/oleObject245.bin"/><Relationship Id="rId4" Type="http://schemas.openxmlformats.org/officeDocument/2006/relationships/image" Target="../media/image230.emf"/><Relationship Id="rId9" Type="http://schemas.openxmlformats.org/officeDocument/2006/relationships/oleObject" Target="../embeddings/oleObject240.bin"/><Relationship Id="rId14" Type="http://schemas.openxmlformats.org/officeDocument/2006/relationships/image" Target="../media/image234.emf"/><Relationship Id="rId22" Type="http://schemas.openxmlformats.org/officeDocument/2006/relationships/image" Target="../media/image238.emf"/><Relationship Id="rId27" Type="http://schemas.openxmlformats.org/officeDocument/2006/relationships/oleObject" Target="../embeddings/oleObject249.bin"/><Relationship Id="rId30" Type="http://schemas.openxmlformats.org/officeDocument/2006/relationships/image" Target="../media/image24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emf"/><Relationship Id="rId2" Type="http://schemas.openxmlformats.org/officeDocument/2006/relationships/image" Target="../media/image243.em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4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emf"/><Relationship Id="rId2" Type="http://schemas.openxmlformats.org/officeDocument/2006/relationships/image" Target="../media/image246.emf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emf"/><Relationship Id="rId2" Type="http://schemas.openxmlformats.org/officeDocument/2006/relationships/image" Target="../media/image248.emf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emf"/><Relationship Id="rId2" Type="http://schemas.openxmlformats.org/officeDocument/2006/relationships/image" Target="../media/image250.em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5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emf"/><Relationship Id="rId13" Type="http://schemas.openxmlformats.org/officeDocument/2006/relationships/oleObject" Target="../embeddings/oleObject256.bin"/><Relationship Id="rId3" Type="http://schemas.openxmlformats.org/officeDocument/2006/relationships/oleObject" Target="../embeddings/oleObject251.bin"/><Relationship Id="rId7" Type="http://schemas.openxmlformats.org/officeDocument/2006/relationships/oleObject" Target="../embeddings/oleObject253.bin"/><Relationship Id="rId12" Type="http://schemas.openxmlformats.org/officeDocument/2006/relationships/image" Target="../media/image257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54.emf"/><Relationship Id="rId11" Type="http://schemas.openxmlformats.org/officeDocument/2006/relationships/oleObject" Target="../embeddings/oleObject255.bin"/><Relationship Id="rId5" Type="http://schemas.openxmlformats.org/officeDocument/2006/relationships/oleObject" Target="../embeddings/oleObject252.bin"/><Relationship Id="rId10" Type="http://schemas.openxmlformats.org/officeDocument/2006/relationships/image" Target="../media/image256.emf"/><Relationship Id="rId4" Type="http://schemas.openxmlformats.org/officeDocument/2006/relationships/image" Target="../media/image253.emf"/><Relationship Id="rId9" Type="http://schemas.openxmlformats.org/officeDocument/2006/relationships/oleObject" Target="../embeddings/oleObject254.bin"/><Relationship Id="rId14" Type="http://schemas.openxmlformats.org/officeDocument/2006/relationships/image" Target="../media/image258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emf"/><Relationship Id="rId3" Type="http://schemas.openxmlformats.org/officeDocument/2006/relationships/oleObject" Target="../embeddings/oleObject257.bin"/><Relationship Id="rId7" Type="http://schemas.openxmlformats.org/officeDocument/2006/relationships/oleObject" Target="../embeddings/oleObject259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260.emf"/><Relationship Id="rId5" Type="http://schemas.openxmlformats.org/officeDocument/2006/relationships/oleObject" Target="../embeddings/oleObject258.bin"/><Relationship Id="rId10" Type="http://schemas.openxmlformats.org/officeDocument/2006/relationships/image" Target="../media/image262.emf"/><Relationship Id="rId4" Type="http://schemas.openxmlformats.org/officeDocument/2006/relationships/image" Target="../media/image259.emf"/><Relationship Id="rId9" Type="http://schemas.openxmlformats.org/officeDocument/2006/relationships/oleObject" Target="../embeddings/oleObject260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emf"/><Relationship Id="rId13" Type="http://schemas.openxmlformats.org/officeDocument/2006/relationships/oleObject" Target="../embeddings/oleObject266.bin"/><Relationship Id="rId18" Type="http://schemas.openxmlformats.org/officeDocument/2006/relationships/image" Target="../media/image270.emf"/><Relationship Id="rId3" Type="http://schemas.openxmlformats.org/officeDocument/2006/relationships/oleObject" Target="../embeddings/oleObject261.bin"/><Relationship Id="rId21" Type="http://schemas.openxmlformats.org/officeDocument/2006/relationships/oleObject" Target="../embeddings/oleObject270.bin"/><Relationship Id="rId7" Type="http://schemas.openxmlformats.org/officeDocument/2006/relationships/oleObject" Target="../embeddings/oleObject263.bin"/><Relationship Id="rId12" Type="http://schemas.openxmlformats.org/officeDocument/2006/relationships/image" Target="../media/image267.emf"/><Relationship Id="rId17" Type="http://schemas.openxmlformats.org/officeDocument/2006/relationships/oleObject" Target="../embeddings/oleObject268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69.emf"/><Relationship Id="rId20" Type="http://schemas.openxmlformats.org/officeDocument/2006/relationships/image" Target="../media/image271.emf"/><Relationship Id="rId1" Type="http://schemas.openxmlformats.org/officeDocument/2006/relationships/vmlDrawing" Target="../drawings/vmlDrawing24.vml"/><Relationship Id="rId6" Type="http://schemas.openxmlformats.org/officeDocument/2006/relationships/image" Target="../media/image264.emf"/><Relationship Id="rId11" Type="http://schemas.openxmlformats.org/officeDocument/2006/relationships/oleObject" Target="../embeddings/oleObject265.bin"/><Relationship Id="rId24" Type="http://schemas.openxmlformats.org/officeDocument/2006/relationships/image" Target="../media/image273.emf"/><Relationship Id="rId5" Type="http://schemas.openxmlformats.org/officeDocument/2006/relationships/oleObject" Target="../embeddings/oleObject262.bin"/><Relationship Id="rId15" Type="http://schemas.openxmlformats.org/officeDocument/2006/relationships/oleObject" Target="../embeddings/oleObject267.bin"/><Relationship Id="rId23" Type="http://schemas.openxmlformats.org/officeDocument/2006/relationships/oleObject" Target="../embeddings/oleObject271.bin"/><Relationship Id="rId10" Type="http://schemas.openxmlformats.org/officeDocument/2006/relationships/image" Target="../media/image266.emf"/><Relationship Id="rId19" Type="http://schemas.openxmlformats.org/officeDocument/2006/relationships/oleObject" Target="../embeddings/oleObject269.bin"/><Relationship Id="rId4" Type="http://schemas.openxmlformats.org/officeDocument/2006/relationships/image" Target="../media/image263.emf"/><Relationship Id="rId9" Type="http://schemas.openxmlformats.org/officeDocument/2006/relationships/oleObject" Target="../embeddings/oleObject264.bin"/><Relationship Id="rId14" Type="http://schemas.openxmlformats.org/officeDocument/2006/relationships/image" Target="../media/image268.emf"/><Relationship Id="rId22" Type="http://schemas.openxmlformats.org/officeDocument/2006/relationships/image" Target="../media/image272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6.emf"/><Relationship Id="rId13" Type="http://schemas.openxmlformats.org/officeDocument/2006/relationships/oleObject" Target="../embeddings/oleObject277.bin"/><Relationship Id="rId18" Type="http://schemas.openxmlformats.org/officeDocument/2006/relationships/image" Target="../media/image279.emf"/><Relationship Id="rId26" Type="http://schemas.openxmlformats.org/officeDocument/2006/relationships/image" Target="../media/image194.emf"/><Relationship Id="rId3" Type="http://schemas.openxmlformats.org/officeDocument/2006/relationships/oleObject" Target="../embeddings/oleObject272.bin"/><Relationship Id="rId21" Type="http://schemas.openxmlformats.org/officeDocument/2006/relationships/oleObject" Target="../embeddings/oleObject281.bin"/><Relationship Id="rId7" Type="http://schemas.openxmlformats.org/officeDocument/2006/relationships/oleObject" Target="../embeddings/oleObject274.bin"/><Relationship Id="rId12" Type="http://schemas.openxmlformats.org/officeDocument/2006/relationships/image" Target="../media/image278.emf"/><Relationship Id="rId17" Type="http://schemas.openxmlformats.org/officeDocument/2006/relationships/oleObject" Target="../embeddings/oleObject279.bin"/><Relationship Id="rId25" Type="http://schemas.openxmlformats.org/officeDocument/2006/relationships/oleObject" Target="../embeddings/oleObject20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96.emf"/><Relationship Id="rId20" Type="http://schemas.openxmlformats.org/officeDocument/2006/relationships/image" Target="../media/image280.emf"/><Relationship Id="rId29" Type="http://schemas.openxmlformats.org/officeDocument/2006/relationships/oleObject" Target="../embeddings/oleObject211.bin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75.emf"/><Relationship Id="rId11" Type="http://schemas.openxmlformats.org/officeDocument/2006/relationships/oleObject" Target="../embeddings/oleObject276.bin"/><Relationship Id="rId24" Type="http://schemas.openxmlformats.org/officeDocument/2006/relationships/image" Target="../media/image192.emf"/><Relationship Id="rId5" Type="http://schemas.openxmlformats.org/officeDocument/2006/relationships/oleObject" Target="../embeddings/oleObject273.bin"/><Relationship Id="rId15" Type="http://schemas.openxmlformats.org/officeDocument/2006/relationships/oleObject" Target="../embeddings/oleObject278.bin"/><Relationship Id="rId23" Type="http://schemas.openxmlformats.org/officeDocument/2006/relationships/oleObject" Target="../embeddings/oleObject202.bin"/><Relationship Id="rId28" Type="http://schemas.openxmlformats.org/officeDocument/2006/relationships/image" Target="../media/image200.emf"/><Relationship Id="rId10" Type="http://schemas.openxmlformats.org/officeDocument/2006/relationships/image" Target="../media/image277.emf"/><Relationship Id="rId19" Type="http://schemas.openxmlformats.org/officeDocument/2006/relationships/oleObject" Target="../embeddings/oleObject280.bin"/><Relationship Id="rId4" Type="http://schemas.openxmlformats.org/officeDocument/2006/relationships/image" Target="../media/image274.emf"/><Relationship Id="rId9" Type="http://schemas.openxmlformats.org/officeDocument/2006/relationships/oleObject" Target="../embeddings/oleObject275.bin"/><Relationship Id="rId14" Type="http://schemas.openxmlformats.org/officeDocument/2006/relationships/image" Target="../media/image197.emf"/><Relationship Id="rId22" Type="http://schemas.openxmlformats.org/officeDocument/2006/relationships/image" Target="../media/image199.emf"/><Relationship Id="rId27" Type="http://schemas.openxmlformats.org/officeDocument/2006/relationships/oleObject" Target="../embeddings/oleObject210.bin"/><Relationship Id="rId30" Type="http://schemas.openxmlformats.org/officeDocument/2006/relationships/image" Target="../media/image49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3.emf"/><Relationship Id="rId13" Type="http://schemas.openxmlformats.org/officeDocument/2006/relationships/oleObject" Target="../embeddings/oleObject287.bin"/><Relationship Id="rId18" Type="http://schemas.openxmlformats.org/officeDocument/2006/relationships/image" Target="../media/image288.emf"/><Relationship Id="rId3" Type="http://schemas.openxmlformats.org/officeDocument/2006/relationships/oleObject" Target="../embeddings/oleObject282.bin"/><Relationship Id="rId7" Type="http://schemas.openxmlformats.org/officeDocument/2006/relationships/oleObject" Target="../embeddings/oleObject284.bin"/><Relationship Id="rId12" Type="http://schemas.openxmlformats.org/officeDocument/2006/relationships/image" Target="../media/image285.emf"/><Relationship Id="rId17" Type="http://schemas.openxmlformats.org/officeDocument/2006/relationships/oleObject" Target="../embeddings/oleObject289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287.emf"/><Relationship Id="rId20" Type="http://schemas.openxmlformats.org/officeDocument/2006/relationships/image" Target="../media/image289.e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282.emf"/><Relationship Id="rId11" Type="http://schemas.openxmlformats.org/officeDocument/2006/relationships/oleObject" Target="../embeddings/oleObject286.bin"/><Relationship Id="rId5" Type="http://schemas.openxmlformats.org/officeDocument/2006/relationships/oleObject" Target="../embeddings/oleObject283.bin"/><Relationship Id="rId15" Type="http://schemas.openxmlformats.org/officeDocument/2006/relationships/oleObject" Target="../embeddings/oleObject288.bin"/><Relationship Id="rId10" Type="http://schemas.openxmlformats.org/officeDocument/2006/relationships/image" Target="../media/image284.emf"/><Relationship Id="rId19" Type="http://schemas.openxmlformats.org/officeDocument/2006/relationships/oleObject" Target="../embeddings/oleObject290.bin"/><Relationship Id="rId4" Type="http://schemas.openxmlformats.org/officeDocument/2006/relationships/image" Target="../media/image281.emf"/><Relationship Id="rId9" Type="http://schemas.openxmlformats.org/officeDocument/2006/relationships/oleObject" Target="../embeddings/oleObject285.bin"/><Relationship Id="rId14" Type="http://schemas.openxmlformats.org/officeDocument/2006/relationships/image" Target="../media/image286.emf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96.bin"/><Relationship Id="rId18" Type="http://schemas.openxmlformats.org/officeDocument/2006/relationships/image" Target="../media/image297.emf"/><Relationship Id="rId26" Type="http://schemas.openxmlformats.org/officeDocument/2006/relationships/image" Target="../media/image211.emf"/><Relationship Id="rId3" Type="http://schemas.openxmlformats.org/officeDocument/2006/relationships/oleObject" Target="../embeddings/oleObject291.bin"/><Relationship Id="rId21" Type="http://schemas.openxmlformats.org/officeDocument/2006/relationships/oleObject" Target="../embeddings/oleObject300.bin"/><Relationship Id="rId34" Type="http://schemas.openxmlformats.org/officeDocument/2006/relationships/image" Target="../media/image171.emf"/><Relationship Id="rId7" Type="http://schemas.openxmlformats.org/officeDocument/2006/relationships/oleObject" Target="../embeddings/oleObject293.bin"/><Relationship Id="rId12" Type="http://schemas.openxmlformats.org/officeDocument/2006/relationships/image" Target="../media/image294.emf"/><Relationship Id="rId17" Type="http://schemas.openxmlformats.org/officeDocument/2006/relationships/oleObject" Target="../embeddings/oleObject298.bin"/><Relationship Id="rId25" Type="http://schemas.openxmlformats.org/officeDocument/2006/relationships/oleObject" Target="../embeddings/oleObject302.bin"/><Relationship Id="rId33" Type="http://schemas.openxmlformats.org/officeDocument/2006/relationships/oleObject" Target="../embeddings/oleObject306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96.emf"/><Relationship Id="rId20" Type="http://schemas.openxmlformats.org/officeDocument/2006/relationships/image" Target="../media/image298.emf"/><Relationship Id="rId29" Type="http://schemas.openxmlformats.org/officeDocument/2006/relationships/oleObject" Target="../embeddings/oleObject304.bin"/><Relationship Id="rId1" Type="http://schemas.openxmlformats.org/officeDocument/2006/relationships/vmlDrawing" Target="../drawings/vmlDrawing27.vml"/><Relationship Id="rId6" Type="http://schemas.openxmlformats.org/officeDocument/2006/relationships/image" Target="../media/image291.emf"/><Relationship Id="rId11" Type="http://schemas.openxmlformats.org/officeDocument/2006/relationships/oleObject" Target="../embeddings/oleObject295.bin"/><Relationship Id="rId24" Type="http://schemas.openxmlformats.org/officeDocument/2006/relationships/image" Target="../media/image300.emf"/><Relationship Id="rId32" Type="http://schemas.openxmlformats.org/officeDocument/2006/relationships/image" Target="../media/image303.emf"/><Relationship Id="rId5" Type="http://schemas.openxmlformats.org/officeDocument/2006/relationships/oleObject" Target="../embeddings/oleObject292.bin"/><Relationship Id="rId15" Type="http://schemas.openxmlformats.org/officeDocument/2006/relationships/oleObject" Target="../embeddings/oleObject297.bin"/><Relationship Id="rId23" Type="http://schemas.openxmlformats.org/officeDocument/2006/relationships/oleObject" Target="../embeddings/oleObject301.bin"/><Relationship Id="rId28" Type="http://schemas.openxmlformats.org/officeDocument/2006/relationships/image" Target="../media/image301.emf"/><Relationship Id="rId10" Type="http://schemas.openxmlformats.org/officeDocument/2006/relationships/image" Target="../media/image293.emf"/><Relationship Id="rId19" Type="http://schemas.openxmlformats.org/officeDocument/2006/relationships/oleObject" Target="../embeddings/oleObject299.bin"/><Relationship Id="rId31" Type="http://schemas.openxmlformats.org/officeDocument/2006/relationships/oleObject" Target="../embeddings/oleObject305.bin"/><Relationship Id="rId4" Type="http://schemas.openxmlformats.org/officeDocument/2006/relationships/image" Target="../media/image290.emf"/><Relationship Id="rId9" Type="http://schemas.openxmlformats.org/officeDocument/2006/relationships/oleObject" Target="../embeddings/oleObject294.bin"/><Relationship Id="rId14" Type="http://schemas.openxmlformats.org/officeDocument/2006/relationships/image" Target="../media/image295.emf"/><Relationship Id="rId22" Type="http://schemas.openxmlformats.org/officeDocument/2006/relationships/image" Target="../media/image299.emf"/><Relationship Id="rId27" Type="http://schemas.openxmlformats.org/officeDocument/2006/relationships/oleObject" Target="../embeddings/oleObject303.bin"/><Relationship Id="rId30" Type="http://schemas.openxmlformats.org/officeDocument/2006/relationships/image" Target="../media/image302.emf"/><Relationship Id="rId8" Type="http://schemas.openxmlformats.org/officeDocument/2006/relationships/image" Target="../media/image292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emf"/><Relationship Id="rId13" Type="http://schemas.openxmlformats.org/officeDocument/2006/relationships/oleObject" Target="../embeddings/oleObject312.bin"/><Relationship Id="rId18" Type="http://schemas.openxmlformats.org/officeDocument/2006/relationships/image" Target="../media/image310.emf"/><Relationship Id="rId26" Type="http://schemas.openxmlformats.org/officeDocument/2006/relationships/image" Target="../media/image313.emf"/><Relationship Id="rId3" Type="http://schemas.openxmlformats.org/officeDocument/2006/relationships/oleObject" Target="../embeddings/oleObject307.bin"/><Relationship Id="rId21" Type="http://schemas.openxmlformats.org/officeDocument/2006/relationships/oleObject" Target="../embeddings/oleObject316.bin"/><Relationship Id="rId7" Type="http://schemas.openxmlformats.org/officeDocument/2006/relationships/oleObject" Target="../embeddings/oleObject309.bin"/><Relationship Id="rId12" Type="http://schemas.openxmlformats.org/officeDocument/2006/relationships/image" Target="../media/image303.emf"/><Relationship Id="rId17" Type="http://schemas.openxmlformats.org/officeDocument/2006/relationships/oleObject" Target="../embeddings/oleObject314.bin"/><Relationship Id="rId25" Type="http://schemas.openxmlformats.org/officeDocument/2006/relationships/oleObject" Target="../embeddings/oleObject318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309.emf"/><Relationship Id="rId20" Type="http://schemas.openxmlformats.org/officeDocument/2006/relationships/image" Target="../media/image311.e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305.emf"/><Relationship Id="rId11" Type="http://schemas.openxmlformats.org/officeDocument/2006/relationships/oleObject" Target="../embeddings/oleObject311.bin"/><Relationship Id="rId24" Type="http://schemas.openxmlformats.org/officeDocument/2006/relationships/image" Target="../media/image293.emf"/><Relationship Id="rId5" Type="http://schemas.openxmlformats.org/officeDocument/2006/relationships/oleObject" Target="../embeddings/oleObject308.bin"/><Relationship Id="rId15" Type="http://schemas.openxmlformats.org/officeDocument/2006/relationships/oleObject" Target="../embeddings/oleObject313.bin"/><Relationship Id="rId23" Type="http://schemas.openxmlformats.org/officeDocument/2006/relationships/oleObject" Target="../embeddings/oleObject317.bin"/><Relationship Id="rId10" Type="http://schemas.openxmlformats.org/officeDocument/2006/relationships/image" Target="../media/image307.emf"/><Relationship Id="rId19" Type="http://schemas.openxmlformats.org/officeDocument/2006/relationships/oleObject" Target="../embeddings/oleObject315.bin"/><Relationship Id="rId4" Type="http://schemas.openxmlformats.org/officeDocument/2006/relationships/image" Target="../media/image304.emf"/><Relationship Id="rId9" Type="http://schemas.openxmlformats.org/officeDocument/2006/relationships/oleObject" Target="../embeddings/oleObject310.bin"/><Relationship Id="rId14" Type="http://schemas.openxmlformats.org/officeDocument/2006/relationships/image" Target="../media/image308.emf"/><Relationship Id="rId22" Type="http://schemas.openxmlformats.org/officeDocument/2006/relationships/image" Target="../media/image312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6.emf"/><Relationship Id="rId13" Type="http://schemas.openxmlformats.org/officeDocument/2006/relationships/oleObject" Target="../embeddings/oleObject324.bin"/><Relationship Id="rId18" Type="http://schemas.openxmlformats.org/officeDocument/2006/relationships/image" Target="../media/image321.emf"/><Relationship Id="rId26" Type="http://schemas.openxmlformats.org/officeDocument/2006/relationships/image" Target="../media/image312.emf"/><Relationship Id="rId3" Type="http://schemas.openxmlformats.org/officeDocument/2006/relationships/oleObject" Target="../embeddings/oleObject319.bin"/><Relationship Id="rId21" Type="http://schemas.openxmlformats.org/officeDocument/2006/relationships/oleObject" Target="../embeddings/oleObject328.bin"/><Relationship Id="rId7" Type="http://schemas.openxmlformats.org/officeDocument/2006/relationships/oleObject" Target="../embeddings/oleObject321.bin"/><Relationship Id="rId12" Type="http://schemas.openxmlformats.org/officeDocument/2006/relationships/image" Target="../media/image318.emf"/><Relationship Id="rId17" Type="http://schemas.openxmlformats.org/officeDocument/2006/relationships/oleObject" Target="../embeddings/oleObject326.bin"/><Relationship Id="rId25" Type="http://schemas.openxmlformats.org/officeDocument/2006/relationships/oleObject" Target="../embeddings/oleObject330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320.emf"/><Relationship Id="rId20" Type="http://schemas.openxmlformats.org/officeDocument/2006/relationships/image" Target="../media/image322.emf"/><Relationship Id="rId1" Type="http://schemas.openxmlformats.org/officeDocument/2006/relationships/vmlDrawing" Target="../drawings/vmlDrawing29.vml"/><Relationship Id="rId6" Type="http://schemas.openxmlformats.org/officeDocument/2006/relationships/image" Target="../media/image315.emf"/><Relationship Id="rId11" Type="http://schemas.openxmlformats.org/officeDocument/2006/relationships/oleObject" Target="../embeddings/oleObject323.bin"/><Relationship Id="rId24" Type="http://schemas.openxmlformats.org/officeDocument/2006/relationships/image" Target="../media/image308.emf"/><Relationship Id="rId5" Type="http://schemas.openxmlformats.org/officeDocument/2006/relationships/oleObject" Target="../embeddings/oleObject320.bin"/><Relationship Id="rId15" Type="http://schemas.openxmlformats.org/officeDocument/2006/relationships/oleObject" Target="../embeddings/oleObject325.bin"/><Relationship Id="rId23" Type="http://schemas.openxmlformats.org/officeDocument/2006/relationships/oleObject" Target="../embeddings/oleObject329.bin"/><Relationship Id="rId28" Type="http://schemas.openxmlformats.org/officeDocument/2006/relationships/image" Target="../media/image323.emf"/><Relationship Id="rId10" Type="http://schemas.openxmlformats.org/officeDocument/2006/relationships/image" Target="../media/image317.emf"/><Relationship Id="rId19" Type="http://schemas.openxmlformats.org/officeDocument/2006/relationships/oleObject" Target="../embeddings/oleObject327.bin"/><Relationship Id="rId4" Type="http://schemas.openxmlformats.org/officeDocument/2006/relationships/image" Target="../media/image314.emf"/><Relationship Id="rId9" Type="http://schemas.openxmlformats.org/officeDocument/2006/relationships/oleObject" Target="../embeddings/oleObject322.bin"/><Relationship Id="rId14" Type="http://schemas.openxmlformats.org/officeDocument/2006/relationships/image" Target="../media/image319.emf"/><Relationship Id="rId22" Type="http://schemas.openxmlformats.org/officeDocument/2006/relationships/image" Target="../media/image303.emf"/><Relationship Id="rId27" Type="http://schemas.openxmlformats.org/officeDocument/2006/relationships/oleObject" Target="../embeddings/oleObject331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6.emf"/><Relationship Id="rId13" Type="http://schemas.openxmlformats.org/officeDocument/2006/relationships/oleObject" Target="../embeddings/oleObject337.bin"/><Relationship Id="rId18" Type="http://schemas.openxmlformats.org/officeDocument/2006/relationships/image" Target="../media/image331.emf"/><Relationship Id="rId3" Type="http://schemas.openxmlformats.org/officeDocument/2006/relationships/oleObject" Target="../embeddings/oleObject332.bin"/><Relationship Id="rId7" Type="http://schemas.openxmlformats.org/officeDocument/2006/relationships/oleObject" Target="../embeddings/oleObject334.bin"/><Relationship Id="rId12" Type="http://schemas.openxmlformats.org/officeDocument/2006/relationships/image" Target="../media/image328.emf"/><Relationship Id="rId17" Type="http://schemas.openxmlformats.org/officeDocument/2006/relationships/oleObject" Target="../embeddings/oleObject339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30.emf"/><Relationship Id="rId20" Type="http://schemas.openxmlformats.org/officeDocument/2006/relationships/image" Target="../media/image332.emf"/><Relationship Id="rId1" Type="http://schemas.openxmlformats.org/officeDocument/2006/relationships/vmlDrawing" Target="../drawings/vmlDrawing30.vml"/><Relationship Id="rId6" Type="http://schemas.openxmlformats.org/officeDocument/2006/relationships/image" Target="../media/image325.emf"/><Relationship Id="rId11" Type="http://schemas.openxmlformats.org/officeDocument/2006/relationships/oleObject" Target="../embeddings/oleObject336.bin"/><Relationship Id="rId5" Type="http://schemas.openxmlformats.org/officeDocument/2006/relationships/oleObject" Target="../embeddings/oleObject333.bin"/><Relationship Id="rId15" Type="http://schemas.openxmlformats.org/officeDocument/2006/relationships/oleObject" Target="../embeddings/oleObject338.bin"/><Relationship Id="rId10" Type="http://schemas.openxmlformats.org/officeDocument/2006/relationships/image" Target="../media/image327.emf"/><Relationship Id="rId19" Type="http://schemas.openxmlformats.org/officeDocument/2006/relationships/oleObject" Target="../embeddings/oleObject340.bin"/><Relationship Id="rId4" Type="http://schemas.openxmlformats.org/officeDocument/2006/relationships/image" Target="../media/image324.emf"/><Relationship Id="rId9" Type="http://schemas.openxmlformats.org/officeDocument/2006/relationships/oleObject" Target="../embeddings/oleObject335.bin"/><Relationship Id="rId14" Type="http://schemas.openxmlformats.org/officeDocument/2006/relationships/image" Target="../media/image32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9.emf"/><Relationship Id="rId4" Type="http://schemas.openxmlformats.org/officeDocument/2006/relationships/oleObject" Target="../embeddings/oleObject18.bin"/><Relationship Id="rId9" Type="http://schemas.openxmlformats.org/officeDocument/2006/relationships/image" Target="../media/image31.em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6.bin"/><Relationship Id="rId18" Type="http://schemas.openxmlformats.org/officeDocument/2006/relationships/image" Target="../media/image39.emf"/><Relationship Id="rId26" Type="http://schemas.openxmlformats.org/officeDocument/2006/relationships/image" Target="../media/image43.emf"/><Relationship Id="rId39" Type="http://schemas.openxmlformats.org/officeDocument/2006/relationships/oleObject" Target="../embeddings/oleObject39.bin"/><Relationship Id="rId21" Type="http://schemas.openxmlformats.org/officeDocument/2006/relationships/oleObject" Target="../embeddings/oleObject30.bin"/><Relationship Id="rId34" Type="http://schemas.openxmlformats.org/officeDocument/2006/relationships/image" Target="../media/image47.emf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8.emf"/><Relationship Id="rId20" Type="http://schemas.openxmlformats.org/officeDocument/2006/relationships/image" Target="../media/image40.emf"/><Relationship Id="rId29" Type="http://schemas.openxmlformats.org/officeDocument/2006/relationships/oleObject" Target="../embeddings/oleObject34.bin"/><Relationship Id="rId41" Type="http://schemas.openxmlformats.org/officeDocument/2006/relationships/image" Target="../media/image50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33.emf"/><Relationship Id="rId11" Type="http://schemas.openxmlformats.org/officeDocument/2006/relationships/oleObject" Target="../embeddings/oleObject25.bin"/><Relationship Id="rId24" Type="http://schemas.openxmlformats.org/officeDocument/2006/relationships/image" Target="../media/image42.emf"/><Relationship Id="rId32" Type="http://schemas.openxmlformats.org/officeDocument/2006/relationships/image" Target="../media/image46.emf"/><Relationship Id="rId37" Type="http://schemas.openxmlformats.org/officeDocument/2006/relationships/oleObject" Target="../embeddings/oleObject38.bin"/><Relationship Id="rId40" Type="http://schemas.openxmlformats.org/officeDocument/2006/relationships/oleObject" Target="../embeddings/oleObject40.bin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7.bin"/><Relationship Id="rId23" Type="http://schemas.openxmlformats.org/officeDocument/2006/relationships/oleObject" Target="../embeddings/oleObject31.bin"/><Relationship Id="rId28" Type="http://schemas.openxmlformats.org/officeDocument/2006/relationships/image" Target="../media/image44.emf"/><Relationship Id="rId36" Type="http://schemas.openxmlformats.org/officeDocument/2006/relationships/image" Target="../media/image48.emf"/><Relationship Id="rId10" Type="http://schemas.openxmlformats.org/officeDocument/2006/relationships/image" Target="../media/image35.emf"/><Relationship Id="rId19" Type="http://schemas.openxmlformats.org/officeDocument/2006/relationships/oleObject" Target="../embeddings/oleObject29.bin"/><Relationship Id="rId31" Type="http://schemas.openxmlformats.org/officeDocument/2006/relationships/oleObject" Target="../embeddings/oleObject35.bin"/><Relationship Id="rId4" Type="http://schemas.openxmlformats.org/officeDocument/2006/relationships/image" Target="../media/image32.e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37.emf"/><Relationship Id="rId22" Type="http://schemas.openxmlformats.org/officeDocument/2006/relationships/image" Target="../media/image41.emf"/><Relationship Id="rId27" Type="http://schemas.openxmlformats.org/officeDocument/2006/relationships/oleObject" Target="../embeddings/oleObject33.bin"/><Relationship Id="rId30" Type="http://schemas.openxmlformats.org/officeDocument/2006/relationships/image" Target="../media/image45.emf"/><Relationship Id="rId35" Type="http://schemas.openxmlformats.org/officeDocument/2006/relationships/oleObject" Target="../embeddings/oleObject37.bin"/><Relationship Id="rId8" Type="http://schemas.openxmlformats.org/officeDocument/2006/relationships/image" Target="../media/image34.emf"/><Relationship Id="rId3" Type="http://schemas.openxmlformats.org/officeDocument/2006/relationships/oleObject" Target="../embeddings/oleObject21.bin"/><Relationship Id="rId12" Type="http://schemas.openxmlformats.org/officeDocument/2006/relationships/image" Target="../media/image36.emf"/><Relationship Id="rId17" Type="http://schemas.openxmlformats.org/officeDocument/2006/relationships/oleObject" Target="../embeddings/oleObject28.bin"/><Relationship Id="rId25" Type="http://schemas.openxmlformats.org/officeDocument/2006/relationships/oleObject" Target="../embeddings/oleObject32.bin"/><Relationship Id="rId33" Type="http://schemas.openxmlformats.org/officeDocument/2006/relationships/oleObject" Target="../embeddings/oleObject36.bin"/><Relationship Id="rId38" Type="http://schemas.openxmlformats.org/officeDocument/2006/relationships/image" Target="../media/image4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2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4.emf"/><Relationship Id="rId5" Type="http://schemas.openxmlformats.org/officeDocument/2006/relationships/image" Target="../media/image51.emf"/><Relationship Id="rId10" Type="http://schemas.openxmlformats.org/officeDocument/2006/relationships/oleObject" Target="../embeddings/oleObject44.bin"/><Relationship Id="rId4" Type="http://schemas.openxmlformats.org/officeDocument/2006/relationships/oleObject" Target="../embeddings/oleObject41.bin"/><Relationship Id="rId9" Type="http://schemas.openxmlformats.org/officeDocument/2006/relationships/image" Target="../media/image53.emf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0.bin"/><Relationship Id="rId18" Type="http://schemas.openxmlformats.org/officeDocument/2006/relationships/image" Target="../media/image62.emf"/><Relationship Id="rId26" Type="http://schemas.openxmlformats.org/officeDocument/2006/relationships/image" Target="../media/image65.emf"/><Relationship Id="rId39" Type="http://schemas.openxmlformats.org/officeDocument/2006/relationships/oleObject" Target="../embeddings/oleObject64.bin"/><Relationship Id="rId21" Type="http://schemas.openxmlformats.org/officeDocument/2006/relationships/oleObject" Target="../embeddings/oleObject54.bin"/><Relationship Id="rId34" Type="http://schemas.openxmlformats.org/officeDocument/2006/relationships/image" Target="../media/image69.emf"/><Relationship Id="rId42" Type="http://schemas.openxmlformats.org/officeDocument/2006/relationships/image" Target="../media/image72.emf"/><Relationship Id="rId47" Type="http://schemas.openxmlformats.org/officeDocument/2006/relationships/oleObject" Target="../embeddings/oleObject68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61.emf"/><Relationship Id="rId29" Type="http://schemas.openxmlformats.org/officeDocument/2006/relationships/oleObject" Target="../embeddings/oleObject58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56.emf"/><Relationship Id="rId11" Type="http://schemas.openxmlformats.org/officeDocument/2006/relationships/oleObject" Target="../embeddings/oleObject49.bin"/><Relationship Id="rId24" Type="http://schemas.openxmlformats.org/officeDocument/2006/relationships/image" Target="../media/image64.emf"/><Relationship Id="rId32" Type="http://schemas.openxmlformats.org/officeDocument/2006/relationships/image" Target="../media/image68.emf"/><Relationship Id="rId37" Type="http://schemas.openxmlformats.org/officeDocument/2006/relationships/oleObject" Target="../embeddings/oleObject63.bin"/><Relationship Id="rId40" Type="http://schemas.openxmlformats.org/officeDocument/2006/relationships/image" Target="../media/image71.emf"/><Relationship Id="rId45" Type="http://schemas.openxmlformats.org/officeDocument/2006/relationships/oleObject" Target="../embeddings/oleObject67.bin"/><Relationship Id="rId5" Type="http://schemas.openxmlformats.org/officeDocument/2006/relationships/oleObject" Target="../embeddings/oleObject46.bin"/><Relationship Id="rId15" Type="http://schemas.openxmlformats.org/officeDocument/2006/relationships/oleObject" Target="../embeddings/oleObject51.bin"/><Relationship Id="rId23" Type="http://schemas.openxmlformats.org/officeDocument/2006/relationships/oleObject" Target="../embeddings/oleObject55.bin"/><Relationship Id="rId28" Type="http://schemas.openxmlformats.org/officeDocument/2006/relationships/image" Target="../media/image66.emf"/><Relationship Id="rId36" Type="http://schemas.openxmlformats.org/officeDocument/2006/relationships/oleObject" Target="../embeddings/oleObject62.bin"/><Relationship Id="rId10" Type="http://schemas.openxmlformats.org/officeDocument/2006/relationships/image" Target="../media/image58.emf"/><Relationship Id="rId19" Type="http://schemas.openxmlformats.org/officeDocument/2006/relationships/oleObject" Target="../embeddings/oleObject53.bin"/><Relationship Id="rId31" Type="http://schemas.openxmlformats.org/officeDocument/2006/relationships/oleObject" Target="../embeddings/oleObject59.bin"/><Relationship Id="rId44" Type="http://schemas.openxmlformats.org/officeDocument/2006/relationships/image" Target="../media/image73.emf"/><Relationship Id="rId4" Type="http://schemas.openxmlformats.org/officeDocument/2006/relationships/image" Target="../media/image55.emf"/><Relationship Id="rId9" Type="http://schemas.openxmlformats.org/officeDocument/2006/relationships/oleObject" Target="../embeddings/oleObject48.bin"/><Relationship Id="rId14" Type="http://schemas.openxmlformats.org/officeDocument/2006/relationships/image" Target="../media/image60.emf"/><Relationship Id="rId22" Type="http://schemas.openxmlformats.org/officeDocument/2006/relationships/image" Target="../media/image63.emf"/><Relationship Id="rId27" Type="http://schemas.openxmlformats.org/officeDocument/2006/relationships/oleObject" Target="../embeddings/oleObject57.bin"/><Relationship Id="rId30" Type="http://schemas.openxmlformats.org/officeDocument/2006/relationships/image" Target="../media/image67.emf"/><Relationship Id="rId35" Type="http://schemas.openxmlformats.org/officeDocument/2006/relationships/oleObject" Target="../embeddings/oleObject61.bin"/><Relationship Id="rId43" Type="http://schemas.openxmlformats.org/officeDocument/2006/relationships/oleObject" Target="../embeddings/oleObject66.bin"/><Relationship Id="rId48" Type="http://schemas.openxmlformats.org/officeDocument/2006/relationships/image" Target="../media/image75.emf"/><Relationship Id="rId8" Type="http://schemas.openxmlformats.org/officeDocument/2006/relationships/image" Target="../media/image57.emf"/><Relationship Id="rId3" Type="http://schemas.openxmlformats.org/officeDocument/2006/relationships/oleObject" Target="../embeddings/oleObject45.bin"/><Relationship Id="rId12" Type="http://schemas.openxmlformats.org/officeDocument/2006/relationships/image" Target="../media/image59.emf"/><Relationship Id="rId17" Type="http://schemas.openxmlformats.org/officeDocument/2006/relationships/oleObject" Target="../embeddings/oleObject52.bin"/><Relationship Id="rId25" Type="http://schemas.openxmlformats.org/officeDocument/2006/relationships/oleObject" Target="../embeddings/oleObject56.bin"/><Relationship Id="rId33" Type="http://schemas.openxmlformats.org/officeDocument/2006/relationships/oleObject" Target="../embeddings/oleObject60.bin"/><Relationship Id="rId38" Type="http://schemas.openxmlformats.org/officeDocument/2006/relationships/image" Target="../media/image70.emf"/><Relationship Id="rId46" Type="http://schemas.openxmlformats.org/officeDocument/2006/relationships/image" Target="../media/image74.emf"/><Relationship Id="rId20" Type="http://schemas.openxmlformats.org/officeDocument/2006/relationships/image" Target="../media/image6.emf"/><Relationship Id="rId41" Type="http://schemas.openxmlformats.org/officeDocument/2006/relationships/oleObject" Target="../embeddings/oleObject65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emf"/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1.bin"/><Relationship Id="rId12" Type="http://schemas.openxmlformats.org/officeDocument/2006/relationships/image" Target="../media/image80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7.emf"/><Relationship Id="rId11" Type="http://schemas.openxmlformats.org/officeDocument/2006/relationships/oleObject" Target="../embeddings/oleObject73.bin"/><Relationship Id="rId5" Type="http://schemas.openxmlformats.org/officeDocument/2006/relationships/oleObject" Target="../embeddings/oleObject70.bin"/><Relationship Id="rId10" Type="http://schemas.openxmlformats.org/officeDocument/2006/relationships/image" Target="../media/image79.emf"/><Relationship Id="rId4" Type="http://schemas.openxmlformats.org/officeDocument/2006/relationships/image" Target="../media/image76.emf"/><Relationship Id="rId9" Type="http://schemas.openxmlformats.org/officeDocument/2006/relationships/oleObject" Target="../embeddings/oleObject7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13" Type="http://schemas.openxmlformats.org/officeDocument/2006/relationships/oleObject" Target="../embeddings/oleObject79.bin"/><Relationship Id="rId18" Type="http://schemas.openxmlformats.org/officeDocument/2006/relationships/image" Target="../media/image87.emf"/><Relationship Id="rId3" Type="http://schemas.openxmlformats.org/officeDocument/2006/relationships/oleObject" Target="../embeddings/oleObject74.bin"/><Relationship Id="rId7" Type="http://schemas.openxmlformats.org/officeDocument/2006/relationships/oleObject" Target="../embeddings/oleObject76.bin"/><Relationship Id="rId12" Type="http://schemas.openxmlformats.org/officeDocument/2006/relationships/image" Target="../media/image84.emf"/><Relationship Id="rId17" Type="http://schemas.openxmlformats.org/officeDocument/2006/relationships/oleObject" Target="../embeddings/oleObject81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86.emf"/><Relationship Id="rId20" Type="http://schemas.openxmlformats.org/officeDocument/2006/relationships/image" Target="../media/image88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82.emf"/><Relationship Id="rId11" Type="http://schemas.openxmlformats.org/officeDocument/2006/relationships/oleObject" Target="../embeddings/oleObject78.bin"/><Relationship Id="rId5" Type="http://schemas.openxmlformats.org/officeDocument/2006/relationships/oleObject" Target="../embeddings/oleObject75.bin"/><Relationship Id="rId15" Type="http://schemas.openxmlformats.org/officeDocument/2006/relationships/oleObject" Target="../embeddings/oleObject80.bin"/><Relationship Id="rId10" Type="http://schemas.openxmlformats.org/officeDocument/2006/relationships/image" Target="../media/image6.emf"/><Relationship Id="rId19" Type="http://schemas.openxmlformats.org/officeDocument/2006/relationships/oleObject" Target="../embeddings/oleObject82.bin"/><Relationship Id="rId4" Type="http://schemas.openxmlformats.org/officeDocument/2006/relationships/image" Target="../media/image81.emf"/><Relationship Id="rId9" Type="http://schemas.openxmlformats.org/officeDocument/2006/relationships/oleObject" Target="../embeddings/oleObject77.bin"/><Relationship Id="rId14" Type="http://schemas.openxmlformats.org/officeDocument/2006/relationships/image" Target="../media/image8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622429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7.2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空间中的平面与直线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223792" y="1772816"/>
            <a:ext cx="4824536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7.2.1 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空间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平面及其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方程</a:t>
            </a:r>
            <a:endParaRPr lang="en-US" altLang="zh-CN" b="1" dirty="0" smtClean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7.2.2 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空间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直线及其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方程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7.2.3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点、线、面的位置关系</a:t>
            </a:r>
            <a:endParaRPr lang="en-US" altLang="zh-CN" b="1" dirty="0" smtClean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91" name="Group 51">
            <a:extLst>
              <a:ext uri="{FF2B5EF4-FFF2-40B4-BE49-F238E27FC236}">
                <a16:creationId xmlns:a16="http://schemas.microsoft.com/office/drawing/2014/main" id="{0571F85C-1F0F-594C-8B97-B2CECEBB68B4}"/>
              </a:ext>
            </a:extLst>
          </p:cNvPr>
          <p:cNvGrpSpPr>
            <a:grpSpLocks/>
          </p:cNvGrpSpPr>
          <p:nvPr/>
        </p:nvGrpSpPr>
        <p:grpSpPr bwMode="auto">
          <a:xfrm>
            <a:off x="8792269" y="4437112"/>
            <a:ext cx="2146300" cy="1828800"/>
            <a:chOff x="864" y="1584"/>
            <a:chExt cx="1352" cy="1152"/>
          </a:xfrm>
        </p:grpSpPr>
        <p:grpSp>
          <p:nvGrpSpPr>
            <p:cNvPr id="6197" name="Group 52">
              <a:extLst>
                <a:ext uri="{FF2B5EF4-FFF2-40B4-BE49-F238E27FC236}">
                  <a16:creationId xmlns:a16="http://schemas.microsoft.com/office/drawing/2014/main" id="{F1370A02-6DB3-A34D-B7EC-9BA6E85D74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50" y="1609"/>
              <a:ext cx="1254" cy="968"/>
              <a:chOff x="950" y="1609"/>
              <a:chExt cx="1254" cy="968"/>
            </a:xfrm>
          </p:grpSpPr>
          <p:sp>
            <p:nvSpPr>
              <p:cNvPr id="6201" name="Line 53">
                <a:extLst>
                  <a:ext uri="{FF2B5EF4-FFF2-40B4-BE49-F238E27FC236}">
                    <a16:creationId xmlns:a16="http://schemas.microsoft.com/office/drawing/2014/main" id="{94B6606B-D198-8041-ACB6-8DE8A93B4C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7" y="2334"/>
                <a:ext cx="907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6202" name="Line 54">
                <a:extLst>
                  <a:ext uri="{FF2B5EF4-FFF2-40B4-BE49-F238E27FC236}">
                    <a16:creationId xmlns:a16="http://schemas.microsoft.com/office/drawing/2014/main" id="{772F4C5C-EBF1-F540-B28A-652B594B0C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50" y="2334"/>
                <a:ext cx="342" cy="243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6203" name="Line 55">
                <a:extLst>
                  <a:ext uri="{FF2B5EF4-FFF2-40B4-BE49-F238E27FC236}">
                    <a16:creationId xmlns:a16="http://schemas.microsoft.com/office/drawing/2014/main" id="{86EDB4BC-2221-2A4C-A5D0-DEAB16D039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97" y="1609"/>
                <a:ext cx="0" cy="72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aphicFrame>
          <p:nvGraphicFramePr>
            <p:cNvPr id="6198" name="Object 56">
              <a:extLst>
                <a:ext uri="{FF2B5EF4-FFF2-40B4-BE49-F238E27FC236}">
                  <a16:creationId xmlns:a16="http://schemas.microsoft.com/office/drawing/2014/main" id="{3896F896-62E0-E94A-8CBA-90FA2B6CBFF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52" y="1584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120" name="Equation" r:id="rId3" imgW="4978400" imgH="4978400" progId="Equation.3">
                    <p:embed/>
                  </p:oleObj>
                </mc:Choice>
                <mc:Fallback>
                  <p:oleObj name="Equation" r:id="rId3" imgW="4978400" imgH="4978400" progId="Equation.3">
                    <p:embed/>
                    <p:pic>
                      <p:nvPicPr>
                        <p:cNvPr id="6198" name="Object 56">
                          <a:extLst>
                            <a:ext uri="{FF2B5EF4-FFF2-40B4-BE49-F238E27FC236}">
                              <a16:creationId xmlns:a16="http://schemas.microsoft.com/office/drawing/2014/main" id="{3896F896-62E0-E94A-8CBA-90FA2B6CBFF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2" y="1584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99" name="Object 57">
              <a:extLst>
                <a:ext uri="{FF2B5EF4-FFF2-40B4-BE49-F238E27FC236}">
                  <a16:creationId xmlns:a16="http://schemas.microsoft.com/office/drawing/2014/main" id="{4F79836A-4F92-CB44-AF27-71D31B42C98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64" y="2392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121" name="Equation" r:id="rId5" imgW="5562600" imgH="7315200" progId="Equation.3">
                    <p:embed/>
                  </p:oleObj>
                </mc:Choice>
                <mc:Fallback>
                  <p:oleObj name="Equation" r:id="rId5" imgW="5562600" imgH="7315200" progId="Equation.3">
                    <p:embed/>
                    <p:pic>
                      <p:nvPicPr>
                        <p:cNvPr id="6199" name="Object 57">
                          <a:extLst>
                            <a:ext uri="{FF2B5EF4-FFF2-40B4-BE49-F238E27FC236}">
                              <a16:creationId xmlns:a16="http://schemas.microsoft.com/office/drawing/2014/main" id="{4F79836A-4F92-CB44-AF27-71D31B42C98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2392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200" name="Object 58">
              <a:extLst>
                <a:ext uri="{FF2B5EF4-FFF2-40B4-BE49-F238E27FC236}">
                  <a16:creationId xmlns:a16="http://schemas.microsoft.com/office/drawing/2014/main" id="{234E3A83-F38B-564F-B4D9-53DB1A61178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64" y="258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122" name="Equation" r:id="rId7" imgW="5270500" imgH="5562600" progId="Equation.3">
                    <p:embed/>
                  </p:oleObj>
                </mc:Choice>
                <mc:Fallback>
                  <p:oleObj name="Equation" r:id="rId7" imgW="5270500" imgH="5562600" progId="Equation.3">
                    <p:embed/>
                    <p:pic>
                      <p:nvPicPr>
                        <p:cNvPr id="6200" name="Object 58">
                          <a:extLst>
                            <a:ext uri="{FF2B5EF4-FFF2-40B4-BE49-F238E27FC236}">
                              <a16:creationId xmlns:a16="http://schemas.microsoft.com/office/drawing/2014/main" id="{234E3A83-F38B-564F-B4D9-53DB1A61178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4" y="2584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1513" name="Group 73">
            <a:extLst>
              <a:ext uri="{FF2B5EF4-FFF2-40B4-BE49-F238E27FC236}">
                <a16:creationId xmlns:a16="http://schemas.microsoft.com/office/drawing/2014/main" id="{D2B300D0-9760-004C-B624-AD02538315B9}"/>
              </a:ext>
            </a:extLst>
          </p:cNvPr>
          <p:cNvGrpSpPr>
            <a:grpSpLocks/>
          </p:cNvGrpSpPr>
          <p:nvPr/>
        </p:nvGrpSpPr>
        <p:grpSpPr bwMode="auto">
          <a:xfrm>
            <a:off x="9071670" y="4786363"/>
            <a:ext cx="1223963" cy="1401763"/>
            <a:chOff x="4448" y="3055"/>
            <a:chExt cx="771" cy="883"/>
          </a:xfrm>
        </p:grpSpPr>
        <p:grpSp>
          <p:nvGrpSpPr>
            <p:cNvPr id="6191" name="Group 60">
              <a:extLst>
                <a:ext uri="{FF2B5EF4-FFF2-40B4-BE49-F238E27FC236}">
                  <a16:creationId xmlns:a16="http://schemas.microsoft.com/office/drawing/2014/main" id="{A80F5134-7E68-4943-A5CE-13B74BA40E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87" y="3055"/>
              <a:ext cx="732" cy="683"/>
              <a:chOff x="1079" y="280"/>
              <a:chExt cx="732" cy="683"/>
            </a:xfrm>
          </p:grpSpPr>
          <p:sp>
            <p:nvSpPr>
              <p:cNvPr id="6193" name="Freeform 61">
                <a:extLst>
                  <a:ext uri="{FF2B5EF4-FFF2-40B4-BE49-F238E27FC236}">
                    <a16:creationId xmlns:a16="http://schemas.microsoft.com/office/drawing/2014/main" id="{EC7A6ACA-740D-3040-AE5F-A31217662B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6" y="294"/>
                <a:ext cx="725" cy="666"/>
              </a:xfrm>
              <a:custGeom>
                <a:avLst/>
                <a:gdLst>
                  <a:gd name="T0" fmla="*/ 0 w 1152"/>
                  <a:gd name="T1" fmla="*/ 0 h 1056"/>
                  <a:gd name="T2" fmla="*/ 725 w 1152"/>
                  <a:gd name="T3" fmla="*/ 0 h 1056"/>
                  <a:gd name="T4" fmla="*/ 725 w 1152"/>
                  <a:gd name="T5" fmla="*/ 666 h 1056"/>
                  <a:gd name="T6" fmla="*/ 0 w 1152"/>
                  <a:gd name="T7" fmla="*/ 666 h 1056"/>
                  <a:gd name="T8" fmla="*/ 0 w 1152"/>
                  <a:gd name="T9" fmla="*/ 0 h 10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52" h="1056">
                    <a:moveTo>
                      <a:pt x="0" y="0"/>
                    </a:moveTo>
                    <a:lnTo>
                      <a:pt x="1152" y="0"/>
                    </a:lnTo>
                    <a:lnTo>
                      <a:pt x="1152" y="1056"/>
                    </a:lnTo>
                    <a:lnTo>
                      <a:pt x="0" y="105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4700"/>
                  </a:gs>
                  <a:gs pos="100000">
                    <a:srgbClr val="009900"/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6194" name="Line 62">
                <a:extLst>
                  <a:ext uri="{FF2B5EF4-FFF2-40B4-BE49-F238E27FC236}">
                    <a16:creationId xmlns:a16="http://schemas.microsoft.com/office/drawing/2014/main" id="{2866D3EE-BDE3-7145-89D9-878583EC6F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97" y="280"/>
                <a:ext cx="0" cy="529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6195" name="Line 63">
                <a:extLst>
                  <a:ext uri="{FF2B5EF4-FFF2-40B4-BE49-F238E27FC236}">
                    <a16:creationId xmlns:a16="http://schemas.microsoft.com/office/drawing/2014/main" id="{8B7C81D6-72B1-5845-BA6E-4EEB2E9AA1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79" y="816"/>
                <a:ext cx="213" cy="14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6196" name="Line 64">
                <a:extLst>
                  <a:ext uri="{FF2B5EF4-FFF2-40B4-BE49-F238E27FC236}">
                    <a16:creationId xmlns:a16="http://schemas.microsoft.com/office/drawing/2014/main" id="{5ECA82CB-CB9C-3B4A-B5B5-2429922A66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7" y="809"/>
                <a:ext cx="51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aphicFrame>
          <p:nvGraphicFramePr>
            <p:cNvPr id="6192" name="Object 65">
              <a:extLst>
                <a:ext uri="{FF2B5EF4-FFF2-40B4-BE49-F238E27FC236}">
                  <a16:creationId xmlns:a16="http://schemas.microsoft.com/office/drawing/2014/main" id="{10C5F846-6983-F94B-B2F3-0CF99A9B633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48" y="3694"/>
            <a:ext cx="179" cy="2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123" name="Equation" r:id="rId9" imgW="7315200" imgH="9944100" progId="Equation.3">
                    <p:embed/>
                  </p:oleObj>
                </mc:Choice>
                <mc:Fallback>
                  <p:oleObj name="Equation" r:id="rId9" imgW="7315200" imgH="9944100" progId="Equation.3">
                    <p:embed/>
                    <p:pic>
                      <p:nvPicPr>
                        <p:cNvPr id="6192" name="Object 65">
                          <a:extLst>
                            <a:ext uri="{FF2B5EF4-FFF2-40B4-BE49-F238E27FC236}">
                              <a16:creationId xmlns:a16="http://schemas.microsoft.com/office/drawing/2014/main" id="{10C5F846-6983-F94B-B2F3-0CF99A9B633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8" y="3694"/>
                          <a:ext cx="179" cy="2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1517" name="Group 77">
            <a:extLst>
              <a:ext uri="{FF2B5EF4-FFF2-40B4-BE49-F238E27FC236}">
                <a16:creationId xmlns:a16="http://schemas.microsoft.com/office/drawing/2014/main" id="{5041BB51-36A4-B946-A325-B20DD05A560E}"/>
              </a:ext>
            </a:extLst>
          </p:cNvPr>
          <p:cNvGrpSpPr>
            <a:grpSpLocks/>
          </p:cNvGrpSpPr>
          <p:nvPr/>
        </p:nvGrpSpPr>
        <p:grpSpPr bwMode="auto">
          <a:xfrm>
            <a:off x="10295632" y="4575225"/>
            <a:ext cx="696912" cy="1295400"/>
            <a:chOff x="5219" y="2925"/>
            <a:chExt cx="439" cy="816"/>
          </a:xfrm>
        </p:grpSpPr>
        <p:grpSp>
          <p:nvGrpSpPr>
            <p:cNvPr id="6187" name="Group 72">
              <a:extLst>
                <a:ext uri="{FF2B5EF4-FFF2-40B4-BE49-F238E27FC236}">
                  <a16:creationId xmlns:a16="http://schemas.microsoft.com/office/drawing/2014/main" id="{87386012-C181-EF42-BD86-F07FFE2EBE4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19" y="2925"/>
              <a:ext cx="439" cy="816"/>
              <a:chOff x="5219" y="2925"/>
              <a:chExt cx="439" cy="816"/>
            </a:xfrm>
          </p:grpSpPr>
          <p:sp>
            <p:nvSpPr>
              <p:cNvPr id="61508" name="Freeform 68">
                <a:extLst>
                  <a:ext uri="{FF2B5EF4-FFF2-40B4-BE49-F238E27FC236}">
                    <a16:creationId xmlns:a16="http://schemas.microsoft.com/office/drawing/2014/main" id="{D81D700B-B0BB-834F-9766-D8BE5A5CC7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9" y="2925"/>
                <a:ext cx="212" cy="816"/>
              </a:xfrm>
              <a:custGeom>
                <a:avLst/>
                <a:gdLst>
                  <a:gd name="T0" fmla="*/ 336 w 336"/>
                  <a:gd name="T1" fmla="*/ 0 h 1296"/>
                  <a:gd name="T2" fmla="*/ 336 w 336"/>
                  <a:gd name="T3" fmla="*/ 1056 h 1296"/>
                  <a:gd name="T4" fmla="*/ 0 w 336"/>
                  <a:gd name="T5" fmla="*/ 1296 h 1296"/>
                  <a:gd name="T6" fmla="*/ 0 w 336"/>
                  <a:gd name="T7" fmla="*/ 240 h 1296"/>
                  <a:gd name="T8" fmla="*/ 336 w 336"/>
                  <a:gd name="T9" fmla="*/ 0 h 1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6" h="1296">
                    <a:moveTo>
                      <a:pt x="336" y="0"/>
                    </a:moveTo>
                    <a:lnTo>
                      <a:pt x="336" y="1056"/>
                    </a:lnTo>
                    <a:lnTo>
                      <a:pt x="0" y="1296"/>
                    </a:lnTo>
                    <a:lnTo>
                      <a:pt x="0" y="240"/>
                    </a:lnTo>
                    <a:lnTo>
                      <a:pt x="3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6190" name="Object 69">
                <a:extLst>
                  <a:ext uri="{FF2B5EF4-FFF2-40B4-BE49-F238E27FC236}">
                    <a16:creationId xmlns:a16="http://schemas.microsoft.com/office/drawing/2014/main" id="{65966FE5-1D6C-A74B-825F-B5F18A8F16B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63" y="3341"/>
              <a:ext cx="195" cy="24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1124" name="Equation" r:id="rId11" imgW="7899400" imgH="9944100" progId="Equation.3">
                      <p:embed/>
                    </p:oleObj>
                  </mc:Choice>
                  <mc:Fallback>
                    <p:oleObj name="Equation" r:id="rId11" imgW="7899400" imgH="9944100" progId="Equation.3">
                      <p:embed/>
                      <p:pic>
                        <p:nvPicPr>
                          <p:cNvPr id="6190" name="Object 69">
                            <a:extLst>
                              <a:ext uri="{FF2B5EF4-FFF2-40B4-BE49-F238E27FC236}">
                                <a16:creationId xmlns:a16="http://schemas.microsoft.com/office/drawing/2014/main" id="{65966FE5-1D6C-A74B-825F-B5F18A8F16B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63" y="3341"/>
                            <a:ext cx="195" cy="24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6188" name="Line 70">
              <a:extLst>
                <a:ext uri="{FF2B5EF4-FFF2-40B4-BE49-F238E27FC236}">
                  <a16:creationId xmlns:a16="http://schemas.microsoft.com/office/drawing/2014/main" id="{956B60E3-1E45-9140-8432-610F33A3F9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9" y="3590"/>
              <a:ext cx="21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aphicFrame>
        <p:nvGraphicFramePr>
          <p:cNvPr id="61506" name="Object 66">
            <a:extLst>
              <a:ext uri="{FF2B5EF4-FFF2-40B4-BE49-F238E27FC236}">
                <a16:creationId xmlns:a16="http://schemas.microsoft.com/office/drawing/2014/main" id="{257B1AF2-DC56-794C-B58D-CEAB79474C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3092156"/>
              </p:ext>
            </p:extLst>
          </p:nvPr>
        </p:nvGraphicFramePr>
        <p:xfrm>
          <a:off x="9387582" y="5630913"/>
          <a:ext cx="273050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125" name="Equation" r:id="rId13" imgW="7023100" imgH="7315200" progId="Equation.3">
                  <p:embed/>
                </p:oleObj>
              </mc:Choice>
              <mc:Fallback>
                <p:oleObj name="Equation" r:id="rId13" imgW="7023100" imgH="7315200" progId="Equation.3">
                  <p:embed/>
                  <p:pic>
                    <p:nvPicPr>
                      <p:cNvPr id="61506" name="Object 66">
                        <a:extLst>
                          <a:ext uri="{FF2B5EF4-FFF2-40B4-BE49-F238E27FC236}">
                            <a16:creationId xmlns:a16="http://schemas.microsoft.com/office/drawing/2014/main" id="{257B1AF2-DC56-794C-B58D-CEAB79474C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87582" y="5630913"/>
                        <a:ext cx="273050" cy="28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2" name="Rectangle 2">
            <a:extLst>
              <a:ext uri="{FF2B5EF4-FFF2-40B4-BE49-F238E27FC236}">
                <a16:creationId xmlns:a16="http://schemas.microsoft.com/office/drawing/2014/main" id="{B26FC819-3270-B343-BE77-F0E27A070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2496" y="2667000"/>
            <a:ext cx="4114800" cy="106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61443" name="Group 3">
            <a:extLst>
              <a:ext uri="{FF2B5EF4-FFF2-40B4-BE49-F238E27FC236}">
                <a16:creationId xmlns:a16="http://schemas.microsoft.com/office/drawing/2014/main" id="{0ED1B04C-9786-C046-8523-573613CB3ABA}"/>
              </a:ext>
            </a:extLst>
          </p:cNvPr>
          <p:cNvGrpSpPr>
            <a:grpSpLocks/>
          </p:cNvGrpSpPr>
          <p:nvPr/>
        </p:nvGrpSpPr>
        <p:grpSpPr bwMode="auto">
          <a:xfrm>
            <a:off x="8642920" y="1412776"/>
            <a:ext cx="2133600" cy="2209800"/>
            <a:chOff x="4272" y="1200"/>
            <a:chExt cx="1344" cy="1392"/>
          </a:xfrm>
        </p:grpSpPr>
        <p:sp>
          <p:nvSpPr>
            <p:cNvPr id="6184" name="Line 4">
              <a:extLst>
                <a:ext uri="{FF2B5EF4-FFF2-40B4-BE49-F238E27FC236}">
                  <a16:creationId xmlns:a16="http://schemas.microsoft.com/office/drawing/2014/main" id="{3B559C21-7A91-DE47-9AEA-4B2596A077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72" y="1200"/>
              <a:ext cx="720" cy="13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graphicFrame>
          <p:nvGraphicFramePr>
            <p:cNvPr id="6185" name="Object 5">
              <a:extLst>
                <a:ext uri="{FF2B5EF4-FFF2-40B4-BE49-F238E27FC236}">
                  <a16:creationId xmlns:a16="http://schemas.microsoft.com/office/drawing/2014/main" id="{06313EE6-1E26-6C4A-8411-149C7B56C69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16" y="2256"/>
            <a:ext cx="1200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126" name="公式" r:id="rId15" imgW="21361400" imgH="5270500" progId="Equation.3">
                    <p:embed/>
                  </p:oleObj>
                </mc:Choice>
                <mc:Fallback>
                  <p:oleObj name="公式" r:id="rId15" imgW="21361400" imgH="5270500" progId="Equation.3">
                    <p:embed/>
                    <p:pic>
                      <p:nvPicPr>
                        <p:cNvPr id="6185" name="Object 5">
                          <a:extLst>
                            <a:ext uri="{FF2B5EF4-FFF2-40B4-BE49-F238E27FC236}">
                              <a16:creationId xmlns:a16="http://schemas.microsoft.com/office/drawing/2014/main" id="{06313EE6-1E26-6C4A-8411-149C7B56C69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2256"/>
                          <a:ext cx="1200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86" name="Oval 6">
              <a:extLst>
                <a:ext uri="{FF2B5EF4-FFF2-40B4-BE49-F238E27FC236}">
                  <a16:creationId xmlns:a16="http://schemas.microsoft.com/office/drawing/2014/main" id="{A83D897C-A89A-834A-87CB-B3D248E60F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1" y="2400"/>
              <a:ext cx="34" cy="34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6152" name="Rectangle 7">
            <a:extLst>
              <a:ext uri="{FF2B5EF4-FFF2-40B4-BE49-F238E27FC236}">
                <a16:creationId xmlns:a16="http://schemas.microsoft.com/office/drawing/2014/main" id="{948C1C60-E4C0-154A-B495-A259F79DBD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0496" y="375320"/>
            <a:ext cx="3124200" cy="533400"/>
          </a:xfrm>
        </p:spPr>
        <p:txBody>
          <a:bodyPr/>
          <a:lstStyle/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对称式方程</a:t>
            </a:r>
          </a:p>
        </p:txBody>
      </p:sp>
      <p:sp>
        <p:nvSpPr>
          <p:cNvPr id="61448" name="Text Box 8">
            <a:extLst>
              <a:ext uri="{FF2B5EF4-FFF2-40B4-BE49-F238E27FC236}">
                <a16:creationId xmlns:a16="http://schemas.microsoft.com/office/drawing/2014/main" id="{55EA946A-1050-DA4B-8E2A-2F76F11F7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6" y="29098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故有</a:t>
            </a:r>
          </a:p>
        </p:txBody>
      </p:sp>
      <p:sp>
        <p:nvSpPr>
          <p:cNvPr id="61449" name="Text Box 9">
            <a:extLst>
              <a:ext uri="{FF2B5EF4-FFF2-40B4-BE49-F238E27FC236}">
                <a16:creationId xmlns:a16="http://schemas.microsoft.com/office/drawing/2014/main" id="{1BD43278-C5E7-6743-97CD-3F21D8E00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4296" y="4419600"/>
            <a:ext cx="7086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说明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某些分母为零时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其分子也理解为零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61453" name="Object 13">
            <a:extLst>
              <a:ext uri="{FF2B5EF4-FFF2-40B4-BE49-F238E27FC236}">
                <a16:creationId xmlns:a16="http://schemas.microsoft.com/office/drawing/2014/main" id="{5552579A-49C2-F747-9304-155EDE102C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8436618"/>
              </p:ext>
            </p:extLst>
          </p:nvPr>
        </p:nvGraphicFramePr>
        <p:xfrm>
          <a:off x="2897759" y="2736850"/>
          <a:ext cx="10414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127" name="Equation" r:id="rId17" imgW="23990300" imgH="19900900" progId="Equation.3">
                  <p:embed/>
                </p:oleObj>
              </mc:Choice>
              <mc:Fallback>
                <p:oleObj name="Equation" r:id="rId17" imgW="23990300" imgH="19900900" progId="Equation.3">
                  <p:embed/>
                  <p:pic>
                    <p:nvPicPr>
                      <p:cNvPr id="61453" name="Object 13">
                        <a:extLst>
                          <a:ext uri="{FF2B5EF4-FFF2-40B4-BE49-F238E27FC236}">
                            <a16:creationId xmlns:a16="http://schemas.microsoft.com/office/drawing/2014/main" id="{5552579A-49C2-F747-9304-155EDE102C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7759" y="2736850"/>
                        <a:ext cx="10414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002F00"/>
                                </a:gs>
                                <a:gs pos="50000">
                                  <a:srgbClr val="006600"/>
                                </a:gs>
                                <a:gs pos="100000">
                                  <a:srgbClr val="002F00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4" name="Object 14">
            <a:extLst>
              <a:ext uri="{FF2B5EF4-FFF2-40B4-BE49-F238E27FC236}">
                <a16:creationId xmlns:a16="http://schemas.microsoft.com/office/drawing/2014/main" id="{4DDFF11A-E24B-6B43-9F99-76AC6443F4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8834409"/>
              </p:ext>
            </p:extLst>
          </p:nvPr>
        </p:nvGraphicFramePr>
        <p:xfrm>
          <a:off x="3845496" y="5486400"/>
          <a:ext cx="11811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128" name="Equation" r:id="rId19" imgW="27203400" imgH="21069300" progId="Equation.3">
                  <p:embed/>
                </p:oleObj>
              </mc:Choice>
              <mc:Fallback>
                <p:oleObj name="Equation" r:id="rId19" imgW="27203400" imgH="21069300" progId="Equation.3">
                  <p:embed/>
                  <p:pic>
                    <p:nvPicPr>
                      <p:cNvPr id="61454" name="Object 14">
                        <a:extLst>
                          <a:ext uri="{FF2B5EF4-FFF2-40B4-BE49-F238E27FC236}">
                            <a16:creationId xmlns:a16="http://schemas.microsoft.com/office/drawing/2014/main" id="{4DDFF11A-E24B-6B43-9F99-76AC6443F4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5496" y="5486400"/>
                        <a:ext cx="11811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56" name="Text Box 16">
            <a:extLst>
              <a:ext uri="{FF2B5EF4-FFF2-40B4-BE49-F238E27FC236}">
                <a16:creationId xmlns:a16="http://schemas.microsoft.com/office/drawing/2014/main" id="{6319F303-2E3C-8D4A-A43D-02261E662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5496" y="1462088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设直线上的动点为 </a:t>
            </a:r>
          </a:p>
        </p:txBody>
      </p:sp>
      <p:sp>
        <p:nvSpPr>
          <p:cNvPr id="61457" name="Text Box 17">
            <a:extLst>
              <a:ext uri="{FF2B5EF4-FFF2-40B4-BE49-F238E27FC236}">
                <a16:creationId xmlns:a16="http://schemas.microsoft.com/office/drawing/2014/main" id="{250C643F-758D-0147-9CAF-643A3E22B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4296" y="19812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pSp>
        <p:nvGrpSpPr>
          <p:cNvPr id="61458" name="Group 18">
            <a:extLst>
              <a:ext uri="{FF2B5EF4-FFF2-40B4-BE49-F238E27FC236}">
                <a16:creationId xmlns:a16="http://schemas.microsoft.com/office/drawing/2014/main" id="{9348C8D0-EC4F-2443-8A85-DB95AD05A454}"/>
              </a:ext>
            </a:extLst>
          </p:cNvPr>
          <p:cNvGrpSpPr>
            <a:grpSpLocks/>
          </p:cNvGrpSpPr>
          <p:nvPr/>
        </p:nvGrpSpPr>
        <p:grpSpPr bwMode="auto">
          <a:xfrm>
            <a:off x="9198545" y="2327176"/>
            <a:ext cx="1411288" cy="414338"/>
            <a:chOff x="4622" y="1776"/>
            <a:chExt cx="889" cy="261"/>
          </a:xfrm>
        </p:grpSpPr>
        <p:graphicFrame>
          <p:nvGraphicFramePr>
            <p:cNvPr id="6182" name="Object 19">
              <a:extLst>
                <a:ext uri="{FF2B5EF4-FFF2-40B4-BE49-F238E27FC236}">
                  <a16:creationId xmlns:a16="http://schemas.microsoft.com/office/drawing/2014/main" id="{AC4387CF-FC2A-734A-88C0-581824DF7B2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56" y="1776"/>
            <a:ext cx="855" cy="2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129" name="公式" r:id="rId21" imgW="15214600" imgH="4686300" progId="Equation.3">
                    <p:embed/>
                  </p:oleObj>
                </mc:Choice>
                <mc:Fallback>
                  <p:oleObj name="公式" r:id="rId21" imgW="15214600" imgH="4686300" progId="Equation.3">
                    <p:embed/>
                    <p:pic>
                      <p:nvPicPr>
                        <p:cNvPr id="6182" name="Object 19">
                          <a:extLst>
                            <a:ext uri="{FF2B5EF4-FFF2-40B4-BE49-F238E27FC236}">
                              <a16:creationId xmlns:a16="http://schemas.microsoft.com/office/drawing/2014/main" id="{AC4387CF-FC2A-734A-88C0-581824DF7B2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6" y="1776"/>
                          <a:ext cx="855" cy="2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83" name="Oval 20">
              <a:extLst>
                <a:ext uri="{FF2B5EF4-FFF2-40B4-BE49-F238E27FC236}">
                  <a16:creationId xmlns:a16="http://schemas.microsoft.com/office/drawing/2014/main" id="{7DC6C465-561D-BE49-90CD-2B3600E44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2" y="1872"/>
              <a:ext cx="34" cy="3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61461" name="Object 21">
            <a:extLst>
              <a:ext uri="{FF2B5EF4-FFF2-40B4-BE49-F238E27FC236}">
                <a16:creationId xmlns:a16="http://schemas.microsoft.com/office/drawing/2014/main" id="{2F4CAE2F-5D18-7647-9EE3-B49A1975DF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1411835"/>
              </p:ext>
            </p:extLst>
          </p:nvPr>
        </p:nvGraphicFramePr>
        <p:xfrm>
          <a:off x="3977259" y="2751138"/>
          <a:ext cx="1270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130" name="Equation" r:id="rId23" imgW="29260800" imgH="19900900" progId="Equation.3">
                  <p:embed/>
                </p:oleObj>
              </mc:Choice>
              <mc:Fallback>
                <p:oleObj name="Equation" r:id="rId23" imgW="29260800" imgH="19900900" progId="Equation.3">
                  <p:embed/>
                  <p:pic>
                    <p:nvPicPr>
                      <p:cNvPr id="61461" name="Object 21">
                        <a:extLst>
                          <a:ext uri="{FF2B5EF4-FFF2-40B4-BE49-F238E27FC236}">
                            <a16:creationId xmlns:a16="http://schemas.microsoft.com/office/drawing/2014/main" id="{2F4CAE2F-5D18-7647-9EE3-B49A1975DF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7259" y="2751138"/>
                        <a:ext cx="12700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002F00"/>
                                </a:gs>
                                <a:gs pos="50000">
                                  <a:srgbClr val="006600"/>
                                </a:gs>
                                <a:gs pos="100000">
                                  <a:srgbClr val="002F00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62" name="Object 22">
            <a:extLst>
              <a:ext uri="{FF2B5EF4-FFF2-40B4-BE49-F238E27FC236}">
                <a16:creationId xmlns:a16="http://schemas.microsoft.com/office/drawing/2014/main" id="{41B3DFD1-8557-114C-9498-AFD87A8A3D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4604639"/>
              </p:ext>
            </p:extLst>
          </p:nvPr>
        </p:nvGraphicFramePr>
        <p:xfrm>
          <a:off x="5356796" y="2743200"/>
          <a:ext cx="13081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131" name="Equation" r:id="rId25" imgW="30137100" imgH="21653500" progId="Equation.3">
                  <p:embed/>
                </p:oleObj>
              </mc:Choice>
              <mc:Fallback>
                <p:oleObj name="Equation" r:id="rId25" imgW="30137100" imgH="21653500" progId="Equation.3">
                  <p:embed/>
                  <p:pic>
                    <p:nvPicPr>
                      <p:cNvPr id="61462" name="Object 22">
                        <a:extLst>
                          <a:ext uri="{FF2B5EF4-FFF2-40B4-BE49-F238E27FC236}">
                            <a16:creationId xmlns:a16="http://schemas.microsoft.com/office/drawing/2014/main" id="{41B3DFD1-8557-114C-9498-AFD87A8A3D3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6796" y="2743200"/>
                        <a:ext cx="13081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002F00"/>
                                </a:gs>
                                <a:gs pos="50000">
                                  <a:srgbClr val="006600"/>
                                </a:gs>
                                <a:gs pos="100000">
                                  <a:srgbClr val="002F00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63" name="Text Box 23">
            <a:extLst>
              <a:ext uri="{FF2B5EF4-FFF2-40B4-BE49-F238E27FC236}">
                <a16:creationId xmlns:a16="http://schemas.microsoft.com/office/drawing/2014/main" id="{07DE753D-EBD6-C841-8B07-DA5EDACE1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6" y="3824288"/>
            <a:ext cx="7848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此式称为直线的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对称式</a:t>
            </a: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方程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也称为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点向式</a:t>
            </a: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方程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61464" name="Text Box 24">
            <a:extLst>
              <a:ext uri="{FF2B5EF4-FFF2-40B4-BE49-F238E27FC236}">
                <a16:creationId xmlns:a16="http://schemas.microsoft.com/office/drawing/2014/main" id="{49EC32E8-CDC0-3040-A153-9917F71A6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3896" y="4953000"/>
            <a:ext cx="2286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直线方程为</a:t>
            </a:r>
          </a:p>
        </p:txBody>
      </p:sp>
      <p:sp>
        <p:nvSpPr>
          <p:cNvPr id="61469" name="Line 29">
            <a:extLst>
              <a:ext uri="{FF2B5EF4-FFF2-40B4-BE49-F238E27FC236}">
                <a16:creationId xmlns:a16="http://schemas.microsoft.com/office/drawing/2014/main" id="{5DE7F1FF-165D-B449-85C1-F4663381BE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481120" y="1565176"/>
            <a:ext cx="228600" cy="45720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00"/>
              </a:solidFill>
            </a:endParaRPr>
          </a:p>
        </p:txBody>
      </p:sp>
      <p:sp>
        <p:nvSpPr>
          <p:cNvPr id="61472" name="Text Box 32">
            <a:extLst>
              <a:ext uri="{FF2B5EF4-FFF2-40B4-BE49-F238E27FC236}">
                <a16:creationId xmlns:a16="http://schemas.microsoft.com/office/drawing/2014/main" id="{EC246082-C10D-1946-8905-BA9ADC4F4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4296" y="928688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已知直线上一点</a:t>
            </a:r>
          </a:p>
        </p:txBody>
      </p:sp>
      <p:graphicFrame>
        <p:nvGraphicFramePr>
          <p:cNvPr id="61473" name="Object 33">
            <a:extLst>
              <a:ext uri="{FF2B5EF4-FFF2-40B4-BE49-F238E27FC236}">
                <a16:creationId xmlns:a16="http://schemas.microsoft.com/office/drawing/2014/main" id="{AA02363B-A15E-DE4E-8C06-193440F766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6394580"/>
              </p:ext>
            </p:extLst>
          </p:nvPr>
        </p:nvGraphicFramePr>
        <p:xfrm>
          <a:off x="4520184" y="1003300"/>
          <a:ext cx="21447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132" name="Equation" r:id="rId27" imgW="49441100" imgH="10236200" progId="Equation.3">
                  <p:embed/>
                </p:oleObj>
              </mc:Choice>
              <mc:Fallback>
                <p:oleObj name="Equation" r:id="rId27" imgW="49441100" imgH="10236200" progId="Equation.3">
                  <p:embed/>
                  <p:pic>
                    <p:nvPicPr>
                      <p:cNvPr id="61473" name="Object 33">
                        <a:extLst>
                          <a:ext uri="{FF2B5EF4-FFF2-40B4-BE49-F238E27FC236}">
                            <a16:creationId xmlns:a16="http://schemas.microsoft.com/office/drawing/2014/main" id="{AA02363B-A15E-DE4E-8C06-193440F766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0184" y="1003300"/>
                        <a:ext cx="21447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4" name="Object 34">
            <a:extLst>
              <a:ext uri="{FF2B5EF4-FFF2-40B4-BE49-F238E27FC236}">
                <a16:creationId xmlns:a16="http://schemas.microsoft.com/office/drawing/2014/main" id="{EDE0265B-2A2A-0B42-BD3D-3CA35873E4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8120055"/>
              </p:ext>
            </p:extLst>
          </p:nvPr>
        </p:nvGraphicFramePr>
        <p:xfrm>
          <a:off x="6829996" y="1574800"/>
          <a:ext cx="1511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133" name="Equation" r:id="rId29" imgW="34810700" imgH="9359900" progId="Equation.3">
                  <p:embed/>
                </p:oleObj>
              </mc:Choice>
              <mc:Fallback>
                <p:oleObj name="Equation" r:id="rId29" imgW="34810700" imgH="9359900" progId="Equation.3">
                  <p:embed/>
                  <p:pic>
                    <p:nvPicPr>
                      <p:cNvPr id="61474" name="Object 34">
                        <a:extLst>
                          <a:ext uri="{FF2B5EF4-FFF2-40B4-BE49-F238E27FC236}">
                            <a16:creationId xmlns:a16="http://schemas.microsoft.com/office/drawing/2014/main" id="{EDE0265B-2A2A-0B42-BD3D-3CA35873E4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9996" y="1574800"/>
                        <a:ext cx="1511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6" name="Text Box 36">
            <a:extLst>
              <a:ext uri="{FF2B5EF4-FFF2-40B4-BE49-F238E27FC236}">
                <a16:creationId xmlns:a16="http://schemas.microsoft.com/office/drawing/2014/main" id="{AF9047EB-5EC8-494C-A3D8-276A54144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6521" y="49498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例如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当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61477" name="Object 37">
            <a:extLst>
              <a:ext uri="{FF2B5EF4-FFF2-40B4-BE49-F238E27FC236}">
                <a16:creationId xmlns:a16="http://schemas.microsoft.com/office/drawing/2014/main" id="{B3CA6BA5-4A60-E047-9820-A6B0E3CD68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2400695"/>
              </p:ext>
            </p:extLst>
          </p:nvPr>
        </p:nvGraphicFramePr>
        <p:xfrm>
          <a:off x="3312096" y="4965700"/>
          <a:ext cx="289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134" name="Equation" r:id="rId31" imgW="66700400" imgH="10236200" progId="Equation.3">
                  <p:embed/>
                </p:oleObj>
              </mc:Choice>
              <mc:Fallback>
                <p:oleObj name="Equation" r:id="rId31" imgW="66700400" imgH="10236200" progId="Equation.3">
                  <p:embed/>
                  <p:pic>
                    <p:nvPicPr>
                      <p:cNvPr id="61477" name="Object 37">
                        <a:extLst>
                          <a:ext uri="{FF2B5EF4-FFF2-40B4-BE49-F238E27FC236}">
                            <a16:creationId xmlns:a16="http://schemas.microsoft.com/office/drawing/2014/main" id="{B3CA6BA5-4A60-E047-9820-A6B0E3CD68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2096" y="4965700"/>
                        <a:ext cx="2895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8" name="Text Box 38">
            <a:extLst>
              <a:ext uri="{FF2B5EF4-FFF2-40B4-BE49-F238E27FC236}">
                <a16:creationId xmlns:a16="http://schemas.microsoft.com/office/drawing/2014/main" id="{1940094E-391C-9149-9450-F47EF2F2D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4129" y="934760"/>
            <a:ext cx="2851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dirty="0">
                <a:solidFill>
                  <a:srgbClr val="000000"/>
                </a:solidFill>
              </a:rPr>
              <a:t>和它的方向向量 </a:t>
            </a:r>
            <a:endParaRPr lang="zh-CN" altLang="en-US" sz="3200" dirty="0">
              <a:solidFill>
                <a:srgbClr val="000000"/>
              </a:solidFill>
            </a:endParaRPr>
          </a:p>
        </p:txBody>
      </p:sp>
      <p:grpSp>
        <p:nvGrpSpPr>
          <p:cNvPr id="61480" name="Group 40">
            <a:extLst>
              <a:ext uri="{FF2B5EF4-FFF2-40B4-BE49-F238E27FC236}">
                <a16:creationId xmlns:a16="http://schemas.microsoft.com/office/drawing/2014/main" id="{C46B5BFD-CD37-3541-9D0B-AD50D8FB168F}"/>
              </a:ext>
            </a:extLst>
          </p:cNvPr>
          <p:cNvGrpSpPr>
            <a:grpSpLocks/>
          </p:cNvGrpSpPr>
          <p:nvPr/>
        </p:nvGrpSpPr>
        <p:grpSpPr bwMode="auto">
          <a:xfrm>
            <a:off x="1769047" y="1563688"/>
            <a:ext cx="2055813" cy="406400"/>
            <a:chOff x="324" y="985"/>
            <a:chExt cx="1295" cy="256"/>
          </a:xfrm>
        </p:grpSpPr>
        <p:graphicFrame>
          <p:nvGraphicFramePr>
            <p:cNvPr id="6180" name="Object 15">
              <a:extLst>
                <a:ext uri="{FF2B5EF4-FFF2-40B4-BE49-F238E27FC236}">
                  <a16:creationId xmlns:a16="http://schemas.microsoft.com/office/drawing/2014/main" id="{B0E05C12-9A52-984A-8944-D77AE075FA7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4" y="985"/>
            <a:ext cx="1295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135" name="Equation" r:id="rId33" imgW="47396400" imgH="9359900" progId="Equation.3">
                    <p:embed/>
                  </p:oleObj>
                </mc:Choice>
                <mc:Fallback>
                  <p:oleObj name="Equation" r:id="rId33" imgW="47396400" imgH="9359900" progId="Equation.3">
                    <p:embed/>
                    <p:pic>
                      <p:nvPicPr>
                        <p:cNvPr id="6180" name="Object 15">
                          <a:extLst>
                            <a:ext uri="{FF2B5EF4-FFF2-40B4-BE49-F238E27FC236}">
                              <a16:creationId xmlns:a16="http://schemas.microsoft.com/office/drawing/2014/main" id="{B0E05C12-9A52-984A-8944-D77AE075FA7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" y="985"/>
                          <a:ext cx="1295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81" name="Line 39">
              <a:extLst>
                <a:ext uri="{FF2B5EF4-FFF2-40B4-BE49-F238E27FC236}">
                  <a16:creationId xmlns:a16="http://schemas.microsoft.com/office/drawing/2014/main" id="{45ED8EA9-5A86-9343-AB36-65A9B6CEA2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" y="997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61483" name="Group 43">
            <a:extLst>
              <a:ext uri="{FF2B5EF4-FFF2-40B4-BE49-F238E27FC236}">
                <a16:creationId xmlns:a16="http://schemas.microsoft.com/office/drawing/2014/main" id="{C7EF74D0-B697-4848-937A-819E12C37840}"/>
              </a:ext>
            </a:extLst>
          </p:cNvPr>
          <p:cNvGrpSpPr>
            <a:grpSpLocks/>
          </p:cNvGrpSpPr>
          <p:nvPr/>
        </p:nvGrpSpPr>
        <p:grpSpPr bwMode="auto">
          <a:xfrm>
            <a:off x="3794696" y="2057400"/>
            <a:ext cx="1498600" cy="457200"/>
            <a:chOff x="1600" y="1296"/>
            <a:chExt cx="944" cy="288"/>
          </a:xfrm>
        </p:grpSpPr>
        <p:graphicFrame>
          <p:nvGraphicFramePr>
            <p:cNvPr id="6177" name="Object 11">
              <a:extLst>
                <a:ext uri="{FF2B5EF4-FFF2-40B4-BE49-F238E27FC236}">
                  <a16:creationId xmlns:a16="http://schemas.microsoft.com/office/drawing/2014/main" id="{A6F01DFB-9E76-EE45-B9A1-A3F186FC03A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00" y="1304"/>
            <a:ext cx="89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136" name="Equation" r:id="rId35" imgW="32766000" imgH="10236200" progId="Equation.3">
                    <p:embed/>
                  </p:oleObj>
                </mc:Choice>
                <mc:Fallback>
                  <p:oleObj name="Equation" r:id="rId35" imgW="32766000" imgH="10236200" progId="Equation.3">
                    <p:embed/>
                    <p:pic>
                      <p:nvPicPr>
                        <p:cNvPr id="6177" name="Object 11">
                          <a:extLst>
                            <a:ext uri="{FF2B5EF4-FFF2-40B4-BE49-F238E27FC236}">
                              <a16:creationId xmlns:a16="http://schemas.microsoft.com/office/drawing/2014/main" id="{A6F01DFB-9E76-EE45-B9A1-A3F186FC03A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0" y="1304"/>
                          <a:ext cx="89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78" name="Line 41">
              <a:extLst>
                <a:ext uri="{FF2B5EF4-FFF2-40B4-BE49-F238E27FC236}">
                  <a16:creationId xmlns:a16="http://schemas.microsoft.com/office/drawing/2014/main" id="{D2F8863B-1DD1-1048-8678-1AEB891661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1296"/>
              <a:ext cx="52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6179" name="Line 42">
              <a:extLst>
                <a:ext uri="{FF2B5EF4-FFF2-40B4-BE49-F238E27FC236}">
                  <a16:creationId xmlns:a16="http://schemas.microsoft.com/office/drawing/2014/main" id="{9629375E-6927-EF4D-B42A-DE727A12C4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1319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sp>
        <p:nvSpPr>
          <p:cNvPr id="61511" name="Line 71">
            <a:extLst>
              <a:ext uri="{FF2B5EF4-FFF2-40B4-BE49-F238E27FC236}">
                <a16:creationId xmlns:a16="http://schemas.microsoft.com/office/drawing/2014/main" id="{EF0114D4-8FD5-654D-A267-20D85E7227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95632" y="4813351"/>
            <a:ext cx="0" cy="1057275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00"/>
              </a:solidFill>
            </a:endParaRPr>
          </a:p>
        </p:txBody>
      </p:sp>
      <p:grpSp>
        <p:nvGrpSpPr>
          <p:cNvPr id="61516" name="Group 76">
            <a:extLst>
              <a:ext uri="{FF2B5EF4-FFF2-40B4-BE49-F238E27FC236}">
                <a16:creationId xmlns:a16="http://schemas.microsoft.com/office/drawing/2014/main" id="{97692000-6239-0A43-AE02-4054BE94FA74}"/>
              </a:ext>
            </a:extLst>
          </p:cNvPr>
          <p:cNvGrpSpPr>
            <a:grpSpLocks/>
          </p:cNvGrpSpPr>
          <p:nvPr/>
        </p:nvGrpSpPr>
        <p:grpSpPr bwMode="auto">
          <a:xfrm>
            <a:off x="9633520" y="1793777"/>
            <a:ext cx="228600" cy="269875"/>
            <a:chOff x="5040" y="1174"/>
            <a:chExt cx="144" cy="170"/>
          </a:xfrm>
        </p:grpSpPr>
        <p:graphicFrame>
          <p:nvGraphicFramePr>
            <p:cNvPr id="6175" name="Object 30">
              <a:extLst>
                <a:ext uri="{FF2B5EF4-FFF2-40B4-BE49-F238E27FC236}">
                  <a16:creationId xmlns:a16="http://schemas.microsoft.com/office/drawing/2014/main" id="{B04D3719-E5E4-414D-A2CF-0CA906EF567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40" y="1201"/>
            <a:ext cx="120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137" name="Equation" r:id="rId37" imgW="4394200" imgH="5270500" progId="Equation.3">
                    <p:embed/>
                  </p:oleObj>
                </mc:Choice>
                <mc:Fallback>
                  <p:oleObj name="Equation" r:id="rId37" imgW="4394200" imgH="5270500" progId="Equation.3">
                    <p:embed/>
                    <p:pic>
                      <p:nvPicPr>
                        <p:cNvPr id="6175" name="Object 30">
                          <a:extLst>
                            <a:ext uri="{FF2B5EF4-FFF2-40B4-BE49-F238E27FC236}">
                              <a16:creationId xmlns:a16="http://schemas.microsoft.com/office/drawing/2014/main" id="{B04D3719-E5E4-414D-A2CF-0CA906EF567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0" y="1201"/>
                          <a:ext cx="120" cy="1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76" name="Line 74">
              <a:extLst>
                <a:ext uri="{FF2B5EF4-FFF2-40B4-BE49-F238E27FC236}">
                  <a16:creationId xmlns:a16="http://schemas.microsoft.com/office/drawing/2014/main" id="{EA5EFE37-D81B-5E45-A483-AD5CBF440E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0" y="1174"/>
              <a:ext cx="144" cy="0"/>
            </a:xfrm>
            <a:prstGeom prst="line">
              <a:avLst/>
            </a:prstGeom>
            <a:noFill/>
            <a:ln w="9525">
              <a:solidFill>
                <a:srgbClr val="00FF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91465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1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1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1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1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1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1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1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1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1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61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61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6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6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6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6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8" grpId="0" autoUpdateAnimBg="0"/>
      <p:bldP spid="61449" grpId="0" autoUpdateAnimBg="0"/>
      <p:bldP spid="61456" grpId="0" autoUpdateAnimBg="0"/>
      <p:bldP spid="61457" grpId="0" autoUpdateAnimBg="0"/>
      <p:bldP spid="61463" grpId="0" autoUpdateAnimBg="0"/>
      <p:bldP spid="61464" grpId="0" autoUpdateAnimBg="0"/>
      <p:bldP spid="61472" grpId="0" build="p" autoUpdateAnimBg="0"/>
      <p:bldP spid="61476" grpId="0" build="p" autoUpdateAnimBg="0"/>
      <p:bldP spid="61478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0" name="Rectangle 12">
            <a:extLst>
              <a:ext uri="{FF2B5EF4-FFF2-40B4-BE49-F238E27FC236}">
                <a16:creationId xmlns:a16="http://schemas.microsoft.com/office/drawing/2014/main" id="{38C75537-E0A8-144B-BF76-CC419625F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216" y="2968352"/>
            <a:ext cx="2590800" cy="1828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2DD62547-7310-EC46-9759-F9AF042406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2895600" cy="609600"/>
          </a:xfrm>
        </p:spPr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参数方程</a:t>
            </a:r>
            <a:endParaRPr lang="zh-CN" altLang="en-US" sz="2800" dirty="0">
              <a:solidFill>
                <a:schemeClr val="bg1">
                  <a:lumMod val="60000"/>
                  <a:lumOff val="40000"/>
                </a:schemeClr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1728FD52-2810-2D46-8A14-5991776AC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292226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设</a:t>
            </a:r>
          </a:p>
        </p:txBody>
      </p:sp>
      <p:sp>
        <p:nvSpPr>
          <p:cNvPr id="22532" name="Text Box 4">
            <a:extLst>
              <a:ext uri="{FF2B5EF4-FFF2-40B4-BE49-F238E27FC236}">
                <a16:creationId xmlns:a16="http://schemas.microsoft.com/office/drawing/2014/main" id="{4DF9C36C-A09C-D74C-A989-707741DD7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209801"/>
            <a:ext cx="41064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得直线的参数方程 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22533" name="Object 5">
            <a:extLst>
              <a:ext uri="{FF2B5EF4-FFF2-40B4-BE49-F238E27FC236}">
                <a16:creationId xmlns:a16="http://schemas.microsoft.com/office/drawing/2014/main" id="{4F328131-9D0C-CA4E-B84C-34BFFD0854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86076" y="1117600"/>
          <a:ext cx="4200525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6" name="Equation" r:id="rId3" imgW="96837500" imgH="21653500" progId="Equation.3">
                  <p:embed/>
                </p:oleObj>
              </mc:Choice>
              <mc:Fallback>
                <p:oleObj name="Equation" r:id="rId3" imgW="96837500" imgH="21653500" progId="Equation.3">
                  <p:embed/>
                  <p:pic>
                    <p:nvPicPr>
                      <p:cNvPr id="22533" name="Object 5">
                        <a:extLst>
                          <a:ext uri="{FF2B5EF4-FFF2-40B4-BE49-F238E27FC236}">
                            <a16:creationId xmlns:a16="http://schemas.microsoft.com/office/drawing/2014/main" id="{4F328131-9D0C-CA4E-B84C-34BFFD0854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6076" y="1117600"/>
                        <a:ext cx="4200525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>
            <a:extLst>
              <a:ext uri="{FF2B5EF4-FFF2-40B4-BE49-F238E27FC236}">
                <a16:creationId xmlns:a16="http://schemas.microsoft.com/office/drawing/2014/main" id="{74C8EE37-9AFC-1041-A053-769981167E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8237992"/>
              </p:ext>
            </p:extLst>
          </p:nvPr>
        </p:nvGraphicFramePr>
        <p:xfrm>
          <a:off x="4230241" y="3120752"/>
          <a:ext cx="1714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7" name="Equation" r:id="rId5" imgW="39497000" imgH="10236200" progId="Equation.3">
                  <p:embed/>
                </p:oleObj>
              </mc:Choice>
              <mc:Fallback>
                <p:oleObj name="Equation" r:id="rId5" imgW="39497000" imgH="10236200" progId="Equation.3">
                  <p:embed/>
                  <p:pic>
                    <p:nvPicPr>
                      <p:cNvPr id="22535" name="Object 7">
                        <a:extLst>
                          <a:ext uri="{FF2B5EF4-FFF2-40B4-BE49-F238E27FC236}">
                            <a16:creationId xmlns:a16="http://schemas.microsoft.com/office/drawing/2014/main" id="{74C8EE37-9AFC-1041-A053-769981167E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0241" y="3120752"/>
                        <a:ext cx="1714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002F00"/>
                                </a:gs>
                                <a:gs pos="50000">
                                  <a:srgbClr val="006600"/>
                                </a:gs>
                                <a:gs pos="100000">
                                  <a:srgbClr val="002F00"/>
                                </a:gs>
                              </a:gsLst>
                              <a:lin ang="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8">
            <a:extLst>
              <a:ext uri="{FF2B5EF4-FFF2-40B4-BE49-F238E27FC236}">
                <a16:creationId xmlns:a16="http://schemas.microsoft.com/office/drawing/2014/main" id="{DAA6F81C-6050-2249-A6CD-10F6D35CE0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6184511"/>
              </p:ext>
            </p:extLst>
          </p:nvPr>
        </p:nvGraphicFramePr>
        <p:xfrm>
          <a:off x="4195316" y="3654152"/>
          <a:ext cx="1689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8" name="Equation" r:id="rId7" imgW="38912800" imgH="10236200" progId="Equation.3">
                  <p:embed/>
                </p:oleObj>
              </mc:Choice>
              <mc:Fallback>
                <p:oleObj name="Equation" r:id="rId7" imgW="38912800" imgH="10236200" progId="Equation.3">
                  <p:embed/>
                  <p:pic>
                    <p:nvPicPr>
                      <p:cNvPr id="22536" name="Object 8">
                        <a:extLst>
                          <a:ext uri="{FF2B5EF4-FFF2-40B4-BE49-F238E27FC236}">
                            <a16:creationId xmlns:a16="http://schemas.microsoft.com/office/drawing/2014/main" id="{DAA6F81C-6050-2249-A6CD-10F6D35CE0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5316" y="3654152"/>
                        <a:ext cx="1689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002F00"/>
                                </a:gs>
                                <a:gs pos="50000">
                                  <a:srgbClr val="006600"/>
                                </a:gs>
                                <a:gs pos="100000">
                                  <a:srgbClr val="002F00"/>
                                </a:gs>
                              </a:gsLst>
                              <a:lin ang="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7" name="Object 9">
            <a:extLst>
              <a:ext uri="{FF2B5EF4-FFF2-40B4-BE49-F238E27FC236}">
                <a16:creationId xmlns:a16="http://schemas.microsoft.com/office/drawing/2014/main" id="{F09DD57D-1552-7247-8CD2-F6D37D423A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7585164"/>
              </p:ext>
            </p:extLst>
          </p:nvPr>
        </p:nvGraphicFramePr>
        <p:xfrm>
          <a:off x="4246116" y="4228827"/>
          <a:ext cx="1663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9" name="Equation" r:id="rId9" imgW="38328600" imgH="10236200" progId="Equation.3">
                  <p:embed/>
                </p:oleObj>
              </mc:Choice>
              <mc:Fallback>
                <p:oleObj name="Equation" r:id="rId9" imgW="38328600" imgH="10236200" progId="Equation.3">
                  <p:embed/>
                  <p:pic>
                    <p:nvPicPr>
                      <p:cNvPr id="22537" name="Object 9">
                        <a:extLst>
                          <a:ext uri="{FF2B5EF4-FFF2-40B4-BE49-F238E27FC236}">
                            <a16:creationId xmlns:a16="http://schemas.microsoft.com/office/drawing/2014/main" id="{F09DD57D-1552-7247-8CD2-F6D37D423A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6116" y="4228827"/>
                        <a:ext cx="1663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002F00"/>
                                </a:gs>
                                <a:gs pos="50000">
                                  <a:srgbClr val="006600"/>
                                </a:gs>
                                <a:gs pos="100000">
                                  <a:srgbClr val="002F00"/>
                                </a:gs>
                              </a:gsLst>
                              <a:lin ang="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9" name="AutoShape 11">
            <a:extLst>
              <a:ext uri="{FF2B5EF4-FFF2-40B4-BE49-F238E27FC236}">
                <a16:creationId xmlns:a16="http://schemas.microsoft.com/office/drawing/2014/main" id="{996B0C5C-DE01-8E41-9998-A9219C9BCFBC}"/>
              </a:ext>
            </a:extLst>
          </p:cNvPr>
          <p:cNvSpPr>
            <a:spLocks/>
          </p:cNvSpPr>
          <p:nvPr/>
        </p:nvSpPr>
        <p:spPr bwMode="auto">
          <a:xfrm>
            <a:off x="3865116" y="3196952"/>
            <a:ext cx="241300" cy="14478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24534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utoUpdateAnimBg="0"/>
      <p:bldP spid="2253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469A4657-F71D-CE4A-8AAE-6284C999B1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5188" y="346075"/>
            <a:ext cx="6172200" cy="6858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en-US" altLang="zh-CN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.</a:t>
            </a:r>
            <a:r>
              <a:rPr lang="zh-CN" altLang="en-US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用对称式及参数式表示直线</a:t>
            </a:r>
          </a:p>
        </p:txBody>
      </p:sp>
      <p:sp>
        <p:nvSpPr>
          <p:cNvPr id="23556" name="Text Box 4">
            <a:extLst>
              <a:ext uri="{FF2B5EF4-FFF2-40B4-BE49-F238E27FC236}">
                <a16:creationId xmlns:a16="http://schemas.microsoft.com/office/drawing/2014/main" id="{A09902DA-F5AE-C14C-9B14-0CA5BFA9D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05001"/>
            <a:ext cx="434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zh-CN" altLang="en-US" dirty="0">
                <a:solidFill>
                  <a:srgbClr val="000000"/>
                </a:solidFill>
              </a:rPr>
              <a:t>先在直线上找一点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8196" name="Object 7">
            <a:extLst>
              <a:ext uri="{FF2B5EF4-FFF2-40B4-BE49-F238E27FC236}">
                <a16:creationId xmlns:a16="http://schemas.microsoft.com/office/drawing/2014/main" id="{61416668-96BF-3944-830B-9B4A0660A8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1" y="1003300"/>
          <a:ext cx="2894013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961" name="Equation" r:id="rId3" imgW="66700400" imgH="20777200" progId="Equation.3">
                  <p:embed/>
                </p:oleObj>
              </mc:Choice>
              <mc:Fallback>
                <p:oleObj name="Equation" r:id="rId3" imgW="66700400" imgH="20777200" progId="Equation.3">
                  <p:embed/>
                  <p:pic>
                    <p:nvPicPr>
                      <p:cNvPr id="8196" name="Object 7">
                        <a:extLst>
                          <a:ext uri="{FF2B5EF4-FFF2-40B4-BE49-F238E27FC236}">
                            <a16:creationId xmlns:a16="http://schemas.microsoft.com/office/drawing/2014/main" id="{61416668-96BF-3944-830B-9B4A0660A8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1" y="1003300"/>
                        <a:ext cx="2894013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0" name="Object 8">
            <a:extLst>
              <a:ext uri="{FF2B5EF4-FFF2-40B4-BE49-F238E27FC236}">
                <a16:creationId xmlns:a16="http://schemas.microsoft.com/office/drawing/2014/main" id="{273CEB0A-7301-7348-99A3-94D4C67D8F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1" y="2476500"/>
          <a:ext cx="1535113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962" name="Equation" r:id="rId5" imgW="35394900" imgH="20193000" progId="Equation.3">
                  <p:embed/>
                </p:oleObj>
              </mc:Choice>
              <mc:Fallback>
                <p:oleObj name="Equation" r:id="rId5" imgW="35394900" imgH="20193000" progId="Equation.3">
                  <p:embed/>
                  <p:pic>
                    <p:nvPicPr>
                      <p:cNvPr id="23560" name="Object 8">
                        <a:extLst>
                          <a:ext uri="{FF2B5EF4-FFF2-40B4-BE49-F238E27FC236}">
                            <a16:creationId xmlns:a16="http://schemas.microsoft.com/office/drawing/2014/main" id="{273CEB0A-7301-7348-99A3-94D4C67D8F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1" y="2476500"/>
                        <a:ext cx="1535113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1" name="Text Box 9">
            <a:extLst>
              <a:ext uri="{FF2B5EF4-FFF2-40B4-BE49-F238E27FC236}">
                <a16:creationId xmlns:a16="http://schemas.microsoft.com/office/drawing/2014/main" id="{950D5E7C-D522-8846-8962-2E444EBC9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051301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再求直线的方向向量</a:t>
            </a:r>
          </a:p>
        </p:txBody>
      </p:sp>
      <p:graphicFrame>
        <p:nvGraphicFramePr>
          <p:cNvPr id="23564" name="Object 12">
            <a:extLst>
              <a:ext uri="{FF2B5EF4-FFF2-40B4-BE49-F238E27FC236}">
                <a16:creationId xmlns:a16="http://schemas.microsoft.com/office/drawing/2014/main" id="{48445D61-1788-8D40-9B85-8D9F3A3A12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0" y="2730500"/>
          <a:ext cx="2006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963" name="Equation" r:id="rId7" imgW="46228000" imgH="9067800" progId="Equation.3">
                  <p:embed/>
                </p:oleObj>
              </mc:Choice>
              <mc:Fallback>
                <p:oleObj name="Equation" r:id="rId7" imgW="46228000" imgH="9067800" progId="Equation.3">
                  <p:embed/>
                  <p:pic>
                    <p:nvPicPr>
                      <p:cNvPr id="23564" name="Object 12">
                        <a:extLst>
                          <a:ext uri="{FF2B5EF4-FFF2-40B4-BE49-F238E27FC236}">
                            <a16:creationId xmlns:a16="http://schemas.microsoft.com/office/drawing/2014/main" id="{48445D61-1788-8D40-9B85-8D9F3A3A12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2730500"/>
                        <a:ext cx="2006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9" name="Text Box 27">
            <a:extLst>
              <a:ext uri="{FF2B5EF4-FFF2-40B4-BE49-F238E27FC236}">
                <a16:creationId xmlns:a16="http://schemas.microsoft.com/office/drawing/2014/main" id="{96318C24-51A0-1A4E-88AA-EB8888E28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6464" y="2667001"/>
            <a:ext cx="3159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令 </a:t>
            </a:r>
            <a:r>
              <a:rPr lang="en-US" altLang="zh-CN" i="1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</a:rPr>
              <a:t>= 1, </a:t>
            </a: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解方程组</a:t>
            </a:r>
          </a:p>
        </p:txBody>
      </p:sp>
      <p:sp>
        <p:nvSpPr>
          <p:cNvPr id="23580" name="Text Box 28">
            <a:extLst>
              <a:ext uri="{FF2B5EF4-FFF2-40B4-BE49-F238E27FC236}">
                <a16:creationId xmlns:a16="http://schemas.microsoft.com/office/drawing/2014/main" id="{D9D6678B-1060-2E44-8743-D329B3AD6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25908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,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sp>
        <p:nvSpPr>
          <p:cNvPr id="23581" name="Text Box 29">
            <a:extLst>
              <a:ext uri="{FF2B5EF4-FFF2-40B4-BE49-F238E27FC236}">
                <a16:creationId xmlns:a16="http://schemas.microsoft.com/office/drawing/2014/main" id="{223D4B08-93BA-4E46-B29F-5648C0BB4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572001"/>
            <a:ext cx="525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交已知直线的两平面的法向量为</a:t>
            </a:r>
          </a:p>
        </p:txBody>
      </p:sp>
      <p:sp>
        <p:nvSpPr>
          <p:cNvPr id="23563" name="Text Box 11">
            <a:extLst>
              <a:ext uri="{FF2B5EF4-FFF2-40B4-BE49-F238E27FC236}">
                <a16:creationId xmlns:a16="http://schemas.microsoft.com/office/drawing/2014/main" id="{7DD59BC0-6C26-6246-A372-75A9BA85C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1563" y="35052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是直线上一点 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US" altLang="zh-CN">
              <a:solidFill>
                <a:srgbClr val="000000"/>
              </a:solidFill>
              <a:latin typeface="Times New Roman" panose="02020603050405020304" pitchFamily="18" charset="0"/>
              <a:ea typeface="仿宋_GB2312" pitchFamily="49" charset="-122"/>
            </a:endParaRPr>
          </a:p>
        </p:txBody>
      </p:sp>
      <p:graphicFrame>
        <p:nvGraphicFramePr>
          <p:cNvPr id="23592" name="Object 40">
            <a:extLst>
              <a:ext uri="{FF2B5EF4-FFF2-40B4-BE49-F238E27FC236}">
                <a16:creationId xmlns:a16="http://schemas.microsoft.com/office/drawing/2014/main" id="{EBC3409B-BEB2-7C47-AB61-838E9ADE6E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1" y="3567113"/>
          <a:ext cx="185896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964" name="Equation" r:id="rId9" imgW="42710100" imgH="9944100" progId="Equation.3">
                  <p:embed/>
                </p:oleObj>
              </mc:Choice>
              <mc:Fallback>
                <p:oleObj name="Equation" r:id="rId9" imgW="42710100" imgH="9944100" progId="Equation.3">
                  <p:embed/>
                  <p:pic>
                    <p:nvPicPr>
                      <p:cNvPr id="23592" name="Object 40">
                        <a:extLst>
                          <a:ext uri="{FF2B5EF4-FFF2-40B4-BE49-F238E27FC236}">
                            <a16:creationId xmlns:a16="http://schemas.microsoft.com/office/drawing/2014/main" id="{EBC3409B-BEB2-7C47-AB61-838E9ADE6E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1" y="3567113"/>
                        <a:ext cx="185896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94" name="AutoShape 42">
            <a:extLst>
              <a:ext uri="{FF2B5EF4-FFF2-40B4-BE49-F238E27FC236}">
                <a16:creationId xmlns:a16="http://schemas.microsoft.com/office/drawing/2014/main" id="{5C96D9DE-8343-0B48-B75C-6CAF098ADC69}"/>
              </a:ext>
            </a:extLst>
          </p:cNvPr>
          <p:cNvSpPr>
            <a:spLocks/>
          </p:cNvSpPr>
          <p:nvPr/>
        </p:nvSpPr>
        <p:spPr bwMode="auto">
          <a:xfrm>
            <a:off x="5181600" y="2514600"/>
            <a:ext cx="152400" cy="838200"/>
          </a:xfrm>
          <a:prstGeom prst="leftBrace">
            <a:avLst>
              <a:gd name="adj1" fmla="val 45833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3611" name="Group 59">
            <a:extLst>
              <a:ext uri="{FF2B5EF4-FFF2-40B4-BE49-F238E27FC236}">
                <a16:creationId xmlns:a16="http://schemas.microsoft.com/office/drawing/2014/main" id="{58BA3AAE-7307-FA41-A2E1-FDFCC302C4CF}"/>
              </a:ext>
            </a:extLst>
          </p:cNvPr>
          <p:cNvGrpSpPr>
            <a:grpSpLocks/>
          </p:cNvGrpSpPr>
          <p:nvPr/>
        </p:nvGrpSpPr>
        <p:grpSpPr bwMode="auto">
          <a:xfrm>
            <a:off x="5486401" y="4191000"/>
            <a:ext cx="333375" cy="381000"/>
            <a:chOff x="2496" y="1968"/>
            <a:chExt cx="210" cy="240"/>
          </a:xfrm>
        </p:grpSpPr>
        <p:graphicFrame>
          <p:nvGraphicFramePr>
            <p:cNvPr id="8224" name="Object 30">
              <a:extLst>
                <a:ext uri="{FF2B5EF4-FFF2-40B4-BE49-F238E27FC236}">
                  <a16:creationId xmlns:a16="http://schemas.microsoft.com/office/drawing/2014/main" id="{7333F793-D91C-D94D-ABB4-1C14730A4D5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96" y="2007"/>
            <a:ext cx="210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2965" name="Equation" r:id="rId11" imgW="7607300" imgH="7315200" progId="Equation.3">
                    <p:embed/>
                  </p:oleObj>
                </mc:Choice>
                <mc:Fallback>
                  <p:oleObj name="Equation" r:id="rId11" imgW="7607300" imgH="7315200" progId="Equation.3">
                    <p:embed/>
                    <p:pic>
                      <p:nvPicPr>
                        <p:cNvPr id="8224" name="Object 30">
                          <a:extLst>
                            <a:ext uri="{FF2B5EF4-FFF2-40B4-BE49-F238E27FC236}">
                              <a16:creationId xmlns:a16="http://schemas.microsoft.com/office/drawing/2014/main" id="{7333F793-D91C-D94D-ABB4-1C14730A4D5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6" y="2007"/>
                          <a:ext cx="210" cy="2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25" name="Line 43">
              <a:extLst>
                <a:ext uri="{FF2B5EF4-FFF2-40B4-BE49-F238E27FC236}">
                  <a16:creationId xmlns:a16="http://schemas.microsoft.com/office/drawing/2014/main" id="{8C168945-38A7-A640-A6D1-0E027C2E30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96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23609" name="Group 57">
            <a:extLst>
              <a:ext uri="{FF2B5EF4-FFF2-40B4-BE49-F238E27FC236}">
                <a16:creationId xmlns:a16="http://schemas.microsoft.com/office/drawing/2014/main" id="{973ADADB-C4EC-C841-83CF-59D4183EFA4D}"/>
              </a:ext>
            </a:extLst>
          </p:cNvPr>
          <p:cNvGrpSpPr>
            <a:grpSpLocks/>
          </p:cNvGrpSpPr>
          <p:nvPr/>
        </p:nvGrpSpPr>
        <p:grpSpPr bwMode="auto">
          <a:xfrm>
            <a:off x="3276601" y="5181600"/>
            <a:ext cx="1852613" cy="444500"/>
            <a:chOff x="993" y="2675"/>
            <a:chExt cx="1167" cy="280"/>
          </a:xfrm>
        </p:grpSpPr>
        <p:graphicFrame>
          <p:nvGraphicFramePr>
            <p:cNvPr id="8222" name="Object 13">
              <a:extLst>
                <a:ext uri="{FF2B5EF4-FFF2-40B4-BE49-F238E27FC236}">
                  <a16:creationId xmlns:a16="http://schemas.microsoft.com/office/drawing/2014/main" id="{5A227099-4635-C44C-A878-C0B31D6ACB2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01" y="2675"/>
            <a:ext cx="1159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2966" name="Equation" r:id="rId13" imgW="42418000" imgH="10236200" progId="Equation.3">
                    <p:embed/>
                  </p:oleObj>
                </mc:Choice>
                <mc:Fallback>
                  <p:oleObj name="Equation" r:id="rId13" imgW="42418000" imgH="10236200" progId="Equation.3">
                    <p:embed/>
                    <p:pic>
                      <p:nvPicPr>
                        <p:cNvPr id="8222" name="Object 13">
                          <a:extLst>
                            <a:ext uri="{FF2B5EF4-FFF2-40B4-BE49-F238E27FC236}">
                              <a16:creationId xmlns:a16="http://schemas.microsoft.com/office/drawing/2014/main" id="{5A227099-4635-C44C-A878-C0B31D6ACB2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1" y="2675"/>
                          <a:ext cx="1159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23" name="Line 44">
              <a:extLst>
                <a:ext uri="{FF2B5EF4-FFF2-40B4-BE49-F238E27FC236}">
                  <a16:creationId xmlns:a16="http://schemas.microsoft.com/office/drawing/2014/main" id="{87B18526-D840-0C46-9FB3-7274098910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3" y="268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23610" name="Group 58">
            <a:extLst>
              <a:ext uri="{FF2B5EF4-FFF2-40B4-BE49-F238E27FC236}">
                <a16:creationId xmlns:a16="http://schemas.microsoft.com/office/drawing/2014/main" id="{C54657CF-23B1-2E4D-9322-D3158F17A3BC}"/>
              </a:ext>
            </a:extLst>
          </p:cNvPr>
          <p:cNvGrpSpPr>
            <a:grpSpLocks/>
          </p:cNvGrpSpPr>
          <p:nvPr/>
        </p:nvGrpSpPr>
        <p:grpSpPr bwMode="auto">
          <a:xfrm>
            <a:off x="5729288" y="5216525"/>
            <a:ext cx="2119312" cy="444500"/>
            <a:chOff x="2418" y="2670"/>
            <a:chExt cx="1335" cy="280"/>
          </a:xfrm>
        </p:grpSpPr>
        <p:graphicFrame>
          <p:nvGraphicFramePr>
            <p:cNvPr id="8220" name="Object 34">
              <a:extLst>
                <a:ext uri="{FF2B5EF4-FFF2-40B4-BE49-F238E27FC236}">
                  <a16:creationId xmlns:a16="http://schemas.microsoft.com/office/drawing/2014/main" id="{941F79D2-671F-D94B-BCE8-D0BC8874A91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18" y="2670"/>
            <a:ext cx="1335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2967" name="Equation" r:id="rId15" imgW="48856900" imgH="10236200" progId="Equation.3">
                    <p:embed/>
                  </p:oleObj>
                </mc:Choice>
                <mc:Fallback>
                  <p:oleObj name="Equation" r:id="rId15" imgW="48856900" imgH="10236200" progId="Equation.3">
                    <p:embed/>
                    <p:pic>
                      <p:nvPicPr>
                        <p:cNvPr id="8220" name="Object 34">
                          <a:extLst>
                            <a:ext uri="{FF2B5EF4-FFF2-40B4-BE49-F238E27FC236}">
                              <a16:creationId xmlns:a16="http://schemas.microsoft.com/office/drawing/2014/main" id="{941F79D2-671F-D94B-BCE8-D0BC8874A91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18" y="2670"/>
                          <a:ext cx="1335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21" name="Line 45">
              <a:extLst>
                <a:ext uri="{FF2B5EF4-FFF2-40B4-BE49-F238E27FC236}">
                  <a16:creationId xmlns:a16="http://schemas.microsoft.com/office/drawing/2014/main" id="{F2CC8C12-383A-B940-AF4B-B5741868DB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3" y="268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23607" name="Group 55">
            <a:extLst>
              <a:ext uri="{FF2B5EF4-FFF2-40B4-BE49-F238E27FC236}">
                <a16:creationId xmlns:a16="http://schemas.microsoft.com/office/drawing/2014/main" id="{8010E73C-C091-B942-8C80-F0B6216E4EB6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5867400"/>
            <a:ext cx="2565400" cy="444500"/>
            <a:chOff x="784" y="3298"/>
            <a:chExt cx="1616" cy="280"/>
          </a:xfrm>
        </p:grpSpPr>
        <p:graphicFrame>
          <p:nvGraphicFramePr>
            <p:cNvPr id="8215" name="Object 16">
              <a:extLst>
                <a:ext uri="{FF2B5EF4-FFF2-40B4-BE49-F238E27FC236}">
                  <a16:creationId xmlns:a16="http://schemas.microsoft.com/office/drawing/2014/main" id="{4E2023C3-0C28-9044-97A6-49AFF8504AF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84" y="3298"/>
            <a:ext cx="161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2968" name="Equation" r:id="rId17" imgW="59105800" imgH="10236200" progId="Equation.3">
                    <p:embed/>
                  </p:oleObj>
                </mc:Choice>
                <mc:Fallback>
                  <p:oleObj name="Equation" r:id="rId17" imgW="59105800" imgH="10236200" progId="Equation.3">
                    <p:embed/>
                    <p:pic>
                      <p:nvPicPr>
                        <p:cNvPr id="8215" name="Object 16">
                          <a:extLst>
                            <a:ext uri="{FF2B5EF4-FFF2-40B4-BE49-F238E27FC236}">
                              <a16:creationId xmlns:a16="http://schemas.microsoft.com/office/drawing/2014/main" id="{4E2023C3-0C28-9044-97A6-49AFF8504AF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4" y="3298"/>
                          <a:ext cx="161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16" name="Line 46">
              <a:extLst>
                <a:ext uri="{FF2B5EF4-FFF2-40B4-BE49-F238E27FC236}">
                  <a16:creationId xmlns:a16="http://schemas.microsoft.com/office/drawing/2014/main" id="{13FBF553-5574-ED46-B781-AD2CF55D22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3" y="33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8217" name="Line 47">
              <a:extLst>
                <a:ext uri="{FF2B5EF4-FFF2-40B4-BE49-F238E27FC236}">
                  <a16:creationId xmlns:a16="http://schemas.microsoft.com/office/drawing/2014/main" id="{421915FF-FD71-BE49-B9E0-0CC62125C9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98" y="33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8218" name="Line 48">
              <a:extLst>
                <a:ext uri="{FF2B5EF4-FFF2-40B4-BE49-F238E27FC236}">
                  <a16:creationId xmlns:a16="http://schemas.microsoft.com/office/drawing/2014/main" id="{D871FAEF-39D4-864C-8590-2FBFAF86AF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3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8219" name="Line 49">
              <a:extLst>
                <a:ext uri="{FF2B5EF4-FFF2-40B4-BE49-F238E27FC236}">
                  <a16:creationId xmlns:a16="http://schemas.microsoft.com/office/drawing/2014/main" id="{8D5C15EE-F7BC-6B4B-97EF-647851B15B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3" y="33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23608" name="Group 56">
            <a:extLst>
              <a:ext uri="{FF2B5EF4-FFF2-40B4-BE49-F238E27FC236}">
                <a16:creationId xmlns:a16="http://schemas.microsoft.com/office/drawing/2014/main" id="{0A91BE5B-7226-DE4F-83F0-744DB9AAF0CE}"/>
              </a:ext>
            </a:extLst>
          </p:cNvPr>
          <p:cNvGrpSpPr>
            <a:grpSpLocks/>
          </p:cNvGrpSpPr>
          <p:nvPr/>
        </p:nvGrpSpPr>
        <p:grpSpPr bwMode="auto">
          <a:xfrm>
            <a:off x="5334001" y="5854700"/>
            <a:ext cx="2055813" cy="444500"/>
            <a:chOff x="2881" y="3400"/>
            <a:chExt cx="1295" cy="280"/>
          </a:xfrm>
        </p:grpSpPr>
        <p:graphicFrame>
          <p:nvGraphicFramePr>
            <p:cNvPr id="8211" name="Object 18">
              <a:extLst>
                <a:ext uri="{FF2B5EF4-FFF2-40B4-BE49-F238E27FC236}">
                  <a16:creationId xmlns:a16="http://schemas.microsoft.com/office/drawing/2014/main" id="{07CBC272-AB3F-B041-B3D9-B88A548BB6F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81" y="3400"/>
            <a:ext cx="1295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2969" name="Equation" r:id="rId19" imgW="47396400" imgH="10236200" progId="Equation.3">
                    <p:embed/>
                  </p:oleObj>
                </mc:Choice>
                <mc:Fallback>
                  <p:oleObj name="Equation" r:id="rId19" imgW="47396400" imgH="10236200" progId="Equation.3">
                    <p:embed/>
                    <p:pic>
                      <p:nvPicPr>
                        <p:cNvPr id="8211" name="Object 18">
                          <a:extLst>
                            <a:ext uri="{FF2B5EF4-FFF2-40B4-BE49-F238E27FC236}">
                              <a16:creationId xmlns:a16="http://schemas.microsoft.com/office/drawing/2014/main" id="{07CBC272-AB3F-B041-B3D9-B88A548BB6F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1" y="3400"/>
                          <a:ext cx="1295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12" name="Line 50">
              <a:extLst>
                <a:ext uri="{FF2B5EF4-FFF2-40B4-BE49-F238E27FC236}">
                  <a16:creationId xmlns:a16="http://schemas.microsoft.com/office/drawing/2014/main" id="{310385FA-FA3B-AD41-B8A8-7F13246D2E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6" y="340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8213" name="Line 51">
              <a:extLst>
                <a:ext uri="{FF2B5EF4-FFF2-40B4-BE49-F238E27FC236}">
                  <a16:creationId xmlns:a16="http://schemas.microsoft.com/office/drawing/2014/main" id="{9C454DD3-85B5-A141-960F-00B8FB25F1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340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8214" name="Line 52">
              <a:extLst>
                <a:ext uri="{FF2B5EF4-FFF2-40B4-BE49-F238E27FC236}">
                  <a16:creationId xmlns:a16="http://schemas.microsoft.com/office/drawing/2014/main" id="{345E228D-8B51-8C44-B4EF-AADB7C7740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6" y="340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83133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3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3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utoUpdateAnimBg="0"/>
      <p:bldP spid="23561" grpId="0" autoUpdateAnimBg="0"/>
      <p:bldP spid="23579" grpId="0" autoUpdateAnimBg="0"/>
      <p:bldP spid="23580" grpId="0" autoUpdateAnimBg="0"/>
      <p:bldP spid="23581" grpId="0" autoUpdateAnimBg="0"/>
      <p:bldP spid="2356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>
            <a:extLst>
              <a:ext uri="{FF2B5EF4-FFF2-40B4-BE49-F238E27FC236}">
                <a16:creationId xmlns:a16="http://schemas.microsoft.com/office/drawing/2014/main" id="{164647BA-6F02-1D4A-AF31-7A0A42AFA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3288" y="2324101"/>
            <a:ext cx="47609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故所给直线的对称式方程为</a:t>
            </a:r>
          </a:p>
        </p:txBody>
      </p:sp>
      <p:sp>
        <p:nvSpPr>
          <p:cNvPr id="40966" name="Text Box 6">
            <a:extLst>
              <a:ext uri="{FF2B5EF4-FFF2-40B4-BE49-F238E27FC236}">
                <a16:creationId xmlns:a16="http://schemas.microsoft.com/office/drawing/2014/main" id="{B71EC28B-7C81-D34E-9A5B-A7D262571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4671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参数式方程为</a:t>
            </a:r>
          </a:p>
        </p:txBody>
      </p:sp>
      <p:graphicFrame>
        <p:nvGraphicFramePr>
          <p:cNvPr id="40982" name="Object 22">
            <a:extLst>
              <a:ext uri="{FF2B5EF4-FFF2-40B4-BE49-F238E27FC236}">
                <a16:creationId xmlns:a16="http://schemas.microsoft.com/office/drawing/2014/main" id="{1B01A10A-2DBC-F246-A123-377E18F29C2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45968" y="3111500"/>
          <a:ext cx="1866900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85" name="Equation" r:id="rId3" imgW="43002200" imgH="31013400" progId="Equation.3">
                  <p:embed/>
                </p:oleObj>
              </mc:Choice>
              <mc:Fallback>
                <p:oleObj name="Equation" r:id="rId3" imgW="43002200" imgH="31013400" progId="Equation.3">
                  <p:embed/>
                  <p:pic>
                    <p:nvPicPr>
                      <p:cNvPr id="40982" name="Object 22">
                        <a:extLst>
                          <a:ext uri="{FF2B5EF4-FFF2-40B4-BE49-F238E27FC236}">
                            <a16:creationId xmlns:a16="http://schemas.microsoft.com/office/drawing/2014/main" id="{1B01A10A-2DBC-F246-A123-377E18F29C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5968" y="3111500"/>
                        <a:ext cx="1866900" cy="134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3" name="Object 23">
            <a:extLst>
              <a:ext uri="{FF2B5EF4-FFF2-40B4-BE49-F238E27FC236}">
                <a16:creationId xmlns:a16="http://schemas.microsoft.com/office/drawing/2014/main" id="{FDCB199C-2471-9444-9EE8-18E5868F6A3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480376" y="2463800"/>
          <a:ext cx="4318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86" name="公式" r:id="rId5" imgW="9944100" imgH="6438900" progId="Equation.3">
                  <p:embed/>
                </p:oleObj>
              </mc:Choice>
              <mc:Fallback>
                <p:oleObj name="公式" r:id="rId5" imgW="9944100" imgH="6438900" progId="Equation.3">
                  <p:embed/>
                  <p:pic>
                    <p:nvPicPr>
                      <p:cNvPr id="40983" name="Object 23">
                        <a:extLst>
                          <a:ext uri="{FF2B5EF4-FFF2-40B4-BE49-F238E27FC236}">
                            <a16:creationId xmlns:a16="http://schemas.microsoft.com/office/drawing/2014/main" id="{FDCB199C-2471-9444-9EE8-18E5868F6A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80376" y="2463800"/>
                        <a:ext cx="431800" cy="27940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7" name="Object 27">
            <a:extLst>
              <a:ext uri="{FF2B5EF4-FFF2-40B4-BE49-F238E27FC236}">
                <a16:creationId xmlns:a16="http://schemas.microsoft.com/office/drawing/2014/main" id="{7A7F8B5B-9836-F741-99A1-564B1D4DC3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69088" y="2171700"/>
          <a:ext cx="698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87" name="Equation" r:id="rId7" imgW="16090900" imgH="19596100" progId="Equation.3">
                  <p:embed/>
                </p:oleObj>
              </mc:Choice>
              <mc:Fallback>
                <p:oleObj name="Equation" r:id="rId7" imgW="16090900" imgH="19596100" progId="Equation.3">
                  <p:embed/>
                  <p:pic>
                    <p:nvPicPr>
                      <p:cNvPr id="40987" name="Object 27">
                        <a:extLst>
                          <a:ext uri="{FF2B5EF4-FFF2-40B4-BE49-F238E27FC236}">
                            <a16:creationId xmlns:a16="http://schemas.microsoft.com/office/drawing/2014/main" id="{7A7F8B5B-9836-F741-99A1-564B1D4DC3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9088" y="2171700"/>
                        <a:ext cx="698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8" name="Object 28">
            <a:extLst>
              <a:ext uri="{FF2B5EF4-FFF2-40B4-BE49-F238E27FC236}">
                <a16:creationId xmlns:a16="http://schemas.microsoft.com/office/drawing/2014/main" id="{D1A1CB1A-4908-2747-B010-E323D72BEA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69188" y="2171700"/>
          <a:ext cx="736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88" name="Equation" r:id="rId9" imgW="16967200" imgH="19596100" progId="Equation.3">
                  <p:embed/>
                </p:oleObj>
              </mc:Choice>
              <mc:Fallback>
                <p:oleObj name="Equation" r:id="rId9" imgW="16967200" imgH="19596100" progId="Equation.3">
                  <p:embed/>
                  <p:pic>
                    <p:nvPicPr>
                      <p:cNvPr id="40988" name="Object 28">
                        <a:extLst>
                          <a:ext uri="{FF2B5EF4-FFF2-40B4-BE49-F238E27FC236}">
                            <a16:creationId xmlns:a16="http://schemas.microsoft.com/office/drawing/2014/main" id="{D1A1CB1A-4908-2747-B010-E323D72BEAB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9188" y="2171700"/>
                        <a:ext cx="736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9" name="Object 29">
            <a:extLst>
              <a:ext uri="{FF2B5EF4-FFF2-40B4-BE49-F238E27FC236}">
                <a16:creationId xmlns:a16="http://schemas.microsoft.com/office/drawing/2014/main" id="{1A840EEC-CBBA-DA41-9632-388B49E37D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42300" y="2174875"/>
          <a:ext cx="1054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89" name="Equation" r:id="rId11" imgW="24282400" imgH="19596100" progId="Equation.3">
                  <p:embed/>
                </p:oleObj>
              </mc:Choice>
              <mc:Fallback>
                <p:oleObj name="Equation" r:id="rId11" imgW="24282400" imgH="19596100" progId="Equation.3">
                  <p:embed/>
                  <p:pic>
                    <p:nvPicPr>
                      <p:cNvPr id="40989" name="Object 29">
                        <a:extLst>
                          <a:ext uri="{FF2B5EF4-FFF2-40B4-BE49-F238E27FC236}">
                            <a16:creationId xmlns:a16="http://schemas.microsoft.com/office/drawing/2014/main" id="{1A840EEC-CBBA-DA41-9632-388B49E37D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2300" y="2174875"/>
                        <a:ext cx="1054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0" name="Text Box 30">
            <a:extLst>
              <a:ext uri="{FF2B5EF4-FFF2-40B4-BE49-F238E27FC236}">
                <a16:creationId xmlns:a16="http://schemas.microsoft.com/office/drawing/2014/main" id="{94F261A0-BE40-F443-9263-969FC2443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3632" y="4710088"/>
            <a:ext cx="198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思路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40991" name="Text Box 31">
            <a:extLst>
              <a:ext uri="{FF2B5EF4-FFF2-40B4-BE49-F238E27FC236}">
                <a16:creationId xmlns:a16="http://schemas.microsoft.com/office/drawing/2014/main" id="{F8EEA0C1-3D51-7D4B-BB54-FA51119C2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4686301"/>
            <a:ext cx="320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先找直线上一点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40992" name="Text Box 32">
            <a:extLst>
              <a:ext uri="{FF2B5EF4-FFF2-40B4-BE49-F238E27FC236}">
                <a16:creationId xmlns:a16="http://schemas.microsoft.com/office/drawing/2014/main" id="{103DD8B9-2F8F-1A4C-A4F3-EFB5A3455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5500688"/>
            <a:ext cx="4038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再找直线的方向向量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9229" name="Line 35">
            <a:extLst>
              <a:ext uri="{FF2B5EF4-FFF2-40B4-BE49-F238E27FC236}">
                <a16:creationId xmlns:a16="http://schemas.microsoft.com/office/drawing/2014/main" id="{AA0EB8D2-826C-6D49-B15E-20A1871EAF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4000" y="3162300"/>
            <a:ext cx="533400" cy="76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>
              <a:solidFill>
                <a:srgbClr val="FFFF00"/>
              </a:solidFill>
            </a:endParaRPr>
          </a:p>
        </p:txBody>
      </p:sp>
      <p:sp>
        <p:nvSpPr>
          <p:cNvPr id="9230" name="Line 36">
            <a:extLst>
              <a:ext uri="{FF2B5EF4-FFF2-40B4-BE49-F238E27FC236}">
                <a16:creationId xmlns:a16="http://schemas.microsoft.com/office/drawing/2014/main" id="{49E229E9-F140-2C4D-8C7D-D9033DB6ED6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857500"/>
            <a:ext cx="8915400" cy="76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>
              <a:solidFill>
                <a:srgbClr val="FFFF00"/>
              </a:solidFill>
            </a:endParaRPr>
          </a:p>
        </p:txBody>
      </p:sp>
      <p:graphicFrame>
        <p:nvGraphicFramePr>
          <p:cNvPr id="41000" name="Object 40">
            <a:extLst>
              <a:ext uri="{FF2B5EF4-FFF2-40B4-BE49-F238E27FC236}">
                <a16:creationId xmlns:a16="http://schemas.microsoft.com/office/drawing/2014/main" id="{EAF9CF68-1C9B-CD44-A944-F7973AC58C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16700" y="1155700"/>
          <a:ext cx="1917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90" name="Equation" r:id="rId13" imgW="44183300" imgH="9359900" progId="Equation.3">
                  <p:embed/>
                </p:oleObj>
              </mc:Choice>
              <mc:Fallback>
                <p:oleObj name="Equation" r:id="rId13" imgW="44183300" imgH="9359900" progId="Equation.3">
                  <p:embed/>
                  <p:pic>
                    <p:nvPicPr>
                      <p:cNvPr id="41000" name="Object 40">
                        <a:extLst>
                          <a:ext uri="{FF2B5EF4-FFF2-40B4-BE49-F238E27FC236}">
                            <a16:creationId xmlns:a16="http://schemas.microsoft.com/office/drawing/2014/main" id="{EAF9CF68-1C9B-CD44-A944-F7973AC58C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6700" y="1155700"/>
                        <a:ext cx="1917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32" name="Group 47">
            <a:extLst>
              <a:ext uri="{FF2B5EF4-FFF2-40B4-BE49-F238E27FC236}">
                <a16:creationId xmlns:a16="http://schemas.microsoft.com/office/drawing/2014/main" id="{A047F56C-5627-F347-953B-2D6B899A165D}"/>
              </a:ext>
            </a:extLst>
          </p:cNvPr>
          <p:cNvGrpSpPr>
            <a:grpSpLocks/>
          </p:cNvGrpSpPr>
          <p:nvPr/>
        </p:nvGrpSpPr>
        <p:grpSpPr bwMode="auto">
          <a:xfrm>
            <a:off x="3046413" y="1104900"/>
            <a:ext cx="1485900" cy="444500"/>
            <a:chOff x="959" y="624"/>
            <a:chExt cx="936" cy="280"/>
          </a:xfrm>
        </p:grpSpPr>
        <p:graphicFrame>
          <p:nvGraphicFramePr>
            <p:cNvPr id="9242" name="Object 43">
              <a:extLst>
                <a:ext uri="{FF2B5EF4-FFF2-40B4-BE49-F238E27FC236}">
                  <a16:creationId xmlns:a16="http://schemas.microsoft.com/office/drawing/2014/main" id="{4D2CB8D2-BDE4-B54B-8549-48C1D3EF233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60" y="624"/>
            <a:ext cx="935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3991" name="Equation" r:id="rId15" imgW="34226500" imgH="10236200" progId="Equation.3">
                    <p:embed/>
                  </p:oleObj>
                </mc:Choice>
                <mc:Fallback>
                  <p:oleObj name="Equation" r:id="rId15" imgW="34226500" imgH="10236200" progId="Equation.3">
                    <p:embed/>
                    <p:pic>
                      <p:nvPicPr>
                        <p:cNvPr id="9242" name="Object 43">
                          <a:extLst>
                            <a:ext uri="{FF2B5EF4-FFF2-40B4-BE49-F238E27FC236}">
                              <a16:creationId xmlns:a16="http://schemas.microsoft.com/office/drawing/2014/main" id="{4D2CB8D2-BDE4-B54B-8549-48C1D3EF233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624"/>
                          <a:ext cx="935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43" name="Line 44">
              <a:extLst>
                <a:ext uri="{FF2B5EF4-FFF2-40B4-BE49-F238E27FC236}">
                  <a16:creationId xmlns:a16="http://schemas.microsoft.com/office/drawing/2014/main" id="{B83D00A2-03F3-0A4F-A43D-00E2714212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9" y="63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9244" name="Line 45">
              <a:extLst>
                <a:ext uri="{FF2B5EF4-FFF2-40B4-BE49-F238E27FC236}">
                  <a16:creationId xmlns:a16="http://schemas.microsoft.com/office/drawing/2014/main" id="{0ED22B02-DCBC-EC4D-9577-81F8A1A91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5" y="63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9245" name="Line 46">
              <a:extLst>
                <a:ext uri="{FF2B5EF4-FFF2-40B4-BE49-F238E27FC236}">
                  <a16:creationId xmlns:a16="http://schemas.microsoft.com/office/drawing/2014/main" id="{EAB29D78-938A-4B45-8D50-74B93A2A5B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79" y="63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9233" name="Group 51">
            <a:extLst>
              <a:ext uri="{FF2B5EF4-FFF2-40B4-BE49-F238E27FC236}">
                <a16:creationId xmlns:a16="http://schemas.microsoft.com/office/drawing/2014/main" id="{81843A31-3BCB-504A-9FDB-0F40DD1C214E}"/>
              </a:ext>
            </a:extLst>
          </p:cNvPr>
          <p:cNvGrpSpPr>
            <a:grpSpLocks/>
          </p:cNvGrpSpPr>
          <p:nvPr/>
        </p:nvGrpSpPr>
        <p:grpSpPr bwMode="auto">
          <a:xfrm>
            <a:off x="4578350" y="571500"/>
            <a:ext cx="1905000" cy="1524000"/>
            <a:chOff x="1924" y="288"/>
            <a:chExt cx="1200" cy="960"/>
          </a:xfrm>
        </p:grpSpPr>
        <p:graphicFrame>
          <p:nvGraphicFramePr>
            <p:cNvPr id="9238" name="Object 41">
              <a:extLst>
                <a:ext uri="{FF2B5EF4-FFF2-40B4-BE49-F238E27FC236}">
                  <a16:creationId xmlns:a16="http://schemas.microsoft.com/office/drawing/2014/main" id="{D967378C-C3CC-D242-A196-538FAAB945B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24" y="288"/>
            <a:ext cx="1200" cy="9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3992" name="Equation" r:id="rId17" imgW="43891200" imgH="35102800" progId="Equation.3">
                    <p:embed/>
                  </p:oleObj>
                </mc:Choice>
                <mc:Fallback>
                  <p:oleObj name="Equation" r:id="rId17" imgW="43891200" imgH="35102800" progId="Equation.3">
                    <p:embed/>
                    <p:pic>
                      <p:nvPicPr>
                        <p:cNvPr id="9238" name="Object 41">
                          <a:extLst>
                            <a:ext uri="{FF2B5EF4-FFF2-40B4-BE49-F238E27FC236}">
                              <a16:creationId xmlns:a16="http://schemas.microsoft.com/office/drawing/2014/main" id="{D967378C-C3CC-D242-A196-538FAAB945B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4" y="288"/>
                          <a:ext cx="1200" cy="9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39" name="Line 48">
              <a:extLst>
                <a:ext uri="{FF2B5EF4-FFF2-40B4-BE49-F238E27FC236}">
                  <a16:creationId xmlns:a16="http://schemas.microsoft.com/office/drawing/2014/main" id="{54065DA9-0AC9-C540-8918-252E9FF05E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0" y="28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9240" name="Line 49">
              <a:extLst>
                <a:ext uri="{FF2B5EF4-FFF2-40B4-BE49-F238E27FC236}">
                  <a16:creationId xmlns:a16="http://schemas.microsoft.com/office/drawing/2014/main" id="{FF4748D1-B2A3-1444-8E40-D7F4D37FD3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28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9241" name="Line 50">
              <a:extLst>
                <a:ext uri="{FF2B5EF4-FFF2-40B4-BE49-F238E27FC236}">
                  <a16:creationId xmlns:a16="http://schemas.microsoft.com/office/drawing/2014/main" id="{70ED3B22-0BF8-9A42-BB2C-823E2FE200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56" y="28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41022" name="Group 62">
            <a:extLst>
              <a:ext uri="{FF2B5EF4-FFF2-40B4-BE49-F238E27FC236}">
                <a16:creationId xmlns:a16="http://schemas.microsoft.com/office/drawing/2014/main" id="{B1BFEB80-F1DD-844D-9C23-151B83BF4ADC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4869160"/>
            <a:ext cx="2362200" cy="914400"/>
            <a:chOff x="4176" y="3360"/>
            <a:chExt cx="1488" cy="576"/>
          </a:xfrm>
        </p:grpSpPr>
        <p:sp>
          <p:nvSpPr>
            <p:cNvPr id="9235" name="Text Box 59">
              <a:extLst>
                <a:ext uri="{FF2B5EF4-FFF2-40B4-BE49-F238E27FC236}">
                  <a16:creationId xmlns:a16="http://schemas.microsoft.com/office/drawing/2014/main" id="{64E9344F-34DB-7A4B-AD0B-752AE8EFBF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6" y="3600"/>
              <a:ext cx="148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  <a:latin typeface="Times New Roman" panose="02020603050405020304" pitchFamily="18" charset="0"/>
                </a:rPr>
                <a:t>是直线上一点</a:t>
              </a:r>
              <a:endParaRPr lang="zh-CN" altLang="en-US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endParaRPr>
            </a:p>
          </p:txBody>
        </p:sp>
        <p:graphicFrame>
          <p:nvGraphicFramePr>
            <p:cNvPr id="9236" name="Object 60">
              <a:extLst>
                <a:ext uri="{FF2B5EF4-FFF2-40B4-BE49-F238E27FC236}">
                  <a16:creationId xmlns:a16="http://schemas.microsoft.com/office/drawing/2014/main" id="{839F2924-2DC1-8F45-9993-EFC9B567EDB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76" y="3400"/>
            <a:ext cx="85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3993" name="Equation" r:id="rId19" imgW="31305500" imgH="9067800" progId="Equation.3">
                    <p:embed/>
                  </p:oleObj>
                </mc:Choice>
                <mc:Fallback>
                  <p:oleObj name="Equation" r:id="rId19" imgW="31305500" imgH="9067800" progId="Equation.3">
                    <p:embed/>
                    <p:pic>
                      <p:nvPicPr>
                        <p:cNvPr id="9236" name="Object 60">
                          <a:extLst>
                            <a:ext uri="{FF2B5EF4-FFF2-40B4-BE49-F238E27FC236}">
                              <a16:creationId xmlns:a16="http://schemas.microsoft.com/office/drawing/2014/main" id="{839F2924-2DC1-8F45-9993-EFC9B567EDB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6" y="3400"/>
                          <a:ext cx="858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37" name="Rectangle 61">
              <a:extLst>
                <a:ext uri="{FF2B5EF4-FFF2-40B4-BE49-F238E27FC236}">
                  <a16:creationId xmlns:a16="http://schemas.microsoft.com/office/drawing/2014/main" id="{73B2DDD8-9D21-1349-97B4-319F294FC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3360"/>
              <a:ext cx="1440" cy="576"/>
            </a:xfrm>
            <a:prstGeom prst="rect">
              <a:avLst/>
            </a:prstGeom>
            <a:noFill/>
            <a:ln w="19050">
              <a:solidFill>
                <a:schemeClr val="bg1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66164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0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 build="p" autoUpdateAnimBg="0"/>
      <p:bldP spid="40966" grpId="0" build="p" autoUpdateAnimBg="0"/>
      <p:bldP spid="40990" grpId="0" autoUpdateAnimBg="0"/>
      <p:bldP spid="40991" grpId="0" autoUpdateAnimBg="0"/>
      <p:bldP spid="40992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0" name="Text Box 6">
            <a:extLst>
              <a:ext uri="{FF2B5EF4-FFF2-40B4-BE49-F238E27FC236}">
                <a16:creationId xmlns:a16="http://schemas.microsoft.com/office/drawing/2014/main" id="{017932F3-15AA-1E45-A2B1-FA076CB48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472" y="2378967"/>
            <a:ext cx="3962400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设平面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∏</a:t>
            </a:r>
            <a:r>
              <a:rPr lang="en-US" altLang="zh-CN" sz="2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1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的法向量为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仿宋_GB2312" pitchFamily="49" charset="-122"/>
            </a:endParaRPr>
          </a:p>
        </p:txBody>
      </p:sp>
      <p:sp>
        <p:nvSpPr>
          <p:cNvPr id="57351" name="Text Box 7">
            <a:extLst>
              <a:ext uri="{FF2B5EF4-FFF2-40B4-BE49-F238E27FC236}">
                <a16:creationId xmlns:a16="http://schemas.microsoft.com/office/drawing/2014/main" id="{CE387A25-EA5F-0F4F-B62B-00B9AB020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3140968"/>
            <a:ext cx="3657600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  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平面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∏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2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的法向量为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仿宋_GB2312" pitchFamily="49" charset="-122"/>
            </a:endParaRPr>
          </a:p>
        </p:txBody>
      </p:sp>
      <p:sp>
        <p:nvSpPr>
          <p:cNvPr id="57352" name="Text Box 8">
            <a:extLst>
              <a:ext uri="{FF2B5EF4-FFF2-40B4-BE49-F238E27FC236}">
                <a16:creationId xmlns:a16="http://schemas.microsoft.com/office/drawing/2014/main" id="{DA870532-7DDD-E947-A3AC-AAF1BAD22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64" y="3880053"/>
            <a:ext cx="426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00"/>
                </a:solidFill>
              </a:rPr>
              <a:t>则两平面夹角</a:t>
            </a:r>
            <a:r>
              <a:rPr lang="zh-CN" altLang="en-US" sz="2800" i="1" dirty="0">
                <a:solidFill>
                  <a:srgbClr val="000000"/>
                </a:solidFill>
                <a:sym typeface="Symbol" pitchFamily="2" charset="2"/>
              </a:rPr>
              <a:t> </a:t>
            </a:r>
            <a:r>
              <a:rPr lang="zh-CN" altLang="en-US" sz="2800" dirty="0">
                <a:solidFill>
                  <a:srgbClr val="000000"/>
                </a:solidFill>
                <a:sym typeface="Symbol" pitchFamily="2" charset="2"/>
              </a:rPr>
              <a:t>的</a:t>
            </a:r>
            <a:r>
              <a:rPr lang="zh-CN" altLang="en-US" sz="2800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余弦</a:t>
            </a:r>
            <a:r>
              <a:rPr lang="zh-CN" altLang="en-US" sz="2800" dirty="0">
                <a:solidFill>
                  <a:srgbClr val="000000"/>
                </a:solidFill>
                <a:sym typeface="Symbol" pitchFamily="2" charset="2"/>
              </a:rPr>
              <a:t>为</a:t>
            </a:r>
            <a:endParaRPr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57347" name="AutoShape 3">
            <a:extLst>
              <a:ext uri="{FF2B5EF4-FFF2-40B4-BE49-F238E27FC236}">
                <a16:creationId xmlns:a16="http://schemas.microsoft.com/office/drawing/2014/main" id="{88BF1659-9A39-EB4C-B398-CDAB556F2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6984" y="3852864"/>
            <a:ext cx="2895600" cy="1036637"/>
          </a:xfrm>
          <a:prstGeom prst="parallelogram">
            <a:avLst>
              <a:gd name="adj" fmla="val 69832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7353" name="AutoShape 9">
            <a:extLst>
              <a:ext uri="{FF2B5EF4-FFF2-40B4-BE49-F238E27FC236}">
                <a16:creationId xmlns:a16="http://schemas.microsoft.com/office/drawing/2014/main" id="{91AC241B-5770-B047-BE29-F15F47A11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7434" y="2881314"/>
            <a:ext cx="1811338" cy="2008187"/>
          </a:xfrm>
          <a:prstGeom prst="diamond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7355" name="Line 11">
            <a:extLst>
              <a:ext uri="{FF2B5EF4-FFF2-40B4-BE49-F238E27FC236}">
                <a16:creationId xmlns:a16="http://schemas.microsoft.com/office/drawing/2014/main" id="{6FA14CBD-8CE8-D34B-AFB7-AD324114898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914184" y="3756025"/>
            <a:ext cx="685800" cy="685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grpSp>
        <p:nvGrpSpPr>
          <p:cNvPr id="57357" name="Group 13">
            <a:extLst>
              <a:ext uri="{FF2B5EF4-FFF2-40B4-BE49-F238E27FC236}">
                <a16:creationId xmlns:a16="http://schemas.microsoft.com/office/drawing/2014/main" id="{9607784E-A206-EC45-9299-11926FE7B73E}"/>
              </a:ext>
            </a:extLst>
          </p:cNvPr>
          <p:cNvGrpSpPr>
            <a:grpSpLocks/>
          </p:cNvGrpSpPr>
          <p:nvPr/>
        </p:nvGrpSpPr>
        <p:grpSpPr bwMode="auto">
          <a:xfrm>
            <a:off x="8837984" y="4441825"/>
            <a:ext cx="1600200" cy="0"/>
            <a:chOff x="3888" y="3600"/>
            <a:chExt cx="1008" cy="0"/>
          </a:xfrm>
        </p:grpSpPr>
        <p:sp>
          <p:nvSpPr>
            <p:cNvPr id="16428" name="Line 14">
              <a:extLst>
                <a:ext uri="{FF2B5EF4-FFF2-40B4-BE49-F238E27FC236}">
                  <a16:creationId xmlns:a16="http://schemas.microsoft.com/office/drawing/2014/main" id="{DD78E141-697E-8040-8309-D017C2124F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8" y="3600"/>
              <a:ext cx="52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6429" name="Line 15">
              <a:extLst>
                <a:ext uri="{FF2B5EF4-FFF2-40B4-BE49-F238E27FC236}">
                  <a16:creationId xmlns:a16="http://schemas.microsoft.com/office/drawing/2014/main" id="{281EA064-F920-3647-B6D7-BE7CCF7907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88" y="3600"/>
              <a:ext cx="48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sp>
        <p:nvSpPr>
          <p:cNvPr id="57361" name="Line 17">
            <a:extLst>
              <a:ext uri="{FF2B5EF4-FFF2-40B4-BE49-F238E27FC236}">
                <a16:creationId xmlns:a16="http://schemas.microsoft.com/office/drawing/2014/main" id="{7307ED8C-A1CE-6343-BC41-B4765F97D9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263434" y="2403476"/>
            <a:ext cx="1403350" cy="1647825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grpSp>
        <p:nvGrpSpPr>
          <p:cNvPr id="57364" name="Group 20">
            <a:extLst>
              <a:ext uri="{FF2B5EF4-FFF2-40B4-BE49-F238E27FC236}">
                <a16:creationId xmlns:a16="http://schemas.microsoft.com/office/drawing/2014/main" id="{43B8CD42-2C32-F545-97D1-2B3304755C2C}"/>
              </a:ext>
            </a:extLst>
          </p:cNvPr>
          <p:cNvGrpSpPr>
            <a:grpSpLocks/>
          </p:cNvGrpSpPr>
          <p:nvPr/>
        </p:nvGrpSpPr>
        <p:grpSpPr bwMode="auto">
          <a:xfrm>
            <a:off x="10176247" y="2273300"/>
            <a:ext cx="0" cy="2159000"/>
            <a:chOff x="4896" y="1824"/>
            <a:chExt cx="0" cy="1776"/>
          </a:xfrm>
        </p:grpSpPr>
        <p:sp>
          <p:nvSpPr>
            <p:cNvPr id="16426" name="Line 21">
              <a:extLst>
                <a:ext uri="{FF2B5EF4-FFF2-40B4-BE49-F238E27FC236}">
                  <a16:creationId xmlns:a16="http://schemas.microsoft.com/office/drawing/2014/main" id="{331FE194-4E21-484A-B206-99ABA0CCD3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96" y="1824"/>
              <a:ext cx="0" cy="177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6427" name="Line 22">
              <a:extLst>
                <a:ext uri="{FF2B5EF4-FFF2-40B4-BE49-F238E27FC236}">
                  <a16:creationId xmlns:a16="http://schemas.microsoft.com/office/drawing/2014/main" id="{2FC14B28-69B8-A442-8005-9950C77323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6" y="3216"/>
              <a:ext cx="0" cy="38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aphicFrame>
        <p:nvGraphicFramePr>
          <p:cNvPr id="57369" name="Object 25">
            <a:extLst>
              <a:ext uri="{FF2B5EF4-FFF2-40B4-BE49-F238E27FC236}">
                <a16:creationId xmlns:a16="http://schemas.microsoft.com/office/drawing/2014/main" id="{F6A23B55-7AEE-ED43-B820-7BD89FC973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98688" y="4994275"/>
          <a:ext cx="64881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26" name="Equation" r:id="rId3" imgW="149504400" imgH="21361400" progId="Equation.3">
                  <p:embed/>
                </p:oleObj>
              </mc:Choice>
              <mc:Fallback>
                <p:oleObj name="Equation" r:id="rId3" imgW="149504400" imgH="21361400" progId="Equation.3">
                  <p:embed/>
                  <p:pic>
                    <p:nvPicPr>
                      <p:cNvPr id="57369" name="Object 25">
                        <a:extLst>
                          <a:ext uri="{FF2B5EF4-FFF2-40B4-BE49-F238E27FC236}">
                            <a16:creationId xmlns:a16="http://schemas.microsoft.com/office/drawing/2014/main" id="{F6A23B55-7AEE-ED43-B820-7BD89FC973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8688" y="4994275"/>
                        <a:ext cx="64881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71" name="Text Box 27">
            <a:extLst>
              <a:ext uri="{FF2B5EF4-FFF2-40B4-BE49-F238E27FC236}">
                <a16:creationId xmlns:a16="http://schemas.microsoft.com/office/drawing/2014/main" id="{B55D2BC5-D6E7-504F-B566-0173395264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488" y="5141711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即</a:t>
            </a:r>
          </a:p>
        </p:txBody>
      </p:sp>
      <p:graphicFrame>
        <p:nvGraphicFramePr>
          <p:cNvPr id="57374" name="Object 30">
            <a:extLst>
              <a:ext uri="{FF2B5EF4-FFF2-40B4-BE49-F238E27FC236}">
                <a16:creationId xmlns:a16="http://schemas.microsoft.com/office/drawing/2014/main" id="{5BD0AFE0-A324-0F4C-A83C-524A550BCD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1150298"/>
              </p:ext>
            </p:extLst>
          </p:nvPr>
        </p:nvGraphicFramePr>
        <p:xfrm>
          <a:off x="4116388" y="4903316"/>
          <a:ext cx="304641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27" name="Equation" r:id="rId5" imgW="70218300" imgH="10820400" progId="Equation.3">
                  <p:embed/>
                </p:oleObj>
              </mc:Choice>
              <mc:Fallback>
                <p:oleObj name="Equation" r:id="rId5" imgW="70218300" imgH="10820400" progId="Equation.3">
                  <p:embed/>
                  <p:pic>
                    <p:nvPicPr>
                      <p:cNvPr id="57374" name="Object 30">
                        <a:extLst>
                          <a:ext uri="{FF2B5EF4-FFF2-40B4-BE49-F238E27FC236}">
                            <a16:creationId xmlns:a16="http://schemas.microsoft.com/office/drawing/2014/main" id="{5BD0AFE0-A324-0F4C-A83C-524A550BCD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6388" y="4903316"/>
                        <a:ext cx="3046412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75" name="Object 31">
            <a:extLst>
              <a:ext uri="{FF2B5EF4-FFF2-40B4-BE49-F238E27FC236}">
                <a16:creationId xmlns:a16="http://schemas.microsoft.com/office/drawing/2014/main" id="{42315BA5-8660-0F48-BA7C-B165B8E5EE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6531245"/>
              </p:ext>
            </p:extLst>
          </p:nvPr>
        </p:nvGraphicFramePr>
        <p:xfrm>
          <a:off x="5932488" y="5517232"/>
          <a:ext cx="2678112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28" name="Equation" r:id="rId7" imgW="61734700" imgH="13462000" progId="Equation.3">
                  <p:embed/>
                </p:oleObj>
              </mc:Choice>
              <mc:Fallback>
                <p:oleObj name="Equation" r:id="rId7" imgW="61734700" imgH="13462000" progId="Equation.3">
                  <p:embed/>
                  <p:pic>
                    <p:nvPicPr>
                      <p:cNvPr id="57375" name="Object 31">
                        <a:extLst>
                          <a:ext uri="{FF2B5EF4-FFF2-40B4-BE49-F238E27FC236}">
                            <a16:creationId xmlns:a16="http://schemas.microsoft.com/office/drawing/2014/main" id="{42315BA5-8660-0F48-BA7C-B165B8E5EE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2488" y="5517232"/>
                        <a:ext cx="2678112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76" name="Object 32">
            <a:extLst>
              <a:ext uri="{FF2B5EF4-FFF2-40B4-BE49-F238E27FC236}">
                <a16:creationId xmlns:a16="http://schemas.microsoft.com/office/drawing/2014/main" id="{1932702E-D6EF-E94F-A631-83E3017D23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3875270"/>
              </p:ext>
            </p:extLst>
          </p:nvPr>
        </p:nvGraphicFramePr>
        <p:xfrm>
          <a:off x="3265488" y="5517232"/>
          <a:ext cx="2525712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29" name="Equation" r:id="rId9" imgW="58216800" imgH="13462000" progId="Equation.3">
                  <p:embed/>
                </p:oleObj>
              </mc:Choice>
              <mc:Fallback>
                <p:oleObj name="Equation" r:id="rId9" imgW="58216800" imgH="13462000" progId="Equation.3">
                  <p:embed/>
                  <p:pic>
                    <p:nvPicPr>
                      <p:cNvPr id="57376" name="Object 32">
                        <a:extLst>
                          <a:ext uri="{FF2B5EF4-FFF2-40B4-BE49-F238E27FC236}">
                            <a16:creationId xmlns:a16="http://schemas.microsoft.com/office/drawing/2014/main" id="{1932702E-D6EF-E94F-A631-83E3017D23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5488" y="5517232"/>
                        <a:ext cx="2525712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77" name="Arc 33">
            <a:extLst>
              <a:ext uri="{FF2B5EF4-FFF2-40B4-BE49-F238E27FC236}">
                <a16:creationId xmlns:a16="http://schemas.microsoft.com/office/drawing/2014/main" id="{8A07E2BD-31C0-1148-A9AF-99EBA0865571}"/>
              </a:ext>
            </a:extLst>
          </p:cNvPr>
          <p:cNvSpPr>
            <a:spLocks/>
          </p:cNvSpPr>
          <p:nvPr/>
        </p:nvSpPr>
        <p:spPr bwMode="auto">
          <a:xfrm>
            <a:off x="9968285" y="2551114"/>
            <a:ext cx="492125" cy="890587"/>
          </a:xfrm>
          <a:custGeom>
            <a:avLst/>
            <a:gdLst>
              <a:gd name="T0" fmla="*/ 210002 w 11600"/>
              <a:gd name="T1" fmla="*/ 0 h 21025"/>
              <a:gd name="T2" fmla="*/ 492125 w 11600"/>
              <a:gd name="T3" fmla="*/ 118773 h 21025"/>
              <a:gd name="T4" fmla="*/ 0 w 11600"/>
              <a:gd name="T5" fmla="*/ 890587 h 2102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600" h="21025" fill="none" extrusionOk="0">
                <a:moveTo>
                  <a:pt x="4950" y="-1"/>
                </a:moveTo>
                <a:cubicBezTo>
                  <a:pt x="7308" y="555"/>
                  <a:pt x="9556" y="1503"/>
                  <a:pt x="11599" y="2804"/>
                </a:cubicBezTo>
              </a:path>
              <a:path w="11600" h="21025" stroke="0" extrusionOk="0">
                <a:moveTo>
                  <a:pt x="4950" y="-1"/>
                </a:moveTo>
                <a:cubicBezTo>
                  <a:pt x="7308" y="555"/>
                  <a:pt x="9556" y="1503"/>
                  <a:pt x="11599" y="2804"/>
                </a:cubicBezTo>
                <a:lnTo>
                  <a:pt x="0" y="21025"/>
                </a:lnTo>
                <a:lnTo>
                  <a:pt x="4950" y="-1"/>
                </a:lnTo>
                <a:close/>
              </a:path>
            </a:pathLst>
          </a:custGeom>
          <a:noFill/>
          <a:ln w="19050">
            <a:solidFill>
              <a:schemeClr val="accent5">
                <a:lumMod val="50000"/>
              </a:schemeClr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sp>
        <p:nvSpPr>
          <p:cNvPr id="57378" name="Arc 34">
            <a:extLst>
              <a:ext uri="{FF2B5EF4-FFF2-40B4-BE49-F238E27FC236}">
                <a16:creationId xmlns:a16="http://schemas.microsoft.com/office/drawing/2014/main" id="{7FDFC074-753A-A943-9AA3-B0798A8A5D7B}"/>
              </a:ext>
            </a:extLst>
          </p:cNvPr>
          <p:cNvSpPr>
            <a:spLocks/>
          </p:cNvSpPr>
          <p:nvPr/>
        </p:nvSpPr>
        <p:spPr bwMode="auto">
          <a:xfrm>
            <a:off x="9220573" y="4130676"/>
            <a:ext cx="909637" cy="398463"/>
          </a:xfrm>
          <a:custGeom>
            <a:avLst/>
            <a:gdLst>
              <a:gd name="T0" fmla="*/ 0 w 21474"/>
              <a:gd name="T1" fmla="*/ 299610 h 9404"/>
              <a:gd name="T2" fmla="*/ 85948 w 21474"/>
              <a:gd name="T3" fmla="*/ 0 h 9404"/>
              <a:gd name="T4" fmla="*/ 909637 w 21474"/>
              <a:gd name="T5" fmla="*/ 398463 h 940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474" h="9404" fill="none" extrusionOk="0">
                <a:moveTo>
                  <a:pt x="0" y="7071"/>
                </a:moveTo>
                <a:cubicBezTo>
                  <a:pt x="267" y="4615"/>
                  <a:pt x="953" y="2223"/>
                  <a:pt x="2028" y="-1"/>
                </a:cubicBezTo>
              </a:path>
              <a:path w="21474" h="9404" stroke="0" extrusionOk="0">
                <a:moveTo>
                  <a:pt x="0" y="7071"/>
                </a:moveTo>
                <a:cubicBezTo>
                  <a:pt x="267" y="4615"/>
                  <a:pt x="953" y="2223"/>
                  <a:pt x="2028" y="-1"/>
                </a:cubicBezTo>
                <a:lnTo>
                  <a:pt x="21474" y="9404"/>
                </a:lnTo>
                <a:lnTo>
                  <a:pt x="0" y="7071"/>
                </a:lnTo>
                <a:close/>
              </a:path>
            </a:pathLst>
          </a:custGeom>
          <a:noFill/>
          <a:ln w="19050">
            <a:solidFill>
              <a:schemeClr val="accent5">
                <a:lumMod val="50000"/>
              </a:schemeClr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sp>
        <p:nvSpPr>
          <p:cNvPr id="57379" name="Text Box 35">
            <a:extLst>
              <a:ext uri="{FF2B5EF4-FFF2-40B4-BE49-F238E27FC236}">
                <a16:creationId xmlns:a16="http://schemas.microsoft.com/office/drawing/2014/main" id="{EA3360E1-5641-E84E-9788-420215042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472" y="1845567"/>
            <a:ext cx="8229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zh-CN" altLang="en-US" sz="2800" dirty="0">
                <a:solidFill>
                  <a:srgbClr val="000000"/>
                </a:solidFill>
              </a:rPr>
              <a:t>两平面法向量的</a:t>
            </a:r>
            <a:r>
              <a:rPr lang="zh-CN" altLang="en-US" sz="28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夹角</a:t>
            </a:r>
            <a:r>
              <a:rPr lang="en-US" altLang="zh-CN" sz="2800" dirty="0">
                <a:solidFill>
                  <a:srgbClr val="000000"/>
                </a:solidFill>
              </a:rPr>
              <a:t>(</a:t>
            </a:r>
            <a:r>
              <a:rPr lang="zh-CN" altLang="en-US" sz="2800" dirty="0">
                <a:solidFill>
                  <a:srgbClr val="000000"/>
                </a:solidFill>
              </a:rPr>
              <a:t>常指</a:t>
            </a:r>
            <a:r>
              <a:rPr lang="zh-CN" altLang="en-US" sz="28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锐角</a:t>
            </a:r>
            <a:r>
              <a:rPr lang="en-US" altLang="zh-CN" sz="2800" dirty="0">
                <a:solidFill>
                  <a:srgbClr val="000000"/>
                </a:solidFill>
              </a:rPr>
              <a:t>)</a:t>
            </a:r>
            <a:r>
              <a:rPr lang="zh-CN" altLang="en-US" sz="2800" dirty="0">
                <a:solidFill>
                  <a:srgbClr val="000000"/>
                </a:solidFill>
              </a:rPr>
              <a:t>称为两平面的</a:t>
            </a:r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夹角</a:t>
            </a:r>
            <a:r>
              <a:rPr lang="en-US" altLang="zh-CN" sz="2800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57380" name="Object 36">
            <a:extLst>
              <a:ext uri="{FF2B5EF4-FFF2-40B4-BE49-F238E27FC236}">
                <a16:creationId xmlns:a16="http://schemas.microsoft.com/office/drawing/2014/main" id="{18C701FD-56E4-B74B-8E5C-1D344962FF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9879099"/>
              </p:ext>
            </p:extLst>
          </p:nvPr>
        </p:nvGraphicFramePr>
        <p:xfrm>
          <a:off x="10615984" y="3886200"/>
          <a:ext cx="431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30" name="Equation" r:id="rId11" imgW="9944100" imgH="10236200" progId="Equation.3">
                  <p:embed/>
                </p:oleObj>
              </mc:Choice>
              <mc:Fallback>
                <p:oleObj name="Equation" r:id="rId11" imgW="9944100" imgH="10236200" progId="Equation.3">
                  <p:embed/>
                  <p:pic>
                    <p:nvPicPr>
                      <p:cNvPr id="57380" name="Object 36">
                        <a:extLst>
                          <a:ext uri="{FF2B5EF4-FFF2-40B4-BE49-F238E27FC236}">
                            <a16:creationId xmlns:a16="http://schemas.microsoft.com/office/drawing/2014/main" id="{18C701FD-56E4-B74B-8E5C-1D344962FF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15984" y="3886200"/>
                        <a:ext cx="431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81" name="Object 37">
            <a:extLst>
              <a:ext uri="{FF2B5EF4-FFF2-40B4-BE49-F238E27FC236}">
                <a16:creationId xmlns:a16="http://schemas.microsoft.com/office/drawing/2014/main" id="{E7F3313F-C4D0-1145-9015-6A0F00883C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8856714"/>
              </p:ext>
            </p:extLst>
          </p:nvPr>
        </p:nvGraphicFramePr>
        <p:xfrm>
          <a:off x="8990384" y="3048000"/>
          <a:ext cx="482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31" name="Equation" r:id="rId13" imgW="11112500" imgH="10236200" progId="Equation.3">
                  <p:embed/>
                </p:oleObj>
              </mc:Choice>
              <mc:Fallback>
                <p:oleObj name="Equation" r:id="rId13" imgW="11112500" imgH="10236200" progId="Equation.3">
                  <p:embed/>
                  <p:pic>
                    <p:nvPicPr>
                      <p:cNvPr id="57381" name="Object 37">
                        <a:extLst>
                          <a:ext uri="{FF2B5EF4-FFF2-40B4-BE49-F238E27FC236}">
                            <a16:creationId xmlns:a16="http://schemas.microsoft.com/office/drawing/2014/main" id="{E7F3313F-C4D0-1145-9015-6A0F00883C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0384" y="3048000"/>
                        <a:ext cx="482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83" name="Object 39">
            <a:extLst>
              <a:ext uri="{FF2B5EF4-FFF2-40B4-BE49-F238E27FC236}">
                <a16:creationId xmlns:a16="http://schemas.microsoft.com/office/drawing/2014/main" id="{870D852D-EE93-344C-93E9-BCD2FB2105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1820714"/>
              </p:ext>
            </p:extLst>
          </p:nvPr>
        </p:nvGraphicFramePr>
        <p:xfrm>
          <a:off x="10285784" y="2273300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32" name="Equation" r:id="rId15" imgW="5562600" imgH="7315200" progId="Equation.3">
                  <p:embed/>
                </p:oleObj>
              </mc:Choice>
              <mc:Fallback>
                <p:oleObj name="Equation" r:id="rId15" imgW="5562600" imgH="7315200" progId="Equation.3">
                  <p:embed/>
                  <p:pic>
                    <p:nvPicPr>
                      <p:cNvPr id="57383" name="Object 39">
                        <a:extLst>
                          <a:ext uri="{FF2B5EF4-FFF2-40B4-BE49-F238E27FC236}">
                            <a16:creationId xmlns:a16="http://schemas.microsoft.com/office/drawing/2014/main" id="{870D852D-EE93-344C-93E9-BCD2FB2105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5784" y="2273300"/>
                        <a:ext cx="241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385" name="Group 41">
            <a:extLst>
              <a:ext uri="{FF2B5EF4-FFF2-40B4-BE49-F238E27FC236}">
                <a16:creationId xmlns:a16="http://schemas.microsoft.com/office/drawing/2014/main" id="{4B58F2AD-4AD3-DD4D-A68C-CB2A79921928}"/>
              </a:ext>
            </a:extLst>
          </p:cNvPr>
          <p:cNvGrpSpPr>
            <a:grpSpLocks/>
          </p:cNvGrpSpPr>
          <p:nvPr/>
        </p:nvGrpSpPr>
        <p:grpSpPr bwMode="auto">
          <a:xfrm>
            <a:off x="10695360" y="2073276"/>
            <a:ext cx="352425" cy="441325"/>
            <a:chOff x="5010" y="1834"/>
            <a:chExt cx="222" cy="278"/>
          </a:xfrm>
        </p:grpSpPr>
        <p:graphicFrame>
          <p:nvGraphicFramePr>
            <p:cNvPr id="16424" name="Object 18">
              <a:extLst>
                <a:ext uri="{FF2B5EF4-FFF2-40B4-BE49-F238E27FC236}">
                  <a16:creationId xmlns:a16="http://schemas.microsoft.com/office/drawing/2014/main" id="{20AC3029-47C6-FB48-AF01-DFA6B025381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10" y="1834"/>
            <a:ext cx="222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333" name="Equation" r:id="rId17" imgW="8191500" imgH="10236200" progId="Equation.3">
                    <p:embed/>
                  </p:oleObj>
                </mc:Choice>
                <mc:Fallback>
                  <p:oleObj name="Equation" r:id="rId17" imgW="8191500" imgH="10236200" progId="Equation.3">
                    <p:embed/>
                    <p:pic>
                      <p:nvPicPr>
                        <p:cNvPr id="16424" name="Object 18">
                          <a:extLst>
                            <a:ext uri="{FF2B5EF4-FFF2-40B4-BE49-F238E27FC236}">
                              <a16:creationId xmlns:a16="http://schemas.microsoft.com/office/drawing/2014/main" id="{20AC3029-47C6-FB48-AF01-DFA6B025381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0" y="1834"/>
                          <a:ext cx="222" cy="2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25" name="Line 40">
              <a:extLst>
                <a:ext uri="{FF2B5EF4-FFF2-40B4-BE49-F238E27FC236}">
                  <a16:creationId xmlns:a16="http://schemas.microsoft.com/office/drawing/2014/main" id="{39D857B4-F387-9C4A-A7A4-2BA89389E6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14" y="1872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57388" name="Group 44">
            <a:extLst>
              <a:ext uri="{FF2B5EF4-FFF2-40B4-BE49-F238E27FC236}">
                <a16:creationId xmlns:a16="http://schemas.microsoft.com/office/drawing/2014/main" id="{82818426-AFD7-7342-9BED-38C9AD86738C}"/>
              </a:ext>
            </a:extLst>
          </p:cNvPr>
          <p:cNvGrpSpPr>
            <a:grpSpLocks/>
          </p:cNvGrpSpPr>
          <p:nvPr/>
        </p:nvGrpSpPr>
        <p:grpSpPr bwMode="auto">
          <a:xfrm>
            <a:off x="9251182" y="2699643"/>
            <a:ext cx="320675" cy="441325"/>
            <a:chOff x="4852" y="1371"/>
            <a:chExt cx="202" cy="278"/>
          </a:xfrm>
        </p:grpSpPr>
        <p:graphicFrame>
          <p:nvGraphicFramePr>
            <p:cNvPr id="16422" name="Object 42">
              <a:extLst>
                <a:ext uri="{FF2B5EF4-FFF2-40B4-BE49-F238E27FC236}">
                  <a16:creationId xmlns:a16="http://schemas.microsoft.com/office/drawing/2014/main" id="{67D66C3B-C052-AD4E-A644-B2119C7F1BF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63" y="1371"/>
            <a:ext cx="191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334" name="Equation" r:id="rId19" imgW="7023100" imgH="10236200" progId="Equation.3">
                    <p:embed/>
                  </p:oleObj>
                </mc:Choice>
                <mc:Fallback>
                  <p:oleObj name="Equation" r:id="rId19" imgW="7023100" imgH="10236200" progId="Equation.3">
                    <p:embed/>
                    <p:pic>
                      <p:nvPicPr>
                        <p:cNvPr id="16422" name="Object 42">
                          <a:extLst>
                            <a:ext uri="{FF2B5EF4-FFF2-40B4-BE49-F238E27FC236}">
                              <a16:creationId xmlns:a16="http://schemas.microsoft.com/office/drawing/2014/main" id="{67D66C3B-C052-AD4E-A644-B2119C7F1BF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3" y="1371"/>
                          <a:ext cx="191" cy="2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23" name="Line 43">
              <a:extLst>
                <a:ext uri="{FF2B5EF4-FFF2-40B4-BE49-F238E27FC236}">
                  <a16:creationId xmlns:a16="http://schemas.microsoft.com/office/drawing/2014/main" id="{14AA6C01-FF21-D247-9335-7C7E72858B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2" y="1392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aphicFrame>
        <p:nvGraphicFramePr>
          <p:cNvPr id="57389" name="Object 45">
            <a:extLst>
              <a:ext uri="{FF2B5EF4-FFF2-40B4-BE49-F238E27FC236}">
                <a16:creationId xmlns:a16="http://schemas.microsoft.com/office/drawing/2014/main" id="{73118AD9-FDCB-5047-98BD-467DB857AA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1955737"/>
              </p:ext>
            </p:extLst>
          </p:nvPr>
        </p:nvGraphicFramePr>
        <p:xfrm>
          <a:off x="8977684" y="4051300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35" name="Equation" r:id="rId21" imgW="5562600" imgH="7315200" progId="Equation.3">
                  <p:embed/>
                </p:oleObj>
              </mc:Choice>
              <mc:Fallback>
                <p:oleObj name="Equation" r:id="rId21" imgW="5562600" imgH="7315200" progId="Equation.3">
                  <p:embed/>
                  <p:pic>
                    <p:nvPicPr>
                      <p:cNvPr id="57389" name="Object 45">
                        <a:extLst>
                          <a:ext uri="{FF2B5EF4-FFF2-40B4-BE49-F238E27FC236}">
                            <a16:creationId xmlns:a16="http://schemas.microsoft.com/office/drawing/2014/main" id="{73118AD9-FDCB-5047-98BD-467DB857AA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77684" y="4051300"/>
                        <a:ext cx="241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393" name="Group 49">
            <a:extLst>
              <a:ext uri="{FF2B5EF4-FFF2-40B4-BE49-F238E27FC236}">
                <a16:creationId xmlns:a16="http://schemas.microsoft.com/office/drawing/2014/main" id="{A13FEAD5-0AC2-8742-9775-70A26A56A7EF}"/>
              </a:ext>
            </a:extLst>
          </p:cNvPr>
          <p:cNvGrpSpPr>
            <a:grpSpLocks/>
          </p:cNvGrpSpPr>
          <p:nvPr/>
        </p:nvGrpSpPr>
        <p:grpSpPr bwMode="auto">
          <a:xfrm>
            <a:off x="4848672" y="2525017"/>
            <a:ext cx="2413000" cy="444500"/>
            <a:chOff x="2592" y="1052"/>
            <a:chExt cx="1520" cy="280"/>
          </a:xfrm>
        </p:grpSpPr>
        <p:graphicFrame>
          <p:nvGraphicFramePr>
            <p:cNvPr id="16420" name="Object 28">
              <a:extLst>
                <a:ext uri="{FF2B5EF4-FFF2-40B4-BE49-F238E27FC236}">
                  <a16:creationId xmlns:a16="http://schemas.microsoft.com/office/drawing/2014/main" id="{68B23889-4E2D-4C42-A23A-E7611DB29B5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92" y="1052"/>
            <a:ext cx="152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336" name="Equation" r:id="rId22" imgW="55587900" imgH="10236200" progId="Equation.3">
                    <p:embed/>
                  </p:oleObj>
                </mc:Choice>
                <mc:Fallback>
                  <p:oleObj name="Equation" r:id="rId22" imgW="55587900" imgH="10236200" progId="Equation.3">
                    <p:embed/>
                    <p:pic>
                      <p:nvPicPr>
                        <p:cNvPr id="16420" name="Object 28">
                          <a:extLst>
                            <a:ext uri="{FF2B5EF4-FFF2-40B4-BE49-F238E27FC236}">
                              <a16:creationId xmlns:a16="http://schemas.microsoft.com/office/drawing/2014/main" id="{68B23889-4E2D-4C42-A23A-E7611DB29B5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1052"/>
                          <a:ext cx="152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21" name="Line 47">
              <a:extLst>
                <a:ext uri="{FF2B5EF4-FFF2-40B4-BE49-F238E27FC236}">
                  <a16:creationId xmlns:a16="http://schemas.microsoft.com/office/drawing/2014/main" id="{53A6584E-C416-124B-A30F-F0D719991A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1081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57394" name="Group 50">
            <a:extLst>
              <a:ext uri="{FF2B5EF4-FFF2-40B4-BE49-F238E27FC236}">
                <a16:creationId xmlns:a16="http://schemas.microsoft.com/office/drawing/2014/main" id="{E88D79CF-FF3D-5B4B-8750-C160D2D03134}"/>
              </a:ext>
            </a:extLst>
          </p:cNvPr>
          <p:cNvGrpSpPr>
            <a:grpSpLocks/>
          </p:cNvGrpSpPr>
          <p:nvPr/>
        </p:nvGrpSpPr>
        <p:grpSpPr bwMode="auto">
          <a:xfrm>
            <a:off x="4492527" y="3223417"/>
            <a:ext cx="2565400" cy="444500"/>
            <a:chOff x="2592" y="1484"/>
            <a:chExt cx="1616" cy="280"/>
          </a:xfrm>
        </p:grpSpPr>
        <p:graphicFrame>
          <p:nvGraphicFramePr>
            <p:cNvPr id="16418" name="Object 29">
              <a:extLst>
                <a:ext uri="{FF2B5EF4-FFF2-40B4-BE49-F238E27FC236}">
                  <a16:creationId xmlns:a16="http://schemas.microsoft.com/office/drawing/2014/main" id="{1B14AEDD-D1A0-F042-8477-ECD2C24A26F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92" y="1484"/>
            <a:ext cx="161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337" name="Equation" r:id="rId24" imgW="59105800" imgH="10236200" progId="Equation.3">
                    <p:embed/>
                  </p:oleObj>
                </mc:Choice>
                <mc:Fallback>
                  <p:oleObj name="Equation" r:id="rId24" imgW="59105800" imgH="10236200" progId="Equation.3">
                    <p:embed/>
                    <p:pic>
                      <p:nvPicPr>
                        <p:cNvPr id="16418" name="Object 29">
                          <a:extLst>
                            <a:ext uri="{FF2B5EF4-FFF2-40B4-BE49-F238E27FC236}">
                              <a16:creationId xmlns:a16="http://schemas.microsoft.com/office/drawing/2014/main" id="{1B14AEDD-D1A0-F042-8477-ECD2C24A26F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1484"/>
                          <a:ext cx="161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19" name="Line 48">
              <a:extLst>
                <a:ext uri="{FF2B5EF4-FFF2-40B4-BE49-F238E27FC236}">
                  <a16:creationId xmlns:a16="http://schemas.microsoft.com/office/drawing/2014/main" id="{0AC79B81-CCD1-8F49-A1F0-E1534A5870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1514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57399" name="Group 55">
            <a:extLst>
              <a:ext uri="{FF2B5EF4-FFF2-40B4-BE49-F238E27FC236}">
                <a16:creationId xmlns:a16="http://schemas.microsoft.com/office/drawing/2014/main" id="{278DA2C3-FDEC-1F4A-BA67-F3C8ED8DC53C}"/>
              </a:ext>
            </a:extLst>
          </p:cNvPr>
          <p:cNvGrpSpPr>
            <a:grpSpLocks/>
          </p:cNvGrpSpPr>
          <p:nvPr/>
        </p:nvGrpSpPr>
        <p:grpSpPr bwMode="auto">
          <a:xfrm>
            <a:off x="4974952" y="3734544"/>
            <a:ext cx="2489200" cy="990600"/>
            <a:chOff x="832" y="2278"/>
            <a:chExt cx="1568" cy="624"/>
          </a:xfrm>
        </p:grpSpPr>
        <p:graphicFrame>
          <p:nvGraphicFramePr>
            <p:cNvPr id="16413" name="Object 26">
              <a:extLst>
                <a:ext uri="{FF2B5EF4-FFF2-40B4-BE49-F238E27FC236}">
                  <a16:creationId xmlns:a16="http://schemas.microsoft.com/office/drawing/2014/main" id="{4E487406-0FB8-494D-A3D1-3ED69455FC5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32" y="2278"/>
            <a:ext cx="1568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338" name="Equation" r:id="rId26" imgW="57340500" imgH="22821900" progId="Equation.3">
                    <p:embed/>
                  </p:oleObj>
                </mc:Choice>
                <mc:Fallback>
                  <p:oleObj name="Equation" r:id="rId26" imgW="57340500" imgH="22821900" progId="Equation.3">
                    <p:embed/>
                    <p:pic>
                      <p:nvPicPr>
                        <p:cNvPr id="16413" name="Object 26">
                          <a:extLst>
                            <a:ext uri="{FF2B5EF4-FFF2-40B4-BE49-F238E27FC236}">
                              <a16:creationId xmlns:a16="http://schemas.microsoft.com/office/drawing/2014/main" id="{4E487406-0FB8-494D-A3D1-3ED69455FC5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2" y="2278"/>
                          <a:ext cx="1568" cy="6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14" name="Line 51">
              <a:extLst>
                <a:ext uri="{FF2B5EF4-FFF2-40B4-BE49-F238E27FC236}">
                  <a16:creationId xmlns:a16="http://schemas.microsoft.com/office/drawing/2014/main" id="{D15BC500-07AE-334F-BCDE-9028582159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304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6415" name="Line 52">
              <a:extLst>
                <a:ext uri="{FF2B5EF4-FFF2-40B4-BE49-F238E27FC236}">
                  <a16:creationId xmlns:a16="http://schemas.microsoft.com/office/drawing/2014/main" id="{161E57C8-DD80-A146-9D15-A2F2C39B65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2304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6416" name="Line 53">
              <a:extLst>
                <a:ext uri="{FF2B5EF4-FFF2-40B4-BE49-F238E27FC236}">
                  <a16:creationId xmlns:a16="http://schemas.microsoft.com/office/drawing/2014/main" id="{FE696015-D724-DE4F-9AEA-1C062189F2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4" y="2640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6417" name="Line 54">
              <a:extLst>
                <a:ext uri="{FF2B5EF4-FFF2-40B4-BE49-F238E27FC236}">
                  <a16:creationId xmlns:a16="http://schemas.microsoft.com/office/drawing/2014/main" id="{192663C6-E5E9-504E-8763-A8F3E4EF2E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8" y="2640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sp>
        <p:nvSpPr>
          <p:cNvPr id="47" name="Text Box 25">
            <a:extLst>
              <a:ext uri="{FF2B5EF4-FFF2-40B4-BE49-F238E27FC236}">
                <a16:creationId xmlns:a16="http://schemas.microsoft.com/office/drawing/2014/main" id="{00C6E7CF-822B-0F4D-89E4-356B4D208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472" y="1143001"/>
            <a:ext cx="28905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.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两平面的夹角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701278" y="404664"/>
            <a:ext cx="9219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7.2.3  </a:t>
            </a:r>
            <a:r>
              <a:rPr lang="zh-CN" altLang="en-US" dirty="0" smtClean="0">
                <a:solidFill>
                  <a:srgbClr val="C00000"/>
                </a:solidFill>
              </a:rPr>
              <a:t>点</a:t>
            </a:r>
            <a:r>
              <a:rPr lang="zh-CN" altLang="en-US" dirty="0">
                <a:solidFill>
                  <a:srgbClr val="C00000"/>
                </a:solidFill>
              </a:rPr>
              <a:t>、线、面的位置关系</a:t>
            </a:r>
          </a:p>
        </p:txBody>
      </p:sp>
    </p:spTree>
    <p:extLst>
      <p:ext uri="{BB962C8B-B14F-4D97-AF65-F5344CB8AC3E}">
        <p14:creationId xmlns:p14="http://schemas.microsoft.com/office/powerpoint/2010/main" val="11748667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7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7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7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7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7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7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7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7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57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57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7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7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7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7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7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7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7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7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7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0" grpId="0" autoUpdateAnimBg="0"/>
      <p:bldP spid="57351" grpId="0" autoUpdateAnimBg="0"/>
      <p:bldP spid="57352" grpId="0" autoUpdateAnimBg="0"/>
      <p:bldP spid="57371" grpId="0" autoUpdateAnimBg="0"/>
      <p:bldP spid="57379" grpId="0" autoUpdateAnimBg="0"/>
      <p:bldP spid="47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96" name="Group 36">
            <a:extLst>
              <a:ext uri="{FF2B5EF4-FFF2-40B4-BE49-F238E27FC236}">
                <a16:creationId xmlns:a16="http://schemas.microsoft.com/office/drawing/2014/main" id="{0DE10414-5A0A-ED4A-A6AF-E5394067294F}"/>
              </a:ext>
            </a:extLst>
          </p:cNvPr>
          <p:cNvGrpSpPr>
            <a:grpSpLocks/>
          </p:cNvGrpSpPr>
          <p:nvPr/>
        </p:nvGrpSpPr>
        <p:grpSpPr bwMode="auto">
          <a:xfrm>
            <a:off x="8891711" y="2652714"/>
            <a:ext cx="1800225" cy="1081087"/>
            <a:chOff x="4386" y="1645"/>
            <a:chExt cx="1134" cy="681"/>
          </a:xfrm>
        </p:grpSpPr>
        <p:sp>
          <p:nvSpPr>
            <p:cNvPr id="17472" name="AutoShape 22">
              <a:extLst>
                <a:ext uri="{FF2B5EF4-FFF2-40B4-BE49-F238E27FC236}">
                  <a16:creationId xmlns:a16="http://schemas.microsoft.com/office/drawing/2014/main" id="{13F8E28A-35AC-C644-A047-9874A42888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386" y="1645"/>
              <a:ext cx="1134" cy="670"/>
            </a:xfrm>
            <a:prstGeom prst="parallelogram">
              <a:avLst>
                <a:gd name="adj" fmla="val 42313"/>
              </a:avLst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7473" name="Object 33">
              <a:extLst>
                <a:ext uri="{FF2B5EF4-FFF2-40B4-BE49-F238E27FC236}">
                  <a16:creationId xmlns:a16="http://schemas.microsoft.com/office/drawing/2014/main" id="{AAD0D761-4D42-5C4A-9D9B-3466F378DF5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49" y="2041"/>
            <a:ext cx="303" cy="2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394" name="公式" r:id="rId3" imgW="5270500" imgH="4978400" progId="Equation.3">
                    <p:embed/>
                  </p:oleObj>
                </mc:Choice>
                <mc:Fallback>
                  <p:oleObj name="公式" r:id="rId3" imgW="5270500" imgH="4978400" progId="Equation.3">
                    <p:embed/>
                    <p:pic>
                      <p:nvPicPr>
                        <p:cNvPr id="17473" name="Object 33">
                          <a:extLst>
                            <a:ext uri="{FF2B5EF4-FFF2-40B4-BE49-F238E27FC236}">
                              <a16:creationId xmlns:a16="http://schemas.microsoft.com/office/drawing/2014/main" id="{AAD0D761-4D42-5C4A-9D9B-3466F378DF5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9" y="2041"/>
                          <a:ext cx="303" cy="2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81" name="Rectangle 21">
            <a:extLst>
              <a:ext uri="{FF2B5EF4-FFF2-40B4-BE49-F238E27FC236}">
                <a16:creationId xmlns:a16="http://schemas.microsoft.com/office/drawing/2014/main" id="{41636994-7DBE-9747-961E-9CDDD712E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32656"/>
            <a:ext cx="6705600" cy="1295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B361DB12-AF13-DC4A-89F3-23A469FC1E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1961356"/>
            <a:ext cx="2895600" cy="685800"/>
          </a:xfrm>
        </p:spPr>
        <p:txBody>
          <a:bodyPr/>
          <a:lstStyle/>
          <a:p>
            <a:pPr eaLnBrk="1" hangingPunct="1"/>
            <a:r>
              <a:rPr lang="zh-CN" altLang="en-US" sz="2800" b="1">
                <a:solidFill>
                  <a:schemeClr val="bg2"/>
                </a:solidFill>
                <a:ea typeface="楷体_GB2312" pitchFamily="49" charset="-122"/>
              </a:rPr>
              <a:t>特别有下列结论：</a:t>
            </a:r>
          </a:p>
        </p:txBody>
      </p:sp>
      <p:graphicFrame>
        <p:nvGraphicFramePr>
          <p:cNvPr id="15364" name="Object 4">
            <a:extLst>
              <a:ext uri="{FF2B5EF4-FFF2-40B4-BE49-F238E27FC236}">
                <a16:creationId xmlns:a16="http://schemas.microsoft.com/office/drawing/2014/main" id="{94062BD0-ADBE-8B44-B4D1-CA3C905B768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9800" y="2734469"/>
          <a:ext cx="1841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95" name="Equation" r:id="rId5" imgW="42418000" imgH="10236200" progId="Equation.3">
                  <p:embed/>
                </p:oleObj>
              </mc:Choice>
              <mc:Fallback>
                <p:oleObj name="Equation" r:id="rId5" imgW="42418000" imgH="10236200" progId="Equation.3">
                  <p:embed/>
                  <p:pic>
                    <p:nvPicPr>
                      <p:cNvPr id="15364" name="Object 4">
                        <a:extLst>
                          <a:ext uri="{FF2B5EF4-FFF2-40B4-BE49-F238E27FC236}">
                            <a16:creationId xmlns:a16="http://schemas.microsoft.com/office/drawing/2014/main" id="{94062BD0-ADBE-8B44-B4D1-CA3C905B76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734469"/>
                        <a:ext cx="1841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8">
            <a:extLst>
              <a:ext uri="{FF2B5EF4-FFF2-40B4-BE49-F238E27FC236}">
                <a16:creationId xmlns:a16="http://schemas.microsoft.com/office/drawing/2014/main" id="{50A68502-B49B-F74C-83E0-15F4FBBB0D9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99000" y="3409156"/>
          <a:ext cx="3683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96" name="Equation" r:id="rId7" imgW="84848700" imgH="10236200" progId="Equation.3">
                  <p:embed/>
                </p:oleObj>
              </mc:Choice>
              <mc:Fallback>
                <p:oleObj name="Equation" r:id="rId7" imgW="84848700" imgH="10236200" progId="Equation.3">
                  <p:embed/>
                  <p:pic>
                    <p:nvPicPr>
                      <p:cNvPr id="15368" name="Object 8">
                        <a:extLst>
                          <a:ext uri="{FF2B5EF4-FFF2-40B4-BE49-F238E27FC236}">
                            <a16:creationId xmlns:a16="http://schemas.microsoft.com/office/drawing/2014/main" id="{50A68502-B49B-F74C-83E0-15F4FBBB0D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0" y="3409156"/>
                        <a:ext cx="3683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9">
            <a:extLst>
              <a:ext uri="{FF2B5EF4-FFF2-40B4-BE49-F238E27FC236}">
                <a16:creationId xmlns:a16="http://schemas.microsoft.com/office/drawing/2014/main" id="{0DEDD4C1-6AD4-5E45-B35D-EEC07AF430D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9800" y="4183856"/>
          <a:ext cx="1854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97" name="Equation" r:id="rId9" imgW="42710100" imgH="10236200" progId="Equation.3">
                  <p:embed/>
                </p:oleObj>
              </mc:Choice>
              <mc:Fallback>
                <p:oleObj name="Equation" r:id="rId9" imgW="42710100" imgH="10236200" progId="Equation.3">
                  <p:embed/>
                  <p:pic>
                    <p:nvPicPr>
                      <p:cNvPr id="15369" name="Object 9">
                        <a:extLst>
                          <a:ext uri="{FF2B5EF4-FFF2-40B4-BE49-F238E27FC236}">
                            <a16:creationId xmlns:a16="http://schemas.microsoft.com/office/drawing/2014/main" id="{0DEDD4C1-6AD4-5E45-B35D-EEC07AF430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183856"/>
                        <a:ext cx="1854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7" name="Object 17">
            <a:extLst>
              <a:ext uri="{FF2B5EF4-FFF2-40B4-BE49-F238E27FC236}">
                <a16:creationId xmlns:a16="http://schemas.microsoft.com/office/drawing/2014/main" id="{55518B51-6D15-DE49-87D3-4F801FF07A3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0" y="4780756"/>
          <a:ext cx="24765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98" name="Equation" r:id="rId11" imgW="57048400" imgH="21945600" progId="Equation.3">
                  <p:embed/>
                </p:oleObj>
              </mc:Choice>
              <mc:Fallback>
                <p:oleObj name="Equation" r:id="rId11" imgW="57048400" imgH="21945600" progId="Equation.3">
                  <p:embed/>
                  <p:pic>
                    <p:nvPicPr>
                      <p:cNvPr id="15377" name="Object 17">
                        <a:extLst>
                          <a:ext uri="{FF2B5EF4-FFF2-40B4-BE49-F238E27FC236}">
                            <a16:creationId xmlns:a16="http://schemas.microsoft.com/office/drawing/2014/main" id="{55518B51-6D15-DE49-87D3-4F801FF07A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780756"/>
                        <a:ext cx="24765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8" name="Line 28">
            <a:extLst>
              <a:ext uri="{FF2B5EF4-FFF2-40B4-BE49-F238E27FC236}">
                <a16:creationId xmlns:a16="http://schemas.microsoft.com/office/drawing/2014/main" id="{32F3FFE6-25CA-FD4C-A31E-53CD0AE0FA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701335" y="2251075"/>
            <a:ext cx="0" cy="685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grpSp>
        <p:nvGrpSpPr>
          <p:cNvPr id="15395" name="Group 35">
            <a:extLst>
              <a:ext uri="{FF2B5EF4-FFF2-40B4-BE49-F238E27FC236}">
                <a16:creationId xmlns:a16="http://schemas.microsoft.com/office/drawing/2014/main" id="{2CF7FF45-E9BC-344A-8641-9E6709F92C2B}"/>
              </a:ext>
            </a:extLst>
          </p:cNvPr>
          <p:cNvGrpSpPr>
            <a:grpSpLocks/>
          </p:cNvGrpSpPr>
          <p:nvPr/>
        </p:nvGrpSpPr>
        <p:grpSpPr bwMode="auto">
          <a:xfrm>
            <a:off x="9015535" y="1412876"/>
            <a:ext cx="452438" cy="2303463"/>
            <a:chOff x="4464" y="864"/>
            <a:chExt cx="285" cy="1451"/>
          </a:xfrm>
        </p:grpSpPr>
        <p:sp>
          <p:nvSpPr>
            <p:cNvPr id="17470" name="Freeform 26">
              <a:extLst>
                <a:ext uri="{FF2B5EF4-FFF2-40B4-BE49-F238E27FC236}">
                  <a16:creationId xmlns:a16="http://schemas.microsoft.com/office/drawing/2014/main" id="{79813264-4FD3-D248-8DA4-48BAF2B40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" y="864"/>
              <a:ext cx="285" cy="1451"/>
            </a:xfrm>
            <a:custGeom>
              <a:avLst/>
              <a:gdLst>
                <a:gd name="T0" fmla="*/ 0 w 192"/>
                <a:gd name="T1" fmla="*/ 1451 h 1248"/>
                <a:gd name="T2" fmla="*/ 0 w 192"/>
                <a:gd name="T3" fmla="*/ 670 h 1248"/>
                <a:gd name="T4" fmla="*/ 285 w 192"/>
                <a:gd name="T5" fmla="*/ 0 h 1248"/>
                <a:gd name="T6" fmla="*/ 285 w 192"/>
                <a:gd name="T7" fmla="*/ 781 h 1248"/>
                <a:gd name="T8" fmla="*/ 0 w 192"/>
                <a:gd name="T9" fmla="*/ 1451 h 1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" h="1248">
                  <a:moveTo>
                    <a:pt x="0" y="1248"/>
                  </a:moveTo>
                  <a:lnTo>
                    <a:pt x="0" y="576"/>
                  </a:lnTo>
                  <a:lnTo>
                    <a:pt x="192" y="0"/>
                  </a:lnTo>
                  <a:lnTo>
                    <a:pt x="192" y="672"/>
                  </a:lnTo>
                  <a:lnTo>
                    <a:pt x="0" y="1248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graphicFrame>
          <p:nvGraphicFramePr>
            <p:cNvPr id="17471" name="Object 34">
              <a:extLst>
                <a:ext uri="{FF2B5EF4-FFF2-40B4-BE49-F238E27FC236}">
                  <a16:creationId xmlns:a16="http://schemas.microsoft.com/office/drawing/2014/main" id="{CAE7C458-3539-BE49-9081-CBD3AB07BE1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65" y="1488"/>
            <a:ext cx="23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399" name="公式" r:id="rId13" imgW="4978400" imgH="4978400" progId="Equation.3">
                    <p:embed/>
                  </p:oleObj>
                </mc:Choice>
                <mc:Fallback>
                  <p:oleObj name="公式" r:id="rId13" imgW="4978400" imgH="4978400" progId="Equation.3">
                    <p:embed/>
                    <p:pic>
                      <p:nvPicPr>
                        <p:cNvPr id="17471" name="Object 34">
                          <a:extLst>
                            <a:ext uri="{FF2B5EF4-FFF2-40B4-BE49-F238E27FC236}">
                              <a16:creationId xmlns:a16="http://schemas.microsoft.com/office/drawing/2014/main" id="{CAE7C458-3539-BE49-9081-CBD3AB07BE1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5" y="1488"/>
                          <a:ext cx="239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89" name="Line 29">
            <a:extLst>
              <a:ext uri="{FF2B5EF4-FFF2-40B4-BE49-F238E27FC236}">
                <a16:creationId xmlns:a16="http://schemas.microsoft.com/office/drawing/2014/main" id="{0CBD5105-98D1-3447-A7FB-B2D8803F283C}"/>
              </a:ext>
            </a:extLst>
          </p:cNvPr>
          <p:cNvSpPr>
            <a:spLocks noChangeShapeType="1"/>
          </p:cNvSpPr>
          <p:nvPr/>
        </p:nvSpPr>
        <p:spPr bwMode="auto">
          <a:xfrm>
            <a:off x="9167935" y="3089275"/>
            <a:ext cx="6858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grpSp>
        <p:nvGrpSpPr>
          <p:cNvPr id="15428" name="Group 68">
            <a:extLst>
              <a:ext uri="{FF2B5EF4-FFF2-40B4-BE49-F238E27FC236}">
                <a16:creationId xmlns:a16="http://schemas.microsoft.com/office/drawing/2014/main" id="{A8BB1CD2-8759-0045-82D0-C7A2DC473E7A}"/>
              </a:ext>
            </a:extLst>
          </p:cNvPr>
          <p:cNvGrpSpPr>
            <a:grpSpLocks/>
          </p:cNvGrpSpPr>
          <p:nvPr/>
        </p:nvGrpSpPr>
        <p:grpSpPr bwMode="auto">
          <a:xfrm>
            <a:off x="9120311" y="5075239"/>
            <a:ext cx="1800225" cy="1081087"/>
            <a:chOff x="4434" y="3495"/>
            <a:chExt cx="1134" cy="681"/>
          </a:xfrm>
        </p:grpSpPr>
        <p:sp>
          <p:nvSpPr>
            <p:cNvPr id="17468" name="AutoShape 41">
              <a:extLst>
                <a:ext uri="{FF2B5EF4-FFF2-40B4-BE49-F238E27FC236}">
                  <a16:creationId xmlns:a16="http://schemas.microsoft.com/office/drawing/2014/main" id="{C47BFAF7-11B5-4142-B2B3-E034677A85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434" y="3495"/>
              <a:ext cx="1134" cy="670"/>
            </a:xfrm>
            <a:prstGeom prst="parallelogram">
              <a:avLst>
                <a:gd name="adj" fmla="val 42313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7469" name="Object 42">
              <a:extLst>
                <a:ext uri="{FF2B5EF4-FFF2-40B4-BE49-F238E27FC236}">
                  <a16:creationId xmlns:a16="http://schemas.microsoft.com/office/drawing/2014/main" id="{BEFF1C73-D6C7-1845-B3BD-07784E0CF51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06" y="3891"/>
            <a:ext cx="284" cy="2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400" name="公式" r:id="rId15" imgW="4978400" imgH="4978400" progId="Equation.3">
                    <p:embed/>
                  </p:oleObj>
                </mc:Choice>
                <mc:Fallback>
                  <p:oleObj name="公式" r:id="rId15" imgW="4978400" imgH="4978400" progId="Equation.3">
                    <p:embed/>
                    <p:pic>
                      <p:nvPicPr>
                        <p:cNvPr id="17469" name="Object 42">
                          <a:extLst>
                            <a:ext uri="{FF2B5EF4-FFF2-40B4-BE49-F238E27FC236}">
                              <a16:creationId xmlns:a16="http://schemas.microsoft.com/office/drawing/2014/main" id="{BEFF1C73-D6C7-1845-B3BD-07784E0CF51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06" y="3891"/>
                          <a:ext cx="284" cy="2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404" name="Line 44">
            <a:extLst>
              <a:ext uri="{FF2B5EF4-FFF2-40B4-BE49-F238E27FC236}">
                <a16:creationId xmlns:a16="http://schemas.microsoft.com/office/drawing/2014/main" id="{E499D7E0-3472-FF46-8805-96ED87BB88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553823" y="4937125"/>
            <a:ext cx="0" cy="685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grpSp>
        <p:nvGrpSpPr>
          <p:cNvPr id="15406" name="Group 46">
            <a:extLst>
              <a:ext uri="{FF2B5EF4-FFF2-40B4-BE49-F238E27FC236}">
                <a16:creationId xmlns:a16="http://schemas.microsoft.com/office/drawing/2014/main" id="{312079A7-24E8-2C4C-9E38-4B1468154F89}"/>
              </a:ext>
            </a:extLst>
          </p:cNvPr>
          <p:cNvGrpSpPr>
            <a:grpSpLocks/>
          </p:cNvGrpSpPr>
          <p:nvPr/>
        </p:nvGrpSpPr>
        <p:grpSpPr bwMode="auto">
          <a:xfrm>
            <a:off x="8634536" y="4405314"/>
            <a:ext cx="1800225" cy="1081087"/>
            <a:chOff x="4386" y="1645"/>
            <a:chExt cx="1134" cy="681"/>
          </a:xfrm>
        </p:grpSpPr>
        <p:sp>
          <p:nvSpPr>
            <p:cNvPr id="17466" name="AutoShape 47">
              <a:extLst>
                <a:ext uri="{FF2B5EF4-FFF2-40B4-BE49-F238E27FC236}">
                  <a16:creationId xmlns:a16="http://schemas.microsoft.com/office/drawing/2014/main" id="{4C479FBA-3B51-C647-BA05-846F87CA98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4386" y="1645"/>
              <a:ext cx="1134" cy="670"/>
            </a:xfrm>
            <a:prstGeom prst="parallelogram">
              <a:avLst>
                <a:gd name="adj" fmla="val 42313"/>
              </a:avLst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7467" name="Object 48">
              <a:extLst>
                <a:ext uri="{FF2B5EF4-FFF2-40B4-BE49-F238E27FC236}">
                  <a16:creationId xmlns:a16="http://schemas.microsoft.com/office/drawing/2014/main" id="{63DCABD3-0B7C-CC40-AAFC-D5517405E00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49" y="2041"/>
            <a:ext cx="303" cy="2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401" name="公式" r:id="rId16" imgW="5270500" imgH="4978400" progId="Equation.3">
                    <p:embed/>
                  </p:oleObj>
                </mc:Choice>
                <mc:Fallback>
                  <p:oleObj name="公式" r:id="rId16" imgW="5270500" imgH="4978400" progId="Equation.3">
                    <p:embed/>
                    <p:pic>
                      <p:nvPicPr>
                        <p:cNvPr id="17467" name="Object 48">
                          <a:extLst>
                            <a:ext uri="{FF2B5EF4-FFF2-40B4-BE49-F238E27FC236}">
                              <a16:creationId xmlns:a16="http://schemas.microsoft.com/office/drawing/2014/main" id="{63DCABD3-0B7C-CC40-AAFC-D5517405E00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9" y="2041"/>
                          <a:ext cx="303" cy="2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410" name="Line 50">
            <a:extLst>
              <a:ext uri="{FF2B5EF4-FFF2-40B4-BE49-F238E27FC236}">
                <a16:creationId xmlns:a16="http://schemas.microsoft.com/office/drawing/2014/main" id="{1A07DAFE-332A-0547-979D-C3A46663F0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463210" y="4486275"/>
            <a:ext cx="0" cy="685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grpSp>
        <p:nvGrpSpPr>
          <p:cNvPr id="17424" name="Group 56">
            <a:extLst>
              <a:ext uri="{FF2B5EF4-FFF2-40B4-BE49-F238E27FC236}">
                <a16:creationId xmlns:a16="http://schemas.microsoft.com/office/drawing/2014/main" id="{432C0BCD-4CE4-A34B-AE5D-2AFA7B08549D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561256"/>
            <a:ext cx="2489200" cy="990600"/>
            <a:chOff x="832" y="2278"/>
            <a:chExt cx="1568" cy="624"/>
          </a:xfrm>
        </p:grpSpPr>
        <p:graphicFrame>
          <p:nvGraphicFramePr>
            <p:cNvPr id="17461" name="Object 57">
              <a:extLst>
                <a:ext uri="{FF2B5EF4-FFF2-40B4-BE49-F238E27FC236}">
                  <a16:creationId xmlns:a16="http://schemas.microsoft.com/office/drawing/2014/main" id="{6EB1F092-215B-4E40-A87E-53412CF2874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32" y="2278"/>
            <a:ext cx="1568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402" name="Equation" r:id="rId17" imgW="57340500" imgH="22821900" progId="Equation.3">
                    <p:embed/>
                  </p:oleObj>
                </mc:Choice>
                <mc:Fallback>
                  <p:oleObj name="Equation" r:id="rId17" imgW="57340500" imgH="22821900" progId="Equation.3">
                    <p:embed/>
                    <p:pic>
                      <p:nvPicPr>
                        <p:cNvPr id="17461" name="Object 57">
                          <a:extLst>
                            <a:ext uri="{FF2B5EF4-FFF2-40B4-BE49-F238E27FC236}">
                              <a16:creationId xmlns:a16="http://schemas.microsoft.com/office/drawing/2014/main" id="{6EB1F092-215B-4E40-A87E-53412CF2874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2" y="2278"/>
                          <a:ext cx="1568" cy="6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62" name="Line 58">
              <a:extLst>
                <a:ext uri="{FF2B5EF4-FFF2-40B4-BE49-F238E27FC236}">
                  <a16:creationId xmlns:a16="http://schemas.microsoft.com/office/drawing/2014/main" id="{362B620C-6B9C-1344-8CDF-50CFEF703F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304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7463" name="Line 59">
              <a:extLst>
                <a:ext uri="{FF2B5EF4-FFF2-40B4-BE49-F238E27FC236}">
                  <a16:creationId xmlns:a16="http://schemas.microsoft.com/office/drawing/2014/main" id="{00996E32-8AF6-EB4A-818E-8FC68CD2CD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2304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7464" name="Line 60">
              <a:extLst>
                <a:ext uri="{FF2B5EF4-FFF2-40B4-BE49-F238E27FC236}">
                  <a16:creationId xmlns:a16="http://schemas.microsoft.com/office/drawing/2014/main" id="{011CE455-7BBF-0A4B-BF98-E34BF83003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4" y="2640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7465" name="Line 61">
              <a:extLst>
                <a:ext uri="{FF2B5EF4-FFF2-40B4-BE49-F238E27FC236}">
                  <a16:creationId xmlns:a16="http://schemas.microsoft.com/office/drawing/2014/main" id="{8B600625-EFAB-5543-B26A-5DA51E0A85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8" y="2640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15426" name="Group 66">
            <a:extLst>
              <a:ext uri="{FF2B5EF4-FFF2-40B4-BE49-F238E27FC236}">
                <a16:creationId xmlns:a16="http://schemas.microsoft.com/office/drawing/2014/main" id="{3DA93CA4-6708-A448-BFD8-2D8E1F3D9AD9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2694781"/>
            <a:ext cx="1028700" cy="444500"/>
            <a:chOff x="2496" y="1518"/>
            <a:chExt cx="648" cy="280"/>
          </a:xfrm>
        </p:grpSpPr>
        <p:graphicFrame>
          <p:nvGraphicFramePr>
            <p:cNvPr id="17458" name="Object 6">
              <a:extLst>
                <a:ext uri="{FF2B5EF4-FFF2-40B4-BE49-F238E27FC236}">
                  <a16:creationId xmlns:a16="http://schemas.microsoft.com/office/drawing/2014/main" id="{2588522C-EE0B-FD40-9B0C-EF8E7C9D494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96" y="1518"/>
            <a:ext cx="64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403" name="Equation" r:id="rId19" imgW="23698200" imgH="10236200" progId="Equation.3">
                    <p:embed/>
                  </p:oleObj>
                </mc:Choice>
                <mc:Fallback>
                  <p:oleObj name="Equation" r:id="rId19" imgW="23698200" imgH="10236200" progId="Equation.3">
                    <p:embed/>
                    <p:pic>
                      <p:nvPicPr>
                        <p:cNvPr id="17458" name="Object 6">
                          <a:extLst>
                            <a:ext uri="{FF2B5EF4-FFF2-40B4-BE49-F238E27FC236}">
                              <a16:creationId xmlns:a16="http://schemas.microsoft.com/office/drawing/2014/main" id="{2588522C-EE0B-FD40-9B0C-EF8E7C9D494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6" y="1518"/>
                          <a:ext cx="64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59" name="Line 62">
              <a:extLst>
                <a:ext uri="{FF2B5EF4-FFF2-40B4-BE49-F238E27FC236}">
                  <a16:creationId xmlns:a16="http://schemas.microsoft.com/office/drawing/2014/main" id="{8CD08EB3-9C94-A941-87C8-DCDE490457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536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7460" name="Line 63">
              <a:extLst>
                <a:ext uri="{FF2B5EF4-FFF2-40B4-BE49-F238E27FC236}">
                  <a16:creationId xmlns:a16="http://schemas.microsoft.com/office/drawing/2014/main" id="{771CBBDF-1DFD-C04D-8883-F403EAD94E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1536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15427" name="Group 67">
            <a:extLst>
              <a:ext uri="{FF2B5EF4-FFF2-40B4-BE49-F238E27FC236}">
                <a16:creationId xmlns:a16="http://schemas.microsoft.com/office/drawing/2014/main" id="{C0ADC3A9-B18B-E34B-B45F-C45FABB8C9F3}"/>
              </a:ext>
            </a:extLst>
          </p:cNvPr>
          <p:cNvGrpSpPr>
            <a:grpSpLocks/>
          </p:cNvGrpSpPr>
          <p:nvPr/>
        </p:nvGrpSpPr>
        <p:grpSpPr bwMode="auto">
          <a:xfrm>
            <a:off x="5410201" y="4183856"/>
            <a:ext cx="1031875" cy="444500"/>
            <a:chOff x="2566" y="2437"/>
            <a:chExt cx="650" cy="280"/>
          </a:xfrm>
        </p:grpSpPr>
        <p:graphicFrame>
          <p:nvGraphicFramePr>
            <p:cNvPr id="17455" name="Object 13">
              <a:extLst>
                <a:ext uri="{FF2B5EF4-FFF2-40B4-BE49-F238E27FC236}">
                  <a16:creationId xmlns:a16="http://schemas.microsoft.com/office/drawing/2014/main" id="{B2E5828F-0DE0-DF4D-A1CC-3DCF30C3B08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76" y="2437"/>
            <a:ext cx="64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404" name="Equation" r:id="rId21" imgW="23406100" imgH="10236200" progId="Equation.3">
                    <p:embed/>
                  </p:oleObj>
                </mc:Choice>
                <mc:Fallback>
                  <p:oleObj name="Equation" r:id="rId21" imgW="23406100" imgH="10236200" progId="Equation.3">
                    <p:embed/>
                    <p:pic>
                      <p:nvPicPr>
                        <p:cNvPr id="17455" name="Object 13">
                          <a:extLst>
                            <a:ext uri="{FF2B5EF4-FFF2-40B4-BE49-F238E27FC236}">
                              <a16:creationId xmlns:a16="http://schemas.microsoft.com/office/drawing/2014/main" id="{B2E5828F-0DE0-DF4D-A1CC-3DCF30C3B08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6" y="2437"/>
                          <a:ext cx="64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56" name="Line 64">
              <a:extLst>
                <a:ext uri="{FF2B5EF4-FFF2-40B4-BE49-F238E27FC236}">
                  <a16:creationId xmlns:a16="http://schemas.microsoft.com/office/drawing/2014/main" id="{F9896702-0BE2-574F-A9AB-BCC2340852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6" y="2448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7457" name="Line 65">
              <a:extLst>
                <a:ext uri="{FF2B5EF4-FFF2-40B4-BE49-F238E27FC236}">
                  <a16:creationId xmlns:a16="http://schemas.microsoft.com/office/drawing/2014/main" id="{5BC23345-4B14-3F4D-BDE5-2B6FD7684D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98" y="2448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15429" name="Group 69">
            <a:extLst>
              <a:ext uri="{FF2B5EF4-FFF2-40B4-BE49-F238E27FC236}">
                <a16:creationId xmlns:a16="http://schemas.microsoft.com/office/drawing/2014/main" id="{C7225C04-FF15-E44A-8421-0B5A206D7737}"/>
              </a:ext>
            </a:extLst>
          </p:cNvPr>
          <p:cNvGrpSpPr>
            <a:grpSpLocks/>
          </p:cNvGrpSpPr>
          <p:nvPr/>
        </p:nvGrpSpPr>
        <p:grpSpPr bwMode="auto">
          <a:xfrm>
            <a:off x="9577511" y="1828801"/>
            <a:ext cx="352425" cy="441325"/>
            <a:chOff x="5010" y="1834"/>
            <a:chExt cx="222" cy="278"/>
          </a:xfrm>
        </p:grpSpPr>
        <p:graphicFrame>
          <p:nvGraphicFramePr>
            <p:cNvPr id="17453" name="Object 70">
              <a:extLst>
                <a:ext uri="{FF2B5EF4-FFF2-40B4-BE49-F238E27FC236}">
                  <a16:creationId xmlns:a16="http://schemas.microsoft.com/office/drawing/2014/main" id="{4993A8EB-90CE-2941-BCE2-69ADC82FA7B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10" y="1834"/>
            <a:ext cx="222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405" name="Equation" r:id="rId23" imgW="8191500" imgH="10236200" progId="Equation.3">
                    <p:embed/>
                  </p:oleObj>
                </mc:Choice>
                <mc:Fallback>
                  <p:oleObj name="Equation" r:id="rId23" imgW="8191500" imgH="10236200" progId="Equation.3">
                    <p:embed/>
                    <p:pic>
                      <p:nvPicPr>
                        <p:cNvPr id="17453" name="Object 70">
                          <a:extLst>
                            <a:ext uri="{FF2B5EF4-FFF2-40B4-BE49-F238E27FC236}">
                              <a16:creationId xmlns:a16="http://schemas.microsoft.com/office/drawing/2014/main" id="{4993A8EB-90CE-2941-BCE2-69ADC82FA7B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0" y="1834"/>
                          <a:ext cx="222" cy="2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54" name="Line 71">
              <a:extLst>
                <a:ext uri="{FF2B5EF4-FFF2-40B4-BE49-F238E27FC236}">
                  <a16:creationId xmlns:a16="http://schemas.microsoft.com/office/drawing/2014/main" id="{A2E005A6-3925-9645-9BAE-D5E2D19B2F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14" y="1872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15432" name="Group 72">
            <a:extLst>
              <a:ext uri="{FF2B5EF4-FFF2-40B4-BE49-F238E27FC236}">
                <a16:creationId xmlns:a16="http://schemas.microsoft.com/office/drawing/2014/main" id="{D3BB3925-B69E-B24F-9269-B1DFF421B61C}"/>
              </a:ext>
            </a:extLst>
          </p:cNvPr>
          <p:cNvGrpSpPr>
            <a:grpSpLocks/>
          </p:cNvGrpSpPr>
          <p:nvPr/>
        </p:nvGrpSpPr>
        <p:grpSpPr bwMode="auto">
          <a:xfrm>
            <a:off x="9853736" y="2895601"/>
            <a:ext cx="320675" cy="441325"/>
            <a:chOff x="4852" y="1371"/>
            <a:chExt cx="202" cy="278"/>
          </a:xfrm>
        </p:grpSpPr>
        <p:graphicFrame>
          <p:nvGraphicFramePr>
            <p:cNvPr id="17451" name="Object 73">
              <a:extLst>
                <a:ext uri="{FF2B5EF4-FFF2-40B4-BE49-F238E27FC236}">
                  <a16:creationId xmlns:a16="http://schemas.microsoft.com/office/drawing/2014/main" id="{7A38848D-A9CD-9C40-9BF0-32B8F11C276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63" y="1371"/>
            <a:ext cx="191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406" name="Equation" r:id="rId25" imgW="7023100" imgH="10236200" progId="Equation.3">
                    <p:embed/>
                  </p:oleObj>
                </mc:Choice>
                <mc:Fallback>
                  <p:oleObj name="Equation" r:id="rId25" imgW="7023100" imgH="10236200" progId="Equation.3">
                    <p:embed/>
                    <p:pic>
                      <p:nvPicPr>
                        <p:cNvPr id="17451" name="Object 73">
                          <a:extLst>
                            <a:ext uri="{FF2B5EF4-FFF2-40B4-BE49-F238E27FC236}">
                              <a16:creationId xmlns:a16="http://schemas.microsoft.com/office/drawing/2014/main" id="{7A38848D-A9CD-9C40-9BF0-32B8F11C276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3" y="1371"/>
                          <a:ext cx="191" cy="2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52" name="Line 74">
              <a:extLst>
                <a:ext uri="{FF2B5EF4-FFF2-40B4-BE49-F238E27FC236}">
                  <a16:creationId xmlns:a16="http://schemas.microsoft.com/office/drawing/2014/main" id="{D07D6C8C-3636-E446-920A-A1DEF970B9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2" y="1392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15435" name="Group 75">
            <a:extLst>
              <a:ext uri="{FF2B5EF4-FFF2-40B4-BE49-F238E27FC236}">
                <a16:creationId xmlns:a16="http://schemas.microsoft.com/office/drawing/2014/main" id="{F37C02F5-C9DD-B949-A41A-6223A10D82CD}"/>
              </a:ext>
            </a:extLst>
          </p:cNvPr>
          <p:cNvGrpSpPr>
            <a:grpSpLocks/>
          </p:cNvGrpSpPr>
          <p:nvPr/>
        </p:nvGrpSpPr>
        <p:grpSpPr bwMode="auto">
          <a:xfrm>
            <a:off x="9272711" y="4054476"/>
            <a:ext cx="352425" cy="441325"/>
            <a:chOff x="5010" y="1834"/>
            <a:chExt cx="222" cy="278"/>
          </a:xfrm>
        </p:grpSpPr>
        <p:graphicFrame>
          <p:nvGraphicFramePr>
            <p:cNvPr id="17449" name="Object 76">
              <a:extLst>
                <a:ext uri="{FF2B5EF4-FFF2-40B4-BE49-F238E27FC236}">
                  <a16:creationId xmlns:a16="http://schemas.microsoft.com/office/drawing/2014/main" id="{B8AECB21-EDB6-754C-9AE0-5EF221EDE34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10" y="1834"/>
            <a:ext cx="222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407" name="Equation" r:id="rId27" imgW="8191500" imgH="10236200" progId="Equation.3">
                    <p:embed/>
                  </p:oleObj>
                </mc:Choice>
                <mc:Fallback>
                  <p:oleObj name="Equation" r:id="rId27" imgW="8191500" imgH="10236200" progId="Equation.3">
                    <p:embed/>
                    <p:pic>
                      <p:nvPicPr>
                        <p:cNvPr id="17449" name="Object 76">
                          <a:extLst>
                            <a:ext uri="{FF2B5EF4-FFF2-40B4-BE49-F238E27FC236}">
                              <a16:creationId xmlns:a16="http://schemas.microsoft.com/office/drawing/2014/main" id="{B8AECB21-EDB6-754C-9AE0-5EF221EDE34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0" y="1834"/>
                          <a:ext cx="222" cy="2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50" name="Line 77">
              <a:extLst>
                <a:ext uri="{FF2B5EF4-FFF2-40B4-BE49-F238E27FC236}">
                  <a16:creationId xmlns:a16="http://schemas.microsoft.com/office/drawing/2014/main" id="{A23A316C-864F-C642-96B8-647618D99C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14" y="1872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15438" name="Group 78">
            <a:extLst>
              <a:ext uri="{FF2B5EF4-FFF2-40B4-BE49-F238E27FC236}">
                <a16:creationId xmlns:a16="http://schemas.microsoft.com/office/drawing/2014/main" id="{D4777A9C-86B4-6445-AC50-C81123775036}"/>
              </a:ext>
            </a:extLst>
          </p:cNvPr>
          <p:cNvGrpSpPr>
            <a:grpSpLocks/>
          </p:cNvGrpSpPr>
          <p:nvPr/>
        </p:nvGrpSpPr>
        <p:grpSpPr bwMode="auto">
          <a:xfrm>
            <a:off x="10447461" y="4572001"/>
            <a:ext cx="320675" cy="441325"/>
            <a:chOff x="4852" y="1371"/>
            <a:chExt cx="202" cy="278"/>
          </a:xfrm>
        </p:grpSpPr>
        <p:graphicFrame>
          <p:nvGraphicFramePr>
            <p:cNvPr id="17447" name="Object 79">
              <a:extLst>
                <a:ext uri="{FF2B5EF4-FFF2-40B4-BE49-F238E27FC236}">
                  <a16:creationId xmlns:a16="http://schemas.microsoft.com/office/drawing/2014/main" id="{6484AF6F-6283-EA46-9DE6-7A9BF5DCC3D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63" y="1371"/>
            <a:ext cx="191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408" name="Equation" r:id="rId28" imgW="7023100" imgH="10236200" progId="Equation.3">
                    <p:embed/>
                  </p:oleObj>
                </mc:Choice>
                <mc:Fallback>
                  <p:oleObj name="Equation" r:id="rId28" imgW="7023100" imgH="10236200" progId="Equation.3">
                    <p:embed/>
                    <p:pic>
                      <p:nvPicPr>
                        <p:cNvPr id="17447" name="Object 79">
                          <a:extLst>
                            <a:ext uri="{FF2B5EF4-FFF2-40B4-BE49-F238E27FC236}">
                              <a16:creationId xmlns:a16="http://schemas.microsoft.com/office/drawing/2014/main" id="{6484AF6F-6283-EA46-9DE6-7A9BF5DCC3D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3" y="1371"/>
                          <a:ext cx="191" cy="2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48" name="Line 80">
              <a:extLst>
                <a:ext uri="{FF2B5EF4-FFF2-40B4-BE49-F238E27FC236}">
                  <a16:creationId xmlns:a16="http://schemas.microsoft.com/office/drawing/2014/main" id="{00719A02-829A-014E-BB54-92D6C2911D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2" y="1392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17431" name="Group 88">
            <a:extLst>
              <a:ext uri="{FF2B5EF4-FFF2-40B4-BE49-F238E27FC236}">
                <a16:creationId xmlns:a16="http://schemas.microsoft.com/office/drawing/2014/main" id="{CC060087-D2B2-8C40-8FDB-EB8AE994994C}"/>
              </a:ext>
            </a:extLst>
          </p:cNvPr>
          <p:cNvGrpSpPr>
            <a:grpSpLocks/>
          </p:cNvGrpSpPr>
          <p:nvPr/>
        </p:nvGrpSpPr>
        <p:grpSpPr bwMode="auto">
          <a:xfrm>
            <a:off x="2276476" y="486644"/>
            <a:ext cx="3590925" cy="989012"/>
            <a:chOff x="474" y="289"/>
            <a:chExt cx="2262" cy="623"/>
          </a:xfrm>
        </p:grpSpPr>
        <p:graphicFrame>
          <p:nvGraphicFramePr>
            <p:cNvPr id="17444" name="Object 89">
              <a:extLst>
                <a:ext uri="{FF2B5EF4-FFF2-40B4-BE49-F238E27FC236}">
                  <a16:creationId xmlns:a16="http://schemas.microsoft.com/office/drawing/2014/main" id="{93E225E1-AA7C-BC42-9826-E0188081CF3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4" y="289"/>
            <a:ext cx="2262" cy="6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409" name="Equation" r:id="rId29" imgW="82499200" imgH="22821900" progId="Equation.3">
                    <p:embed/>
                  </p:oleObj>
                </mc:Choice>
                <mc:Fallback>
                  <p:oleObj name="Equation" r:id="rId29" imgW="82499200" imgH="22821900" progId="Equation.3">
                    <p:embed/>
                    <p:pic>
                      <p:nvPicPr>
                        <p:cNvPr id="17444" name="Object 89">
                          <a:extLst>
                            <a:ext uri="{FF2B5EF4-FFF2-40B4-BE49-F238E27FC236}">
                              <a16:creationId xmlns:a16="http://schemas.microsoft.com/office/drawing/2014/main" id="{93E225E1-AA7C-BC42-9826-E0188081CF3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4" y="289"/>
                          <a:ext cx="2262" cy="6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gradFill rotWithShape="0">
                                <a:gsLst>
                                  <a:gs pos="0">
                                    <a:srgbClr val="003B00"/>
                                  </a:gs>
                                  <a:gs pos="50000">
                                    <a:srgbClr val="008000"/>
                                  </a:gs>
                                  <a:gs pos="100000">
                                    <a:srgbClr val="003B00"/>
                                  </a:gs>
                                </a:gsLst>
                                <a:lin ang="5400000" scaled="1"/>
                              </a:gra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33CC33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45" name="Line 90">
              <a:extLst>
                <a:ext uri="{FF2B5EF4-FFF2-40B4-BE49-F238E27FC236}">
                  <a16:creationId xmlns:a16="http://schemas.microsoft.com/office/drawing/2014/main" id="{2573CD4A-00B6-F74A-B2DF-8DEE1F8E5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336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7446" name="Line 91">
              <a:extLst>
                <a:ext uri="{FF2B5EF4-FFF2-40B4-BE49-F238E27FC236}">
                  <a16:creationId xmlns:a16="http://schemas.microsoft.com/office/drawing/2014/main" id="{11733606-1EE7-F745-8824-6CA3179C16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672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15454" name="Group 94">
            <a:extLst>
              <a:ext uri="{FF2B5EF4-FFF2-40B4-BE49-F238E27FC236}">
                <a16:creationId xmlns:a16="http://schemas.microsoft.com/office/drawing/2014/main" id="{564F3CA7-13F1-544C-A17A-FFF76C990D46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2875757"/>
            <a:ext cx="1066800" cy="100013"/>
            <a:chOff x="1728" y="1632"/>
            <a:chExt cx="672" cy="63"/>
          </a:xfrm>
        </p:grpSpPr>
        <p:sp>
          <p:nvSpPr>
            <p:cNvPr id="17442" name="Line 92">
              <a:extLst>
                <a:ext uri="{FF2B5EF4-FFF2-40B4-BE49-F238E27FC236}">
                  <a16:creationId xmlns:a16="http://schemas.microsoft.com/office/drawing/2014/main" id="{1640BA77-645C-A340-9DB2-FDB79248EF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1632"/>
              <a:ext cx="67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7443" name="Line 93">
              <a:extLst>
                <a:ext uri="{FF2B5EF4-FFF2-40B4-BE49-F238E27FC236}">
                  <a16:creationId xmlns:a16="http://schemas.microsoft.com/office/drawing/2014/main" id="{01A33394-37FB-ED46-AC6C-1D72264DA3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1695"/>
              <a:ext cx="67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15455" name="Group 95">
            <a:extLst>
              <a:ext uri="{FF2B5EF4-FFF2-40B4-BE49-F238E27FC236}">
                <a16:creationId xmlns:a16="http://schemas.microsoft.com/office/drawing/2014/main" id="{6A083C01-EEF9-3149-9F27-826F21B38829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3561557"/>
            <a:ext cx="1066800" cy="100013"/>
            <a:chOff x="1728" y="1632"/>
            <a:chExt cx="672" cy="63"/>
          </a:xfrm>
        </p:grpSpPr>
        <p:sp>
          <p:nvSpPr>
            <p:cNvPr id="17440" name="Line 96">
              <a:extLst>
                <a:ext uri="{FF2B5EF4-FFF2-40B4-BE49-F238E27FC236}">
                  <a16:creationId xmlns:a16="http://schemas.microsoft.com/office/drawing/2014/main" id="{B0E4F010-CC30-554E-8228-2F241CDFD5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1632"/>
              <a:ext cx="67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7441" name="Line 97">
              <a:extLst>
                <a:ext uri="{FF2B5EF4-FFF2-40B4-BE49-F238E27FC236}">
                  <a16:creationId xmlns:a16="http://schemas.microsoft.com/office/drawing/2014/main" id="{7A8ABB28-FC1F-3144-BD61-F4F942A254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1695"/>
              <a:ext cx="67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15458" name="Group 98">
            <a:extLst>
              <a:ext uri="{FF2B5EF4-FFF2-40B4-BE49-F238E27FC236}">
                <a16:creationId xmlns:a16="http://schemas.microsoft.com/office/drawing/2014/main" id="{01A7037A-0397-6E41-B9FF-DEF545527F3F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4375944"/>
            <a:ext cx="1066800" cy="100012"/>
            <a:chOff x="1728" y="1632"/>
            <a:chExt cx="672" cy="63"/>
          </a:xfrm>
        </p:grpSpPr>
        <p:sp>
          <p:nvSpPr>
            <p:cNvPr id="17438" name="Line 99">
              <a:extLst>
                <a:ext uri="{FF2B5EF4-FFF2-40B4-BE49-F238E27FC236}">
                  <a16:creationId xmlns:a16="http://schemas.microsoft.com/office/drawing/2014/main" id="{C492192E-F45B-6044-AD6E-E8933E63C9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1632"/>
              <a:ext cx="67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7439" name="Line 100">
              <a:extLst>
                <a:ext uri="{FF2B5EF4-FFF2-40B4-BE49-F238E27FC236}">
                  <a16:creationId xmlns:a16="http://schemas.microsoft.com/office/drawing/2014/main" id="{8C666544-2180-5A4A-A14A-99ABE20906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1695"/>
              <a:ext cx="67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15461" name="Group 101">
            <a:extLst>
              <a:ext uri="{FF2B5EF4-FFF2-40B4-BE49-F238E27FC236}">
                <a16:creationId xmlns:a16="http://schemas.microsoft.com/office/drawing/2014/main" id="{0AAD690F-64AE-F04A-83B7-2049FAE8BA98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5214144"/>
            <a:ext cx="1066800" cy="100012"/>
            <a:chOff x="1728" y="1632"/>
            <a:chExt cx="672" cy="63"/>
          </a:xfrm>
        </p:grpSpPr>
        <p:sp>
          <p:nvSpPr>
            <p:cNvPr id="17436" name="Line 102">
              <a:extLst>
                <a:ext uri="{FF2B5EF4-FFF2-40B4-BE49-F238E27FC236}">
                  <a16:creationId xmlns:a16="http://schemas.microsoft.com/office/drawing/2014/main" id="{06CBE760-6229-1548-AFC3-AB9933E57D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1632"/>
              <a:ext cx="67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7437" name="Line 103">
              <a:extLst>
                <a:ext uri="{FF2B5EF4-FFF2-40B4-BE49-F238E27FC236}">
                  <a16:creationId xmlns:a16="http://schemas.microsoft.com/office/drawing/2014/main" id="{2FB09E70-47B7-4E45-88F1-2FC72EB453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1695"/>
              <a:ext cx="67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38462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5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5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5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5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5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01" name="Text Box 33">
            <a:extLst>
              <a:ext uri="{FF2B5EF4-FFF2-40B4-BE49-F238E27FC236}">
                <a16:creationId xmlns:a16="http://schemas.microsoft.com/office/drawing/2014/main" id="{204E0D80-BD71-4C44-A2FE-B68978951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7050" y="4624388"/>
            <a:ext cx="1250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>
                <a:solidFill>
                  <a:srgbClr val="000000"/>
                </a:solidFill>
              </a:rPr>
              <a:t>因此有</a:t>
            </a: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522EEF92-44AC-E449-A4E6-62222D9A98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381000"/>
            <a:ext cx="4114800" cy="6096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一平面通过两点</a:t>
            </a:r>
            <a:endParaRPr lang="zh-CN" altLang="en-US" sz="2800" dirty="0">
              <a:solidFill>
                <a:schemeClr val="bg2"/>
              </a:solidFill>
              <a:ea typeface="仿宋_GB2312" pitchFamily="49" charset="-122"/>
            </a:endParaRPr>
          </a:p>
        </p:txBody>
      </p:sp>
      <p:sp>
        <p:nvSpPr>
          <p:cNvPr id="58371" name="Text Box 3">
            <a:extLst>
              <a:ext uri="{FF2B5EF4-FFF2-40B4-BE49-F238E27FC236}">
                <a16:creationId xmlns:a16="http://schemas.microsoft.com/office/drawing/2014/main" id="{72075197-FD11-754D-88EF-0304DDD52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990601"/>
            <a:ext cx="754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垂直于平面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∏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: </a:t>
            </a:r>
            <a:r>
              <a:rPr lang="en-US" altLang="zh-C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x + y + z 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= 0,</a:t>
            </a:r>
            <a:r>
              <a:rPr lang="en-US" altLang="zh-C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求其方程 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.</a:t>
            </a:r>
          </a:p>
        </p:txBody>
      </p:sp>
      <p:sp>
        <p:nvSpPr>
          <p:cNvPr id="58372" name="Text Box 4">
            <a:extLst>
              <a:ext uri="{FF2B5EF4-FFF2-40B4-BE49-F238E27FC236}">
                <a16:creationId xmlns:a16="http://schemas.microsoft.com/office/drawing/2014/main" id="{69F1AF2D-34E7-7641-84F9-107363EC4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600201"/>
            <a:ext cx="449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zh-CN" altLang="en-US" sz="2800" dirty="0">
                <a:solidFill>
                  <a:srgbClr val="000000"/>
                </a:solidFill>
              </a:rPr>
              <a:t>设所求平面的法向量为</a:t>
            </a:r>
            <a:endParaRPr lang="zh-CN" altLang="en-US" sz="2800" dirty="0">
              <a:solidFill>
                <a:srgbClr val="000000"/>
              </a:solidFill>
              <a:sym typeface="Symbol" pitchFamily="2" charset="2"/>
            </a:endParaRPr>
          </a:p>
        </p:txBody>
      </p:sp>
      <p:graphicFrame>
        <p:nvGraphicFramePr>
          <p:cNvPr id="58374" name="Object 6">
            <a:extLst>
              <a:ext uri="{FF2B5EF4-FFF2-40B4-BE49-F238E27FC236}">
                <a16:creationId xmlns:a16="http://schemas.microsoft.com/office/drawing/2014/main" id="{4D97096C-14EA-1047-95C2-280E117491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2959100"/>
          <a:ext cx="2959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1" name="Equation" r:id="rId3" imgW="68173600" imgH="9067800" progId="Equation.3">
                  <p:embed/>
                </p:oleObj>
              </mc:Choice>
              <mc:Fallback>
                <p:oleObj name="Equation" r:id="rId3" imgW="68173600" imgH="9067800" progId="Equation.3">
                  <p:embed/>
                  <p:pic>
                    <p:nvPicPr>
                      <p:cNvPr id="58374" name="Object 6">
                        <a:extLst>
                          <a:ext uri="{FF2B5EF4-FFF2-40B4-BE49-F238E27FC236}">
                            <a16:creationId xmlns:a16="http://schemas.microsoft.com/office/drawing/2014/main" id="{4D97096C-14EA-1047-95C2-280E117491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2959100"/>
                        <a:ext cx="2959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5" name="Text Box 7">
            <a:extLst>
              <a:ext uri="{FF2B5EF4-FFF2-40B4-BE49-F238E27FC236}">
                <a16:creationId xmlns:a16="http://schemas.microsoft.com/office/drawing/2014/main" id="{D2BE9FF0-6DD7-3E4D-AE3F-7ED3094187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3100" y="2833688"/>
            <a:ext cx="60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58376" name="Object 8">
            <a:extLst>
              <a:ext uri="{FF2B5EF4-FFF2-40B4-BE49-F238E27FC236}">
                <a16:creationId xmlns:a16="http://schemas.microsoft.com/office/drawing/2014/main" id="{FB28CDA2-9348-8B4B-8D0A-68FA34C096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26500" y="2959100"/>
          <a:ext cx="1308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2" name="Equation" r:id="rId5" imgW="30137100" imgH="7315200" progId="Equation.3">
                  <p:embed/>
                </p:oleObj>
              </mc:Choice>
              <mc:Fallback>
                <p:oleObj name="Equation" r:id="rId5" imgW="30137100" imgH="7315200" progId="Equation.3">
                  <p:embed/>
                  <p:pic>
                    <p:nvPicPr>
                      <p:cNvPr id="58376" name="Object 8">
                        <a:extLst>
                          <a:ext uri="{FF2B5EF4-FFF2-40B4-BE49-F238E27FC236}">
                            <a16:creationId xmlns:a16="http://schemas.microsoft.com/office/drawing/2014/main" id="{FB28CDA2-9348-8B4B-8D0A-68FA34C096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6500" y="2959100"/>
                        <a:ext cx="1308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8" name="Text Box 10">
            <a:extLst>
              <a:ext uri="{FF2B5EF4-FFF2-40B4-BE49-F238E27FC236}">
                <a16:creationId xmlns:a16="http://schemas.microsoft.com/office/drawing/2014/main" id="{09A69430-D468-E04F-8F5F-80D5A98B5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4438" y="3409951"/>
            <a:ext cx="18081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的法向量</a:t>
            </a:r>
          </a:p>
        </p:txBody>
      </p:sp>
      <p:graphicFrame>
        <p:nvGraphicFramePr>
          <p:cNvPr id="58379" name="Object 11">
            <a:extLst>
              <a:ext uri="{FF2B5EF4-FFF2-40B4-BE49-F238E27FC236}">
                <a16:creationId xmlns:a16="http://schemas.microsoft.com/office/drawing/2014/main" id="{ED8E25AC-75DB-DA42-9C18-F8465AF21B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57900" y="3568700"/>
          <a:ext cx="2171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3" name="Equation" r:id="rId7" imgW="50025300" imgH="9067800" progId="Equation.3">
                  <p:embed/>
                </p:oleObj>
              </mc:Choice>
              <mc:Fallback>
                <p:oleObj name="Equation" r:id="rId7" imgW="50025300" imgH="9067800" progId="Equation.3">
                  <p:embed/>
                  <p:pic>
                    <p:nvPicPr>
                      <p:cNvPr id="58379" name="Object 11">
                        <a:extLst>
                          <a:ext uri="{FF2B5EF4-FFF2-40B4-BE49-F238E27FC236}">
                            <a16:creationId xmlns:a16="http://schemas.microsoft.com/office/drawing/2014/main" id="{ED8E25AC-75DB-DA42-9C18-F8465AF21B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7900" y="3568700"/>
                        <a:ext cx="2171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0" name="Object 12">
            <a:extLst>
              <a:ext uri="{FF2B5EF4-FFF2-40B4-BE49-F238E27FC236}">
                <a16:creationId xmlns:a16="http://schemas.microsoft.com/office/drawing/2014/main" id="{7EE1C748-8279-6044-930D-FD62716816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6200" y="4114800"/>
          <a:ext cx="259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4" name="Equation" r:id="rId9" imgW="59690000" imgH="9359900" progId="Equation.3">
                  <p:embed/>
                </p:oleObj>
              </mc:Choice>
              <mc:Fallback>
                <p:oleObj name="Equation" r:id="rId9" imgW="59690000" imgH="9359900" progId="Equation.3">
                  <p:embed/>
                  <p:pic>
                    <p:nvPicPr>
                      <p:cNvPr id="58380" name="Object 12">
                        <a:extLst>
                          <a:ext uri="{FF2B5EF4-FFF2-40B4-BE49-F238E27FC236}">
                            <a16:creationId xmlns:a16="http://schemas.microsoft.com/office/drawing/2014/main" id="{7EE1C748-8279-6044-930D-FD62716816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114800"/>
                        <a:ext cx="259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1" name="Object 13">
            <a:extLst>
              <a:ext uri="{FF2B5EF4-FFF2-40B4-BE49-F238E27FC236}">
                <a16:creationId xmlns:a16="http://schemas.microsoft.com/office/drawing/2014/main" id="{28EBA495-AF3B-E946-A21F-3A0F0DDFE3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41676" y="4732338"/>
          <a:ext cx="66643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5" name="Equation" r:id="rId11" imgW="153593800" imgH="9359900" progId="Equation.3">
                  <p:embed/>
                </p:oleObj>
              </mc:Choice>
              <mc:Fallback>
                <p:oleObj name="Equation" r:id="rId11" imgW="153593800" imgH="9359900" progId="Equation.3">
                  <p:embed/>
                  <p:pic>
                    <p:nvPicPr>
                      <p:cNvPr id="58381" name="Object 13">
                        <a:extLst>
                          <a:ext uri="{FF2B5EF4-FFF2-40B4-BE49-F238E27FC236}">
                            <a16:creationId xmlns:a16="http://schemas.microsoft.com/office/drawing/2014/main" id="{28EBA495-AF3B-E946-A21F-3A0F0DDFE3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1676" y="4732338"/>
                        <a:ext cx="6664325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2" name="Text Box 14">
            <a:extLst>
              <a:ext uri="{FF2B5EF4-FFF2-40B4-BE49-F238E27FC236}">
                <a16:creationId xmlns:a16="http://schemas.microsoft.com/office/drawing/2014/main" id="{74FF49D5-83E2-B64E-8DC2-A714C7678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25780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约去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</a:rPr>
              <a:t>C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zh-CN" altLang="en-US" sz="2800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58383" name="Object 15">
            <a:extLst>
              <a:ext uri="{FF2B5EF4-FFF2-40B4-BE49-F238E27FC236}">
                <a16:creationId xmlns:a16="http://schemas.microsoft.com/office/drawing/2014/main" id="{D665992D-804E-A340-8D8B-CCAB8CB6E5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75100" y="5316538"/>
          <a:ext cx="4406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6" name="Equation" r:id="rId13" imgW="101523800" imgH="9359900" progId="Equation.3">
                  <p:embed/>
                </p:oleObj>
              </mc:Choice>
              <mc:Fallback>
                <p:oleObj name="Equation" r:id="rId13" imgW="101523800" imgH="9359900" progId="Equation.3">
                  <p:embed/>
                  <p:pic>
                    <p:nvPicPr>
                      <p:cNvPr id="58383" name="Object 15">
                        <a:extLst>
                          <a:ext uri="{FF2B5EF4-FFF2-40B4-BE49-F238E27FC236}">
                            <a16:creationId xmlns:a16="http://schemas.microsoft.com/office/drawing/2014/main" id="{D665992D-804E-A340-8D8B-CCAB8CB6E5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5100" y="5316538"/>
                        <a:ext cx="4406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4" name="Text Box 16">
            <a:extLst>
              <a:ext uri="{FF2B5EF4-FFF2-40B4-BE49-F238E27FC236}">
                <a16:creationId xmlns:a16="http://schemas.microsoft.com/office/drawing/2014/main" id="{D057BE54-B7B8-DE40-8988-055CF3670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7912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58385" name="Object 17">
            <a:extLst>
              <a:ext uri="{FF2B5EF4-FFF2-40B4-BE49-F238E27FC236}">
                <a16:creationId xmlns:a16="http://schemas.microsoft.com/office/drawing/2014/main" id="{05E30000-76DE-FB48-8F29-EE0571AE64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33900" y="5930900"/>
          <a:ext cx="2019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7" name="Equation" r:id="rId15" imgW="46520100" imgH="9067800" progId="Equation.3">
                  <p:embed/>
                </p:oleObj>
              </mc:Choice>
              <mc:Fallback>
                <p:oleObj name="Equation" r:id="rId15" imgW="46520100" imgH="9067800" progId="Equation.3">
                  <p:embed/>
                  <p:pic>
                    <p:nvPicPr>
                      <p:cNvPr id="58385" name="Object 17">
                        <a:extLst>
                          <a:ext uri="{FF2B5EF4-FFF2-40B4-BE49-F238E27FC236}">
                            <a16:creationId xmlns:a16="http://schemas.microsoft.com/office/drawing/2014/main" id="{05E30000-76DE-FB48-8F29-EE0571AE64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3900" y="5930900"/>
                        <a:ext cx="2019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6" name="AutoShape 18">
            <a:extLst>
              <a:ext uri="{FF2B5EF4-FFF2-40B4-BE49-F238E27FC236}">
                <a16:creationId xmlns:a16="http://schemas.microsoft.com/office/drawing/2014/main" id="{3BD1657C-0DDC-744A-B54D-85B3294C8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3100" y="3019425"/>
            <a:ext cx="762000" cy="196850"/>
          </a:xfrm>
          <a:prstGeom prst="rightArrow">
            <a:avLst>
              <a:gd name="adj1" fmla="val 50000"/>
              <a:gd name="adj2" fmla="val 96774"/>
            </a:avLst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87" name="AutoShape 19">
            <a:extLst>
              <a:ext uri="{FF2B5EF4-FFF2-40B4-BE49-F238E27FC236}">
                <a16:creationId xmlns:a16="http://schemas.microsoft.com/office/drawing/2014/main" id="{029B0BA5-BE17-AD40-BFA0-B35A4157D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3630613"/>
            <a:ext cx="641350" cy="195262"/>
          </a:xfrm>
          <a:prstGeom prst="rightArrow">
            <a:avLst>
              <a:gd name="adj1" fmla="val 50000"/>
              <a:gd name="adj2" fmla="val 82114"/>
            </a:avLst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8388" name="Object 20">
            <a:extLst>
              <a:ext uri="{FF2B5EF4-FFF2-40B4-BE49-F238E27FC236}">
                <a16:creationId xmlns:a16="http://schemas.microsoft.com/office/drawing/2014/main" id="{A94A5FAE-4299-E840-AC59-6F624C212A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1" y="2286000"/>
          <a:ext cx="47085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8" name="Equation" r:id="rId17" imgW="108546900" imgH="9359900" progId="Equation.3">
                  <p:embed/>
                </p:oleObj>
              </mc:Choice>
              <mc:Fallback>
                <p:oleObj name="Equation" r:id="rId17" imgW="108546900" imgH="9359900" progId="Equation.3">
                  <p:embed/>
                  <p:pic>
                    <p:nvPicPr>
                      <p:cNvPr id="58388" name="Object 20">
                        <a:extLst>
                          <a:ext uri="{FF2B5EF4-FFF2-40B4-BE49-F238E27FC236}">
                            <a16:creationId xmlns:a16="http://schemas.microsoft.com/office/drawing/2014/main" id="{A94A5FAE-4299-E840-AC59-6F624C212A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1" y="2286000"/>
                        <a:ext cx="4708525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2" name="Object 22">
            <a:extLst>
              <a:ext uri="{FF2B5EF4-FFF2-40B4-BE49-F238E27FC236}">
                <a16:creationId xmlns:a16="http://schemas.microsoft.com/office/drawing/2014/main" id="{46ADF863-B473-0547-86E1-458DFA91DC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73700" y="469900"/>
          <a:ext cx="1689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9" name="Equation" r:id="rId19" imgW="38912800" imgH="10236200" progId="Equation.3">
                  <p:embed/>
                </p:oleObj>
              </mc:Choice>
              <mc:Fallback>
                <p:oleObj name="Equation" r:id="rId19" imgW="38912800" imgH="10236200" progId="Equation.3">
                  <p:embed/>
                  <p:pic>
                    <p:nvPicPr>
                      <p:cNvPr id="18452" name="Object 22">
                        <a:extLst>
                          <a:ext uri="{FF2B5EF4-FFF2-40B4-BE49-F238E27FC236}">
                            <a16:creationId xmlns:a16="http://schemas.microsoft.com/office/drawing/2014/main" id="{46ADF863-B473-0547-86E1-458DFA91DC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3700" y="469900"/>
                        <a:ext cx="1689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3" name="Object 23">
            <a:extLst>
              <a:ext uri="{FF2B5EF4-FFF2-40B4-BE49-F238E27FC236}">
                <a16:creationId xmlns:a16="http://schemas.microsoft.com/office/drawing/2014/main" id="{C94726E5-5D56-F540-B3DF-FC025C7376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45400" y="469900"/>
          <a:ext cx="2184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70" name="Equation" r:id="rId21" imgW="50317400" imgH="10236200" progId="Equation.3">
                  <p:embed/>
                </p:oleObj>
              </mc:Choice>
              <mc:Fallback>
                <p:oleObj name="Equation" r:id="rId21" imgW="50317400" imgH="10236200" progId="Equation.3">
                  <p:embed/>
                  <p:pic>
                    <p:nvPicPr>
                      <p:cNvPr id="18453" name="Object 23">
                        <a:extLst>
                          <a:ext uri="{FF2B5EF4-FFF2-40B4-BE49-F238E27FC236}">
                            <a16:creationId xmlns:a16="http://schemas.microsoft.com/office/drawing/2014/main" id="{C94726E5-5D56-F540-B3DF-FC025C7376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5400" y="469900"/>
                        <a:ext cx="2184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4" name="Text Box 24">
            <a:extLst>
              <a:ext uri="{FF2B5EF4-FFF2-40B4-BE49-F238E27FC236}">
                <a16:creationId xmlns:a16="http://schemas.microsoft.com/office/drawing/2014/main" id="{6F0F6430-F8D1-F046-87A4-9CDC8CD28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395288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和</a:t>
            </a:r>
          </a:p>
        </p:txBody>
      </p:sp>
      <p:grpSp>
        <p:nvGrpSpPr>
          <p:cNvPr id="58393" name="Group 25">
            <a:extLst>
              <a:ext uri="{FF2B5EF4-FFF2-40B4-BE49-F238E27FC236}">
                <a16:creationId xmlns:a16="http://schemas.microsoft.com/office/drawing/2014/main" id="{6C855986-04C8-334D-9602-D50C8EFD32B8}"/>
              </a:ext>
            </a:extLst>
          </p:cNvPr>
          <p:cNvGrpSpPr>
            <a:grpSpLocks/>
          </p:cNvGrpSpPr>
          <p:nvPr/>
        </p:nvGrpSpPr>
        <p:grpSpPr bwMode="auto">
          <a:xfrm>
            <a:off x="3797300" y="4678363"/>
            <a:ext cx="3124200" cy="457200"/>
            <a:chOff x="720" y="3072"/>
            <a:chExt cx="2208" cy="288"/>
          </a:xfrm>
        </p:grpSpPr>
        <p:sp>
          <p:nvSpPr>
            <p:cNvPr id="18471" name="Line 26">
              <a:extLst>
                <a:ext uri="{FF2B5EF4-FFF2-40B4-BE49-F238E27FC236}">
                  <a16:creationId xmlns:a16="http://schemas.microsoft.com/office/drawing/2014/main" id="{7D774035-EECB-584E-AB30-20FBC664CD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3072"/>
              <a:ext cx="96" cy="28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8472" name="Line 27">
              <a:extLst>
                <a:ext uri="{FF2B5EF4-FFF2-40B4-BE49-F238E27FC236}">
                  <a16:creationId xmlns:a16="http://schemas.microsoft.com/office/drawing/2014/main" id="{0C86C14C-3588-044A-A8CE-D4C1D3315F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3072"/>
              <a:ext cx="96" cy="28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8473" name="Line 28">
              <a:extLst>
                <a:ext uri="{FF2B5EF4-FFF2-40B4-BE49-F238E27FC236}">
                  <a16:creationId xmlns:a16="http://schemas.microsoft.com/office/drawing/2014/main" id="{423B9E30-95D4-0C4F-8381-21A290F20C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3072"/>
              <a:ext cx="96" cy="28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sp>
        <p:nvSpPr>
          <p:cNvPr id="58398" name="Text Box 30">
            <a:extLst>
              <a:ext uri="{FF2B5EF4-FFF2-40B4-BE49-F238E27FC236}">
                <a16:creationId xmlns:a16="http://schemas.microsoft.com/office/drawing/2014/main" id="{0FD59894-BC96-7C42-9AFD-8A6AB1624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1614488"/>
            <a:ext cx="1962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则所求平面</a:t>
            </a:r>
          </a:p>
        </p:txBody>
      </p:sp>
      <p:sp>
        <p:nvSpPr>
          <p:cNvPr id="58400" name="Text Box 32">
            <a:extLst>
              <a:ext uri="{FF2B5EF4-FFF2-40B4-BE49-F238E27FC236}">
                <a16:creationId xmlns:a16="http://schemas.microsoft.com/office/drawing/2014/main" id="{B454B411-2185-9548-9006-BCE6CA427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8650" y="3382964"/>
            <a:ext cx="5905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pSp>
        <p:nvGrpSpPr>
          <p:cNvPr id="58405" name="Group 37">
            <a:extLst>
              <a:ext uri="{FF2B5EF4-FFF2-40B4-BE49-F238E27FC236}">
                <a16:creationId xmlns:a16="http://schemas.microsoft.com/office/drawing/2014/main" id="{ABE4FDFA-131C-2F4B-891B-8428A3D92E2A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1727200"/>
            <a:ext cx="2008188" cy="406400"/>
            <a:chOff x="3120" y="1088"/>
            <a:chExt cx="1265" cy="256"/>
          </a:xfrm>
        </p:grpSpPr>
        <p:graphicFrame>
          <p:nvGraphicFramePr>
            <p:cNvPr id="18469" name="Object 31">
              <a:extLst>
                <a:ext uri="{FF2B5EF4-FFF2-40B4-BE49-F238E27FC236}">
                  <a16:creationId xmlns:a16="http://schemas.microsoft.com/office/drawing/2014/main" id="{48407A3D-5C46-934D-80EA-8E01BCE4C6F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20" y="1088"/>
            <a:ext cx="1265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8371" name="Equation" r:id="rId23" imgW="45935900" imgH="9359900" progId="Equation.3">
                    <p:embed/>
                  </p:oleObj>
                </mc:Choice>
                <mc:Fallback>
                  <p:oleObj name="Equation" r:id="rId23" imgW="45935900" imgH="9359900" progId="Equation.3">
                    <p:embed/>
                    <p:pic>
                      <p:nvPicPr>
                        <p:cNvPr id="18469" name="Object 31">
                          <a:extLst>
                            <a:ext uri="{FF2B5EF4-FFF2-40B4-BE49-F238E27FC236}">
                              <a16:creationId xmlns:a16="http://schemas.microsoft.com/office/drawing/2014/main" id="{48407A3D-5C46-934D-80EA-8E01BCE4C6F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1088"/>
                          <a:ext cx="1265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470" name="Line 34">
              <a:extLst>
                <a:ext uri="{FF2B5EF4-FFF2-40B4-BE49-F238E27FC236}">
                  <a16:creationId xmlns:a16="http://schemas.microsoft.com/office/drawing/2014/main" id="{0948AAC0-5284-0344-BF0D-61A79A0CEB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2" y="110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sp>
        <p:nvSpPr>
          <p:cNvPr id="58404" name="Text Box 36">
            <a:extLst>
              <a:ext uri="{FF2B5EF4-FFF2-40B4-BE49-F238E27FC236}">
                <a16:creationId xmlns:a16="http://schemas.microsoft.com/office/drawing/2014/main" id="{33195525-29AB-3840-9357-667F631E6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155826"/>
            <a:ext cx="1339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方程为 </a:t>
            </a:r>
          </a:p>
        </p:txBody>
      </p:sp>
      <p:grpSp>
        <p:nvGrpSpPr>
          <p:cNvPr id="58409" name="Group 41">
            <a:extLst>
              <a:ext uri="{FF2B5EF4-FFF2-40B4-BE49-F238E27FC236}">
                <a16:creationId xmlns:a16="http://schemas.microsoft.com/office/drawing/2014/main" id="{E48C46C9-5793-694A-8EB7-3E9EEDC012C3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3522664"/>
            <a:ext cx="901700" cy="396875"/>
            <a:chOff x="632" y="2219"/>
            <a:chExt cx="568" cy="250"/>
          </a:xfrm>
        </p:grpSpPr>
        <p:graphicFrame>
          <p:nvGraphicFramePr>
            <p:cNvPr id="18467" name="Object 9">
              <a:extLst>
                <a:ext uri="{FF2B5EF4-FFF2-40B4-BE49-F238E27FC236}">
                  <a16:creationId xmlns:a16="http://schemas.microsoft.com/office/drawing/2014/main" id="{FB9332CF-19C7-5E49-B549-320571C5203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32" y="2221"/>
            <a:ext cx="56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8372" name="Equation" r:id="rId25" imgW="20777200" imgH="9067800" progId="Equation.3">
                    <p:embed/>
                  </p:oleObj>
                </mc:Choice>
                <mc:Fallback>
                  <p:oleObj name="Equation" r:id="rId25" imgW="20777200" imgH="9067800" progId="Equation.3">
                    <p:embed/>
                    <p:pic>
                      <p:nvPicPr>
                        <p:cNvPr id="18467" name="Object 9">
                          <a:extLst>
                            <a:ext uri="{FF2B5EF4-FFF2-40B4-BE49-F238E27FC236}">
                              <a16:creationId xmlns:a16="http://schemas.microsoft.com/office/drawing/2014/main" id="{FB9332CF-19C7-5E49-B549-320571C5203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2" y="2221"/>
                          <a:ext cx="568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468" name="Line 39">
              <a:extLst>
                <a:ext uri="{FF2B5EF4-FFF2-40B4-BE49-F238E27FC236}">
                  <a16:creationId xmlns:a16="http://schemas.microsoft.com/office/drawing/2014/main" id="{A8E3F4B7-560C-624A-BF7D-4742BC4DBD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2" y="2219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58411" name="Group 43">
            <a:extLst>
              <a:ext uri="{FF2B5EF4-FFF2-40B4-BE49-F238E27FC236}">
                <a16:creationId xmlns:a16="http://schemas.microsoft.com/office/drawing/2014/main" id="{88922511-AA7A-3C4D-8AE0-7F8F01192913}"/>
              </a:ext>
            </a:extLst>
          </p:cNvPr>
          <p:cNvGrpSpPr>
            <a:grpSpLocks/>
          </p:cNvGrpSpPr>
          <p:nvPr/>
        </p:nvGrpSpPr>
        <p:grpSpPr bwMode="auto">
          <a:xfrm>
            <a:off x="2882900" y="2882900"/>
            <a:ext cx="1511300" cy="457200"/>
            <a:chOff x="856" y="1759"/>
            <a:chExt cx="952" cy="288"/>
          </a:xfrm>
        </p:grpSpPr>
        <p:grpSp>
          <p:nvGrpSpPr>
            <p:cNvPr id="18463" name="Group 40">
              <a:extLst>
                <a:ext uri="{FF2B5EF4-FFF2-40B4-BE49-F238E27FC236}">
                  <a16:creationId xmlns:a16="http://schemas.microsoft.com/office/drawing/2014/main" id="{B9BF0235-69B5-9548-9747-FD06C2A9751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6" y="1767"/>
              <a:ext cx="952" cy="280"/>
              <a:chOff x="672" y="1767"/>
              <a:chExt cx="952" cy="280"/>
            </a:xfrm>
          </p:grpSpPr>
          <p:graphicFrame>
            <p:nvGraphicFramePr>
              <p:cNvPr id="18465" name="Object 5">
                <a:extLst>
                  <a:ext uri="{FF2B5EF4-FFF2-40B4-BE49-F238E27FC236}">
                    <a16:creationId xmlns:a16="http://schemas.microsoft.com/office/drawing/2014/main" id="{04EFF56F-4C8C-4544-A9B6-4C01BC9F415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72" y="1767"/>
              <a:ext cx="952" cy="2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8373" name="Equation" r:id="rId27" imgW="34810700" imgH="10236200" progId="Equation.3">
                      <p:embed/>
                    </p:oleObj>
                  </mc:Choice>
                  <mc:Fallback>
                    <p:oleObj name="Equation" r:id="rId27" imgW="34810700" imgH="10236200" progId="Equation.3">
                      <p:embed/>
                      <p:pic>
                        <p:nvPicPr>
                          <p:cNvPr id="18465" name="Object 5">
                            <a:extLst>
                              <a:ext uri="{FF2B5EF4-FFF2-40B4-BE49-F238E27FC236}">
                                <a16:creationId xmlns:a16="http://schemas.microsoft.com/office/drawing/2014/main" id="{04EFF56F-4C8C-4544-A9B6-4C01BC9F415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72" y="1767"/>
                            <a:ext cx="952" cy="2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8466" name="Line 38">
                <a:extLst>
                  <a:ext uri="{FF2B5EF4-FFF2-40B4-BE49-F238E27FC236}">
                    <a16:creationId xmlns:a16="http://schemas.microsoft.com/office/drawing/2014/main" id="{3DCED7ED-FEEC-9246-9B0B-C3D6BA835A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" y="1786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8464" name="Line 42">
              <a:extLst>
                <a:ext uri="{FF2B5EF4-FFF2-40B4-BE49-F238E27FC236}">
                  <a16:creationId xmlns:a16="http://schemas.microsoft.com/office/drawing/2014/main" id="{152FC096-407F-464D-A50B-98C495DC9C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1759"/>
              <a:ext cx="576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sp>
        <p:nvSpPr>
          <p:cNvPr id="18462" name="Text Box 44">
            <a:extLst>
              <a:ext uri="{FF2B5EF4-FFF2-40B4-BE49-F238E27FC236}">
                <a16:creationId xmlns:a16="http://schemas.microsoft.com/office/drawing/2014/main" id="{B671E8F9-9866-914C-9EE7-089C90651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3925" y="4254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>
                <a:solidFill>
                  <a:srgbClr val="000000"/>
                </a:solidFill>
              </a:rPr>
              <a:t>且</a:t>
            </a:r>
          </a:p>
        </p:txBody>
      </p:sp>
    </p:spTree>
    <p:extLst>
      <p:ext uri="{BB962C8B-B14F-4D97-AF65-F5344CB8AC3E}">
        <p14:creationId xmlns:p14="http://schemas.microsoft.com/office/powerpoint/2010/main" val="383732538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8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8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8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8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8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8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8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01" grpId="0" build="p" autoUpdateAnimBg="0"/>
      <p:bldP spid="58371" grpId="0" build="p" autoUpdateAnimBg="0"/>
      <p:bldP spid="58372" grpId="0" autoUpdateAnimBg="0"/>
      <p:bldP spid="58375" grpId="0" autoUpdateAnimBg="0"/>
      <p:bldP spid="58378" grpId="0" autoUpdateAnimBg="0"/>
      <p:bldP spid="58382" grpId="0" autoUpdateAnimBg="0"/>
      <p:bldP spid="58384" grpId="0" autoUpdateAnimBg="0"/>
      <p:bldP spid="58398" grpId="0" autoUpdateAnimBg="0"/>
      <p:bldP spid="58400" grpId="0" build="p" autoUpdateAnimBg="0"/>
      <p:bldP spid="58404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476672"/>
            <a:ext cx="6592501" cy="1411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999" y="1947509"/>
            <a:ext cx="10260001" cy="3065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075" y="5085320"/>
            <a:ext cx="10282501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6407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48" name="Group 72">
            <a:extLst>
              <a:ext uri="{FF2B5EF4-FFF2-40B4-BE49-F238E27FC236}">
                <a16:creationId xmlns:a16="http://schemas.microsoft.com/office/drawing/2014/main" id="{B562499E-2FDC-2A4E-B56E-09EC97A58209}"/>
              </a:ext>
            </a:extLst>
          </p:cNvPr>
          <p:cNvGrpSpPr>
            <a:grpSpLocks/>
          </p:cNvGrpSpPr>
          <p:nvPr/>
        </p:nvGrpSpPr>
        <p:grpSpPr bwMode="auto">
          <a:xfrm>
            <a:off x="7937500" y="2023293"/>
            <a:ext cx="2767012" cy="2443163"/>
            <a:chOff x="3873" y="1344"/>
            <a:chExt cx="1743" cy="1539"/>
          </a:xfrm>
        </p:grpSpPr>
        <p:sp>
          <p:nvSpPr>
            <p:cNvPr id="10272" name="Line 28">
              <a:extLst>
                <a:ext uri="{FF2B5EF4-FFF2-40B4-BE49-F238E27FC236}">
                  <a16:creationId xmlns:a16="http://schemas.microsoft.com/office/drawing/2014/main" id="{88A26BC0-ADA6-0C49-A3D3-102D2C9F3EB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215520">
              <a:off x="4108" y="1445"/>
              <a:ext cx="873" cy="134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graphicFrame>
          <p:nvGraphicFramePr>
            <p:cNvPr id="10273" name="Object 30">
              <a:extLst>
                <a:ext uri="{FF2B5EF4-FFF2-40B4-BE49-F238E27FC236}">
                  <a16:creationId xmlns:a16="http://schemas.microsoft.com/office/drawing/2014/main" id="{3BEADF21-2AC5-2A48-ABD6-3FA9E6D48CD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18" y="1814"/>
            <a:ext cx="298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384" name="公式" r:id="rId3" imgW="4394200" imgH="4978400" progId="Equation.3">
                    <p:embed/>
                  </p:oleObj>
                </mc:Choice>
                <mc:Fallback>
                  <p:oleObj name="公式" r:id="rId3" imgW="4394200" imgH="4978400" progId="Equation.3">
                    <p:embed/>
                    <p:pic>
                      <p:nvPicPr>
                        <p:cNvPr id="10273" name="Object 30">
                          <a:extLst>
                            <a:ext uri="{FF2B5EF4-FFF2-40B4-BE49-F238E27FC236}">
                              <a16:creationId xmlns:a16="http://schemas.microsoft.com/office/drawing/2014/main" id="{3BEADF21-2AC5-2A48-ABD6-3FA9E6D48CD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18" y="1814"/>
                          <a:ext cx="298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74" name="Object 31">
              <a:extLst>
                <a:ext uri="{FF2B5EF4-FFF2-40B4-BE49-F238E27FC236}">
                  <a16:creationId xmlns:a16="http://schemas.microsoft.com/office/drawing/2014/main" id="{5402DD4B-13AC-7049-8263-8DCBD00BD2C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47" y="1344"/>
            <a:ext cx="257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385" name="公式" r:id="rId5" imgW="3797300" imgH="4978400" progId="Equation.3">
                    <p:embed/>
                  </p:oleObj>
                </mc:Choice>
                <mc:Fallback>
                  <p:oleObj name="公式" r:id="rId5" imgW="3797300" imgH="4978400" progId="Equation.3">
                    <p:embed/>
                    <p:pic>
                      <p:nvPicPr>
                        <p:cNvPr id="10274" name="Object 31">
                          <a:extLst>
                            <a:ext uri="{FF2B5EF4-FFF2-40B4-BE49-F238E27FC236}">
                              <a16:creationId xmlns:a16="http://schemas.microsoft.com/office/drawing/2014/main" id="{5402DD4B-13AC-7049-8263-8DCBD00BD2C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7" y="1344"/>
                          <a:ext cx="257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75" name="Line 27">
              <a:extLst>
                <a:ext uri="{FF2B5EF4-FFF2-40B4-BE49-F238E27FC236}">
                  <a16:creationId xmlns:a16="http://schemas.microsoft.com/office/drawing/2014/main" id="{7B6A8CC6-A3FC-394B-9B1C-CB028CE9742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64077" flipH="1">
              <a:off x="4224" y="1674"/>
              <a:ext cx="740" cy="1209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0276" name="Arc 35">
              <a:extLst>
                <a:ext uri="{FF2B5EF4-FFF2-40B4-BE49-F238E27FC236}">
                  <a16:creationId xmlns:a16="http://schemas.microsoft.com/office/drawing/2014/main" id="{97ED510B-04AE-4141-B0C2-53B4A8FA1D80}"/>
                </a:ext>
              </a:extLst>
            </p:cNvPr>
            <p:cNvSpPr>
              <a:spLocks/>
            </p:cNvSpPr>
            <p:nvPr/>
          </p:nvSpPr>
          <p:spPr bwMode="auto">
            <a:xfrm rot="-3102590">
              <a:off x="4524" y="2178"/>
              <a:ext cx="67" cy="103"/>
            </a:xfrm>
            <a:custGeom>
              <a:avLst/>
              <a:gdLst>
                <a:gd name="T0" fmla="*/ 56 w 21600"/>
                <a:gd name="T1" fmla="*/ 0 h 33492"/>
                <a:gd name="T2" fmla="*/ 0 w 21600"/>
                <a:gd name="T3" fmla="*/ 103 h 33492"/>
                <a:gd name="T4" fmla="*/ 0 w 21600"/>
                <a:gd name="T5" fmla="*/ 37 h 3349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33492" fill="none" extrusionOk="0">
                  <a:moveTo>
                    <a:pt x="18031" y="-1"/>
                  </a:moveTo>
                  <a:cubicBezTo>
                    <a:pt x="20359" y="3529"/>
                    <a:pt x="21600" y="7664"/>
                    <a:pt x="21600" y="11892"/>
                  </a:cubicBezTo>
                  <a:cubicBezTo>
                    <a:pt x="21600" y="23821"/>
                    <a:pt x="11929" y="33492"/>
                    <a:pt x="0" y="33492"/>
                  </a:cubicBezTo>
                </a:path>
                <a:path w="21600" h="33492" stroke="0" extrusionOk="0">
                  <a:moveTo>
                    <a:pt x="18031" y="-1"/>
                  </a:moveTo>
                  <a:cubicBezTo>
                    <a:pt x="20359" y="3529"/>
                    <a:pt x="21600" y="7664"/>
                    <a:pt x="21600" y="11892"/>
                  </a:cubicBezTo>
                  <a:cubicBezTo>
                    <a:pt x="21600" y="23821"/>
                    <a:pt x="11929" y="33492"/>
                    <a:pt x="0" y="33492"/>
                  </a:cubicBezTo>
                  <a:lnTo>
                    <a:pt x="0" y="11892"/>
                  </a:lnTo>
                  <a:lnTo>
                    <a:pt x="18031" y="-1"/>
                  </a:lnTo>
                  <a:close/>
                </a:path>
              </a:pathLst>
            </a:cu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graphicFrame>
          <p:nvGraphicFramePr>
            <p:cNvPr id="10277" name="Object 36">
              <a:extLst>
                <a:ext uri="{FF2B5EF4-FFF2-40B4-BE49-F238E27FC236}">
                  <a16:creationId xmlns:a16="http://schemas.microsoft.com/office/drawing/2014/main" id="{93769ABD-743E-5E4A-9DAC-D639CA3D8FF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93" y="2064"/>
            <a:ext cx="159" cy="1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386" name="Equation" r:id="rId7" imgW="6146800" imgH="7315200" progId="Equation.3">
                    <p:embed/>
                  </p:oleObj>
                </mc:Choice>
                <mc:Fallback>
                  <p:oleObj name="Equation" r:id="rId7" imgW="6146800" imgH="7315200" progId="Equation.3">
                    <p:embed/>
                    <p:pic>
                      <p:nvPicPr>
                        <p:cNvPr id="10277" name="Object 36">
                          <a:extLst>
                            <a:ext uri="{FF2B5EF4-FFF2-40B4-BE49-F238E27FC236}">
                              <a16:creationId xmlns:a16="http://schemas.microsoft.com/office/drawing/2014/main" id="{93769ABD-743E-5E4A-9DAC-D639CA3D8FF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3" y="2064"/>
                          <a:ext cx="159" cy="1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579" name="Rectangle 3">
            <a:extLst>
              <a:ext uri="{FF2B5EF4-FFF2-40B4-BE49-F238E27FC236}">
                <a16:creationId xmlns:a16="http://schemas.microsoft.com/office/drawing/2014/main" id="{3BB7D3AB-F336-AA4B-8C0E-5515FFB5A3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35560" y="476672"/>
            <a:ext cx="2895600" cy="533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两直线的夹角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</a:t>
            </a:r>
            <a:endParaRPr lang="zh-CN" altLang="en-US" sz="2800" dirty="0">
              <a:solidFill>
                <a:schemeClr val="bg1">
                  <a:lumMod val="60000"/>
                  <a:lumOff val="40000"/>
                </a:schemeClr>
              </a:solidFill>
              <a:ea typeface="仿宋_GB2312" pitchFamily="49" charset="-122"/>
            </a:endParaRP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AF0EAC75-CFEC-0147-8B03-A5291D5A0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011563"/>
            <a:ext cx="373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则两直线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夹角</a:t>
            </a:r>
            <a:r>
              <a:rPr lang="zh-CN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i="1" dirty="0">
                <a:solidFill>
                  <a:srgbClr val="000000"/>
                </a:solidFill>
                <a:latin typeface="Times New Roman" panose="02020603050405020304" pitchFamily="18" charset="0"/>
                <a:sym typeface="Symbol" pitchFamily="2" charset="2"/>
              </a:rPr>
              <a:t> </a:t>
            </a:r>
            <a:r>
              <a:rPr lang="zh-CN" altLang="en-US" dirty="0">
                <a:solidFill>
                  <a:srgbClr val="000000"/>
                </a:solidFill>
                <a:sym typeface="Symbol" pitchFamily="2" charset="2"/>
              </a:rPr>
              <a:t>满足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24584" name="Text Box 8">
            <a:extLst>
              <a:ext uri="{FF2B5EF4-FFF2-40B4-BE49-F238E27FC236}">
                <a16:creationId xmlns:a16="http://schemas.microsoft.com/office/drawing/2014/main" id="{EE8EC1C9-BB24-8346-91EA-03EBE4BC3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722512"/>
            <a:ext cx="5257800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设直线</a:t>
            </a: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i="1">
                <a:solidFill>
                  <a:srgbClr val="0000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zh-CN" i="1">
                <a:solidFill>
                  <a:srgbClr val="0000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2 </a:t>
            </a:r>
            <a:r>
              <a:rPr lang="zh-CN" altLang="en-US">
                <a:solidFill>
                  <a:srgbClr val="000000"/>
                </a:solidFill>
              </a:rPr>
              <a:t>的方向向量分别为 </a:t>
            </a:r>
          </a:p>
        </p:txBody>
      </p:sp>
      <p:graphicFrame>
        <p:nvGraphicFramePr>
          <p:cNvPr id="24587" name="Object 11">
            <a:extLst>
              <a:ext uri="{FF2B5EF4-FFF2-40B4-BE49-F238E27FC236}">
                <a16:creationId xmlns:a16="http://schemas.microsoft.com/office/drawing/2014/main" id="{A51ECADB-E043-5F47-9EA9-A799ADC3BC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1779094"/>
              </p:ext>
            </p:extLst>
          </p:nvPr>
        </p:nvGraphicFramePr>
        <p:xfrm>
          <a:off x="3700464" y="4922912"/>
          <a:ext cx="5519737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387" name="Equation" r:id="rId9" imgW="127266700" imgH="21361400" progId="Equation.3">
                  <p:embed/>
                </p:oleObj>
              </mc:Choice>
              <mc:Fallback>
                <p:oleObj name="Equation" r:id="rId9" imgW="127266700" imgH="21361400" progId="Equation.3">
                  <p:embed/>
                  <p:pic>
                    <p:nvPicPr>
                      <p:cNvPr id="24587" name="Object 11">
                        <a:extLst>
                          <a:ext uri="{FF2B5EF4-FFF2-40B4-BE49-F238E27FC236}">
                            <a16:creationId xmlns:a16="http://schemas.microsoft.com/office/drawing/2014/main" id="{A51ECADB-E043-5F47-9EA9-A799ADC3BC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0464" y="4922912"/>
                        <a:ext cx="5519737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13" name="Text Box 37">
            <a:extLst>
              <a:ext uri="{FF2B5EF4-FFF2-40B4-BE49-F238E27FC236}">
                <a16:creationId xmlns:a16="http://schemas.microsoft.com/office/drawing/2014/main" id="{E6FFE0E4-1600-F449-B697-36AFC8317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65313"/>
            <a:ext cx="830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dirty="0">
                <a:solidFill>
                  <a:srgbClr val="000000"/>
                </a:solidFill>
              </a:rPr>
              <a:t>两直线的夹角指其方向向量间的夹角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zh-CN" altLang="en-US" dirty="0">
                <a:solidFill>
                  <a:srgbClr val="000000"/>
                </a:solidFill>
              </a:rPr>
              <a:t>通常取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锐角</a:t>
            </a:r>
            <a:r>
              <a:rPr lang="en-US" altLang="zh-CN" dirty="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24619" name="Object 43">
            <a:extLst>
              <a:ext uri="{FF2B5EF4-FFF2-40B4-BE49-F238E27FC236}">
                <a16:creationId xmlns:a16="http://schemas.microsoft.com/office/drawing/2014/main" id="{0D1D86BA-2B95-A34B-803B-619FC9AD62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0640807"/>
              </p:ext>
            </p:extLst>
          </p:nvPr>
        </p:nvGraphicFramePr>
        <p:xfrm>
          <a:off x="4852988" y="4846712"/>
          <a:ext cx="307181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388" name="Equation" r:id="rId11" imgW="70802500" imgH="10820400" progId="Equation.3">
                  <p:embed/>
                </p:oleObj>
              </mc:Choice>
              <mc:Fallback>
                <p:oleObj name="Equation" r:id="rId11" imgW="70802500" imgH="10820400" progId="Equation.3">
                  <p:embed/>
                  <p:pic>
                    <p:nvPicPr>
                      <p:cNvPr id="24619" name="Object 43">
                        <a:extLst>
                          <a:ext uri="{FF2B5EF4-FFF2-40B4-BE49-F238E27FC236}">
                            <a16:creationId xmlns:a16="http://schemas.microsoft.com/office/drawing/2014/main" id="{0D1D86BA-2B95-A34B-803B-619FC9AD62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2988" y="4846712"/>
                        <a:ext cx="3071812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20" name="Object 44">
            <a:extLst>
              <a:ext uri="{FF2B5EF4-FFF2-40B4-BE49-F238E27FC236}">
                <a16:creationId xmlns:a16="http://schemas.microsoft.com/office/drawing/2014/main" id="{7689C311-5569-FC48-80A8-7C552B38EC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6360924"/>
              </p:ext>
            </p:extLst>
          </p:nvPr>
        </p:nvGraphicFramePr>
        <p:xfrm>
          <a:off x="3962401" y="5416625"/>
          <a:ext cx="2500313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389" name="Equation" r:id="rId13" imgW="57632600" imgH="13462000" progId="Equation.3">
                  <p:embed/>
                </p:oleObj>
              </mc:Choice>
              <mc:Fallback>
                <p:oleObj name="Equation" r:id="rId13" imgW="57632600" imgH="13462000" progId="Equation.3">
                  <p:embed/>
                  <p:pic>
                    <p:nvPicPr>
                      <p:cNvPr id="24620" name="Object 44">
                        <a:extLst>
                          <a:ext uri="{FF2B5EF4-FFF2-40B4-BE49-F238E27FC236}">
                            <a16:creationId xmlns:a16="http://schemas.microsoft.com/office/drawing/2014/main" id="{7689C311-5569-FC48-80A8-7C552B38EC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1" y="5416625"/>
                        <a:ext cx="2500313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21" name="Object 45">
            <a:extLst>
              <a:ext uri="{FF2B5EF4-FFF2-40B4-BE49-F238E27FC236}">
                <a16:creationId xmlns:a16="http://schemas.microsoft.com/office/drawing/2014/main" id="{C57BEECF-7641-1344-AB71-58171FE544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21922"/>
              </p:ext>
            </p:extLst>
          </p:nvPr>
        </p:nvGraphicFramePr>
        <p:xfrm>
          <a:off x="6515101" y="5416625"/>
          <a:ext cx="2652713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390" name="Equation" r:id="rId15" imgW="61150500" imgH="13462000" progId="Equation.3">
                  <p:embed/>
                </p:oleObj>
              </mc:Choice>
              <mc:Fallback>
                <p:oleObj name="Equation" r:id="rId15" imgW="61150500" imgH="13462000" progId="Equation.3">
                  <p:embed/>
                  <p:pic>
                    <p:nvPicPr>
                      <p:cNvPr id="24621" name="Object 45">
                        <a:extLst>
                          <a:ext uri="{FF2B5EF4-FFF2-40B4-BE49-F238E27FC236}">
                            <a16:creationId xmlns:a16="http://schemas.microsoft.com/office/drawing/2014/main" id="{C57BEECF-7641-1344-AB71-58171FE544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5101" y="5416625"/>
                        <a:ext cx="2652713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634" name="Group 58">
            <a:extLst>
              <a:ext uri="{FF2B5EF4-FFF2-40B4-BE49-F238E27FC236}">
                <a16:creationId xmlns:a16="http://schemas.microsoft.com/office/drawing/2014/main" id="{66732F37-DC70-8044-9A71-20A01E05F06F}"/>
              </a:ext>
            </a:extLst>
          </p:cNvPr>
          <p:cNvGrpSpPr>
            <a:grpSpLocks/>
          </p:cNvGrpSpPr>
          <p:nvPr/>
        </p:nvGrpSpPr>
        <p:grpSpPr bwMode="auto">
          <a:xfrm>
            <a:off x="2606676" y="2484512"/>
            <a:ext cx="5241925" cy="444500"/>
            <a:chOff x="564" y="1745"/>
            <a:chExt cx="3302" cy="280"/>
          </a:xfrm>
        </p:grpSpPr>
        <p:graphicFrame>
          <p:nvGraphicFramePr>
            <p:cNvPr id="10269" name="Object 9">
              <a:extLst>
                <a:ext uri="{FF2B5EF4-FFF2-40B4-BE49-F238E27FC236}">
                  <a16:creationId xmlns:a16="http://schemas.microsoft.com/office/drawing/2014/main" id="{735C2FFC-EB14-E944-9197-04530CAF2A9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64" y="1745"/>
            <a:ext cx="330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391" name="Equation" r:id="rId17" imgW="120827800" imgH="10236200" progId="Equation.3">
                    <p:embed/>
                  </p:oleObj>
                </mc:Choice>
                <mc:Fallback>
                  <p:oleObj name="Equation" r:id="rId17" imgW="120827800" imgH="10236200" progId="Equation.3">
                    <p:embed/>
                    <p:pic>
                      <p:nvPicPr>
                        <p:cNvPr id="10269" name="Object 9">
                          <a:extLst>
                            <a:ext uri="{FF2B5EF4-FFF2-40B4-BE49-F238E27FC236}">
                              <a16:creationId xmlns:a16="http://schemas.microsoft.com/office/drawing/2014/main" id="{735C2FFC-EB14-E944-9197-04530CAF2A9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4" y="1745"/>
                          <a:ext cx="3302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70" name="Line 49">
              <a:extLst>
                <a:ext uri="{FF2B5EF4-FFF2-40B4-BE49-F238E27FC236}">
                  <a16:creationId xmlns:a16="http://schemas.microsoft.com/office/drawing/2014/main" id="{6AF6BAD7-449B-8B41-BEED-65BB914B79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" y="177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0271" name="Line 50">
              <a:extLst>
                <a:ext uri="{FF2B5EF4-FFF2-40B4-BE49-F238E27FC236}">
                  <a16:creationId xmlns:a16="http://schemas.microsoft.com/office/drawing/2014/main" id="{76DBB117-6333-9E4D-9DFA-A7CFF16663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4" y="177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24647" name="Group 71">
            <a:extLst>
              <a:ext uri="{FF2B5EF4-FFF2-40B4-BE49-F238E27FC236}">
                <a16:creationId xmlns:a16="http://schemas.microsoft.com/office/drawing/2014/main" id="{C077E334-C6EC-3E46-A95A-9355C9861B26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3703712"/>
            <a:ext cx="2489200" cy="990600"/>
            <a:chOff x="816" y="2496"/>
            <a:chExt cx="1568" cy="624"/>
          </a:xfrm>
        </p:grpSpPr>
        <p:graphicFrame>
          <p:nvGraphicFramePr>
            <p:cNvPr id="10264" name="Object 10">
              <a:extLst>
                <a:ext uri="{FF2B5EF4-FFF2-40B4-BE49-F238E27FC236}">
                  <a16:creationId xmlns:a16="http://schemas.microsoft.com/office/drawing/2014/main" id="{06B66312-EE10-B842-8FFB-835B1ABABB5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16" y="2496"/>
            <a:ext cx="1568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392" name="Equation" r:id="rId19" imgW="57340500" imgH="22821900" progId="Equation.3">
                    <p:embed/>
                  </p:oleObj>
                </mc:Choice>
                <mc:Fallback>
                  <p:oleObj name="Equation" r:id="rId19" imgW="57340500" imgH="22821900" progId="Equation.3">
                    <p:embed/>
                    <p:pic>
                      <p:nvPicPr>
                        <p:cNvPr id="10264" name="Object 10">
                          <a:extLst>
                            <a:ext uri="{FF2B5EF4-FFF2-40B4-BE49-F238E27FC236}">
                              <a16:creationId xmlns:a16="http://schemas.microsoft.com/office/drawing/2014/main" id="{06B66312-EE10-B842-8FFB-835B1ABABB5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2496"/>
                          <a:ext cx="1568" cy="6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65" name="Line 51">
              <a:extLst>
                <a:ext uri="{FF2B5EF4-FFF2-40B4-BE49-F238E27FC236}">
                  <a16:creationId xmlns:a16="http://schemas.microsoft.com/office/drawing/2014/main" id="{2AE550FA-BAD2-084F-B24C-D952BA3BE4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52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0266" name="Line 52">
              <a:extLst>
                <a:ext uri="{FF2B5EF4-FFF2-40B4-BE49-F238E27FC236}">
                  <a16:creationId xmlns:a16="http://schemas.microsoft.com/office/drawing/2014/main" id="{A93BE0C9-17CD-BB44-9131-9FFABF1575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252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0267" name="Line 53">
              <a:extLst>
                <a:ext uri="{FF2B5EF4-FFF2-40B4-BE49-F238E27FC236}">
                  <a16:creationId xmlns:a16="http://schemas.microsoft.com/office/drawing/2014/main" id="{A77A9D73-792D-AD48-9E60-7893CEC60D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85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0268" name="Line 54">
              <a:extLst>
                <a:ext uri="{FF2B5EF4-FFF2-40B4-BE49-F238E27FC236}">
                  <a16:creationId xmlns:a16="http://schemas.microsoft.com/office/drawing/2014/main" id="{49FA956E-6DA7-184D-81FF-DEB388A379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49" y="285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24649" name="Group 73">
            <a:extLst>
              <a:ext uri="{FF2B5EF4-FFF2-40B4-BE49-F238E27FC236}">
                <a16:creationId xmlns:a16="http://schemas.microsoft.com/office/drawing/2014/main" id="{ECB76D71-E559-4C49-986B-9A42672ECC27}"/>
              </a:ext>
            </a:extLst>
          </p:cNvPr>
          <p:cNvGrpSpPr>
            <a:grpSpLocks/>
          </p:cNvGrpSpPr>
          <p:nvPr/>
        </p:nvGrpSpPr>
        <p:grpSpPr bwMode="auto">
          <a:xfrm>
            <a:off x="8799512" y="2556692"/>
            <a:ext cx="471488" cy="533400"/>
            <a:chOff x="4416" y="1680"/>
            <a:chExt cx="297" cy="336"/>
          </a:xfrm>
        </p:grpSpPr>
        <p:sp>
          <p:nvSpPr>
            <p:cNvPr id="10260" name="Line 34">
              <a:extLst>
                <a:ext uri="{FF2B5EF4-FFF2-40B4-BE49-F238E27FC236}">
                  <a16:creationId xmlns:a16="http://schemas.microsoft.com/office/drawing/2014/main" id="{21C40F26-AF83-5948-BEFE-14AC47C621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79" y="1680"/>
              <a:ext cx="134" cy="33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grpSp>
          <p:nvGrpSpPr>
            <p:cNvPr id="10261" name="Group 60">
              <a:extLst>
                <a:ext uri="{FF2B5EF4-FFF2-40B4-BE49-F238E27FC236}">
                  <a16:creationId xmlns:a16="http://schemas.microsoft.com/office/drawing/2014/main" id="{AAE6358A-F80F-934E-9752-762C02C7FC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6" y="1688"/>
              <a:ext cx="192" cy="280"/>
              <a:chOff x="4368" y="1559"/>
              <a:chExt cx="192" cy="280"/>
            </a:xfrm>
          </p:grpSpPr>
          <p:graphicFrame>
            <p:nvGraphicFramePr>
              <p:cNvPr id="10262" name="Object 32">
                <a:extLst>
                  <a:ext uri="{FF2B5EF4-FFF2-40B4-BE49-F238E27FC236}">
                    <a16:creationId xmlns:a16="http://schemas.microsoft.com/office/drawing/2014/main" id="{9AF3D534-165B-5948-992E-957C81E44CA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84" y="1559"/>
              <a:ext cx="176" cy="2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1393" name="Equation" r:id="rId21" imgW="6438900" imgH="10236200" progId="Equation.3">
                      <p:embed/>
                    </p:oleObj>
                  </mc:Choice>
                  <mc:Fallback>
                    <p:oleObj name="Equation" r:id="rId21" imgW="6438900" imgH="10236200" progId="Equation.3">
                      <p:embed/>
                      <p:pic>
                        <p:nvPicPr>
                          <p:cNvPr id="10262" name="Object 32">
                            <a:extLst>
                              <a:ext uri="{FF2B5EF4-FFF2-40B4-BE49-F238E27FC236}">
                                <a16:creationId xmlns:a16="http://schemas.microsoft.com/office/drawing/2014/main" id="{9AF3D534-165B-5948-992E-957C81E44CA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84" y="1559"/>
                            <a:ext cx="176" cy="2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263" name="Line 57">
                <a:extLst>
                  <a:ext uri="{FF2B5EF4-FFF2-40B4-BE49-F238E27FC236}">
                    <a16:creationId xmlns:a16="http://schemas.microsoft.com/office/drawing/2014/main" id="{FAFD68CE-C09B-2345-916E-6C74A93610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68" y="1584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</p:grpSp>
      <p:grpSp>
        <p:nvGrpSpPr>
          <p:cNvPr id="24650" name="Group 74">
            <a:extLst>
              <a:ext uri="{FF2B5EF4-FFF2-40B4-BE49-F238E27FC236}">
                <a16:creationId xmlns:a16="http://schemas.microsoft.com/office/drawing/2014/main" id="{058B0FBD-1602-F645-9B2B-2AAA09B1E4D7}"/>
              </a:ext>
            </a:extLst>
          </p:cNvPr>
          <p:cNvGrpSpPr>
            <a:grpSpLocks/>
          </p:cNvGrpSpPr>
          <p:nvPr/>
        </p:nvGrpSpPr>
        <p:grpSpPr bwMode="auto">
          <a:xfrm>
            <a:off x="9385300" y="3090092"/>
            <a:ext cx="557212" cy="673100"/>
            <a:chOff x="4785" y="2016"/>
            <a:chExt cx="351" cy="424"/>
          </a:xfrm>
        </p:grpSpPr>
        <p:sp>
          <p:nvSpPr>
            <p:cNvPr id="10256" name="Line 29">
              <a:extLst>
                <a:ext uri="{FF2B5EF4-FFF2-40B4-BE49-F238E27FC236}">
                  <a16:creationId xmlns:a16="http://schemas.microsoft.com/office/drawing/2014/main" id="{8758A241-32C6-A34B-935C-D75F821211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85" y="2016"/>
              <a:ext cx="351" cy="17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grpSp>
          <p:nvGrpSpPr>
            <p:cNvPr id="10257" name="Group 61">
              <a:extLst>
                <a:ext uri="{FF2B5EF4-FFF2-40B4-BE49-F238E27FC236}">
                  <a16:creationId xmlns:a16="http://schemas.microsoft.com/office/drawing/2014/main" id="{F1F61CEE-0872-EB43-A649-36E09A82E9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27" y="2160"/>
              <a:ext cx="209" cy="280"/>
              <a:chOff x="4800" y="2232"/>
              <a:chExt cx="209" cy="280"/>
            </a:xfrm>
          </p:grpSpPr>
          <p:graphicFrame>
            <p:nvGraphicFramePr>
              <p:cNvPr id="10258" name="Object 33">
                <a:extLst>
                  <a:ext uri="{FF2B5EF4-FFF2-40B4-BE49-F238E27FC236}">
                    <a16:creationId xmlns:a16="http://schemas.microsoft.com/office/drawing/2014/main" id="{5C42B02D-D88D-A544-9ADF-1AAA03D0EAB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09" y="2232"/>
              <a:ext cx="200" cy="2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1394" name="Equation" r:id="rId23" imgW="7315200" imgH="10236200" progId="Equation.3">
                      <p:embed/>
                    </p:oleObj>
                  </mc:Choice>
                  <mc:Fallback>
                    <p:oleObj name="Equation" r:id="rId23" imgW="7315200" imgH="10236200" progId="Equation.3">
                      <p:embed/>
                      <p:pic>
                        <p:nvPicPr>
                          <p:cNvPr id="10258" name="Object 33">
                            <a:extLst>
                              <a:ext uri="{FF2B5EF4-FFF2-40B4-BE49-F238E27FC236}">
                                <a16:creationId xmlns:a16="http://schemas.microsoft.com/office/drawing/2014/main" id="{5C42B02D-D88D-A544-9ADF-1AAA03D0EAB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09" y="2232"/>
                            <a:ext cx="200" cy="2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259" name="Line 59">
                <a:extLst>
                  <a:ext uri="{FF2B5EF4-FFF2-40B4-BE49-F238E27FC236}">
                    <a16:creationId xmlns:a16="http://schemas.microsoft.com/office/drawing/2014/main" id="{9739A475-3358-4F4D-99BF-960DCA1362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0" y="2256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93826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4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4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  <p:bldP spid="24580" grpId="0" autoUpdateAnimBg="0"/>
      <p:bldP spid="24584" grpId="0" autoUpdateAnimBg="0"/>
      <p:bldP spid="24613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8">
            <a:extLst>
              <a:ext uri="{FF2B5EF4-FFF2-40B4-BE49-F238E27FC236}">
                <a16:creationId xmlns:a16="http://schemas.microsoft.com/office/drawing/2014/main" id="{0AA18CD7-AE8A-2048-B7FF-FE86AEABA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334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特别有</a:t>
            </a:r>
            <a:r>
              <a:rPr lang="en-US" altLang="zh-CN" b="1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3037" name="Object 29">
            <a:extLst>
              <a:ext uri="{FF2B5EF4-FFF2-40B4-BE49-F238E27FC236}">
                <a16:creationId xmlns:a16="http://schemas.microsoft.com/office/drawing/2014/main" id="{8EC387F3-E1FE-1E42-9494-AC8FEB21F4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1231900"/>
          <a:ext cx="1701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480" name="Equation" r:id="rId3" imgW="39204900" imgH="10236200" progId="Equation.3">
                  <p:embed/>
                </p:oleObj>
              </mc:Choice>
              <mc:Fallback>
                <p:oleObj name="Equation" r:id="rId3" imgW="39204900" imgH="10236200" progId="Equation.3">
                  <p:embed/>
                  <p:pic>
                    <p:nvPicPr>
                      <p:cNvPr id="43037" name="Object 29">
                        <a:extLst>
                          <a:ext uri="{FF2B5EF4-FFF2-40B4-BE49-F238E27FC236}">
                            <a16:creationId xmlns:a16="http://schemas.microsoft.com/office/drawing/2014/main" id="{8EC387F3-E1FE-1E42-9494-AC8FEB21F4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231900"/>
                        <a:ext cx="1701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9" name="Object 31">
            <a:extLst>
              <a:ext uri="{FF2B5EF4-FFF2-40B4-BE49-F238E27FC236}">
                <a16:creationId xmlns:a16="http://schemas.microsoft.com/office/drawing/2014/main" id="{3F4F10C7-7E8F-E246-B6F0-B00EA02267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2971800"/>
          <a:ext cx="165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481" name="Equation" r:id="rId5" imgW="38036500" imgH="10236200" progId="Equation.3">
                  <p:embed/>
                </p:oleObj>
              </mc:Choice>
              <mc:Fallback>
                <p:oleObj name="Equation" r:id="rId5" imgW="38036500" imgH="10236200" progId="Equation.3">
                  <p:embed/>
                  <p:pic>
                    <p:nvPicPr>
                      <p:cNvPr id="43039" name="Object 31">
                        <a:extLst>
                          <a:ext uri="{FF2B5EF4-FFF2-40B4-BE49-F238E27FC236}">
                            <a16:creationId xmlns:a16="http://schemas.microsoft.com/office/drawing/2014/main" id="{3F4F10C7-7E8F-E246-B6F0-B00EA02267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971800"/>
                        <a:ext cx="165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49" name="Object 41">
            <a:extLst>
              <a:ext uri="{FF2B5EF4-FFF2-40B4-BE49-F238E27FC236}">
                <a16:creationId xmlns:a16="http://schemas.microsoft.com/office/drawing/2014/main" id="{AA051405-FA89-BA40-A468-462C2C07D8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52988" y="1905000"/>
          <a:ext cx="34782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482" name="Equation" r:id="rId7" imgW="80162400" imgH="10236200" progId="Equation.3">
                  <p:embed/>
                </p:oleObj>
              </mc:Choice>
              <mc:Fallback>
                <p:oleObj name="Equation" r:id="rId7" imgW="80162400" imgH="10236200" progId="Equation.3">
                  <p:embed/>
                  <p:pic>
                    <p:nvPicPr>
                      <p:cNvPr id="43049" name="Object 41">
                        <a:extLst>
                          <a:ext uri="{FF2B5EF4-FFF2-40B4-BE49-F238E27FC236}">
                            <a16:creationId xmlns:a16="http://schemas.microsoft.com/office/drawing/2014/main" id="{AA051405-FA89-BA40-A468-462C2C07D8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2988" y="1905000"/>
                        <a:ext cx="34782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50" name="Object 42">
            <a:extLst>
              <a:ext uri="{FF2B5EF4-FFF2-40B4-BE49-F238E27FC236}">
                <a16:creationId xmlns:a16="http://schemas.microsoft.com/office/drawing/2014/main" id="{AE4D3FB2-7ECB-CC4F-89C7-E29715FEB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52988" y="3543300"/>
          <a:ext cx="20701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483" name="Equation" r:id="rId9" imgW="47688500" imgH="21945600" progId="Equation.3">
                  <p:embed/>
                </p:oleObj>
              </mc:Choice>
              <mc:Fallback>
                <p:oleObj name="Equation" r:id="rId9" imgW="47688500" imgH="21945600" progId="Equation.3">
                  <p:embed/>
                  <p:pic>
                    <p:nvPicPr>
                      <p:cNvPr id="43050" name="Object 42">
                        <a:extLst>
                          <a:ext uri="{FF2B5EF4-FFF2-40B4-BE49-F238E27FC236}">
                            <a16:creationId xmlns:a16="http://schemas.microsoft.com/office/drawing/2014/main" id="{AE4D3FB2-7ECB-CC4F-89C7-E29715FEB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2988" y="3543300"/>
                        <a:ext cx="20701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098" name="Group 90">
            <a:extLst>
              <a:ext uri="{FF2B5EF4-FFF2-40B4-BE49-F238E27FC236}">
                <a16:creationId xmlns:a16="http://schemas.microsoft.com/office/drawing/2014/main" id="{9031799B-9D63-F948-AF13-960EAEBF6C52}"/>
              </a:ext>
            </a:extLst>
          </p:cNvPr>
          <p:cNvGrpSpPr>
            <a:grpSpLocks/>
          </p:cNvGrpSpPr>
          <p:nvPr/>
        </p:nvGrpSpPr>
        <p:grpSpPr bwMode="auto">
          <a:xfrm>
            <a:off x="4852988" y="1219200"/>
            <a:ext cx="1001712" cy="444500"/>
            <a:chOff x="2337" y="768"/>
            <a:chExt cx="631" cy="280"/>
          </a:xfrm>
        </p:grpSpPr>
        <p:graphicFrame>
          <p:nvGraphicFramePr>
            <p:cNvPr id="11320" name="Object 37">
              <a:extLst>
                <a:ext uri="{FF2B5EF4-FFF2-40B4-BE49-F238E27FC236}">
                  <a16:creationId xmlns:a16="http://schemas.microsoft.com/office/drawing/2014/main" id="{BF99BF80-B4AE-CA48-9789-5F12C641DCF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52" y="768"/>
            <a:ext cx="61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2484" name="Equation" r:id="rId11" imgW="22529800" imgH="10236200" progId="Equation.3">
                    <p:embed/>
                  </p:oleObj>
                </mc:Choice>
                <mc:Fallback>
                  <p:oleObj name="Equation" r:id="rId11" imgW="22529800" imgH="10236200" progId="Equation.3">
                    <p:embed/>
                    <p:pic>
                      <p:nvPicPr>
                        <p:cNvPr id="11320" name="Object 37">
                          <a:extLst>
                            <a:ext uri="{FF2B5EF4-FFF2-40B4-BE49-F238E27FC236}">
                              <a16:creationId xmlns:a16="http://schemas.microsoft.com/office/drawing/2014/main" id="{BF99BF80-B4AE-CA48-9789-5F12C641DCF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768"/>
                          <a:ext cx="61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21" name="Line 86">
              <a:extLst>
                <a:ext uri="{FF2B5EF4-FFF2-40B4-BE49-F238E27FC236}">
                  <a16:creationId xmlns:a16="http://schemas.microsoft.com/office/drawing/2014/main" id="{9EE6053B-18F3-584E-BD74-BA612390AC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779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1322" name="Line 87">
              <a:extLst>
                <a:ext uri="{FF2B5EF4-FFF2-40B4-BE49-F238E27FC236}">
                  <a16:creationId xmlns:a16="http://schemas.microsoft.com/office/drawing/2014/main" id="{6563B11D-B928-7E4C-BE65-318789F471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779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43099" name="Group 91">
            <a:extLst>
              <a:ext uri="{FF2B5EF4-FFF2-40B4-BE49-F238E27FC236}">
                <a16:creationId xmlns:a16="http://schemas.microsoft.com/office/drawing/2014/main" id="{C3D835AA-1A91-E14E-9CC0-CD4C9F6FF02C}"/>
              </a:ext>
            </a:extLst>
          </p:cNvPr>
          <p:cNvGrpSpPr>
            <a:grpSpLocks/>
          </p:cNvGrpSpPr>
          <p:nvPr/>
        </p:nvGrpSpPr>
        <p:grpSpPr bwMode="auto">
          <a:xfrm>
            <a:off x="4852988" y="2971800"/>
            <a:ext cx="914400" cy="444500"/>
            <a:chOff x="2304" y="1736"/>
            <a:chExt cx="576" cy="280"/>
          </a:xfrm>
        </p:grpSpPr>
        <p:graphicFrame>
          <p:nvGraphicFramePr>
            <p:cNvPr id="11317" name="Object 39">
              <a:extLst>
                <a:ext uri="{FF2B5EF4-FFF2-40B4-BE49-F238E27FC236}">
                  <a16:creationId xmlns:a16="http://schemas.microsoft.com/office/drawing/2014/main" id="{506F68F1-3CF4-324A-B5B8-B5A90A3A6F9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04" y="1736"/>
            <a:ext cx="57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2485" name="Equation" r:id="rId13" imgW="21069300" imgH="10236200" progId="Equation.3">
                    <p:embed/>
                  </p:oleObj>
                </mc:Choice>
                <mc:Fallback>
                  <p:oleObj name="Equation" r:id="rId13" imgW="21069300" imgH="10236200" progId="Equation.3">
                    <p:embed/>
                    <p:pic>
                      <p:nvPicPr>
                        <p:cNvPr id="11317" name="Object 39">
                          <a:extLst>
                            <a:ext uri="{FF2B5EF4-FFF2-40B4-BE49-F238E27FC236}">
                              <a16:creationId xmlns:a16="http://schemas.microsoft.com/office/drawing/2014/main" id="{506F68F1-3CF4-324A-B5B8-B5A90A3A6F9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4" y="1736"/>
                          <a:ext cx="57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18" name="Line 88">
              <a:extLst>
                <a:ext uri="{FF2B5EF4-FFF2-40B4-BE49-F238E27FC236}">
                  <a16:creationId xmlns:a16="http://schemas.microsoft.com/office/drawing/2014/main" id="{6C49BA5E-51F1-5247-824B-E91FCA7EA1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173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1319" name="Line 89">
              <a:extLst>
                <a:ext uri="{FF2B5EF4-FFF2-40B4-BE49-F238E27FC236}">
                  <a16:creationId xmlns:a16="http://schemas.microsoft.com/office/drawing/2014/main" id="{6F11D744-127B-A047-9C7E-B416C057A1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173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43109" name="Group 101">
            <a:extLst>
              <a:ext uri="{FF2B5EF4-FFF2-40B4-BE49-F238E27FC236}">
                <a16:creationId xmlns:a16="http://schemas.microsoft.com/office/drawing/2014/main" id="{2BF073B5-3BBA-7243-B08C-890545FC7309}"/>
              </a:ext>
            </a:extLst>
          </p:cNvPr>
          <p:cNvGrpSpPr>
            <a:grpSpLocks/>
          </p:cNvGrpSpPr>
          <p:nvPr/>
        </p:nvGrpSpPr>
        <p:grpSpPr bwMode="auto">
          <a:xfrm>
            <a:off x="3789364" y="1409700"/>
            <a:ext cx="935037" cy="76200"/>
            <a:chOff x="1632" y="912"/>
            <a:chExt cx="907" cy="48"/>
          </a:xfrm>
        </p:grpSpPr>
        <p:sp>
          <p:nvSpPr>
            <p:cNvPr id="11315" name="Line 99">
              <a:extLst>
                <a:ext uri="{FF2B5EF4-FFF2-40B4-BE49-F238E27FC236}">
                  <a16:creationId xmlns:a16="http://schemas.microsoft.com/office/drawing/2014/main" id="{2B8CA5EF-41CB-5F41-97EB-E6179B0224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1316" name="Line 100">
              <a:extLst>
                <a:ext uri="{FF2B5EF4-FFF2-40B4-BE49-F238E27FC236}">
                  <a16:creationId xmlns:a16="http://schemas.microsoft.com/office/drawing/2014/main" id="{59AF7D9C-7C27-9A4D-BD45-C6442458E8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43110" name="Group 102">
            <a:extLst>
              <a:ext uri="{FF2B5EF4-FFF2-40B4-BE49-F238E27FC236}">
                <a16:creationId xmlns:a16="http://schemas.microsoft.com/office/drawing/2014/main" id="{0F84FD5F-545A-9F42-BDF0-CD44E62DBA86}"/>
              </a:ext>
            </a:extLst>
          </p:cNvPr>
          <p:cNvGrpSpPr>
            <a:grpSpLocks/>
          </p:cNvGrpSpPr>
          <p:nvPr/>
        </p:nvGrpSpPr>
        <p:grpSpPr bwMode="auto">
          <a:xfrm>
            <a:off x="3787775" y="2057400"/>
            <a:ext cx="935038" cy="76200"/>
            <a:chOff x="1632" y="912"/>
            <a:chExt cx="907" cy="48"/>
          </a:xfrm>
        </p:grpSpPr>
        <p:sp>
          <p:nvSpPr>
            <p:cNvPr id="11313" name="Line 103">
              <a:extLst>
                <a:ext uri="{FF2B5EF4-FFF2-40B4-BE49-F238E27FC236}">
                  <a16:creationId xmlns:a16="http://schemas.microsoft.com/office/drawing/2014/main" id="{D5D9B865-54D5-FD44-9ADC-8EACFA79E7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1314" name="Line 104">
              <a:extLst>
                <a:ext uri="{FF2B5EF4-FFF2-40B4-BE49-F238E27FC236}">
                  <a16:creationId xmlns:a16="http://schemas.microsoft.com/office/drawing/2014/main" id="{E538632F-3BD7-184D-9651-8CF0E394B2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43113" name="Group 105">
            <a:extLst>
              <a:ext uri="{FF2B5EF4-FFF2-40B4-BE49-F238E27FC236}">
                <a16:creationId xmlns:a16="http://schemas.microsoft.com/office/drawing/2014/main" id="{B33F761C-E802-6E4A-A369-B95CE22BE7A4}"/>
              </a:ext>
            </a:extLst>
          </p:cNvPr>
          <p:cNvGrpSpPr>
            <a:grpSpLocks/>
          </p:cNvGrpSpPr>
          <p:nvPr/>
        </p:nvGrpSpPr>
        <p:grpSpPr bwMode="auto">
          <a:xfrm>
            <a:off x="3787775" y="3124200"/>
            <a:ext cx="935038" cy="76200"/>
            <a:chOff x="1632" y="912"/>
            <a:chExt cx="907" cy="48"/>
          </a:xfrm>
        </p:grpSpPr>
        <p:sp>
          <p:nvSpPr>
            <p:cNvPr id="11311" name="Line 106">
              <a:extLst>
                <a:ext uri="{FF2B5EF4-FFF2-40B4-BE49-F238E27FC236}">
                  <a16:creationId xmlns:a16="http://schemas.microsoft.com/office/drawing/2014/main" id="{2FA8C09D-33CC-7D47-A9CD-C0CCACCDCF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1312" name="Line 107">
              <a:extLst>
                <a:ext uri="{FF2B5EF4-FFF2-40B4-BE49-F238E27FC236}">
                  <a16:creationId xmlns:a16="http://schemas.microsoft.com/office/drawing/2014/main" id="{3EB283D9-01D4-9147-989B-CE61ACB851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43116" name="Group 108">
            <a:extLst>
              <a:ext uri="{FF2B5EF4-FFF2-40B4-BE49-F238E27FC236}">
                <a16:creationId xmlns:a16="http://schemas.microsoft.com/office/drawing/2014/main" id="{353BCD9A-7A3B-384A-80AD-93CCE87753EC}"/>
              </a:ext>
            </a:extLst>
          </p:cNvPr>
          <p:cNvGrpSpPr>
            <a:grpSpLocks/>
          </p:cNvGrpSpPr>
          <p:nvPr/>
        </p:nvGrpSpPr>
        <p:grpSpPr bwMode="auto">
          <a:xfrm>
            <a:off x="3787775" y="3962400"/>
            <a:ext cx="935038" cy="76200"/>
            <a:chOff x="1632" y="912"/>
            <a:chExt cx="907" cy="48"/>
          </a:xfrm>
        </p:grpSpPr>
        <p:sp>
          <p:nvSpPr>
            <p:cNvPr id="11309" name="Line 109">
              <a:extLst>
                <a:ext uri="{FF2B5EF4-FFF2-40B4-BE49-F238E27FC236}">
                  <a16:creationId xmlns:a16="http://schemas.microsoft.com/office/drawing/2014/main" id="{A7209799-CDB5-EE49-876A-2A9CD6F9F9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1310" name="Line 110">
              <a:extLst>
                <a:ext uri="{FF2B5EF4-FFF2-40B4-BE49-F238E27FC236}">
                  <a16:creationId xmlns:a16="http://schemas.microsoft.com/office/drawing/2014/main" id="{6693DCDF-4E6A-2F43-940E-726CFDED64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43149" name="Group 141">
            <a:extLst>
              <a:ext uri="{FF2B5EF4-FFF2-40B4-BE49-F238E27FC236}">
                <a16:creationId xmlns:a16="http://schemas.microsoft.com/office/drawing/2014/main" id="{5DA29AD2-9549-4841-990E-9D714E24B638}"/>
              </a:ext>
            </a:extLst>
          </p:cNvPr>
          <p:cNvGrpSpPr>
            <a:grpSpLocks/>
          </p:cNvGrpSpPr>
          <p:nvPr/>
        </p:nvGrpSpPr>
        <p:grpSpPr bwMode="auto">
          <a:xfrm>
            <a:off x="7910264" y="4869160"/>
            <a:ext cx="2362200" cy="965200"/>
            <a:chOff x="480" y="3264"/>
            <a:chExt cx="1488" cy="608"/>
          </a:xfrm>
        </p:grpSpPr>
        <p:graphicFrame>
          <p:nvGraphicFramePr>
            <p:cNvPr id="11306" name="Object 119">
              <a:extLst>
                <a:ext uri="{FF2B5EF4-FFF2-40B4-BE49-F238E27FC236}">
                  <a16:creationId xmlns:a16="http://schemas.microsoft.com/office/drawing/2014/main" id="{9E04A497-91BF-9347-9FAA-F8B6B19D587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9" y="3264"/>
            <a:ext cx="1479" cy="6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2486" name="Equation" r:id="rId15" imgW="54127400" imgH="22237700" progId="Equation.3">
                    <p:embed/>
                  </p:oleObj>
                </mc:Choice>
                <mc:Fallback>
                  <p:oleObj name="Equation" r:id="rId15" imgW="54127400" imgH="22237700" progId="Equation.3">
                    <p:embed/>
                    <p:pic>
                      <p:nvPicPr>
                        <p:cNvPr id="11306" name="Object 119">
                          <a:extLst>
                            <a:ext uri="{FF2B5EF4-FFF2-40B4-BE49-F238E27FC236}">
                              <a16:creationId xmlns:a16="http://schemas.microsoft.com/office/drawing/2014/main" id="{9E04A497-91BF-9347-9FAA-F8B6B19D587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" y="3264"/>
                          <a:ext cx="1479" cy="6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07" name="Line 120">
              <a:extLst>
                <a:ext uri="{FF2B5EF4-FFF2-40B4-BE49-F238E27FC236}">
                  <a16:creationId xmlns:a16="http://schemas.microsoft.com/office/drawing/2014/main" id="{931827B5-65C5-E249-B91E-681A313CDC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" y="3291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1308" name="Line 121">
              <a:extLst>
                <a:ext uri="{FF2B5EF4-FFF2-40B4-BE49-F238E27FC236}">
                  <a16:creationId xmlns:a16="http://schemas.microsoft.com/office/drawing/2014/main" id="{C7D8EA79-4BEC-5249-8919-2A684059A8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364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43148" name="Group 140">
            <a:extLst>
              <a:ext uri="{FF2B5EF4-FFF2-40B4-BE49-F238E27FC236}">
                <a16:creationId xmlns:a16="http://schemas.microsoft.com/office/drawing/2014/main" id="{96CD0715-11E3-484B-BDC9-EB46A4CECF9A}"/>
              </a:ext>
            </a:extLst>
          </p:cNvPr>
          <p:cNvGrpSpPr>
            <a:grpSpLocks/>
          </p:cNvGrpSpPr>
          <p:nvPr/>
        </p:nvGrpSpPr>
        <p:grpSpPr bwMode="auto">
          <a:xfrm>
            <a:off x="8382001" y="914400"/>
            <a:ext cx="1833563" cy="1671638"/>
            <a:chOff x="3744" y="2835"/>
            <a:chExt cx="1155" cy="1053"/>
          </a:xfrm>
        </p:grpSpPr>
        <p:sp>
          <p:nvSpPr>
            <p:cNvPr id="11292" name="Freeform 139">
              <a:extLst>
                <a:ext uri="{FF2B5EF4-FFF2-40B4-BE49-F238E27FC236}">
                  <a16:creationId xmlns:a16="http://schemas.microsoft.com/office/drawing/2014/main" id="{4F614866-870D-E849-8C16-5C329A669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" y="3436"/>
              <a:ext cx="95" cy="61"/>
            </a:xfrm>
            <a:custGeom>
              <a:avLst/>
              <a:gdLst>
                <a:gd name="T0" fmla="*/ 0 w 528"/>
                <a:gd name="T1" fmla="*/ 35 h 336"/>
                <a:gd name="T2" fmla="*/ 69 w 528"/>
                <a:gd name="T3" fmla="*/ 0 h 336"/>
                <a:gd name="T4" fmla="*/ 95 w 528"/>
                <a:gd name="T5" fmla="*/ 61 h 3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28" h="336">
                  <a:moveTo>
                    <a:pt x="0" y="192"/>
                  </a:moveTo>
                  <a:lnTo>
                    <a:pt x="384" y="0"/>
                  </a:lnTo>
                  <a:lnTo>
                    <a:pt x="528" y="336"/>
                  </a:lnTo>
                </a:path>
              </a:pathLst>
            </a:custGeom>
            <a:noFill/>
            <a:ln w="19050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grpSp>
          <p:nvGrpSpPr>
            <p:cNvPr id="11293" name="Group 135">
              <a:extLst>
                <a:ext uri="{FF2B5EF4-FFF2-40B4-BE49-F238E27FC236}">
                  <a16:creationId xmlns:a16="http://schemas.microsoft.com/office/drawing/2014/main" id="{33E6BD69-D752-6E43-BE51-718A2A30EA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44" y="2835"/>
              <a:ext cx="1155" cy="1053"/>
              <a:chOff x="3744" y="2835"/>
              <a:chExt cx="1155" cy="1053"/>
            </a:xfrm>
          </p:grpSpPr>
          <p:graphicFrame>
            <p:nvGraphicFramePr>
              <p:cNvPr id="11294" name="Object 113">
                <a:extLst>
                  <a:ext uri="{FF2B5EF4-FFF2-40B4-BE49-F238E27FC236}">
                    <a16:creationId xmlns:a16="http://schemas.microsoft.com/office/drawing/2014/main" id="{B2FC6FDF-B743-004A-9E35-EDE827293BD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04" y="3218"/>
              <a:ext cx="195" cy="23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2487" name="Equation" r:id="rId17" imgW="7899400" imgH="9652000" progId="Equation.3">
                      <p:embed/>
                    </p:oleObj>
                  </mc:Choice>
                  <mc:Fallback>
                    <p:oleObj name="Equation" r:id="rId17" imgW="7899400" imgH="9652000" progId="Equation.3">
                      <p:embed/>
                      <p:pic>
                        <p:nvPicPr>
                          <p:cNvPr id="11294" name="Object 113">
                            <a:extLst>
                              <a:ext uri="{FF2B5EF4-FFF2-40B4-BE49-F238E27FC236}">
                                <a16:creationId xmlns:a16="http://schemas.microsoft.com/office/drawing/2014/main" id="{B2FC6FDF-B743-004A-9E35-EDE827293BD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04" y="3218"/>
                            <a:ext cx="195" cy="23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295" name="Object 114">
                <a:extLst>
                  <a:ext uri="{FF2B5EF4-FFF2-40B4-BE49-F238E27FC236}">
                    <a16:creationId xmlns:a16="http://schemas.microsoft.com/office/drawing/2014/main" id="{7E35224B-B63E-7D46-A4F0-266E00F9E58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744" y="2835"/>
              <a:ext cx="172" cy="2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2488" name="Equation" r:id="rId19" imgW="7023100" imgH="9652000" progId="Equation.3">
                      <p:embed/>
                    </p:oleObj>
                  </mc:Choice>
                  <mc:Fallback>
                    <p:oleObj name="Equation" r:id="rId19" imgW="7023100" imgH="9652000" progId="Equation.3">
                      <p:embed/>
                      <p:pic>
                        <p:nvPicPr>
                          <p:cNvPr id="11295" name="Object 114">
                            <a:extLst>
                              <a:ext uri="{FF2B5EF4-FFF2-40B4-BE49-F238E27FC236}">
                                <a16:creationId xmlns:a16="http://schemas.microsoft.com/office/drawing/2014/main" id="{7E35224B-B63E-7D46-A4F0-266E00F9E58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44" y="2835"/>
                            <a:ext cx="172" cy="23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296" name="Line 115">
                <a:extLst>
                  <a:ext uri="{FF2B5EF4-FFF2-40B4-BE49-F238E27FC236}">
                    <a16:creationId xmlns:a16="http://schemas.microsoft.com/office/drawing/2014/main" id="{BF2FEC13-75BD-5C49-826E-32E344B124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64077" flipH="1">
                <a:off x="4046" y="3117"/>
                <a:ext cx="465" cy="77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11297" name="Line 112">
                <a:extLst>
                  <a:ext uri="{FF2B5EF4-FFF2-40B4-BE49-F238E27FC236}">
                    <a16:creationId xmlns:a16="http://schemas.microsoft.com/office/drawing/2014/main" id="{28D4C2F0-7FB9-4249-8D8A-4377901860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62005">
                <a:off x="3840" y="2928"/>
                <a:ext cx="533" cy="81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11298" name="Group 124">
                <a:extLst>
                  <a:ext uri="{FF2B5EF4-FFF2-40B4-BE49-F238E27FC236}">
                    <a16:creationId xmlns:a16="http://schemas.microsoft.com/office/drawing/2014/main" id="{AB93A72D-C978-3D41-9E18-D7857D21B7B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80" y="2964"/>
                <a:ext cx="173" cy="252"/>
                <a:chOff x="4368" y="1559"/>
                <a:chExt cx="192" cy="280"/>
              </a:xfrm>
            </p:grpSpPr>
            <p:graphicFrame>
              <p:nvGraphicFramePr>
                <p:cNvPr id="11304" name="Object 125">
                  <a:extLst>
                    <a:ext uri="{FF2B5EF4-FFF2-40B4-BE49-F238E27FC236}">
                      <a16:creationId xmlns:a16="http://schemas.microsoft.com/office/drawing/2014/main" id="{1F13C5F0-31C4-F441-80E9-6D2127A55CAB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384" y="1559"/>
                <a:ext cx="176" cy="28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2489" name="Equation" r:id="rId21" imgW="6438900" imgH="10236200" progId="Equation.3">
                        <p:embed/>
                      </p:oleObj>
                    </mc:Choice>
                    <mc:Fallback>
                      <p:oleObj name="Equation" r:id="rId21" imgW="6438900" imgH="10236200" progId="Equation.3">
                        <p:embed/>
                        <p:pic>
                          <p:nvPicPr>
                            <p:cNvPr id="11304" name="Object 125">
                              <a:extLst>
                                <a:ext uri="{FF2B5EF4-FFF2-40B4-BE49-F238E27FC236}">
                                  <a16:creationId xmlns:a16="http://schemas.microsoft.com/office/drawing/2014/main" id="{1F13C5F0-31C4-F441-80E9-6D2127A55CAB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384" y="1559"/>
                              <a:ext cx="176" cy="28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1305" name="Line 126">
                  <a:extLst>
                    <a:ext uri="{FF2B5EF4-FFF2-40B4-BE49-F238E27FC236}">
                      <a16:creationId xmlns:a16="http://schemas.microsoft.com/office/drawing/2014/main" id="{AC87D2DF-EE43-7A42-9C32-FDC522DE9C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368" y="1584"/>
                  <a:ext cx="159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endParaRPr lang="zh-CN" altLang="en-US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11299" name="Line 128">
                <a:extLst>
                  <a:ext uri="{FF2B5EF4-FFF2-40B4-BE49-F238E27FC236}">
                    <a16:creationId xmlns:a16="http://schemas.microsoft.com/office/drawing/2014/main" id="{0E46553A-F71B-3648-8518-63F8A3F62E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85" y="3393"/>
                <a:ext cx="227" cy="111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  <p:grpSp>
            <p:nvGrpSpPr>
              <p:cNvPr id="11300" name="Group 129">
                <a:extLst>
                  <a:ext uri="{FF2B5EF4-FFF2-40B4-BE49-F238E27FC236}">
                    <a16:creationId xmlns:a16="http://schemas.microsoft.com/office/drawing/2014/main" id="{C190753E-09D0-1A4D-A2A2-8F144E5D2A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68" y="3504"/>
                <a:ext cx="188" cy="252"/>
                <a:chOff x="4800" y="2232"/>
                <a:chExt cx="209" cy="280"/>
              </a:xfrm>
            </p:grpSpPr>
            <p:graphicFrame>
              <p:nvGraphicFramePr>
                <p:cNvPr id="11302" name="Object 130">
                  <a:extLst>
                    <a:ext uri="{FF2B5EF4-FFF2-40B4-BE49-F238E27FC236}">
                      <a16:creationId xmlns:a16="http://schemas.microsoft.com/office/drawing/2014/main" id="{A22F37E1-0946-0149-876A-E6F521521F5E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809" y="2232"/>
                <a:ext cx="200" cy="28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2490" name="Equation" r:id="rId23" imgW="7315200" imgH="10236200" progId="Equation.3">
                        <p:embed/>
                      </p:oleObj>
                    </mc:Choice>
                    <mc:Fallback>
                      <p:oleObj name="Equation" r:id="rId23" imgW="7315200" imgH="10236200" progId="Equation.3">
                        <p:embed/>
                        <p:pic>
                          <p:nvPicPr>
                            <p:cNvPr id="11302" name="Object 130">
                              <a:extLst>
                                <a:ext uri="{FF2B5EF4-FFF2-40B4-BE49-F238E27FC236}">
                                  <a16:creationId xmlns:a16="http://schemas.microsoft.com/office/drawing/2014/main" id="{A22F37E1-0946-0149-876A-E6F521521F5E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809" y="2232"/>
                              <a:ext cx="200" cy="28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1303" name="Line 131">
                  <a:extLst>
                    <a:ext uri="{FF2B5EF4-FFF2-40B4-BE49-F238E27FC236}">
                      <a16:creationId xmlns:a16="http://schemas.microsoft.com/office/drawing/2014/main" id="{096DB0B0-B046-F44C-AE0C-C44F5AA6DA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800" y="2256"/>
                  <a:ext cx="159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endParaRPr lang="zh-CN" altLang="en-US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11301" name="Line 134">
                <a:extLst>
                  <a:ext uri="{FF2B5EF4-FFF2-40B4-BE49-F238E27FC236}">
                    <a16:creationId xmlns:a16="http://schemas.microsoft.com/office/drawing/2014/main" id="{95AFA6E8-1050-E94E-BC2D-CDE78DBB38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62005">
                <a:off x="3973" y="3053"/>
                <a:ext cx="107" cy="163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</p:grpSp>
      <p:grpSp>
        <p:nvGrpSpPr>
          <p:cNvPr id="43169" name="Group 161">
            <a:extLst>
              <a:ext uri="{FF2B5EF4-FFF2-40B4-BE49-F238E27FC236}">
                <a16:creationId xmlns:a16="http://schemas.microsoft.com/office/drawing/2014/main" id="{D6D129CD-ECDF-7B4B-BFB0-E995134D3F0B}"/>
              </a:ext>
            </a:extLst>
          </p:cNvPr>
          <p:cNvGrpSpPr>
            <a:grpSpLocks/>
          </p:cNvGrpSpPr>
          <p:nvPr/>
        </p:nvGrpSpPr>
        <p:grpSpPr bwMode="auto">
          <a:xfrm>
            <a:off x="8453438" y="3048000"/>
            <a:ext cx="1757362" cy="1257300"/>
            <a:chOff x="2208" y="3156"/>
            <a:chExt cx="1107" cy="792"/>
          </a:xfrm>
        </p:grpSpPr>
        <p:graphicFrame>
          <p:nvGraphicFramePr>
            <p:cNvPr id="11280" name="Object 145">
              <a:extLst>
                <a:ext uri="{FF2B5EF4-FFF2-40B4-BE49-F238E27FC236}">
                  <a16:creationId xmlns:a16="http://schemas.microsoft.com/office/drawing/2014/main" id="{7292AF66-8D18-1949-9DE3-2C82E37B450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20" y="3554"/>
            <a:ext cx="195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2491" name="Equation" r:id="rId25" imgW="7899400" imgH="9652000" progId="Equation.3">
                    <p:embed/>
                  </p:oleObj>
                </mc:Choice>
                <mc:Fallback>
                  <p:oleObj name="Equation" r:id="rId25" imgW="7899400" imgH="9652000" progId="Equation.3">
                    <p:embed/>
                    <p:pic>
                      <p:nvPicPr>
                        <p:cNvPr id="11280" name="Object 145">
                          <a:extLst>
                            <a:ext uri="{FF2B5EF4-FFF2-40B4-BE49-F238E27FC236}">
                              <a16:creationId xmlns:a16="http://schemas.microsoft.com/office/drawing/2014/main" id="{7292AF66-8D18-1949-9DE3-2C82E37B450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3554"/>
                          <a:ext cx="195" cy="2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81" name="Object 146">
              <a:extLst>
                <a:ext uri="{FF2B5EF4-FFF2-40B4-BE49-F238E27FC236}">
                  <a16:creationId xmlns:a16="http://schemas.microsoft.com/office/drawing/2014/main" id="{AE12B5E3-9B1B-5F4E-A183-63EEFA492DF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72" y="3289"/>
            <a:ext cx="172" cy="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2492" name="Equation" r:id="rId26" imgW="7023100" imgH="9652000" progId="Equation.3">
                    <p:embed/>
                  </p:oleObj>
                </mc:Choice>
                <mc:Fallback>
                  <p:oleObj name="Equation" r:id="rId26" imgW="7023100" imgH="9652000" progId="Equation.3">
                    <p:embed/>
                    <p:pic>
                      <p:nvPicPr>
                        <p:cNvPr id="11281" name="Object 146">
                          <a:extLst>
                            <a:ext uri="{FF2B5EF4-FFF2-40B4-BE49-F238E27FC236}">
                              <a16:creationId xmlns:a16="http://schemas.microsoft.com/office/drawing/2014/main" id="{AE12B5E3-9B1B-5F4E-A183-63EEFA492DF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3289"/>
                          <a:ext cx="172" cy="2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1282" name="Group 149">
              <a:extLst>
                <a:ext uri="{FF2B5EF4-FFF2-40B4-BE49-F238E27FC236}">
                  <a16:creationId xmlns:a16="http://schemas.microsoft.com/office/drawing/2014/main" id="{E586B74B-8CC7-2341-B010-0775EF8E82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5" y="3156"/>
              <a:ext cx="173" cy="252"/>
              <a:chOff x="4368" y="1559"/>
              <a:chExt cx="192" cy="280"/>
            </a:xfrm>
          </p:grpSpPr>
          <p:graphicFrame>
            <p:nvGraphicFramePr>
              <p:cNvPr id="11290" name="Object 150">
                <a:extLst>
                  <a:ext uri="{FF2B5EF4-FFF2-40B4-BE49-F238E27FC236}">
                    <a16:creationId xmlns:a16="http://schemas.microsoft.com/office/drawing/2014/main" id="{CE2BCD64-D4CB-C142-A2D7-9CF3E7BFCDF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84" y="1559"/>
              <a:ext cx="176" cy="2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2493" name="Equation" r:id="rId27" imgW="6438900" imgH="10236200" progId="Equation.3">
                      <p:embed/>
                    </p:oleObj>
                  </mc:Choice>
                  <mc:Fallback>
                    <p:oleObj name="Equation" r:id="rId27" imgW="6438900" imgH="10236200" progId="Equation.3">
                      <p:embed/>
                      <p:pic>
                        <p:nvPicPr>
                          <p:cNvPr id="11290" name="Object 150">
                            <a:extLst>
                              <a:ext uri="{FF2B5EF4-FFF2-40B4-BE49-F238E27FC236}">
                                <a16:creationId xmlns:a16="http://schemas.microsoft.com/office/drawing/2014/main" id="{CE2BCD64-D4CB-C142-A2D7-9CF3E7BFCDF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84" y="1559"/>
                            <a:ext cx="176" cy="2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291" name="Line 151">
                <a:extLst>
                  <a:ext uri="{FF2B5EF4-FFF2-40B4-BE49-F238E27FC236}">
                    <a16:creationId xmlns:a16="http://schemas.microsoft.com/office/drawing/2014/main" id="{CD1C43BC-3282-DC4F-B14D-603B50A6F0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68" y="1584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11283" name="Group 153">
              <a:extLst>
                <a:ext uri="{FF2B5EF4-FFF2-40B4-BE49-F238E27FC236}">
                  <a16:creationId xmlns:a16="http://schemas.microsoft.com/office/drawing/2014/main" id="{BE24C96D-F695-E94E-8B25-F0692C2471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44" y="3696"/>
              <a:ext cx="188" cy="252"/>
              <a:chOff x="4800" y="2232"/>
              <a:chExt cx="209" cy="280"/>
            </a:xfrm>
          </p:grpSpPr>
          <p:graphicFrame>
            <p:nvGraphicFramePr>
              <p:cNvPr id="11288" name="Object 154">
                <a:extLst>
                  <a:ext uri="{FF2B5EF4-FFF2-40B4-BE49-F238E27FC236}">
                    <a16:creationId xmlns:a16="http://schemas.microsoft.com/office/drawing/2014/main" id="{6FF7173C-AD6D-0245-8E6C-65F7A52E9C1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09" y="2232"/>
              <a:ext cx="200" cy="2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2494" name="Equation" r:id="rId28" imgW="7315200" imgH="10236200" progId="Equation.3">
                      <p:embed/>
                    </p:oleObj>
                  </mc:Choice>
                  <mc:Fallback>
                    <p:oleObj name="Equation" r:id="rId28" imgW="7315200" imgH="10236200" progId="Equation.3">
                      <p:embed/>
                      <p:pic>
                        <p:nvPicPr>
                          <p:cNvPr id="11288" name="Object 154">
                            <a:extLst>
                              <a:ext uri="{FF2B5EF4-FFF2-40B4-BE49-F238E27FC236}">
                                <a16:creationId xmlns:a16="http://schemas.microsoft.com/office/drawing/2014/main" id="{6FF7173C-AD6D-0245-8E6C-65F7A52E9C1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09" y="2232"/>
                            <a:ext cx="200" cy="2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289" name="Line 155">
                <a:extLst>
                  <a:ext uri="{FF2B5EF4-FFF2-40B4-BE49-F238E27FC236}">
                    <a16:creationId xmlns:a16="http://schemas.microsoft.com/office/drawing/2014/main" id="{13AE9933-C2BC-ED4D-96BD-CE3F1D1F60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0" y="2256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1284" name="Line 157">
              <a:extLst>
                <a:ext uri="{FF2B5EF4-FFF2-40B4-BE49-F238E27FC236}">
                  <a16:creationId xmlns:a16="http://schemas.microsoft.com/office/drawing/2014/main" id="{7BB2D650-A8E9-9942-A778-D595FA45AF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3408"/>
              <a:ext cx="81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1285" name="Line 158">
              <a:extLst>
                <a:ext uri="{FF2B5EF4-FFF2-40B4-BE49-F238E27FC236}">
                  <a16:creationId xmlns:a16="http://schemas.microsoft.com/office/drawing/2014/main" id="{7764F623-4C85-1743-A9E4-DA43C6D2B4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3408"/>
              <a:ext cx="28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1286" name="Line 159">
              <a:extLst>
                <a:ext uri="{FF2B5EF4-FFF2-40B4-BE49-F238E27FC236}">
                  <a16:creationId xmlns:a16="http://schemas.microsoft.com/office/drawing/2014/main" id="{1EF12B68-E346-7849-8C32-ABEB2BC899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3648"/>
              <a:ext cx="81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1287" name="Line 160">
              <a:extLst>
                <a:ext uri="{FF2B5EF4-FFF2-40B4-BE49-F238E27FC236}">
                  <a16:creationId xmlns:a16="http://schemas.microsoft.com/office/drawing/2014/main" id="{594A7A7A-249E-ED48-824C-2585EA9FC5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3648"/>
              <a:ext cx="28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20054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3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3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3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Group 2">
            <a:extLst>
              <a:ext uri="{FF2B5EF4-FFF2-40B4-BE49-F238E27FC236}">
                <a16:creationId xmlns:a16="http://schemas.microsoft.com/office/drawing/2014/main" id="{CE93256C-BBDA-6F4D-9608-5AA14E9D8B32}"/>
              </a:ext>
            </a:extLst>
          </p:cNvPr>
          <p:cNvGrpSpPr>
            <a:grpSpLocks/>
          </p:cNvGrpSpPr>
          <p:nvPr/>
        </p:nvGrpSpPr>
        <p:grpSpPr bwMode="auto">
          <a:xfrm>
            <a:off x="8340278" y="2532112"/>
            <a:ext cx="2508250" cy="1905000"/>
            <a:chOff x="3936" y="1189"/>
            <a:chExt cx="1580" cy="1200"/>
          </a:xfrm>
        </p:grpSpPr>
        <p:graphicFrame>
          <p:nvGraphicFramePr>
            <p:cNvPr id="5162" name="Object 3">
              <a:extLst>
                <a:ext uri="{FF2B5EF4-FFF2-40B4-BE49-F238E27FC236}">
                  <a16:creationId xmlns:a16="http://schemas.microsoft.com/office/drawing/2014/main" id="{BECC79D9-169B-0842-8FBC-7DF9326C3C4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00" y="1973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754" name="Equation" r:id="rId4" imgW="7023100" imgH="7315200" progId="Equation.3">
                    <p:embed/>
                  </p:oleObj>
                </mc:Choice>
                <mc:Fallback>
                  <p:oleObj name="Equation" r:id="rId4" imgW="7023100" imgH="7315200" progId="Equation.3">
                    <p:embed/>
                    <p:pic>
                      <p:nvPicPr>
                        <p:cNvPr id="5162" name="Object 3">
                          <a:extLst>
                            <a:ext uri="{FF2B5EF4-FFF2-40B4-BE49-F238E27FC236}">
                              <a16:creationId xmlns:a16="http://schemas.microsoft.com/office/drawing/2014/main" id="{BECC79D9-169B-0842-8FBC-7DF9326C3C4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0" y="1973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163" name="Group 4">
              <a:extLst>
                <a:ext uri="{FF2B5EF4-FFF2-40B4-BE49-F238E27FC236}">
                  <a16:creationId xmlns:a16="http://schemas.microsoft.com/office/drawing/2014/main" id="{900439D0-8329-8344-9631-70ABCCD405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6" y="1189"/>
              <a:ext cx="1580" cy="1200"/>
              <a:chOff x="3936" y="1189"/>
              <a:chExt cx="1580" cy="1200"/>
            </a:xfrm>
          </p:grpSpPr>
          <p:sp>
            <p:nvSpPr>
              <p:cNvPr id="5164" name="Line 5">
                <a:extLst>
                  <a:ext uri="{FF2B5EF4-FFF2-40B4-BE49-F238E27FC236}">
                    <a16:creationId xmlns:a16="http://schemas.microsoft.com/office/drawing/2014/main" id="{96EA86FA-F2D9-9042-95C5-358601DAAA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2093"/>
                <a:ext cx="92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  <p:sp>
            <p:nvSpPr>
              <p:cNvPr id="89094" name="AutoShape 6">
                <a:extLst>
                  <a:ext uri="{FF2B5EF4-FFF2-40B4-BE49-F238E27FC236}">
                    <a16:creationId xmlns:a16="http://schemas.microsoft.com/office/drawing/2014/main" id="{27BDB8CA-3D02-B944-A931-F70E584EE3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25100">
                <a:off x="3936" y="1503"/>
                <a:ext cx="1580" cy="461"/>
              </a:xfrm>
              <a:prstGeom prst="parallelogram">
                <a:avLst>
                  <a:gd name="adj" fmla="val 85683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sz="3200">
                  <a:solidFill>
                    <a:srgbClr val="000000"/>
                  </a:solidFill>
                </a:endParaRPr>
              </a:p>
            </p:txBody>
          </p:sp>
          <p:sp>
            <p:nvSpPr>
              <p:cNvPr id="5166" name="Line 7">
                <a:extLst>
                  <a:ext uri="{FF2B5EF4-FFF2-40B4-BE49-F238E27FC236}">
                    <a16:creationId xmlns:a16="http://schemas.microsoft.com/office/drawing/2014/main" id="{775C3ED6-3BAF-EB42-9CE2-CAA1B96D91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12" y="1949"/>
                <a:ext cx="0" cy="159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  <p:sp>
            <p:nvSpPr>
              <p:cNvPr id="5167" name="Line 8">
                <a:extLst>
                  <a:ext uri="{FF2B5EF4-FFF2-40B4-BE49-F238E27FC236}">
                    <a16:creationId xmlns:a16="http://schemas.microsoft.com/office/drawing/2014/main" id="{E83367BD-7794-724A-99A0-36751F2E3B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12" y="1253"/>
                <a:ext cx="0" cy="40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  <p:sp>
            <p:nvSpPr>
              <p:cNvPr id="5168" name="Line 9">
                <a:extLst>
                  <a:ext uri="{FF2B5EF4-FFF2-40B4-BE49-F238E27FC236}">
                    <a16:creationId xmlns:a16="http://schemas.microsoft.com/office/drawing/2014/main" id="{FE437174-E9CA-274E-95B1-7766C0D511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39" y="2093"/>
                <a:ext cx="274" cy="27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  <p:graphicFrame>
            <p:nvGraphicFramePr>
              <p:cNvPr id="5169" name="Object 10">
                <a:extLst>
                  <a:ext uri="{FF2B5EF4-FFF2-40B4-BE49-F238E27FC236}">
                    <a16:creationId xmlns:a16="http://schemas.microsoft.com/office/drawing/2014/main" id="{DA4FEE7B-D31A-514C-B973-31E573B8EB0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112" y="1613"/>
              <a:ext cx="208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755" name="Equation" r:id="rId6" imgW="7607300" imgH="7023100" progId="Equation.3">
                      <p:embed/>
                    </p:oleObj>
                  </mc:Choice>
                  <mc:Fallback>
                    <p:oleObj name="Equation" r:id="rId6" imgW="7607300" imgH="7023100" progId="Equation.3">
                      <p:embed/>
                      <p:pic>
                        <p:nvPicPr>
                          <p:cNvPr id="5169" name="Object 10">
                            <a:extLst>
                              <a:ext uri="{FF2B5EF4-FFF2-40B4-BE49-F238E27FC236}">
                                <a16:creationId xmlns:a16="http://schemas.microsoft.com/office/drawing/2014/main" id="{DA4FEE7B-D31A-514C-B973-31E573B8EB0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12" y="1613"/>
                            <a:ext cx="208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170" name="Object 11">
                <a:extLst>
                  <a:ext uri="{FF2B5EF4-FFF2-40B4-BE49-F238E27FC236}">
                    <a16:creationId xmlns:a16="http://schemas.microsoft.com/office/drawing/2014/main" id="{6B55F289-9541-2745-8E88-172F3E40BD6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68" y="1189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756" name="Equation" r:id="rId8" imgW="4978400" imgH="4978400" progId="Equation.3">
                      <p:embed/>
                    </p:oleObj>
                  </mc:Choice>
                  <mc:Fallback>
                    <p:oleObj name="Equation" r:id="rId8" imgW="4978400" imgH="4978400" progId="Equation.3">
                      <p:embed/>
                      <p:pic>
                        <p:nvPicPr>
                          <p:cNvPr id="5170" name="Object 11">
                            <a:extLst>
                              <a:ext uri="{FF2B5EF4-FFF2-40B4-BE49-F238E27FC236}">
                                <a16:creationId xmlns:a16="http://schemas.microsoft.com/office/drawing/2014/main" id="{6B55F289-9541-2745-8E88-172F3E40BD6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68" y="1189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171" name="Object 12">
                <a:extLst>
                  <a:ext uri="{FF2B5EF4-FFF2-40B4-BE49-F238E27FC236}">
                    <a16:creationId xmlns:a16="http://schemas.microsoft.com/office/drawing/2014/main" id="{62288E1F-8564-5947-BC7E-DA0C3310850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272" y="2181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757" name="Equation" r:id="rId10" imgW="5562600" imgH="7315200" progId="Equation.3">
                      <p:embed/>
                    </p:oleObj>
                  </mc:Choice>
                  <mc:Fallback>
                    <p:oleObj name="Equation" r:id="rId10" imgW="5562600" imgH="7315200" progId="Equation.3">
                      <p:embed/>
                      <p:pic>
                        <p:nvPicPr>
                          <p:cNvPr id="5171" name="Object 12">
                            <a:extLst>
                              <a:ext uri="{FF2B5EF4-FFF2-40B4-BE49-F238E27FC236}">
                                <a16:creationId xmlns:a16="http://schemas.microsoft.com/office/drawing/2014/main" id="{62288E1F-8564-5947-BC7E-DA0C3310850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72" y="2181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172" name="Object 13">
                <a:extLst>
                  <a:ext uri="{FF2B5EF4-FFF2-40B4-BE49-F238E27FC236}">
                    <a16:creationId xmlns:a16="http://schemas.microsoft.com/office/drawing/2014/main" id="{D7501D8A-ACC4-A446-9D1A-03E045DF215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68" y="2237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758" name="Equation" r:id="rId12" imgW="5270500" imgH="5562600" progId="Equation.3">
                      <p:embed/>
                    </p:oleObj>
                  </mc:Choice>
                  <mc:Fallback>
                    <p:oleObj name="Equation" r:id="rId12" imgW="5270500" imgH="5562600" progId="Equation.3">
                      <p:embed/>
                      <p:pic>
                        <p:nvPicPr>
                          <p:cNvPr id="5172" name="Object 13">
                            <a:extLst>
                              <a:ext uri="{FF2B5EF4-FFF2-40B4-BE49-F238E27FC236}">
                                <a16:creationId xmlns:a16="http://schemas.microsoft.com/office/drawing/2014/main" id="{D7501D8A-ACC4-A446-9D1A-03E045DF215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68" y="2237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173" name="Line 14">
                <a:extLst>
                  <a:ext uri="{FF2B5EF4-FFF2-40B4-BE49-F238E27FC236}">
                    <a16:creationId xmlns:a16="http://schemas.microsoft.com/office/drawing/2014/main" id="{8E3116CE-FF15-BA4A-8168-BA021AEC53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12" y="1657"/>
                <a:ext cx="0" cy="249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  <p:graphicFrame>
            <p:nvGraphicFramePr>
              <p:cNvPr id="5174" name="Object 15">
                <a:extLst>
                  <a:ext uri="{FF2B5EF4-FFF2-40B4-BE49-F238E27FC236}">
                    <a16:creationId xmlns:a16="http://schemas.microsoft.com/office/drawing/2014/main" id="{24732A81-C539-D242-AB3E-E415E6D737A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944" y="1635"/>
              <a:ext cx="312" cy="26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759" name="Equation" r:id="rId14" imgW="12001500" imgH="10236200" progId="Equation.3">
                      <p:embed/>
                    </p:oleObj>
                  </mc:Choice>
                  <mc:Fallback>
                    <p:oleObj name="Equation" r:id="rId14" imgW="12001500" imgH="10236200" progId="Equation.3">
                      <p:embed/>
                      <p:pic>
                        <p:nvPicPr>
                          <p:cNvPr id="5174" name="Object 15">
                            <a:extLst>
                              <a:ext uri="{FF2B5EF4-FFF2-40B4-BE49-F238E27FC236}">
                                <a16:creationId xmlns:a16="http://schemas.microsoft.com/office/drawing/2014/main" id="{24732A81-C539-D242-AB3E-E415E6D737A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44" y="1635"/>
                            <a:ext cx="312" cy="26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175" name="Oval 16">
                <a:extLst>
                  <a:ext uri="{FF2B5EF4-FFF2-40B4-BE49-F238E27FC236}">
                    <a16:creationId xmlns:a16="http://schemas.microsoft.com/office/drawing/2014/main" id="{21B815E6-A5F3-1848-B5B6-4BA1E0A1B0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4" y="1901"/>
                <a:ext cx="34" cy="3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 sz="32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1pPr>
                <a:lvl2pPr marL="742950" indent="-285750">
                  <a:defRPr kumimoji="1" sz="32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2pPr>
                <a:lvl3pPr marL="1143000" indent="-228600">
                  <a:defRPr kumimoji="1" sz="32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3pPr>
                <a:lvl4pPr marL="1600200" indent="-228600">
                  <a:defRPr kumimoji="1" sz="32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4pPr>
                <a:lvl5pPr marL="2057400" indent="-228600">
                  <a:defRPr kumimoji="1" sz="32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9pPr>
              </a:lstStyle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89105" name="Line 17">
            <a:extLst>
              <a:ext uri="{FF2B5EF4-FFF2-40B4-BE49-F238E27FC236}">
                <a16:creationId xmlns:a16="http://schemas.microsoft.com/office/drawing/2014/main" id="{25A385AB-C69E-064F-B4BD-7A66C507B0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108754" y="2748012"/>
            <a:ext cx="136525" cy="52705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grpSp>
        <p:nvGrpSpPr>
          <p:cNvPr id="89106" name="Group 18">
            <a:extLst>
              <a:ext uri="{FF2B5EF4-FFF2-40B4-BE49-F238E27FC236}">
                <a16:creationId xmlns:a16="http://schemas.microsoft.com/office/drawing/2014/main" id="{BC36F081-AD74-FE4A-A54B-FBF2C871B95B}"/>
              </a:ext>
            </a:extLst>
          </p:cNvPr>
          <p:cNvGrpSpPr>
            <a:grpSpLocks/>
          </p:cNvGrpSpPr>
          <p:nvPr/>
        </p:nvGrpSpPr>
        <p:grpSpPr bwMode="auto">
          <a:xfrm>
            <a:off x="9916666" y="2655938"/>
            <a:ext cx="252412" cy="320675"/>
            <a:chOff x="4929" y="1267"/>
            <a:chExt cx="159" cy="202"/>
          </a:xfrm>
        </p:grpSpPr>
        <p:graphicFrame>
          <p:nvGraphicFramePr>
            <p:cNvPr id="5160" name="Object 19">
              <a:extLst>
                <a:ext uri="{FF2B5EF4-FFF2-40B4-BE49-F238E27FC236}">
                  <a16:creationId xmlns:a16="http://schemas.microsoft.com/office/drawing/2014/main" id="{9084BFCD-1354-524A-8C86-ABB24D56654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29" y="1317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760" name="Equation" r:id="rId16" imgW="5270500" imgH="5562600" progId="Equation.3">
                    <p:embed/>
                  </p:oleObj>
                </mc:Choice>
                <mc:Fallback>
                  <p:oleObj name="Equation" r:id="rId16" imgW="5270500" imgH="5562600" progId="Equation.3">
                    <p:embed/>
                    <p:pic>
                      <p:nvPicPr>
                        <p:cNvPr id="5160" name="Object 19">
                          <a:extLst>
                            <a:ext uri="{FF2B5EF4-FFF2-40B4-BE49-F238E27FC236}">
                              <a16:creationId xmlns:a16="http://schemas.microsoft.com/office/drawing/2014/main" id="{9084BFCD-1354-524A-8C86-ABB24D56654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9" y="1317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61" name="Line 20">
              <a:extLst>
                <a:ext uri="{FF2B5EF4-FFF2-40B4-BE49-F238E27FC236}">
                  <a16:creationId xmlns:a16="http://schemas.microsoft.com/office/drawing/2014/main" id="{FC61F513-6E50-F846-A1A8-4BE183711D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9" y="1267"/>
              <a:ext cx="159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sp>
        <p:nvSpPr>
          <p:cNvPr id="89109" name="Text Box 21">
            <a:extLst>
              <a:ext uri="{FF2B5EF4-FFF2-40B4-BE49-F238E27FC236}">
                <a16:creationId xmlns:a16="http://schemas.microsoft.com/office/drawing/2014/main" id="{85CF4AF2-CFBA-1245-BCF1-F3B54CF32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9535" y="5062514"/>
            <a:ext cx="66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  <a:sym typeface="Symbol" pitchFamily="2" charset="2"/>
              </a:rPr>
              <a:t>①</a:t>
            </a:r>
          </a:p>
        </p:txBody>
      </p:sp>
      <p:sp>
        <p:nvSpPr>
          <p:cNvPr id="5126" name="Rectangle 22">
            <a:extLst>
              <a:ext uri="{FF2B5EF4-FFF2-40B4-BE49-F238E27FC236}">
                <a16:creationId xmlns:a16="http://schemas.microsoft.com/office/drawing/2014/main" id="{55AF4527-977A-7A49-B455-DCEF92FDC3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39232" y="1051694"/>
            <a:ext cx="4495800" cy="731838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一、平面的点法式方程</a:t>
            </a:r>
            <a:endParaRPr lang="zh-CN" altLang="en-US" sz="2800" dirty="0">
              <a:solidFill>
                <a:srgbClr val="C00000"/>
              </a:solidFill>
              <a:ea typeface="仿宋_GB2312" pitchFamily="49" charset="-122"/>
            </a:endParaRPr>
          </a:p>
        </p:txBody>
      </p:sp>
      <p:graphicFrame>
        <p:nvGraphicFramePr>
          <p:cNvPr id="89111" name="Object 23">
            <a:extLst>
              <a:ext uri="{FF2B5EF4-FFF2-40B4-BE49-F238E27FC236}">
                <a16:creationId xmlns:a16="http://schemas.microsoft.com/office/drawing/2014/main" id="{6D38F858-3ADD-724F-96A5-A6C7053C75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9261253"/>
              </p:ext>
            </p:extLst>
          </p:nvPr>
        </p:nvGraphicFramePr>
        <p:xfrm>
          <a:off x="5105092" y="1786849"/>
          <a:ext cx="213614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61" name="公式" r:id="rId18" imgW="21361400" imgH="5270500" progId="Equation.3">
                  <p:embed/>
                </p:oleObj>
              </mc:Choice>
              <mc:Fallback>
                <p:oleObj name="公式" r:id="rId18" imgW="21361400" imgH="5270500" progId="Equation.3">
                  <p:embed/>
                  <p:pic>
                    <p:nvPicPr>
                      <p:cNvPr id="89111" name="Object 23">
                        <a:extLst>
                          <a:ext uri="{FF2B5EF4-FFF2-40B4-BE49-F238E27FC236}">
                            <a16:creationId xmlns:a16="http://schemas.microsoft.com/office/drawing/2014/main" id="{6D38F858-3ADD-724F-96A5-A6C7053C75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092" y="1786849"/>
                        <a:ext cx="2136140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112" name="Text Box 24">
            <a:extLst>
              <a:ext uri="{FF2B5EF4-FFF2-40B4-BE49-F238E27FC236}">
                <a16:creationId xmlns:a16="http://schemas.microsoft.com/office/drawing/2014/main" id="{F585BBCC-1A57-634C-BC41-4A8117D97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232" y="1721620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设一平面通过已知点</a:t>
            </a:r>
          </a:p>
        </p:txBody>
      </p:sp>
      <p:sp>
        <p:nvSpPr>
          <p:cNvPr id="89113" name="Text Box 25">
            <a:extLst>
              <a:ext uri="{FF2B5EF4-FFF2-40B4-BE49-F238E27FC236}">
                <a16:creationId xmlns:a16="http://schemas.microsoft.com/office/drawing/2014/main" id="{E33E21FD-1A13-D84F-BB53-2FC5EE59F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1232" y="1745662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00"/>
                </a:solidFill>
              </a:rPr>
              <a:t>且垂直于非零向</a:t>
            </a:r>
          </a:p>
        </p:txBody>
      </p:sp>
      <p:graphicFrame>
        <p:nvGraphicFramePr>
          <p:cNvPr id="89114" name="Object 26">
            <a:extLst>
              <a:ext uri="{FF2B5EF4-FFF2-40B4-BE49-F238E27FC236}">
                <a16:creationId xmlns:a16="http://schemas.microsoft.com/office/drawing/2014/main" id="{689B979A-19CD-9D4D-AC75-84438B18D6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0966583"/>
              </p:ext>
            </p:extLst>
          </p:nvPr>
        </p:nvGraphicFramePr>
        <p:xfrm>
          <a:off x="2638748" y="5175226"/>
          <a:ext cx="54594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62" name="Equation" r:id="rId20" imgW="125806200" imgH="10236200" progId="Equation.3">
                  <p:embed/>
                </p:oleObj>
              </mc:Choice>
              <mc:Fallback>
                <p:oleObj name="Equation" r:id="rId20" imgW="125806200" imgH="10236200" progId="Equation.3">
                  <p:embed/>
                  <p:pic>
                    <p:nvPicPr>
                      <p:cNvPr id="89114" name="Object 26">
                        <a:extLst>
                          <a:ext uri="{FF2B5EF4-FFF2-40B4-BE49-F238E27FC236}">
                            <a16:creationId xmlns:a16="http://schemas.microsoft.com/office/drawing/2014/main" id="{689B979A-19CD-9D4D-AC75-84438B18D6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8748" y="5175226"/>
                        <a:ext cx="54594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115" name="Line 27">
            <a:extLst>
              <a:ext uri="{FF2B5EF4-FFF2-40B4-BE49-F238E27FC236}">
                <a16:creationId xmlns:a16="http://schemas.microsoft.com/office/drawing/2014/main" id="{53C53EE8-C84D-2140-9D08-6FA941981A21}"/>
              </a:ext>
            </a:extLst>
          </p:cNvPr>
          <p:cNvSpPr>
            <a:spLocks noChangeShapeType="1"/>
          </p:cNvSpPr>
          <p:nvPr/>
        </p:nvSpPr>
        <p:spPr bwMode="auto">
          <a:xfrm rot="10873297">
            <a:off x="9448353" y="3314750"/>
            <a:ext cx="647700" cy="36036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graphicFrame>
        <p:nvGraphicFramePr>
          <p:cNvPr id="89116" name="Object 28">
            <a:extLst>
              <a:ext uri="{FF2B5EF4-FFF2-40B4-BE49-F238E27FC236}">
                <a16:creationId xmlns:a16="http://schemas.microsoft.com/office/drawing/2014/main" id="{9388EAEB-5064-9F44-84C7-D9304B1587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7116783"/>
              </p:ext>
            </p:extLst>
          </p:nvPr>
        </p:nvGraphicFramePr>
        <p:xfrm>
          <a:off x="9311829" y="2990900"/>
          <a:ext cx="384175" cy="29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63" name="Equation" r:id="rId22" imgW="9359900" imgH="7023100" progId="Equation.3">
                  <p:embed/>
                </p:oleObj>
              </mc:Choice>
              <mc:Fallback>
                <p:oleObj name="Equation" r:id="rId22" imgW="9359900" imgH="7023100" progId="Equation.3">
                  <p:embed/>
                  <p:pic>
                    <p:nvPicPr>
                      <p:cNvPr id="89116" name="Object 28">
                        <a:extLst>
                          <a:ext uri="{FF2B5EF4-FFF2-40B4-BE49-F238E27FC236}">
                            <a16:creationId xmlns:a16="http://schemas.microsoft.com/office/drawing/2014/main" id="{9388EAEB-5064-9F44-84C7-D9304B1587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11829" y="2990900"/>
                        <a:ext cx="384175" cy="290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117" name="Text Box 29">
            <a:extLst>
              <a:ext uri="{FF2B5EF4-FFF2-40B4-BE49-F238E27FC236}">
                <a16:creationId xmlns:a16="http://schemas.microsoft.com/office/drawing/2014/main" id="{FF315042-F65C-044E-8157-F2B1BBC66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8760" y="5772126"/>
            <a:ext cx="502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 dirty="0">
                <a:solidFill>
                  <a:srgbClr val="000000"/>
                </a:solidFill>
              </a:rPr>
              <a:t>称</a:t>
            </a:r>
            <a:r>
              <a:rPr lang="zh-CN" altLang="en-US" sz="2800" dirty="0">
                <a:solidFill>
                  <a:srgbClr val="000000"/>
                </a:solidFill>
                <a:sym typeface="Symbol" pitchFamily="2" charset="2"/>
              </a:rPr>
              <a:t>①式</a:t>
            </a:r>
            <a:r>
              <a:rPr lang="zh-CN" altLang="en-US" sz="2800" dirty="0">
                <a:solidFill>
                  <a:srgbClr val="000000"/>
                </a:solidFill>
              </a:rPr>
              <a:t>为平面</a:t>
            </a:r>
            <a:r>
              <a:rPr lang="zh-CN" altLang="en-US" sz="2800" dirty="0">
                <a:solidFill>
                  <a:srgbClr val="000000"/>
                </a:solidFill>
                <a:sym typeface="Symbol" pitchFamily="2" charset="2"/>
              </a:rPr>
              <a:t></a:t>
            </a:r>
            <a:r>
              <a:rPr lang="zh-CN" altLang="en-US" sz="2800" dirty="0">
                <a:solidFill>
                  <a:srgbClr val="000000"/>
                </a:solidFill>
              </a:rPr>
              <a:t>的</a:t>
            </a:r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点法式方程</a:t>
            </a:r>
            <a:r>
              <a:rPr lang="en-US" altLang="zh-CN" sz="2800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89118" name="Text Box 30">
            <a:extLst>
              <a:ext uri="{FF2B5EF4-FFF2-40B4-BE49-F238E27FC236}">
                <a16:creationId xmlns:a16="http://schemas.microsoft.com/office/drawing/2014/main" id="{DCC29188-F0A8-D548-9A69-88D8E159C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1432" y="2469332"/>
            <a:ext cx="3505200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>
              <a:lnSpc>
                <a:spcPct val="85000"/>
              </a:lnSpc>
            </a:pPr>
            <a:r>
              <a:rPr lang="zh-CN" altLang="en-US" sz="2800" dirty="0">
                <a:solidFill>
                  <a:srgbClr val="000000"/>
                </a:solidFill>
              </a:rPr>
              <a:t>求该平面</a:t>
            </a:r>
            <a:r>
              <a:rPr lang="zh-CN" altLang="en-US" sz="2800" dirty="0">
                <a:solidFill>
                  <a:srgbClr val="000000"/>
                </a:solidFill>
                <a:sym typeface="Symbol" pitchFamily="2" charset="2"/>
              </a:rPr>
              <a:t>的</a:t>
            </a:r>
            <a:r>
              <a:rPr lang="zh-CN" altLang="en-US" sz="2800" dirty="0">
                <a:solidFill>
                  <a:srgbClr val="000000"/>
                </a:solidFill>
              </a:rPr>
              <a:t>方程</a:t>
            </a:r>
            <a:r>
              <a:rPr lang="en-US" altLang="zh-CN" sz="2800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89119" name="Object 31">
            <a:extLst>
              <a:ext uri="{FF2B5EF4-FFF2-40B4-BE49-F238E27FC236}">
                <a16:creationId xmlns:a16="http://schemas.microsoft.com/office/drawing/2014/main" id="{33B6500B-A864-F24B-A78E-9BD10123F7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78969"/>
              </p:ext>
            </p:extLst>
          </p:nvPr>
        </p:nvGraphicFramePr>
        <p:xfrm>
          <a:off x="1531255" y="3099103"/>
          <a:ext cx="34020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64" name="Equation" r:id="rId24" imgW="78409800" imgH="10236200" progId="Equation.3">
                  <p:embed/>
                </p:oleObj>
              </mc:Choice>
              <mc:Fallback>
                <p:oleObj name="Equation" r:id="rId24" imgW="78409800" imgH="10236200" progId="Equation.3">
                  <p:embed/>
                  <p:pic>
                    <p:nvPicPr>
                      <p:cNvPr id="89119" name="Object 31">
                        <a:extLst>
                          <a:ext uri="{FF2B5EF4-FFF2-40B4-BE49-F238E27FC236}">
                            <a16:creationId xmlns:a16="http://schemas.microsoft.com/office/drawing/2014/main" id="{33B6500B-A864-F24B-A78E-9BD10123F7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1255" y="3099103"/>
                        <a:ext cx="34020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20" name="Object 32">
            <a:extLst>
              <a:ext uri="{FF2B5EF4-FFF2-40B4-BE49-F238E27FC236}">
                <a16:creationId xmlns:a16="http://schemas.microsoft.com/office/drawing/2014/main" id="{12522D57-BCAE-6D4D-BBB3-6BE1C9889F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3297729"/>
              </p:ext>
            </p:extLst>
          </p:nvPr>
        </p:nvGraphicFramePr>
        <p:xfrm>
          <a:off x="4975548" y="4552926"/>
          <a:ext cx="32750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65" name="Equation" r:id="rId26" imgW="75488800" imgH="10236200" progId="Equation.3">
                  <p:embed/>
                </p:oleObj>
              </mc:Choice>
              <mc:Fallback>
                <p:oleObj name="Equation" r:id="rId26" imgW="75488800" imgH="10236200" progId="Equation.3">
                  <p:embed/>
                  <p:pic>
                    <p:nvPicPr>
                      <p:cNvPr id="89120" name="Object 32">
                        <a:extLst>
                          <a:ext uri="{FF2B5EF4-FFF2-40B4-BE49-F238E27FC236}">
                            <a16:creationId xmlns:a16="http://schemas.microsoft.com/office/drawing/2014/main" id="{12522D57-BCAE-6D4D-BBB3-6BE1C9889F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5548" y="4552926"/>
                        <a:ext cx="32750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121" name="Text Box 33">
            <a:extLst>
              <a:ext uri="{FF2B5EF4-FFF2-40B4-BE49-F238E27FC236}">
                <a16:creationId xmlns:a16="http://schemas.microsoft.com/office/drawing/2014/main" id="{04F2058F-25E4-404D-8A32-83C1C9D62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7760" y="5772126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法向量</a:t>
            </a:r>
            <a:r>
              <a:rPr lang="en-US" altLang="zh-CN" sz="2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9122" name="Text Box 34">
            <a:extLst>
              <a:ext uri="{FF2B5EF4-FFF2-40B4-BE49-F238E27FC236}">
                <a16:creationId xmlns:a16="http://schemas.microsoft.com/office/drawing/2014/main" id="{82CC7885-7354-824B-911D-70428635B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082" y="2329632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000000"/>
                </a:solidFill>
              </a:rPr>
              <a:t>量</a:t>
            </a:r>
          </a:p>
        </p:txBody>
      </p:sp>
      <p:sp>
        <p:nvSpPr>
          <p:cNvPr id="89123" name="Oval 35">
            <a:extLst>
              <a:ext uri="{FF2B5EF4-FFF2-40B4-BE49-F238E27FC236}">
                <a16:creationId xmlns:a16="http://schemas.microsoft.com/office/drawing/2014/main" id="{EB2401D5-5CBD-5F4C-BC0F-9187EA241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304" y="3303638"/>
            <a:ext cx="53975" cy="539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89124" name="Group 36">
            <a:extLst>
              <a:ext uri="{FF2B5EF4-FFF2-40B4-BE49-F238E27FC236}">
                <a16:creationId xmlns:a16="http://schemas.microsoft.com/office/drawing/2014/main" id="{BEC04DB6-4D58-AE43-BC11-2C73F99F3380}"/>
              </a:ext>
            </a:extLst>
          </p:cNvPr>
          <p:cNvGrpSpPr>
            <a:grpSpLocks/>
          </p:cNvGrpSpPr>
          <p:nvPr/>
        </p:nvGrpSpPr>
        <p:grpSpPr bwMode="auto">
          <a:xfrm>
            <a:off x="1905920" y="2469332"/>
            <a:ext cx="2195512" cy="406400"/>
            <a:chOff x="489" y="1104"/>
            <a:chExt cx="1383" cy="256"/>
          </a:xfrm>
        </p:grpSpPr>
        <p:graphicFrame>
          <p:nvGraphicFramePr>
            <p:cNvPr id="5158" name="Object 37">
              <a:extLst>
                <a:ext uri="{FF2B5EF4-FFF2-40B4-BE49-F238E27FC236}">
                  <a16:creationId xmlns:a16="http://schemas.microsoft.com/office/drawing/2014/main" id="{A1385EAB-97A0-E34B-9C5F-AB3E75C5EFC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8" y="1104"/>
            <a:ext cx="137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766" name="Equation" r:id="rId28" imgW="50025300" imgH="9359900" progId="Equation.3">
                    <p:embed/>
                  </p:oleObj>
                </mc:Choice>
                <mc:Fallback>
                  <p:oleObj name="Equation" r:id="rId28" imgW="50025300" imgH="9359900" progId="Equation.3">
                    <p:embed/>
                    <p:pic>
                      <p:nvPicPr>
                        <p:cNvPr id="5158" name="Object 37">
                          <a:extLst>
                            <a:ext uri="{FF2B5EF4-FFF2-40B4-BE49-F238E27FC236}">
                              <a16:creationId xmlns:a16="http://schemas.microsoft.com/office/drawing/2014/main" id="{A1385EAB-97A0-E34B-9C5F-AB3E75C5EFC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" y="1104"/>
                          <a:ext cx="137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59" name="Line 38">
              <a:extLst>
                <a:ext uri="{FF2B5EF4-FFF2-40B4-BE49-F238E27FC236}">
                  <a16:creationId xmlns:a16="http://schemas.microsoft.com/office/drawing/2014/main" id="{D934CD91-F209-4448-A4D6-A80128C172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" y="110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89127" name="Group 39">
            <a:extLst>
              <a:ext uri="{FF2B5EF4-FFF2-40B4-BE49-F238E27FC236}">
                <a16:creationId xmlns:a16="http://schemas.microsoft.com/office/drawing/2014/main" id="{093C580D-7DF8-5A41-B0D8-F1C87ECB149B}"/>
              </a:ext>
            </a:extLst>
          </p:cNvPr>
          <p:cNvGrpSpPr>
            <a:grpSpLocks/>
          </p:cNvGrpSpPr>
          <p:nvPr/>
        </p:nvGrpSpPr>
        <p:grpSpPr bwMode="auto">
          <a:xfrm>
            <a:off x="5902609" y="3140968"/>
            <a:ext cx="1471613" cy="466725"/>
            <a:chOff x="1314" y="1805"/>
            <a:chExt cx="927" cy="294"/>
          </a:xfrm>
        </p:grpSpPr>
        <p:graphicFrame>
          <p:nvGraphicFramePr>
            <p:cNvPr id="5155" name="Object 40">
              <a:extLst>
                <a:ext uri="{FF2B5EF4-FFF2-40B4-BE49-F238E27FC236}">
                  <a16:creationId xmlns:a16="http://schemas.microsoft.com/office/drawing/2014/main" id="{47A25072-6297-784B-BB8B-AB9F01E76AD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14" y="1821"/>
            <a:ext cx="923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767" name="Equation" r:id="rId30" imgW="33934400" imgH="10236200" progId="Equation.3">
                    <p:embed/>
                  </p:oleObj>
                </mc:Choice>
                <mc:Fallback>
                  <p:oleObj name="Equation" r:id="rId30" imgW="33934400" imgH="10236200" progId="Equation.3">
                    <p:embed/>
                    <p:pic>
                      <p:nvPicPr>
                        <p:cNvPr id="5155" name="Object 40">
                          <a:extLst>
                            <a:ext uri="{FF2B5EF4-FFF2-40B4-BE49-F238E27FC236}">
                              <a16:creationId xmlns:a16="http://schemas.microsoft.com/office/drawing/2014/main" id="{47A25072-6297-784B-BB8B-AB9F01E76AD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4" y="1821"/>
                          <a:ext cx="923" cy="2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56" name="Line 41">
              <a:extLst>
                <a:ext uri="{FF2B5EF4-FFF2-40B4-BE49-F238E27FC236}">
                  <a16:creationId xmlns:a16="http://schemas.microsoft.com/office/drawing/2014/main" id="{074C73F4-580C-1447-A384-D8DC4DE730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1805"/>
              <a:ext cx="576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5157" name="Line 42">
              <a:extLst>
                <a:ext uri="{FF2B5EF4-FFF2-40B4-BE49-F238E27FC236}">
                  <a16:creationId xmlns:a16="http://schemas.microsoft.com/office/drawing/2014/main" id="{E520AE3A-E861-BF49-ABE8-FEFAFEC2CC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2" y="1821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89131" name="Group 43">
            <a:extLst>
              <a:ext uri="{FF2B5EF4-FFF2-40B4-BE49-F238E27FC236}">
                <a16:creationId xmlns:a16="http://schemas.microsoft.com/office/drawing/2014/main" id="{EC62CF7F-86C3-4648-9767-3D07FA6A796B}"/>
              </a:ext>
            </a:extLst>
          </p:cNvPr>
          <p:cNvGrpSpPr>
            <a:grpSpLocks/>
          </p:cNvGrpSpPr>
          <p:nvPr/>
        </p:nvGrpSpPr>
        <p:grpSpPr bwMode="auto">
          <a:xfrm>
            <a:off x="3249935" y="3854426"/>
            <a:ext cx="1803400" cy="469900"/>
            <a:chOff x="1314" y="2229"/>
            <a:chExt cx="1136" cy="296"/>
          </a:xfrm>
        </p:grpSpPr>
        <p:graphicFrame>
          <p:nvGraphicFramePr>
            <p:cNvPr id="5152" name="Object 44">
              <a:extLst>
                <a:ext uri="{FF2B5EF4-FFF2-40B4-BE49-F238E27FC236}">
                  <a16:creationId xmlns:a16="http://schemas.microsoft.com/office/drawing/2014/main" id="{DEB68E7B-761A-A541-8089-3222CC1482B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14" y="2245"/>
            <a:ext cx="113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768" name="Equation" r:id="rId32" imgW="41541700" imgH="10236200" progId="Equation.3">
                    <p:embed/>
                  </p:oleObj>
                </mc:Choice>
                <mc:Fallback>
                  <p:oleObj name="Equation" r:id="rId32" imgW="41541700" imgH="10236200" progId="Equation.3">
                    <p:embed/>
                    <p:pic>
                      <p:nvPicPr>
                        <p:cNvPr id="5152" name="Object 44">
                          <a:extLst>
                            <a:ext uri="{FF2B5EF4-FFF2-40B4-BE49-F238E27FC236}">
                              <a16:creationId xmlns:a16="http://schemas.microsoft.com/office/drawing/2014/main" id="{DEB68E7B-761A-A541-8089-3222CC1482B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4" y="2245"/>
                          <a:ext cx="113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53" name="Line 45">
              <a:extLst>
                <a:ext uri="{FF2B5EF4-FFF2-40B4-BE49-F238E27FC236}">
                  <a16:creationId xmlns:a16="http://schemas.microsoft.com/office/drawing/2014/main" id="{957575A1-5355-BB45-846E-E5AF7CE6D8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229"/>
              <a:ext cx="576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5154" name="Line 46">
              <a:extLst>
                <a:ext uri="{FF2B5EF4-FFF2-40B4-BE49-F238E27FC236}">
                  <a16:creationId xmlns:a16="http://schemas.microsoft.com/office/drawing/2014/main" id="{5AEF0CAC-7BC3-2243-8DFA-1AA5E55ACB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1" y="2245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89135" name="Group 47">
            <a:extLst>
              <a:ext uri="{FF2B5EF4-FFF2-40B4-BE49-F238E27FC236}">
                <a16:creationId xmlns:a16="http://schemas.microsoft.com/office/drawing/2014/main" id="{EA47113D-147A-B543-B22D-FA955A407F98}"/>
              </a:ext>
            </a:extLst>
          </p:cNvPr>
          <p:cNvGrpSpPr>
            <a:grpSpLocks/>
          </p:cNvGrpSpPr>
          <p:nvPr/>
        </p:nvGrpSpPr>
        <p:grpSpPr bwMode="auto">
          <a:xfrm>
            <a:off x="3678560" y="4552926"/>
            <a:ext cx="1200150" cy="457200"/>
            <a:chOff x="1584" y="2669"/>
            <a:chExt cx="756" cy="288"/>
          </a:xfrm>
        </p:grpSpPr>
        <p:graphicFrame>
          <p:nvGraphicFramePr>
            <p:cNvPr id="5150" name="Object 48">
              <a:extLst>
                <a:ext uri="{FF2B5EF4-FFF2-40B4-BE49-F238E27FC236}">
                  <a16:creationId xmlns:a16="http://schemas.microsoft.com/office/drawing/2014/main" id="{929DBD68-3778-C842-82D3-FAB2BB02DC7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88" y="2677"/>
            <a:ext cx="75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769" name="Equation" r:id="rId34" imgW="27495500" imgH="10236200" progId="Equation.3">
                    <p:embed/>
                  </p:oleObj>
                </mc:Choice>
                <mc:Fallback>
                  <p:oleObj name="Equation" r:id="rId34" imgW="27495500" imgH="10236200" progId="Equation.3">
                    <p:embed/>
                    <p:pic>
                      <p:nvPicPr>
                        <p:cNvPr id="5150" name="Object 48">
                          <a:extLst>
                            <a:ext uri="{FF2B5EF4-FFF2-40B4-BE49-F238E27FC236}">
                              <a16:creationId xmlns:a16="http://schemas.microsoft.com/office/drawing/2014/main" id="{929DBD68-3778-C842-82D3-FAB2BB02DC7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8" y="2677"/>
                          <a:ext cx="752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51" name="Line 49">
              <a:extLst>
                <a:ext uri="{FF2B5EF4-FFF2-40B4-BE49-F238E27FC236}">
                  <a16:creationId xmlns:a16="http://schemas.microsoft.com/office/drawing/2014/main" id="{53A987B3-4D61-2E47-A549-642A2C7AEF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669"/>
              <a:ext cx="576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sp>
        <p:nvSpPr>
          <p:cNvPr id="89138" name="Text Box 50">
            <a:extLst>
              <a:ext uri="{FF2B5EF4-FFF2-40B4-BE49-F238E27FC236}">
                <a16:creationId xmlns:a16="http://schemas.microsoft.com/office/drawing/2014/main" id="{67B8C4F0-4F79-E64D-A751-21C4A8F51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402" y="3019730"/>
            <a:ext cx="30572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 dirty="0">
                <a:solidFill>
                  <a:srgbClr val="000000"/>
                </a:solidFill>
              </a:rPr>
              <a:t>则</a:t>
            </a:r>
            <a:r>
              <a:rPr lang="zh-CN" altLang="en-US" sz="2800" dirty="0" smtClean="0">
                <a:solidFill>
                  <a:srgbClr val="000000"/>
                </a:solidFill>
              </a:rPr>
              <a:t>有          </a:t>
            </a:r>
            <a:r>
              <a:rPr lang="en-US" altLang="zh-CN" sz="2800" dirty="0" smtClean="0">
                <a:solidFill>
                  <a:srgbClr val="000000"/>
                </a:solidFill>
              </a:rPr>
              <a:t>,</a:t>
            </a:r>
            <a:r>
              <a:rPr lang="zh-CN" altLang="en-US" sz="2800" dirty="0" smtClean="0">
                <a:solidFill>
                  <a:srgbClr val="000000"/>
                </a:solidFill>
              </a:rPr>
              <a:t> </a:t>
            </a:r>
            <a:endParaRPr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89139" name="Text Box 51">
            <a:extLst>
              <a:ext uri="{FF2B5EF4-FFF2-40B4-BE49-F238E27FC236}">
                <a16:creationId xmlns:a16="http://schemas.microsoft.com/office/drawing/2014/main" id="{DD14EB77-F5CB-9D40-8AD7-D3333F2A0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885" y="3714727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 dirty="0">
                <a:solidFill>
                  <a:srgbClr val="000000"/>
                </a:solidFill>
              </a:rPr>
              <a:t>故</a:t>
            </a:r>
          </a:p>
        </p:txBody>
      </p:sp>
      <p:grpSp>
        <p:nvGrpSpPr>
          <p:cNvPr id="89140" name="Group 52">
            <a:extLst>
              <a:ext uri="{FF2B5EF4-FFF2-40B4-BE49-F238E27FC236}">
                <a16:creationId xmlns:a16="http://schemas.microsoft.com/office/drawing/2014/main" id="{20B9B75B-1697-C240-B23B-DC98F744E094}"/>
              </a:ext>
            </a:extLst>
          </p:cNvPr>
          <p:cNvGrpSpPr>
            <a:grpSpLocks/>
          </p:cNvGrpSpPr>
          <p:nvPr/>
        </p:nvGrpSpPr>
        <p:grpSpPr bwMode="auto">
          <a:xfrm>
            <a:off x="6269361" y="5864202"/>
            <a:ext cx="2524125" cy="441325"/>
            <a:chOff x="3216" y="3495"/>
            <a:chExt cx="1590" cy="278"/>
          </a:xfrm>
        </p:grpSpPr>
        <p:graphicFrame>
          <p:nvGraphicFramePr>
            <p:cNvPr id="5148" name="Object 53">
              <a:extLst>
                <a:ext uri="{FF2B5EF4-FFF2-40B4-BE49-F238E27FC236}">
                  <a16:creationId xmlns:a16="http://schemas.microsoft.com/office/drawing/2014/main" id="{70EE5FC8-2B46-2941-9BFE-9B8F35F3D76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16" y="3495"/>
            <a:ext cx="1590" cy="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770" name="Equation" r:id="rId36" imgW="58801000" imgH="10236200" progId="Equation.3">
                    <p:embed/>
                  </p:oleObj>
                </mc:Choice>
                <mc:Fallback>
                  <p:oleObj name="Equation" r:id="rId36" imgW="58801000" imgH="10236200" progId="Equation.3">
                    <p:embed/>
                    <p:pic>
                      <p:nvPicPr>
                        <p:cNvPr id="5148" name="Object 53">
                          <a:extLst>
                            <a:ext uri="{FF2B5EF4-FFF2-40B4-BE49-F238E27FC236}">
                              <a16:creationId xmlns:a16="http://schemas.microsoft.com/office/drawing/2014/main" id="{70EE5FC8-2B46-2941-9BFE-9B8F35F3D76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6" y="3495"/>
                          <a:ext cx="1590" cy="2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49" name="Line 54">
              <a:extLst>
                <a:ext uri="{FF2B5EF4-FFF2-40B4-BE49-F238E27FC236}">
                  <a16:creationId xmlns:a16="http://schemas.microsoft.com/office/drawing/2014/main" id="{5DCB0206-0183-8841-939C-A71FDB2D33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3" y="3523"/>
              <a:ext cx="159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sp>
        <p:nvSpPr>
          <p:cNvPr id="89143" name="Line 55">
            <a:extLst>
              <a:ext uri="{FF2B5EF4-FFF2-40B4-BE49-F238E27FC236}">
                <a16:creationId xmlns:a16="http://schemas.microsoft.com/office/drawing/2014/main" id="{4C867E22-E06F-B842-A7F5-79533AEF83FE}"/>
              </a:ext>
            </a:extLst>
          </p:cNvPr>
          <p:cNvSpPr>
            <a:spLocks noChangeShapeType="1"/>
          </p:cNvSpPr>
          <p:nvPr/>
        </p:nvSpPr>
        <p:spPr bwMode="auto">
          <a:xfrm>
            <a:off x="3526160" y="4324326"/>
            <a:ext cx="0" cy="838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2567608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C00000"/>
                </a:solidFill>
              </a:rPr>
              <a:t>7.2.1  </a:t>
            </a:r>
            <a:r>
              <a:rPr lang="zh-CN" altLang="en-US" dirty="0">
                <a:solidFill>
                  <a:srgbClr val="C00000"/>
                </a:solidFill>
              </a:rPr>
              <a:t>空间平面及其方程</a:t>
            </a:r>
          </a:p>
        </p:txBody>
      </p:sp>
    </p:spTree>
    <p:extLst>
      <p:ext uri="{BB962C8B-B14F-4D97-AF65-F5344CB8AC3E}">
        <p14:creationId xmlns:p14="http://schemas.microsoft.com/office/powerpoint/2010/main" val="23238160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9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9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9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9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9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9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9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9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9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9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9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89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9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9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9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89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89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89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9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89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89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89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89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09" grpId="0" autoUpdateAnimBg="0"/>
      <p:bldP spid="5126" grpId="0"/>
      <p:bldP spid="89112" grpId="0" build="p" autoUpdateAnimBg="0"/>
      <p:bldP spid="89113" grpId="0" autoUpdateAnimBg="0"/>
      <p:bldP spid="89117" grpId="0" build="p" autoUpdateAnimBg="0"/>
      <p:bldP spid="89118" grpId="0" build="p" autoUpdateAnimBg="0"/>
      <p:bldP spid="89121" grpId="0" build="p" autoUpdateAnimBg="0" advAuto="0"/>
      <p:bldP spid="89122" grpId="0" build="p" autoUpdateAnimBg="0" advAuto="0"/>
      <p:bldP spid="89138" grpId="0" build="p" autoUpdateAnimBg="0"/>
      <p:bldP spid="89139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3C824D2-8D3B-634C-857E-6795160E46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4572000" cy="5334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求以下两直线的夹角</a:t>
            </a:r>
          </a:p>
        </p:txBody>
      </p:sp>
      <p:sp>
        <p:nvSpPr>
          <p:cNvPr id="62467" name="Text Box 3">
            <a:extLst>
              <a:ext uri="{FF2B5EF4-FFF2-40B4-BE49-F238E27FC236}">
                <a16:creationId xmlns:a16="http://schemas.microsoft.com/office/drawing/2014/main" id="{58E959E5-8058-9348-928C-874C293A3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843088"/>
            <a:ext cx="4114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直线</a:t>
            </a:r>
            <a:r>
              <a:rPr lang="en-US" altLang="zh-CN" i="1" dirty="0">
                <a:solidFill>
                  <a:srgbClr val="0000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dirty="0">
                <a:solidFill>
                  <a:srgbClr val="000000"/>
                </a:solidFill>
              </a:rPr>
              <a:t>的方向向量为</a:t>
            </a:r>
          </a:p>
        </p:txBody>
      </p:sp>
      <p:sp>
        <p:nvSpPr>
          <p:cNvPr id="62468" name="Text Box 4">
            <a:extLst>
              <a:ext uri="{FF2B5EF4-FFF2-40B4-BE49-F238E27FC236}">
                <a16:creationId xmlns:a16="http://schemas.microsoft.com/office/drawing/2014/main" id="{7821C3D5-775D-C24C-A923-4F3168FA6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895601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直线</a:t>
            </a:r>
            <a:r>
              <a:rPr lang="en-US" altLang="zh-CN" i="1">
                <a:solidFill>
                  <a:srgbClr val="0000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>
                <a:solidFill>
                  <a:srgbClr val="000000"/>
                </a:solidFill>
              </a:rPr>
              <a:t>的方向向量为</a:t>
            </a:r>
          </a:p>
        </p:txBody>
      </p:sp>
      <p:sp>
        <p:nvSpPr>
          <p:cNvPr id="62469" name="Text Box 5">
            <a:extLst>
              <a:ext uri="{FF2B5EF4-FFF2-40B4-BE49-F238E27FC236}">
                <a16:creationId xmlns:a16="http://schemas.microsoft.com/office/drawing/2014/main" id="{151F24B9-061A-4D43-9F35-EB6940BFB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763963"/>
            <a:ext cx="457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二直线夹角</a:t>
            </a:r>
            <a:r>
              <a:rPr lang="zh-CN" altLang="en-US" i="1">
                <a:solidFill>
                  <a:srgbClr val="000000"/>
                </a:solidFill>
                <a:sym typeface="Symbol" pitchFamily="2" charset="2"/>
              </a:rPr>
              <a:t>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的余弦为</a:t>
            </a:r>
          </a:p>
        </p:txBody>
      </p:sp>
      <p:graphicFrame>
        <p:nvGraphicFramePr>
          <p:cNvPr id="12295" name="Object 7">
            <a:extLst>
              <a:ext uri="{FF2B5EF4-FFF2-40B4-BE49-F238E27FC236}">
                <a16:creationId xmlns:a16="http://schemas.microsoft.com/office/drawing/2014/main" id="{996D1648-127F-E048-8A1B-7479F28F49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5788" y="901700"/>
          <a:ext cx="32750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432" name="Equation" r:id="rId3" imgW="75488800" imgH="19596100" progId="Equation.3">
                  <p:embed/>
                </p:oleObj>
              </mc:Choice>
              <mc:Fallback>
                <p:oleObj name="Equation" r:id="rId3" imgW="75488800" imgH="19596100" progId="Equation.3">
                  <p:embed/>
                  <p:pic>
                    <p:nvPicPr>
                      <p:cNvPr id="12295" name="Object 7">
                        <a:extLst>
                          <a:ext uri="{FF2B5EF4-FFF2-40B4-BE49-F238E27FC236}">
                            <a16:creationId xmlns:a16="http://schemas.microsoft.com/office/drawing/2014/main" id="{996D1648-127F-E048-8A1B-7479F28F49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5788" y="901700"/>
                        <a:ext cx="32750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>
            <a:extLst>
              <a:ext uri="{FF2B5EF4-FFF2-40B4-BE49-F238E27FC236}">
                <a16:creationId xmlns:a16="http://schemas.microsoft.com/office/drawing/2014/main" id="{ADE7DCB1-DC17-0F4F-86ED-8A53992470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34201" y="838200"/>
          <a:ext cx="2627313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433" name="Equation" r:id="rId5" imgW="60566300" imgH="22529800" progId="Equation.3">
                  <p:embed/>
                </p:oleObj>
              </mc:Choice>
              <mc:Fallback>
                <p:oleObj name="Equation" r:id="rId5" imgW="60566300" imgH="22529800" progId="Equation.3">
                  <p:embed/>
                  <p:pic>
                    <p:nvPicPr>
                      <p:cNvPr id="12296" name="Object 8">
                        <a:extLst>
                          <a:ext uri="{FF2B5EF4-FFF2-40B4-BE49-F238E27FC236}">
                            <a16:creationId xmlns:a16="http://schemas.microsoft.com/office/drawing/2014/main" id="{ADE7DCB1-DC17-0F4F-86ED-8A53992470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1" y="838200"/>
                        <a:ext cx="2627313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5" name="Object 11">
            <a:extLst>
              <a:ext uri="{FF2B5EF4-FFF2-40B4-BE49-F238E27FC236}">
                <a16:creationId xmlns:a16="http://schemas.microsoft.com/office/drawing/2014/main" id="{44D393C3-9E5F-BC4A-A8D2-7BDC32EE3D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01876" y="4483100"/>
          <a:ext cx="674052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434" name="Equation" r:id="rId7" imgW="155359100" imgH="21361400" progId="Equation.3">
                  <p:embed/>
                </p:oleObj>
              </mc:Choice>
              <mc:Fallback>
                <p:oleObj name="Equation" r:id="rId7" imgW="155359100" imgH="21361400" progId="Equation.3">
                  <p:embed/>
                  <p:pic>
                    <p:nvPicPr>
                      <p:cNvPr id="62475" name="Object 11">
                        <a:extLst>
                          <a:ext uri="{FF2B5EF4-FFF2-40B4-BE49-F238E27FC236}">
                            <a16:creationId xmlns:a16="http://schemas.microsoft.com/office/drawing/2014/main" id="{44D393C3-9E5F-BC4A-A8D2-7BDC32EE3D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1876" y="4483100"/>
                        <a:ext cx="6740525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6" name="Object 12">
            <a:extLst>
              <a:ext uri="{FF2B5EF4-FFF2-40B4-BE49-F238E27FC236}">
                <a16:creationId xmlns:a16="http://schemas.microsoft.com/office/drawing/2014/main" id="{3BEC6121-BF9E-F04A-ADB3-0B203BC5B6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0" y="4445000"/>
          <a:ext cx="9017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435" name="Equation" r:id="rId9" imgW="20777200" imgH="22237700" progId="Equation.3">
                  <p:embed/>
                </p:oleObj>
              </mc:Choice>
              <mc:Fallback>
                <p:oleObj name="Equation" r:id="rId9" imgW="20777200" imgH="22237700" progId="Equation.3">
                  <p:embed/>
                  <p:pic>
                    <p:nvPicPr>
                      <p:cNvPr id="62476" name="Object 12">
                        <a:extLst>
                          <a:ext uri="{FF2B5EF4-FFF2-40B4-BE49-F238E27FC236}">
                            <a16:creationId xmlns:a16="http://schemas.microsoft.com/office/drawing/2014/main" id="{3BEC6121-BF9E-F04A-ADB3-0B203BC5B6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445000"/>
                        <a:ext cx="9017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7" name="Text Box 13">
            <a:extLst>
              <a:ext uri="{FF2B5EF4-FFF2-40B4-BE49-F238E27FC236}">
                <a16:creationId xmlns:a16="http://schemas.microsoft.com/office/drawing/2014/main" id="{13F9DB50-8CBF-A646-9845-710D9F539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7150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从而</a:t>
            </a:r>
          </a:p>
        </p:txBody>
      </p:sp>
      <p:graphicFrame>
        <p:nvGraphicFramePr>
          <p:cNvPr id="62478" name="Object 14">
            <a:extLst>
              <a:ext uri="{FF2B5EF4-FFF2-40B4-BE49-F238E27FC236}">
                <a16:creationId xmlns:a16="http://schemas.microsoft.com/office/drawing/2014/main" id="{671E4C97-0E1F-704B-A641-0F8BBF52FB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5562600"/>
          <a:ext cx="1219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436" name="Equation" r:id="rId11" imgW="28092400" imgH="21361400" progId="Equation.3">
                  <p:embed/>
                </p:oleObj>
              </mc:Choice>
              <mc:Fallback>
                <p:oleObj name="Equation" r:id="rId11" imgW="28092400" imgH="21361400" progId="Equation.3">
                  <p:embed/>
                  <p:pic>
                    <p:nvPicPr>
                      <p:cNvPr id="62478" name="Object 14">
                        <a:extLst>
                          <a:ext uri="{FF2B5EF4-FFF2-40B4-BE49-F238E27FC236}">
                            <a16:creationId xmlns:a16="http://schemas.microsoft.com/office/drawing/2014/main" id="{671E4C97-0E1F-704B-A641-0F8BBF52FB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562600"/>
                        <a:ext cx="1219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83" name="Object 19">
            <a:extLst>
              <a:ext uri="{FF2B5EF4-FFF2-40B4-BE49-F238E27FC236}">
                <a16:creationId xmlns:a16="http://schemas.microsoft.com/office/drawing/2014/main" id="{F007417C-B643-DB45-8E30-4CC2B34590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91413" y="3022600"/>
          <a:ext cx="20050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437" name="Equation" r:id="rId13" imgW="46228000" imgH="9359900" progId="Equation.3">
                  <p:embed/>
                </p:oleObj>
              </mc:Choice>
              <mc:Fallback>
                <p:oleObj name="Equation" r:id="rId13" imgW="46228000" imgH="9359900" progId="Equation.3">
                  <p:embed/>
                  <p:pic>
                    <p:nvPicPr>
                      <p:cNvPr id="62483" name="Object 19">
                        <a:extLst>
                          <a:ext uri="{FF2B5EF4-FFF2-40B4-BE49-F238E27FC236}">
                            <a16:creationId xmlns:a16="http://schemas.microsoft.com/office/drawing/2014/main" id="{F007417C-B643-DB45-8E30-4CC2B34590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1413" y="3022600"/>
                        <a:ext cx="20050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84" name="Object 20">
            <a:extLst>
              <a:ext uri="{FF2B5EF4-FFF2-40B4-BE49-F238E27FC236}">
                <a16:creationId xmlns:a16="http://schemas.microsoft.com/office/drawing/2014/main" id="{6C14362E-B0FE-334D-AC78-8ADB7BC0E4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6201" y="4406900"/>
          <a:ext cx="404971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438" name="Equation" r:id="rId15" imgW="93332300" imgH="10820400" progId="Equation.3">
                  <p:embed/>
                </p:oleObj>
              </mc:Choice>
              <mc:Fallback>
                <p:oleObj name="Equation" r:id="rId15" imgW="93332300" imgH="10820400" progId="Equation.3">
                  <p:embed/>
                  <p:pic>
                    <p:nvPicPr>
                      <p:cNvPr id="62484" name="Object 20">
                        <a:extLst>
                          <a:ext uri="{FF2B5EF4-FFF2-40B4-BE49-F238E27FC236}">
                            <a16:creationId xmlns:a16="http://schemas.microsoft.com/office/drawing/2014/main" id="{6C14362E-B0FE-334D-AC78-8ADB7BC0E4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1" y="4406900"/>
                        <a:ext cx="4049713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85" name="Object 21">
            <a:extLst>
              <a:ext uri="{FF2B5EF4-FFF2-40B4-BE49-F238E27FC236}">
                <a16:creationId xmlns:a16="http://schemas.microsoft.com/office/drawing/2014/main" id="{7805F9DB-A9C0-EA40-BB2B-A0FA8E7433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1" y="5000625"/>
          <a:ext cx="2487613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439" name="Equation" r:id="rId17" imgW="57340500" imgH="12877800" progId="Equation.3">
                  <p:embed/>
                </p:oleObj>
              </mc:Choice>
              <mc:Fallback>
                <p:oleObj name="Equation" r:id="rId17" imgW="57340500" imgH="12877800" progId="Equation.3">
                  <p:embed/>
                  <p:pic>
                    <p:nvPicPr>
                      <p:cNvPr id="62485" name="Object 21">
                        <a:extLst>
                          <a:ext uri="{FF2B5EF4-FFF2-40B4-BE49-F238E27FC236}">
                            <a16:creationId xmlns:a16="http://schemas.microsoft.com/office/drawing/2014/main" id="{7805F9DB-A9C0-EA40-BB2B-A0FA8E7433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1" y="5000625"/>
                        <a:ext cx="2487613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86" name="Object 22">
            <a:extLst>
              <a:ext uri="{FF2B5EF4-FFF2-40B4-BE49-F238E27FC236}">
                <a16:creationId xmlns:a16="http://schemas.microsoft.com/office/drawing/2014/main" id="{89724F9E-3BD8-B042-81AB-F034E0A4A7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7401" y="5013325"/>
          <a:ext cx="3046413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440" name="Equation" r:id="rId19" imgW="70218300" imgH="12877800" progId="Equation.3">
                  <p:embed/>
                </p:oleObj>
              </mc:Choice>
              <mc:Fallback>
                <p:oleObj name="Equation" r:id="rId19" imgW="70218300" imgH="12877800" progId="Equation.3">
                  <p:embed/>
                  <p:pic>
                    <p:nvPicPr>
                      <p:cNvPr id="62486" name="Object 22">
                        <a:extLst>
                          <a:ext uri="{FF2B5EF4-FFF2-40B4-BE49-F238E27FC236}">
                            <a16:creationId xmlns:a16="http://schemas.microsoft.com/office/drawing/2014/main" id="{89724F9E-3BD8-B042-81AB-F034E0A4A7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1" y="5013325"/>
                        <a:ext cx="3046413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2493" name="Group 29">
            <a:extLst>
              <a:ext uri="{FF2B5EF4-FFF2-40B4-BE49-F238E27FC236}">
                <a16:creationId xmlns:a16="http://schemas.microsoft.com/office/drawing/2014/main" id="{291DBC90-5557-D748-ABB5-3C04E2490874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1878013"/>
            <a:ext cx="2032000" cy="444500"/>
            <a:chOff x="2928" y="1183"/>
            <a:chExt cx="1280" cy="280"/>
          </a:xfrm>
        </p:grpSpPr>
        <p:graphicFrame>
          <p:nvGraphicFramePr>
            <p:cNvPr id="12312" name="Object 9">
              <a:extLst>
                <a:ext uri="{FF2B5EF4-FFF2-40B4-BE49-F238E27FC236}">
                  <a16:creationId xmlns:a16="http://schemas.microsoft.com/office/drawing/2014/main" id="{E6FE7F9B-0565-5F49-8BF0-D88314B0C28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28" y="1183"/>
            <a:ext cx="128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3441" name="Equation" r:id="rId21" imgW="46812200" imgH="10236200" progId="Equation.3">
                    <p:embed/>
                  </p:oleObj>
                </mc:Choice>
                <mc:Fallback>
                  <p:oleObj name="Equation" r:id="rId21" imgW="46812200" imgH="10236200" progId="Equation.3">
                    <p:embed/>
                    <p:pic>
                      <p:nvPicPr>
                        <p:cNvPr id="12312" name="Object 9">
                          <a:extLst>
                            <a:ext uri="{FF2B5EF4-FFF2-40B4-BE49-F238E27FC236}">
                              <a16:creationId xmlns:a16="http://schemas.microsoft.com/office/drawing/2014/main" id="{E6FE7F9B-0565-5F49-8BF0-D88314B0C28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8" y="1183"/>
                          <a:ext cx="128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13" name="Line 23">
              <a:extLst>
                <a:ext uri="{FF2B5EF4-FFF2-40B4-BE49-F238E27FC236}">
                  <a16:creationId xmlns:a16="http://schemas.microsoft.com/office/drawing/2014/main" id="{687C7FDF-47E3-1547-8BA8-07F14B05DC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120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62492" name="Group 28">
            <a:extLst>
              <a:ext uri="{FF2B5EF4-FFF2-40B4-BE49-F238E27FC236}">
                <a16:creationId xmlns:a16="http://schemas.microsoft.com/office/drawing/2014/main" id="{72BAA691-1CA4-074E-BCE9-95BB417DC785}"/>
              </a:ext>
            </a:extLst>
          </p:cNvPr>
          <p:cNvGrpSpPr>
            <a:grpSpLocks/>
          </p:cNvGrpSpPr>
          <p:nvPr/>
        </p:nvGrpSpPr>
        <p:grpSpPr bwMode="auto">
          <a:xfrm>
            <a:off x="5257801" y="2438401"/>
            <a:ext cx="2143125" cy="1539875"/>
            <a:chOff x="2481" y="1536"/>
            <a:chExt cx="1350" cy="970"/>
          </a:xfrm>
        </p:grpSpPr>
        <p:graphicFrame>
          <p:nvGraphicFramePr>
            <p:cNvPr id="12307" name="Object 10">
              <a:extLst>
                <a:ext uri="{FF2B5EF4-FFF2-40B4-BE49-F238E27FC236}">
                  <a16:creationId xmlns:a16="http://schemas.microsoft.com/office/drawing/2014/main" id="{832CC17E-61E4-8143-9716-34DFFAE9A8E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96" y="1546"/>
            <a:ext cx="1335" cy="9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3442" name="Equation" r:id="rId23" imgW="48856900" imgH="35102800" progId="Equation.3">
                    <p:embed/>
                  </p:oleObj>
                </mc:Choice>
                <mc:Fallback>
                  <p:oleObj name="Equation" r:id="rId23" imgW="48856900" imgH="35102800" progId="Equation.3">
                    <p:embed/>
                    <p:pic>
                      <p:nvPicPr>
                        <p:cNvPr id="12307" name="Object 10">
                          <a:extLst>
                            <a:ext uri="{FF2B5EF4-FFF2-40B4-BE49-F238E27FC236}">
                              <a16:creationId xmlns:a16="http://schemas.microsoft.com/office/drawing/2014/main" id="{832CC17E-61E4-8143-9716-34DFFAE9A8E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6" y="1546"/>
                          <a:ext cx="1335" cy="9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08" name="Line 24">
              <a:extLst>
                <a:ext uri="{FF2B5EF4-FFF2-40B4-BE49-F238E27FC236}">
                  <a16:creationId xmlns:a16="http://schemas.microsoft.com/office/drawing/2014/main" id="{CD044494-5F8B-C14F-B3DA-6562CD6A82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1" y="192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2309" name="Line 25">
              <a:extLst>
                <a:ext uri="{FF2B5EF4-FFF2-40B4-BE49-F238E27FC236}">
                  <a16:creationId xmlns:a16="http://schemas.microsoft.com/office/drawing/2014/main" id="{5ECB7E93-5E60-964A-A225-D0F17A3957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42" y="153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2310" name="Line 26">
              <a:extLst>
                <a:ext uri="{FF2B5EF4-FFF2-40B4-BE49-F238E27FC236}">
                  <a16:creationId xmlns:a16="http://schemas.microsoft.com/office/drawing/2014/main" id="{BDBCA8A5-2F0A-AC45-9A6A-9DB9D0D5F1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1" y="153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2311" name="Line 27">
              <a:extLst>
                <a:ext uri="{FF2B5EF4-FFF2-40B4-BE49-F238E27FC236}">
                  <a16:creationId xmlns:a16="http://schemas.microsoft.com/office/drawing/2014/main" id="{C9203136-6A7F-6945-8370-729F681A2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90" y="153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352634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2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2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2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2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autoUpdateAnimBg="0"/>
      <p:bldP spid="62468" grpId="0" autoUpdateAnimBg="0"/>
      <p:bldP spid="62469" grpId="0" autoUpdateAnimBg="0"/>
      <p:bldP spid="62477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5" name="Text Box 15">
            <a:extLst>
              <a:ext uri="{FF2B5EF4-FFF2-40B4-BE49-F238E27FC236}">
                <a16:creationId xmlns:a16="http://schemas.microsoft.com/office/drawing/2014/main" id="{B37496DF-8B99-2E48-8572-289AF430F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4296" y="2147888"/>
            <a:ext cx="579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当直线与平面垂直时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,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规定其夹角为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1710" name="Text Box 30">
            <a:extLst>
              <a:ext uri="{FF2B5EF4-FFF2-40B4-BE49-F238E27FC236}">
                <a16:creationId xmlns:a16="http://schemas.microsoft.com/office/drawing/2014/main" id="{FFB73624-B0F6-AB46-B1C6-513C04B0E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6" y="1600201"/>
            <a:ext cx="662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dirty="0">
                <a:solidFill>
                  <a:srgbClr val="000000"/>
                </a:solidFill>
              </a:rPr>
              <a:t>线所夹锐角</a:t>
            </a:r>
            <a:r>
              <a:rPr lang="zh-CN" altLang="en-US" i="1" dirty="0">
                <a:solidFill>
                  <a:srgbClr val="000000"/>
                </a:solidFill>
                <a:sym typeface="Symbol" pitchFamily="2" charset="2"/>
              </a:rPr>
              <a:t></a:t>
            </a:r>
            <a:r>
              <a:rPr lang="zh-CN" altLang="en-US" i="1" dirty="0">
                <a:solidFill>
                  <a:srgbClr val="000000"/>
                </a:solidFill>
                <a:latin typeface="Times New Roman" panose="02020603050405020304" pitchFamily="18" charset="0"/>
                <a:sym typeface="Symbol" pitchFamily="2" charset="2"/>
              </a:rPr>
              <a:t> </a:t>
            </a:r>
            <a:r>
              <a:rPr lang="zh-CN" altLang="en-US" dirty="0">
                <a:solidFill>
                  <a:srgbClr val="000000"/>
                </a:solidFill>
                <a:sym typeface="Symbol" pitchFamily="2" charset="2"/>
              </a:rPr>
              <a:t>称为直线与平面间的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sym typeface="Symbol" pitchFamily="2" charset="2"/>
              </a:rPr>
              <a:t>夹角</a:t>
            </a:r>
            <a:r>
              <a:rPr lang="en-US" altLang="zh-CN" dirty="0">
                <a:solidFill>
                  <a:srgbClr val="000000"/>
                </a:solidFill>
                <a:sym typeface="Symbol" pitchFamily="2" charset="2"/>
              </a:rPr>
              <a:t>;</a:t>
            </a:r>
          </a:p>
        </p:txBody>
      </p:sp>
      <p:grpSp>
        <p:nvGrpSpPr>
          <p:cNvPr id="71714" name="Group 34">
            <a:extLst>
              <a:ext uri="{FF2B5EF4-FFF2-40B4-BE49-F238E27FC236}">
                <a16:creationId xmlns:a16="http://schemas.microsoft.com/office/drawing/2014/main" id="{70FD435F-8A73-9548-8673-B474587A21D3}"/>
              </a:ext>
            </a:extLst>
          </p:cNvPr>
          <p:cNvGrpSpPr>
            <a:grpSpLocks/>
          </p:cNvGrpSpPr>
          <p:nvPr/>
        </p:nvGrpSpPr>
        <p:grpSpPr bwMode="auto">
          <a:xfrm>
            <a:off x="8208640" y="2133600"/>
            <a:ext cx="2590800" cy="2438400"/>
            <a:chOff x="4032" y="1728"/>
            <a:chExt cx="1632" cy="1536"/>
          </a:xfrm>
        </p:grpSpPr>
        <p:graphicFrame>
          <p:nvGraphicFramePr>
            <p:cNvPr id="13353" name="Object 5">
              <a:extLst>
                <a:ext uri="{FF2B5EF4-FFF2-40B4-BE49-F238E27FC236}">
                  <a16:creationId xmlns:a16="http://schemas.microsoft.com/office/drawing/2014/main" id="{77AB151F-E6E9-094A-B76E-3B9A7C6A6E1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11" y="1728"/>
            <a:ext cx="213" cy="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438" name="公式" r:id="rId3" imgW="3213100" imgH="3797300" progId="Equation.3">
                    <p:embed/>
                  </p:oleObj>
                </mc:Choice>
                <mc:Fallback>
                  <p:oleObj name="公式" r:id="rId3" imgW="3213100" imgH="3797300" progId="Equation.3">
                    <p:embed/>
                    <p:pic>
                      <p:nvPicPr>
                        <p:cNvPr id="13353" name="Object 5">
                          <a:extLst>
                            <a:ext uri="{FF2B5EF4-FFF2-40B4-BE49-F238E27FC236}">
                              <a16:creationId xmlns:a16="http://schemas.microsoft.com/office/drawing/2014/main" id="{77AB151F-E6E9-094A-B76E-3B9A7C6A6E1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1" y="1728"/>
                          <a:ext cx="213" cy="2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3354" name="Group 33">
              <a:extLst>
                <a:ext uri="{FF2B5EF4-FFF2-40B4-BE49-F238E27FC236}">
                  <a16:creationId xmlns:a16="http://schemas.microsoft.com/office/drawing/2014/main" id="{5E25B705-E608-C343-8922-0F9EA7CA6E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2" y="1824"/>
              <a:ext cx="1632" cy="1440"/>
              <a:chOff x="4032" y="1824"/>
              <a:chExt cx="1632" cy="1440"/>
            </a:xfrm>
          </p:grpSpPr>
          <p:sp>
            <p:nvSpPr>
              <p:cNvPr id="71711" name="Line 31">
                <a:extLst>
                  <a:ext uri="{FF2B5EF4-FFF2-40B4-BE49-F238E27FC236}">
                    <a16:creationId xmlns:a16="http://schemas.microsoft.com/office/drawing/2014/main" id="{DB41CDAE-0D18-0547-80B6-A208DDE65B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80" y="2544"/>
                <a:ext cx="576" cy="720"/>
              </a:xfrm>
              <a:prstGeom prst="line">
                <a:avLst/>
              </a:prstGeom>
              <a:noFill/>
              <a:ln w="28575">
                <a:solidFill>
                  <a:schemeClr val="accent6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356" name="AutoShape 2">
                <a:extLst>
                  <a:ext uri="{FF2B5EF4-FFF2-40B4-BE49-F238E27FC236}">
                    <a16:creationId xmlns:a16="http://schemas.microsoft.com/office/drawing/2014/main" id="{DA3A6A3D-A2D1-F44D-A41B-DF58F9B34A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2304"/>
                <a:ext cx="1632" cy="624"/>
              </a:xfrm>
              <a:prstGeom prst="parallelogram">
                <a:avLst>
                  <a:gd name="adj" fmla="val 65385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1pPr>
                <a:lvl2pPr marL="742950" indent="-285750"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2pPr>
                <a:lvl3pPr marL="1143000" indent="-228600"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3pPr>
                <a:lvl4pPr marL="1600200" indent="-228600"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4pPr>
                <a:lvl5pPr marL="2057400" indent="-228600"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9pPr>
              </a:lstStyle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1683" name="Line 3">
                <a:extLst>
                  <a:ext uri="{FF2B5EF4-FFF2-40B4-BE49-F238E27FC236}">
                    <a16:creationId xmlns:a16="http://schemas.microsoft.com/office/drawing/2014/main" id="{C5EFB90F-FAA2-6D47-9EDA-98F60CB2DD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656" y="1824"/>
                <a:ext cx="576" cy="720"/>
              </a:xfrm>
              <a:prstGeom prst="line">
                <a:avLst/>
              </a:prstGeom>
              <a:noFill/>
              <a:ln w="28575">
                <a:solidFill>
                  <a:schemeClr val="accent6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358" name="Text Box 6">
                <a:extLst>
                  <a:ext uri="{FF2B5EF4-FFF2-40B4-BE49-F238E27FC236}">
                    <a16:creationId xmlns:a16="http://schemas.microsoft.com/office/drawing/2014/main" id="{96CE3741-4D7F-0D47-AADB-10EA6B7AAD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44" y="2621"/>
                <a:ext cx="5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1pPr>
                <a:lvl2pPr marL="742950" indent="-285750"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2pPr>
                <a:lvl3pPr marL="1143000" indent="-228600"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3pPr>
                <a:lvl4pPr marL="1600200" indent="-228600"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4pPr>
                <a:lvl5pPr marL="2057400" indent="-228600"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800">
                    <a:solidFill>
                      <a:schemeClr val="tx2"/>
                    </a:solidFill>
                    <a:latin typeface="楷体_GB2312" pitchFamily="49" charset="-122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dirty="0">
                    <a:solidFill>
                      <a:srgbClr val="000000"/>
                    </a:solidFill>
                    <a:latin typeface="Times New Roman" panose="02020603050405020304" pitchFamily="18" charset="0"/>
                    <a:sym typeface="Symbol" pitchFamily="2" charset="2"/>
                  </a:rPr>
                  <a:t></a:t>
                </a:r>
              </a:p>
            </p:txBody>
          </p:sp>
        </p:grpSp>
      </p:grpSp>
      <p:sp>
        <p:nvSpPr>
          <p:cNvPr id="13317" name="Rectangle 9">
            <a:extLst>
              <a:ext uri="{FF2B5EF4-FFF2-40B4-BE49-F238E27FC236}">
                <a16:creationId xmlns:a16="http://schemas.microsoft.com/office/drawing/2014/main" id="{C4217C3A-B4B8-AC45-A8AC-D1D6E2446F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0496" y="457200"/>
            <a:ext cx="3810000" cy="533400"/>
          </a:xfrm>
        </p:spPr>
        <p:txBody>
          <a:bodyPr/>
          <a:lstStyle/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3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.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仿宋_GB2312" pitchFamily="49" charset="-122"/>
                <a:ea typeface="仿宋_GB2312" pitchFamily="49" charset="-122"/>
              </a:rPr>
              <a:t>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直线与平面的夹角</a:t>
            </a:r>
            <a:endParaRPr lang="zh-CN" altLang="en-US" sz="2800" dirty="0">
              <a:solidFill>
                <a:schemeClr val="bg1">
                  <a:lumMod val="60000"/>
                  <a:lumOff val="40000"/>
                </a:schemeClr>
              </a:solidFill>
              <a:latin typeface="仿宋_GB2312" pitchFamily="49" charset="-122"/>
              <a:ea typeface="仿宋_GB2312" pitchFamily="49" charset="-122"/>
            </a:endParaRPr>
          </a:p>
        </p:txBody>
      </p:sp>
      <p:sp>
        <p:nvSpPr>
          <p:cNvPr id="71690" name="Text Box 10">
            <a:extLst>
              <a:ext uri="{FF2B5EF4-FFF2-40B4-BE49-F238E27FC236}">
                <a16:creationId xmlns:a16="http://schemas.microsoft.com/office/drawing/2014/main" id="{E5B0A402-8DEB-674B-B1A4-61841E703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0496" y="1004888"/>
            <a:ext cx="449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当直线与平面不垂直时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88440BAA-0C16-5F4C-A046-792B9A527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6046" y="2743201"/>
            <a:ext cx="4083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设直线</a:t>
            </a: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i="1">
                <a:solidFill>
                  <a:srgbClr val="000000"/>
                </a:solidFill>
                <a:latin typeface="Times New Roman" panose="02020603050405020304" pitchFamily="18" charset="0"/>
              </a:rPr>
              <a:t>L </a:t>
            </a:r>
            <a:r>
              <a:rPr lang="zh-CN" altLang="en-US">
                <a:solidFill>
                  <a:srgbClr val="000000"/>
                </a:solidFill>
              </a:rPr>
              <a:t>的方向向量为   </a:t>
            </a:r>
          </a:p>
        </p:txBody>
      </p:sp>
      <p:sp>
        <p:nvSpPr>
          <p:cNvPr id="71692" name="Text Box 12">
            <a:extLst>
              <a:ext uri="{FF2B5EF4-FFF2-40B4-BE49-F238E27FC236}">
                <a16:creationId xmlns:a16="http://schemas.microsoft.com/office/drawing/2014/main" id="{8CA4C583-3F4E-074F-AA78-70A53DD35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7046" y="3375026"/>
            <a:ext cx="3397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平面</a:t>
            </a: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  <a:sym typeface="Symbol" pitchFamily="2" charset="2"/>
              </a:rPr>
              <a:t> </a:t>
            </a:r>
            <a:r>
              <a:rPr lang="zh-CN" altLang="en-US">
                <a:solidFill>
                  <a:srgbClr val="000000"/>
                </a:solidFill>
              </a:rPr>
              <a:t>的法向量为</a:t>
            </a:r>
          </a:p>
        </p:txBody>
      </p:sp>
      <p:sp>
        <p:nvSpPr>
          <p:cNvPr id="71693" name="Text Box 13">
            <a:extLst>
              <a:ext uri="{FF2B5EF4-FFF2-40B4-BE49-F238E27FC236}">
                <a16:creationId xmlns:a16="http://schemas.microsoft.com/office/drawing/2014/main" id="{8542B1AD-585C-2745-9F87-ED79517A0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6" y="3976688"/>
            <a:ext cx="449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则直线与平面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夹角</a:t>
            </a:r>
            <a:r>
              <a:rPr lang="zh-CN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i="1" dirty="0">
                <a:solidFill>
                  <a:srgbClr val="000000"/>
                </a:solidFill>
                <a:sym typeface="Symbol" pitchFamily="2" charset="2"/>
              </a:rPr>
              <a:t></a:t>
            </a:r>
            <a:r>
              <a:rPr lang="zh-CN" altLang="en-US" i="1" dirty="0">
                <a:solidFill>
                  <a:srgbClr val="000000"/>
                </a:solidFill>
                <a:latin typeface="Times New Roman" panose="02020603050405020304" pitchFamily="18" charset="0"/>
                <a:sym typeface="Symbol" pitchFamily="2" charset="2"/>
              </a:rPr>
              <a:t> 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sym typeface="Symbol" pitchFamily="2" charset="2"/>
              </a:rPr>
              <a:t>满足</a:t>
            </a:r>
          </a:p>
        </p:txBody>
      </p:sp>
      <p:graphicFrame>
        <p:nvGraphicFramePr>
          <p:cNvPr id="71694" name="Object 14">
            <a:extLst>
              <a:ext uri="{FF2B5EF4-FFF2-40B4-BE49-F238E27FC236}">
                <a16:creationId xmlns:a16="http://schemas.microsoft.com/office/drawing/2014/main" id="{BEF5C243-F7A3-A642-85C6-3B8A4552A4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4475859"/>
              </p:ext>
            </p:extLst>
          </p:nvPr>
        </p:nvGraphicFramePr>
        <p:xfrm>
          <a:off x="7503096" y="2057400"/>
          <a:ext cx="6096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39" name="Equation" r:id="rId5" imgW="14046200" imgH="14338300" progId="Equation.3">
                  <p:embed/>
                </p:oleObj>
              </mc:Choice>
              <mc:Fallback>
                <p:oleObj name="Equation" r:id="rId5" imgW="14046200" imgH="14338300" progId="Equation.3">
                  <p:embed/>
                  <p:pic>
                    <p:nvPicPr>
                      <p:cNvPr id="71694" name="Object 14">
                        <a:extLst>
                          <a:ext uri="{FF2B5EF4-FFF2-40B4-BE49-F238E27FC236}">
                            <a16:creationId xmlns:a16="http://schemas.microsoft.com/office/drawing/2014/main" id="{BEF5C243-F7A3-A642-85C6-3B8A4552A4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3096" y="2057400"/>
                        <a:ext cx="6096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6" name="Line 16">
            <a:extLst>
              <a:ext uri="{FF2B5EF4-FFF2-40B4-BE49-F238E27FC236}">
                <a16:creationId xmlns:a16="http://schemas.microsoft.com/office/drawing/2014/main" id="{0E1F23BE-9B0B-E744-9991-E2C9858870E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65840" y="3124200"/>
            <a:ext cx="1371600" cy="533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00"/>
              </a:solidFill>
            </a:endParaRPr>
          </a:p>
        </p:txBody>
      </p:sp>
      <p:sp>
        <p:nvSpPr>
          <p:cNvPr id="71697" name="Arc 17">
            <a:extLst>
              <a:ext uri="{FF2B5EF4-FFF2-40B4-BE49-F238E27FC236}">
                <a16:creationId xmlns:a16="http://schemas.microsoft.com/office/drawing/2014/main" id="{1B885AB9-12C3-C54A-918F-01330473CD13}"/>
              </a:ext>
            </a:extLst>
          </p:cNvPr>
          <p:cNvSpPr>
            <a:spLocks/>
          </p:cNvSpPr>
          <p:nvPr/>
        </p:nvSpPr>
        <p:spPr bwMode="auto">
          <a:xfrm rot="3385627">
            <a:off x="9230196" y="3118644"/>
            <a:ext cx="192088" cy="457200"/>
          </a:xfrm>
          <a:custGeom>
            <a:avLst/>
            <a:gdLst>
              <a:gd name="T0" fmla="*/ 0 w 15466"/>
              <a:gd name="T1" fmla="*/ 2265 h 21600"/>
              <a:gd name="T2" fmla="*/ 192088 w 15466"/>
              <a:gd name="T3" fmla="*/ 97282 h 21600"/>
              <a:gd name="T4" fmla="*/ 26653 w 15466"/>
              <a:gd name="T5" fmla="*/ 45720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466" h="21600" fill="none" extrusionOk="0">
                <a:moveTo>
                  <a:pt x="-1" y="106"/>
                </a:moveTo>
                <a:cubicBezTo>
                  <a:pt x="713" y="35"/>
                  <a:pt x="1429" y="0"/>
                  <a:pt x="2146" y="0"/>
                </a:cubicBezTo>
                <a:cubicBezTo>
                  <a:pt x="6974" y="0"/>
                  <a:pt x="11664" y="1618"/>
                  <a:pt x="15466" y="4595"/>
                </a:cubicBezTo>
              </a:path>
              <a:path w="15466" h="21600" stroke="0" extrusionOk="0">
                <a:moveTo>
                  <a:pt x="-1" y="106"/>
                </a:moveTo>
                <a:cubicBezTo>
                  <a:pt x="713" y="35"/>
                  <a:pt x="1429" y="0"/>
                  <a:pt x="2146" y="0"/>
                </a:cubicBezTo>
                <a:cubicBezTo>
                  <a:pt x="6974" y="0"/>
                  <a:pt x="11664" y="1618"/>
                  <a:pt x="15466" y="4595"/>
                </a:cubicBezTo>
                <a:lnTo>
                  <a:pt x="2146" y="21600"/>
                </a:lnTo>
                <a:lnTo>
                  <a:pt x="-1" y="106"/>
                </a:lnTo>
                <a:close/>
              </a:path>
            </a:pathLst>
          </a:cu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00"/>
              </a:solidFill>
            </a:endParaRPr>
          </a:p>
        </p:txBody>
      </p:sp>
      <p:sp>
        <p:nvSpPr>
          <p:cNvPr id="71699" name="Line 19">
            <a:extLst>
              <a:ext uri="{FF2B5EF4-FFF2-40B4-BE49-F238E27FC236}">
                <a16:creationId xmlns:a16="http://schemas.microsoft.com/office/drawing/2014/main" id="{16D0DD7F-2B9B-114E-A71E-6C25C981CA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99240" y="2590800"/>
            <a:ext cx="0" cy="838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00"/>
              </a:solidFill>
            </a:endParaRPr>
          </a:p>
        </p:txBody>
      </p:sp>
      <p:sp>
        <p:nvSpPr>
          <p:cNvPr id="71702" name="Line 22">
            <a:extLst>
              <a:ext uri="{FF2B5EF4-FFF2-40B4-BE49-F238E27FC236}">
                <a16:creationId xmlns:a16="http://schemas.microsoft.com/office/drawing/2014/main" id="{E3DAC710-D7BD-B844-B937-823AEE80616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99240" y="2743200"/>
            <a:ext cx="533400" cy="6858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00"/>
              </a:solidFill>
            </a:endParaRPr>
          </a:p>
        </p:txBody>
      </p:sp>
      <p:graphicFrame>
        <p:nvGraphicFramePr>
          <p:cNvPr id="71704" name="Object 24">
            <a:extLst>
              <a:ext uri="{FF2B5EF4-FFF2-40B4-BE49-F238E27FC236}">
                <a16:creationId xmlns:a16="http://schemas.microsoft.com/office/drawing/2014/main" id="{955D818B-D0C5-A54A-83CE-A89E591BE8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7277468"/>
              </p:ext>
            </p:extLst>
          </p:nvPr>
        </p:nvGraphicFramePr>
        <p:xfrm>
          <a:off x="9504040" y="3038476"/>
          <a:ext cx="261938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40" name="Equation" r:id="rId7" imgW="6146800" imgH="7315200" progId="Equation.3">
                  <p:embed/>
                </p:oleObj>
              </mc:Choice>
              <mc:Fallback>
                <p:oleObj name="Equation" r:id="rId7" imgW="6146800" imgH="7315200" progId="Equation.3">
                  <p:embed/>
                  <p:pic>
                    <p:nvPicPr>
                      <p:cNvPr id="71704" name="Object 24">
                        <a:extLst>
                          <a:ext uri="{FF2B5EF4-FFF2-40B4-BE49-F238E27FC236}">
                            <a16:creationId xmlns:a16="http://schemas.microsoft.com/office/drawing/2014/main" id="{955D818B-D0C5-A54A-83CE-A89E591BE8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04040" y="3038476"/>
                        <a:ext cx="261938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9" name="Object 29">
            <a:extLst>
              <a:ext uri="{FF2B5EF4-FFF2-40B4-BE49-F238E27FC236}">
                <a16:creationId xmlns:a16="http://schemas.microsoft.com/office/drawing/2014/main" id="{5468504E-C6DF-1941-ABE7-1BBF3C4518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0490892"/>
              </p:ext>
            </p:extLst>
          </p:nvPr>
        </p:nvGraphicFramePr>
        <p:xfrm>
          <a:off x="4339061" y="5194300"/>
          <a:ext cx="4849813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41" name="Equation" r:id="rId9" imgW="111760000" imgH="24282400" progId="Equation.3">
                  <p:embed/>
                </p:oleObj>
              </mc:Choice>
              <mc:Fallback>
                <p:oleObj name="Equation" r:id="rId9" imgW="111760000" imgH="24282400" progId="Equation.3">
                  <p:embed/>
                  <p:pic>
                    <p:nvPicPr>
                      <p:cNvPr id="71709" name="Object 29">
                        <a:extLst>
                          <a:ext uri="{FF2B5EF4-FFF2-40B4-BE49-F238E27FC236}">
                            <a16:creationId xmlns:a16="http://schemas.microsoft.com/office/drawing/2014/main" id="{5468504E-C6DF-1941-ABE7-1BBF3C4518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9061" y="5194300"/>
                        <a:ext cx="4849813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2" name="Text Box 32">
            <a:extLst>
              <a:ext uri="{FF2B5EF4-FFF2-40B4-BE49-F238E27FC236}">
                <a16:creationId xmlns:a16="http://schemas.microsoft.com/office/drawing/2014/main" id="{2E0E117F-38A0-0C4D-954E-5FE76069F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0496" y="1004888"/>
            <a:ext cx="449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直线和它在平面上的投影直</a:t>
            </a:r>
          </a:p>
        </p:txBody>
      </p:sp>
      <p:grpSp>
        <p:nvGrpSpPr>
          <p:cNvPr id="71724" name="Group 44">
            <a:extLst>
              <a:ext uri="{FF2B5EF4-FFF2-40B4-BE49-F238E27FC236}">
                <a16:creationId xmlns:a16="http://schemas.microsoft.com/office/drawing/2014/main" id="{B30D7185-7081-504B-8904-94DD94F957B3}"/>
              </a:ext>
            </a:extLst>
          </p:cNvPr>
          <p:cNvGrpSpPr>
            <a:grpSpLocks/>
          </p:cNvGrpSpPr>
          <p:nvPr/>
        </p:nvGrpSpPr>
        <p:grpSpPr bwMode="auto">
          <a:xfrm>
            <a:off x="5674296" y="2870200"/>
            <a:ext cx="1854200" cy="406400"/>
            <a:chOff x="2736" y="1808"/>
            <a:chExt cx="1168" cy="256"/>
          </a:xfrm>
        </p:grpSpPr>
        <p:graphicFrame>
          <p:nvGraphicFramePr>
            <p:cNvPr id="13351" name="Object 25">
              <a:extLst>
                <a:ext uri="{FF2B5EF4-FFF2-40B4-BE49-F238E27FC236}">
                  <a16:creationId xmlns:a16="http://schemas.microsoft.com/office/drawing/2014/main" id="{ABBA0CB5-1F1D-AD4B-BE69-0F2978216CB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6" y="1808"/>
            <a:ext cx="116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442" name="Equation" r:id="rId11" imgW="42710100" imgH="9359900" progId="Equation.3">
                    <p:embed/>
                  </p:oleObj>
                </mc:Choice>
                <mc:Fallback>
                  <p:oleObj name="Equation" r:id="rId11" imgW="42710100" imgH="9359900" progId="Equation.3">
                    <p:embed/>
                    <p:pic>
                      <p:nvPicPr>
                        <p:cNvPr id="13351" name="Object 25">
                          <a:extLst>
                            <a:ext uri="{FF2B5EF4-FFF2-40B4-BE49-F238E27FC236}">
                              <a16:creationId xmlns:a16="http://schemas.microsoft.com/office/drawing/2014/main" id="{ABBA0CB5-1F1D-AD4B-BE69-0F2978216CB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1808"/>
                          <a:ext cx="116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52" name="Line 35">
              <a:extLst>
                <a:ext uri="{FF2B5EF4-FFF2-40B4-BE49-F238E27FC236}">
                  <a16:creationId xmlns:a16="http://schemas.microsoft.com/office/drawing/2014/main" id="{E7E3888C-0245-B34E-ADE1-88A1D6644D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182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71725" name="Group 45">
            <a:extLst>
              <a:ext uri="{FF2B5EF4-FFF2-40B4-BE49-F238E27FC236}">
                <a16:creationId xmlns:a16="http://schemas.microsoft.com/office/drawing/2014/main" id="{BD06CB4E-66AF-3642-A7A4-A900E42567CA}"/>
              </a:ext>
            </a:extLst>
          </p:cNvPr>
          <p:cNvGrpSpPr>
            <a:grpSpLocks/>
          </p:cNvGrpSpPr>
          <p:nvPr/>
        </p:nvGrpSpPr>
        <p:grpSpPr bwMode="auto">
          <a:xfrm>
            <a:off x="5413946" y="3479800"/>
            <a:ext cx="1981200" cy="406400"/>
            <a:chOff x="2572" y="2192"/>
            <a:chExt cx="1248" cy="256"/>
          </a:xfrm>
        </p:grpSpPr>
        <p:graphicFrame>
          <p:nvGraphicFramePr>
            <p:cNvPr id="13349" name="Object 26">
              <a:extLst>
                <a:ext uri="{FF2B5EF4-FFF2-40B4-BE49-F238E27FC236}">
                  <a16:creationId xmlns:a16="http://schemas.microsoft.com/office/drawing/2014/main" id="{F6CE891D-7567-E344-ACF6-654C918273F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72" y="2192"/>
            <a:ext cx="12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443" name="Equation" r:id="rId13" imgW="45643800" imgH="9359900" progId="Equation.3">
                    <p:embed/>
                  </p:oleObj>
                </mc:Choice>
                <mc:Fallback>
                  <p:oleObj name="Equation" r:id="rId13" imgW="45643800" imgH="9359900" progId="Equation.3">
                    <p:embed/>
                    <p:pic>
                      <p:nvPicPr>
                        <p:cNvPr id="13349" name="Object 26">
                          <a:extLst>
                            <a:ext uri="{FF2B5EF4-FFF2-40B4-BE49-F238E27FC236}">
                              <a16:creationId xmlns:a16="http://schemas.microsoft.com/office/drawing/2014/main" id="{F6CE891D-7567-E344-ACF6-654C918273F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2" y="2192"/>
                          <a:ext cx="12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50" name="Line 36">
              <a:extLst>
                <a:ext uri="{FF2B5EF4-FFF2-40B4-BE49-F238E27FC236}">
                  <a16:creationId xmlns:a16="http://schemas.microsoft.com/office/drawing/2014/main" id="{26C3C7C9-1B38-3542-A240-68539B4236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77" y="220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71742" name="Group 62">
            <a:extLst>
              <a:ext uri="{FF2B5EF4-FFF2-40B4-BE49-F238E27FC236}">
                <a16:creationId xmlns:a16="http://schemas.microsoft.com/office/drawing/2014/main" id="{F92A3820-56AC-8E44-A1EB-ED6E7CA5D61C}"/>
              </a:ext>
            </a:extLst>
          </p:cNvPr>
          <p:cNvGrpSpPr>
            <a:grpSpLocks/>
          </p:cNvGrpSpPr>
          <p:nvPr/>
        </p:nvGrpSpPr>
        <p:grpSpPr bwMode="auto">
          <a:xfrm>
            <a:off x="2062734" y="4271964"/>
            <a:ext cx="2652712" cy="833437"/>
            <a:chOff x="461" y="2691"/>
            <a:chExt cx="1671" cy="525"/>
          </a:xfrm>
        </p:grpSpPr>
        <p:sp>
          <p:nvSpPr>
            <p:cNvPr id="13345" name="Text Box 50">
              <a:extLst>
                <a:ext uri="{FF2B5EF4-FFF2-40B4-BE49-F238E27FC236}">
                  <a16:creationId xmlns:a16="http://schemas.microsoft.com/office/drawing/2014/main" id="{4AC991A4-74B7-944F-B72C-B3944CED14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4" y="2691"/>
              <a:ext cx="37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r>
                <a:rPr lang="en-US" altLang="zh-CN" sz="3200">
                  <a:solidFill>
                    <a:srgbClr val="000000"/>
                  </a:solidFill>
                </a:rPr>
                <a:t>︿</a:t>
              </a:r>
            </a:p>
          </p:txBody>
        </p:sp>
        <p:graphicFrame>
          <p:nvGraphicFramePr>
            <p:cNvPr id="13346" name="Object 27">
              <a:extLst>
                <a:ext uri="{FF2B5EF4-FFF2-40B4-BE49-F238E27FC236}">
                  <a16:creationId xmlns:a16="http://schemas.microsoft.com/office/drawing/2014/main" id="{38CF1DE1-8AB9-AB46-B17A-D8E8AAA8A88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1" y="2960"/>
            <a:ext cx="1671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444" name="Equation" r:id="rId15" imgW="61150500" imgH="9359900" progId="Equation.3">
                    <p:embed/>
                  </p:oleObj>
                </mc:Choice>
                <mc:Fallback>
                  <p:oleObj name="Equation" r:id="rId15" imgW="61150500" imgH="9359900" progId="Equation.3">
                    <p:embed/>
                    <p:pic>
                      <p:nvPicPr>
                        <p:cNvPr id="13346" name="Object 27">
                          <a:extLst>
                            <a:ext uri="{FF2B5EF4-FFF2-40B4-BE49-F238E27FC236}">
                              <a16:creationId xmlns:a16="http://schemas.microsoft.com/office/drawing/2014/main" id="{38CF1DE1-8AB9-AB46-B17A-D8E8AAA8A88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1" y="2960"/>
                          <a:ext cx="1671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47" name="Line 37">
              <a:extLst>
                <a:ext uri="{FF2B5EF4-FFF2-40B4-BE49-F238E27FC236}">
                  <a16:creationId xmlns:a16="http://schemas.microsoft.com/office/drawing/2014/main" id="{5AE2F877-5791-934B-876C-92A392BB33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1" y="296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3348" name="Line 38">
              <a:extLst>
                <a:ext uri="{FF2B5EF4-FFF2-40B4-BE49-F238E27FC236}">
                  <a16:creationId xmlns:a16="http://schemas.microsoft.com/office/drawing/2014/main" id="{965B5BDB-C403-1746-A821-6C6453B789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296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71726" name="Group 46">
            <a:extLst>
              <a:ext uri="{FF2B5EF4-FFF2-40B4-BE49-F238E27FC236}">
                <a16:creationId xmlns:a16="http://schemas.microsoft.com/office/drawing/2014/main" id="{1B60DDA9-F2E4-9044-A097-546DF1466942}"/>
              </a:ext>
            </a:extLst>
          </p:cNvPr>
          <p:cNvGrpSpPr>
            <a:grpSpLocks/>
          </p:cNvGrpSpPr>
          <p:nvPr/>
        </p:nvGrpSpPr>
        <p:grpSpPr bwMode="auto">
          <a:xfrm>
            <a:off x="2878560" y="5214938"/>
            <a:ext cx="1333500" cy="990600"/>
            <a:chOff x="860" y="3285"/>
            <a:chExt cx="840" cy="624"/>
          </a:xfrm>
        </p:grpSpPr>
        <p:graphicFrame>
          <p:nvGraphicFramePr>
            <p:cNvPr id="13340" name="Object 28">
              <a:extLst>
                <a:ext uri="{FF2B5EF4-FFF2-40B4-BE49-F238E27FC236}">
                  <a16:creationId xmlns:a16="http://schemas.microsoft.com/office/drawing/2014/main" id="{7AAA9498-6228-ED4F-8C16-772A134900E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60" y="3285"/>
            <a:ext cx="840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445" name="Equation" r:id="rId17" imgW="30721300" imgH="22821900" progId="Equation.3">
                    <p:embed/>
                  </p:oleObj>
                </mc:Choice>
                <mc:Fallback>
                  <p:oleObj name="Equation" r:id="rId17" imgW="30721300" imgH="22821900" progId="Equation.3">
                    <p:embed/>
                    <p:pic>
                      <p:nvPicPr>
                        <p:cNvPr id="13340" name="Object 28">
                          <a:extLst>
                            <a:ext uri="{FF2B5EF4-FFF2-40B4-BE49-F238E27FC236}">
                              <a16:creationId xmlns:a16="http://schemas.microsoft.com/office/drawing/2014/main" id="{7AAA9498-6228-ED4F-8C16-772A134900E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0" y="3285"/>
                          <a:ext cx="840" cy="6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41" name="Line 39">
              <a:extLst>
                <a:ext uri="{FF2B5EF4-FFF2-40B4-BE49-F238E27FC236}">
                  <a16:creationId xmlns:a16="http://schemas.microsoft.com/office/drawing/2014/main" id="{31556F7E-0DA8-D34C-80B8-F746A98D58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33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3342" name="Line 40">
              <a:extLst>
                <a:ext uri="{FF2B5EF4-FFF2-40B4-BE49-F238E27FC236}">
                  <a16:creationId xmlns:a16="http://schemas.microsoft.com/office/drawing/2014/main" id="{00B43262-A72D-1D4B-B942-23AF0416B6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3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3343" name="Line 41">
              <a:extLst>
                <a:ext uri="{FF2B5EF4-FFF2-40B4-BE49-F238E27FC236}">
                  <a16:creationId xmlns:a16="http://schemas.microsoft.com/office/drawing/2014/main" id="{1C8CB8AA-2824-304E-87BC-1E0C1A23DB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7" y="364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3344" name="Line 42">
              <a:extLst>
                <a:ext uri="{FF2B5EF4-FFF2-40B4-BE49-F238E27FC236}">
                  <a16:creationId xmlns:a16="http://schemas.microsoft.com/office/drawing/2014/main" id="{F6A6E391-EFE2-CD4D-81FC-CF32D22B70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64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71727" name="Group 47">
            <a:extLst>
              <a:ext uri="{FF2B5EF4-FFF2-40B4-BE49-F238E27FC236}">
                <a16:creationId xmlns:a16="http://schemas.microsoft.com/office/drawing/2014/main" id="{9B583DF6-56FA-DD4D-ADD3-CD46447A4989}"/>
              </a:ext>
            </a:extLst>
          </p:cNvPr>
          <p:cNvGrpSpPr>
            <a:grpSpLocks/>
          </p:cNvGrpSpPr>
          <p:nvPr/>
        </p:nvGrpSpPr>
        <p:grpSpPr bwMode="auto">
          <a:xfrm>
            <a:off x="9504041" y="2438400"/>
            <a:ext cx="252413" cy="304800"/>
            <a:chOff x="4800" y="1536"/>
            <a:chExt cx="159" cy="192"/>
          </a:xfrm>
        </p:grpSpPr>
        <p:graphicFrame>
          <p:nvGraphicFramePr>
            <p:cNvPr id="13338" name="Object 23">
              <a:extLst>
                <a:ext uri="{FF2B5EF4-FFF2-40B4-BE49-F238E27FC236}">
                  <a16:creationId xmlns:a16="http://schemas.microsoft.com/office/drawing/2014/main" id="{682D2ECC-E660-EE48-8407-99593D22152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00" y="1577"/>
            <a:ext cx="120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446" name="Equation" r:id="rId19" imgW="4394200" imgH="5562600" progId="Equation.3">
                    <p:embed/>
                  </p:oleObj>
                </mc:Choice>
                <mc:Fallback>
                  <p:oleObj name="Equation" r:id="rId19" imgW="4394200" imgH="5562600" progId="Equation.3">
                    <p:embed/>
                    <p:pic>
                      <p:nvPicPr>
                        <p:cNvPr id="13338" name="Object 23">
                          <a:extLst>
                            <a:ext uri="{FF2B5EF4-FFF2-40B4-BE49-F238E27FC236}">
                              <a16:creationId xmlns:a16="http://schemas.microsoft.com/office/drawing/2014/main" id="{682D2ECC-E660-EE48-8407-99593D22152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1577"/>
                          <a:ext cx="120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39" name="Line 43">
              <a:extLst>
                <a:ext uri="{FF2B5EF4-FFF2-40B4-BE49-F238E27FC236}">
                  <a16:creationId xmlns:a16="http://schemas.microsoft.com/office/drawing/2014/main" id="{148CE822-3365-F640-AB53-27EBA52995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153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71729" name="Group 49">
            <a:extLst>
              <a:ext uri="{FF2B5EF4-FFF2-40B4-BE49-F238E27FC236}">
                <a16:creationId xmlns:a16="http://schemas.microsoft.com/office/drawing/2014/main" id="{E1D5F9D5-FD2C-0446-A952-DA1FE18BB719}"/>
              </a:ext>
            </a:extLst>
          </p:cNvPr>
          <p:cNvGrpSpPr>
            <a:grpSpLocks/>
          </p:cNvGrpSpPr>
          <p:nvPr/>
        </p:nvGrpSpPr>
        <p:grpSpPr bwMode="auto">
          <a:xfrm>
            <a:off x="9123041" y="2286000"/>
            <a:ext cx="252413" cy="304800"/>
            <a:chOff x="4560" y="1440"/>
            <a:chExt cx="159" cy="192"/>
          </a:xfrm>
        </p:grpSpPr>
        <p:graphicFrame>
          <p:nvGraphicFramePr>
            <p:cNvPr id="13336" name="Object 20">
              <a:extLst>
                <a:ext uri="{FF2B5EF4-FFF2-40B4-BE49-F238E27FC236}">
                  <a16:creationId xmlns:a16="http://schemas.microsoft.com/office/drawing/2014/main" id="{A3D6454F-ECC8-A549-B0D2-191D88AF570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61" y="1480"/>
            <a:ext cx="143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447" name="Equation" r:id="rId21" imgW="5270500" imgH="5562600" progId="Equation.3">
                    <p:embed/>
                  </p:oleObj>
                </mc:Choice>
                <mc:Fallback>
                  <p:oleObj name="Equation" r:id="rId21" imgW="5270500" imgH="5562600" progId="Equation.3">
                    <p:embed/>
                    <p:pic>
                      <p:nvPicPr>
                        <p:cNvPr id="13336" name="Object 20">
                          <a:extLst>
                            <a:ext uri="{FF2B5EF4-FFF2-40B4-BE49-F238E27FC236}">
                              <a16:creationId xmlns:a16="http://schemas.microsoft.com/office/drawing/2014/main" id="{A3D6454F-ECC8-A549-B0D2-191D88AF570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1" y="1480"/>
                          <a:ext cx="143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37" name="Line 48">
              <a:extLst>
                <a:ext uri="{FF2B5EF4-FFF2-40B4-BE49-F238E27FC236}">
                  <a16:creationId xmlns:a16="http://schemas.microsoft.com/office/drawing/2014/main" id="{1BE992C7-17E0-384E-AC12-788947A97E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0" y="144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4686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1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1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1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1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1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1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1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1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1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1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1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5" grpId="0" autoUpdateAnimBg="0"/>
      <p:bldP spid="71710" grpId="0" autoUpdateAnimBg="0"/>
      <p:bldP spid="71690" grpId="0" autoUpdateAnimBg="0"/>
      <p:bldP spid="71691" grpId="0" autoUpdateAnimBg="0"/>
      <p:bldP spid="71692" grpId="0" autoUpdateAnimBg="0"/>
      <p:bldP spid="71693" grpId="0" autoUpdateAnimBg="0"/>
      <p:bldP spid="71712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2">
            <a:extLst>
              <a:ext uri="{FF2B5EF4-FFF2-40B4-BE49-F238E27FC236}">
                <a16:creationId xmlns:a16="http://schemas.microsoft.com/office/drawing/2014/main" id="{1B17A2A9-0E12-6340-9358-BCBEF4CBC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445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特别有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46113" name="Object 33">
            <a:extLst>
              <a:ext uri="{FF2B5EF4-FFF2-40B4-BE49-F238E27FC236}">
                <a16:creationId xmlns:a16="http://schemas.microsoft.com/office/drawing/2014/main" id="{0F3D6A46-FECE-AD48-9C43-9C01A49BD9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1096963"/>
          <a:ext cx="1417638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0" name="Equation" r:id="rId3" imgW="32473900" imgH="9359900" progId="Equation.3">
                  <p:embed/>
                </p:oleObj>
              </mc:Choice>
              <mc:Fallback>
                <p:oleObj name="Equation" r:id="rId3" imgW="32473900" imgH="9359900" progId="Equation.3">
                  <p:embed/>
                  <p:pic>
                    <p:nvPicPr>
                      <p:cNvPr id="46113" name="Object 33">
                        <a:extLst>
                          <a:ext uri="{FF2B5EF4-FFF2-40B4-BE49-F238E27FC236}">
                            <a16:creationId xmlns:a16="http://schemas.microsoft.com/office/drawing/2014/main" id="{0F3D6A46-FECE-AD48-9C43-9C01A49BD9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096963"/>
                        <a:ext cx="1417638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15" name="Object 35">
            <a:extLst>
              <a:ext uri="{FF2B5EF4-FFF2-40B4-BE49-F238E27FC236}">
                <a16:creationId xmlns:a16="http://schemas.microsoft.com/office/drawing/2014/main" id="{3D38F53F-5460-0A4B-85BD-2D07E927FA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73300" y="1905000"/>
          <a:ext cx="1384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1" name="Equation" r:id="rId5" imgW="31889700" imgH="9359900" progId="Equation.3">
                  <p:embed/>
                </p:oleObj>
              </mc:Choice>
              <mc:Fallback>
                <p:oleObj name="Equation" r:id="rId5" imgW="31889700" imgH="9359900" progId="Equation.3">
                  <p:embed/>
                  <p:pic>
                    <p:nvPicPr>
                      <p:cNvPr id="46115" name="Object 35">
                        <a:extLst>
                          <a:ext uri="{FF2B5EF4-FFF2-40B4-BE49-F238E27FC236}">
                            <a16:creationId xmlns:a16="http://schemas.microsoft.com/office/drawing/2014/main" id="{3D38F53F-5460-0A4B-85BD-2D07E927FA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300" y="1905000"/>
                        <a:ext cx="1384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25" name="Object 45">
            <a:extLst>
              <a:ext uri="{FF2B5EF4-FFF2-40B4-BE49-F238E27FC236}">
                <a16:creationId xmlns:a16="http://schemas.microsoft.com/office/drawing/2014/main" id="{DE97D94A-D353-1242-B2FD-E7AA0F30D0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34201" y="1905000"/>
          <a:ext cx="2805113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2" name="Equation" r:id="rId7" imgW="64655700" imgH="9067800" progId="Equation.3">
                  <p:embed/>
                </p:oleObj>
              </mc:Choice>
              <mc:Fallback>
                <p:oleObj name="Equation" r:id="rId7" imgW="64655700" imgH="9067800" progId="Equation.3">
                  <p:embed/>
                  <p:pic>
                    <p:nvPicPr>
                      <p:cNvPr id="46125" name="Object 45">
                        <a:extLst>
                          <a:ext uri="{FF2B5EF4-FFF2-40B4-BE49-F238E27FC236}">
                            <a16:creationId xmlns:a16="http://schemas.microsoft.com/office/drawing/2014/main" id="{DE97D94A-D353-1242-B2FD-E7AA0F30D0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1" y="1905000"/>
                        <a:ext cx="2805113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26" name="Object 46">
            <a:extLst>
              <a:ext uri="{FF2B5EF4-FFF2-40B4-BE49-F238E27FC236}">
                <a16:creationId xmlns:a16="http://schemas.microsoft.com/office/drawing/2014/main" id="{12D347E8-39C8-FA40-85D4-41E3508F4F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10400" y="825500"/>
          <a:ext cx="1625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3" name="Equation" r:id="rId9" imgW="37452300" imgH="21361400" progId="Equation.3">
                  <p:embed/>
                </p:oleObj>
              </mc:Choice>
              <mc:Fallback>
                <p:oleObj name="Equation" r:id="rId9" imgW="37452300" imgH="21361400" progId="Equation.3">
                  <p:embed/>
                  <p:pic>
                    <p:nvPicPr>
                      <p:cNvPr id="46126" name="Object 46">
                        <a:extLst>
                          <a:ext uri="{FF2B5EF4-FFF2-40B4-BE49-F238E27FC236}">
                            <a16:creationId xmlns:a16="http://schemas.microsoft.com/office/drawing/2014/main" id="{12D347E8-39C8-FA40-85D4-41E3508F4F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825500"/>
                        <a:ext cx="1625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137" name="Group 57">
            <a:extLst>
              <a:ext uri="{FF2B5EF4-FFF2-40B4-BE49-F238E27FC236}">
                <a16:creationId xmlns:a16="http://schemas.microsoft.com/office/drawing/2014/main" id="{C55CF8F6-43E8-D643-B882-D2E5353BD9C2}"/>
              </a:ext>
            </a:extLst>
          </p:cNvPr>
          <p:cNvGrpSpPr>
            <a:grpSpLocks/>
          </p:cNvGrpSpPr>
          <p:nvPr/>
        </p:nvGrpSpPr>
        <p:grpSpPr bwMode="auto">
          <a:xfrm>
            <a:off x="4929189" y="1096963"/>
            <a:ext cx="733425" cy="330200"/>
            <a:chOff x="2145" y="960"/>
            <a:chExt cx="462" cy="208"/>
          </a:xfrm>
        </p:grpSpPr>
        <p:graphicFrame>
          <p:nvGraphicFramePr>
            <p:cNvPr id="14381" name="Object 43">
              <a:extLst>
                <a:ext uri="{FF2B5EF4-FFF2-40B4-BE49-F238E27FC236}">
                  <a16:creationId xmlns:a16="http://schemas.microsoft.com/office/drawing/2014/main" id="{2F6EA8AD-5A90-A940-81D3-6F262148A8B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60" y="960"/>
            <a:ext cx="440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84" name="Equation" r:id="rId11" imgW="16090900" imgH="7607300" progId="Equation.3">
                    <p:embed/>
                  </p:oleObj>
                </mc:Choice>
                <mc:Fallback>
                  <p:oleObj name="Equation" r:id="rId11" imgW="16090900" imgH="7607300" progId="Equation.3">
                    <p:embed/>
                    <p:pic>
                      <p:nvPicPr>
                        <p:cNvPr id="14381" name="Object 43">
                          <a:extLst>
                            <a:ext uri="{FF2B5EF4-FFF2-40B4-BE49-F238E27FC236}">
                              <a16:creationId xmlns:a16="http://schemas.microsoft.com/office/drawing/2014/main" id="{2F6EA8AD-5A90-A940-81D3-6F262148A8B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0" y="960"/>
                          <a:ext cx="440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82" name="Line 53">
              <a:extLst>
                <a:ext uri="{FF2B5EF4-FFF2-40B4-BE49-F238E27FC236}">
                  <a16:creationId xmlns:a16="http://schemas.microsoft.com/office/drawing/2014/main" id="{E10A9F84-DAA8-E549-91B2-047D022FAC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45" y="96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4383" name="Line 54">
              <a:extLst>
                <a:ext uri="{FF2B5EF4-FFF2-40B4-BE49-F238E27FC236}">
                  <a16:creationId xmlns:a16="http://schemas.microsoft.com/office/drawing/2014/main" id="{C9F3DDCC-CE27-ED4F-A804-B6968089AE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96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46138" name="Group 58">
            <a:extLst>
              <a:ext uri="{FF2B5EF4-FFF2-40B4-BE49-F238E27FC236}">
                <a16:creationId xmlns:a16="http://schemas.microsoft.com/office/drawing/2014/main" id="{BFD6E6E5-4731-C249-922D-4A31B582E1FF}"/>
              </a:ext>
            </a:extLst>
          </p:cNvPr>
          <p:cNvGrpSpPr>
            <a:grpSpLocks/>
          </p:cNvGrpSpPr>
          <p:nvPr/>
        </p:nvGrpSpPr>
        <p:grpSpPr bwMode="auto">
          <a:xfrm>
            <a:off x="4903789" y="1905001"/>
            <a:ext cx="758825" cy="398463"/>
            <a:chOff x="2129" y="1584"/>
            <a:chExt cx="478" cy="251"/>
          </a:xfrm>
        </p:grpSpPr>
        <p:graphicFrame>
          <p:nvGraphicFramePr>
            <p:cNvPr id="14378" name="Object 41">
              <a:extLst>
                <a:ext uri="{FF2B5EF4-FFF2-40B4-BE49-F238E27FC236}">
                  <a16:creationId xmlns:a16="http://schemas.microsoft.com/office/drawing/2014/main" id="{45288EC1-D2B4-704F-9587-DBF8A77C88E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29" y="1584"/>
            <a:ext cx="463" cy="2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85" name="Equation" r:id="rId13" imgW="16675100" imgH="9067800" progId="Equation.3">
                    <p:embed/>
                  </p:oleObj>
                </mc:Choice>
                <mc:Fallback>
                  <p:oleObj name="Equation" r:id="rId13" imgW="16675100" imgH="9067800" progId="Equation.3">
                    <p:embed/>
                    <p:pic>
                      <p:nvPicPr>
                        <p:cNvPr id="14378" name="Object 41">
                          <a:extLst>
                            <a:ext uri="{FF2B5EF4-FFF2-40B4-BE49-F238E27FC236}">
                              <a16:creationId xmlns:a16="http://schemas.microsoft.com/office/drawing/2014/main" id="{45288EC1-D2B4-704F-9587-DBF8A77C88E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29" y="1584"/>
                          <a:ext cx="463" cy="2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79" name="Line 55">
              <a:extLst>
                <a:ext uri="{FF2B5EF4-FFF2-40B4-BE49-F238E27FC236}">
                  <a16:creationId xmlns:a16="http://schemas.microsoft.com/office/drawing/2014/main" id="{8BA80FBB-66E1-8344-97E9-1E259C87EA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0" y="158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4380" name="Line 56">
              <a:extLst>
                <a:ext uri="{FF2B5EF4-FFF2-40B4-BE49-F238E27FC236}">
                  <a16:creationId xmlns:a16="http://schemas.microsoft.com/office/drawing/2014/main" id="{D45412A9-7912-2649-BB5F-6BA7EEC342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158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sp>
        <p:nvSpPr>
          <p:cNvPr id="46140" name="Text Box 60">
            <a:extLst>
              <a:ext uri="{FF2B5EF4-FFF2-40B4-BE49-F238E27FC236}">
                <a16:creationId xmlns:a16="http://schemas.microsoft.com/office/drawing/2014/main" id="{94D32BDF-8603-BA41-8467-1DB5DD678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671888"/>
            <a:ext cx="457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取已知平面的法向量</a:t>
            </a:r>
          </a:p>
        </p:txBody>
      </p:sp>
      <p:graphicFrame>
        <p:nvGraphicFramePr>
          <p:cNvPr id="46141" name="Object 61">
            <a:extLst>
              <a:ext uri="{FF2B5EF4-FFF2-40B4-BE49-F238E27FC236}">
                <a16:creationId xmlns:a16="http://schemas.microsoft.com/office/drawing/2014/main" id="{FD54782E-E749-5049-93F9-AC0E8450CF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86188" y="5457825"/>
          <a:ext cx="29194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6" name="Equation" r:id="rId15" imgW="67297300" imgH="21361400" progId="Equation.3">
                  <p:embed/>
                </p:oleObj>
              </mc:Choice>
              <mc:Fallback>
                <p:oleObj name="Equation" r:id="rId15" imgW="67297300" imgH="21361400" progId="Equation.3">
                  <p:embed/>
                  <p:pic>
                    <p:nvPicPr>
                      <p:cNvPr id="46141" name="Object 61">
                        <a:extLst>
                          <a:ext uri="{FF2B5EF4-FFF2-40B4-BE49-F238E27FC236}">
                            <a16:creationId xmlns:a16="http://schemas.microsoft.com/office/drawing/2014/main" id="{FD54782E-E749-5049-93F9-AC0E8450CF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8" y="5457825"/>
                        <a:ext cx="29194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42" name="Text Box 62">
            <a:extLst>
              <a:ext uri="{FF2B5EF4-FFF2-40B4-BE49-F238E27FC236}">
                <a16:creationId xmlns:a16="http://schemas.microsoft.com/office/drawing/2014/main" id="{F8CE75C8-4471-3E42-BCE4-FB607D67C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876801"/>
            <a:ext cx="411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则直线的对称式方程为</a:t>
            </a:r>
          </a:p>
        </p:txBody>
      </p:sp>
      <p:graphicFrame>
        <p:nvGraphicFramePr>
          <p:cNvPr id="46143" name="Object 63">
            <a:extLst>
              <a:ext uri="{FF2B5EF4-FFF2-40B4-BE49-F238E27FC236}">
                <a16:creationId xmlns:a16="http://schemas.microsoft.com/office/drawing/2014/main" id="{E15404B2-E973-8F41-8476-60BAB52CC7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50088" y="2649538"/>
          <a:ext cx="270351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7" name="Equation" r:id="rId17" imgW="62318900" imgH="9067800" progId="Equation.3">
                  <p:embed/>
                </p:oleObj>
              </mc:Choice>
              <mc:Fallback>
                <p:oleObj name="Equation" r:id="rId17" imgW="62318900" imgH="9067800" progId="Equation.3">
                  <p:embed/>
                  <p:pic>
                    <p:nvPicPr>
                      <p:cNvPr id="46143" name="Object 63">
                        <a:extLst>
                          <a:ext uri="{FF2B5EF4-FFF2-40B4-BE49-F238E27FC236}">
                            <a16:creationId xmlns:a16="http://schemas.microsoft.com/office/drawing/2014/main" id="{E15404B2-E973-8F41-8476-60BAB52CC7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0088" y="2649538"/>
                        <a:ext cx="2703512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44" name="Text Box 64">
            <a:extLst>
              <a:ext uri="{FF2B5EF4-FFF2-40B4-BE49-F238E27FC236}">
                <a16:creationId xmlns:a16="http://schemas.microsoft.com/office/drawing/2014/main" id="{50214456-67E3-E246-9948-53327CF8B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124201"/>
            <a:ext cx="449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直的直线方程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146" name="Text Box 66">
            <a:extLst>
              <a:ext uri="{FF2B5EF4-FFF2-40B4-BE49-F238E27FC236}">
                <a16:creationId xmlns:a16="http://schemas.microsoft.com/office/drawing/2014/main" id="{1B875D09-6DC9-6B48-9B81-EE358F4B2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267201"/>
            <a:ext cx="411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为所求直线的方向向量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46147" name="AutoShape 67">
            <a:extLst>
              <a:ext uri="{FF2B5EF4-FFF2-40B4-BE49-F238E27FC236}">
                <a16:creationId xmlns:a16="http://schemas.microsoft.com/office/drawing/2014/main" id="{25742E14-26D1-4540-961C-B653A00D4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4267200"/>
            <a:ext cx="2362200" cy="1143000"/>
          </a:xfrm>
          <a:prstGeom prst="parallelogram">
            <a:avLst>
              <a:gd name="adj" fmla="val 51667"/>
            </a:avLst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6149" name="Line 69">
            <a:extLst>
              <a:ext uri="{FF2B5EF4-FFF2-40B4-BE49-F238E27FC236}">
                <a16:creationId xmlns:a16="http://schemas.microsoft.com/office/drawing/2014/main" id="{D33E0DD0-CD79-584F-B087-7D134B4142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77388" y="3733800"/>
            <a:ext cx="0" cy="9906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00"/>
              </a:solidFill>
            </a:endParaRPr>
          </a:p>
        </p:txBody>
      </p:sp>
      <p:grpSp>
        <p:nvGrpSpPr>
          <p:cNvPr id="46151" name="Group 71">
            <a:extLst>
              <a:ext uri="{FF2B5EF4-FFF2-40B4-BE49-F238E27FC236}">
                <a16:creationId xmlns:a16="http://schemas.microsoft.com/office/drawing/2014/main" id="{24598DA4-AF5C-1F4D-B45D-FBB1B71DB1FC}"/>
              </a:ext>
            </a:extLst>
          </p:cNvPr>
          <p:cNvGrpSpPr>
            <a:grpSpLocks/>
          </p:cNvGrpSpPr>
          <p:nvPr/>
        </p:nvGrpSpPr>
        <p:grpSpPr bwMode="auto">
          <a:xfrm>
            <a:off x="9113838" y="3581400"/>
            <a:ext cx="0" cy="2514600"/>
            <a:chOff x="4512" y="1392"/>
            <a:chExt cx="0" cy="1584"/>
          </a:xfrm>
        </p:grpSpPr>
        <p:sp>
          <p:nvSpPr>
            <p:cNvPr id="14376" name="Line 72">
              <a:extLst>
                <a:ext uri="{FF2B5EF4-FFF2-40B4-BE49-F238E27FC236}">
                  <a16:creationId xmlns:a16="http://schemas.microsoft.com/office/drawing/2014/main" id="{B511A3AC-8934-7A49-996B-7B0A49462D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1392"/>
              <a:ext cx="0" cy="91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4377" name="Line 73">
              <a:extLst>
                <a:ext uri="{FF2B5EF4-FFF2-40B4-BE49-F238E27FC236}">
                  <a16:creationId xmlns:a16="http://schemas.microsoft.com/office/drawing/2014/main" id="{61E75BC7-BD9E-494E-B56D-5420DAA1B8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2544"/>
              <a:ext cx="0" cy="43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sp>
        <p:nvSpPr>
          <p:cNvPr id="46154" name="Oval 74">
            <a:extLst>
              <a:ext uri="{FF2B5EF4-FFF2-40B4-BE49-F238E27FC236}">
                <a16:creationId xmlns:a16="http://schemas.microsoft.com/office/drawing/2014/main" id="{DB92D3DD-2A67-BE41-B8AA-3571AD81C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0026" y="3733801"/>
            <a:ext cx="53975" cy="539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6155" name="Object 75">
            <a:extLst>
              <a:ext uri="{FF2B5EF4-FFF2-40B4-BE49-F238E27FC236}">
                <a16:creationId xmlns:a16="http://schemas.microsoft.com/office/drawing/2014/main" id="{441F70E6-AEDF-C046-806A-9AEBD9C303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60813" y="6007100"/>
          <a:ext cx="2527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88" name="Equation" r:id="rId19" imgW="58216800" imgH="9067800" progId="Equation.3">
                  <p:embed/>
                </p:oleObj>
              </mc:Choice>
              <mc:Fallback>
                <p:oleObj name="Equation" r:id="rId19" imgW="58216800" imgH="9067800" progId="Equation.3">
                  <p:embed/>
                  <p:pic>
                    <p:nvPicPr>
                      <p:cNvPr id="46155" name="Object 75">
                        <a:extLst>
                          <a:ext uri="{FF2B5EF4-FFF2-40B4-BE49-F238E27FC236}">
                            <a16:creationId xmlns:a16="http://schemas.microsoft.com/office/drawing/2014/main" id="{441F70E6-AEDF-C046-806A-9AEBD9C303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0813" y="6007100"/>
                        <a:ext cx="2527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56" name="Text Box 76">
            <a:extLst>
              <a:ext uri="{FF2B5EF4-FFF2-40B4-BE49-F238E27FC236}">
                <a16:creationId xmlns:a16="http://schemas.microsoft.com/office/drawing/2014/main" id="{E7085F6E-1203-BC4E-963D-21BE7C283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7726" y="2514600"/>
            <a:ext cx="723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垂 </a:t>
            </a:r>
          </a:p>
        </p:txBody>
      </p:sp>
      <p:grpSp>
        <p:nvGrpSpPr>
          <p:cNvPr id="46159" name="Group 79">
            <a:extLst>
              <a:ext uri="{FF2B5EF4-FFF2-40B4-BE49-F238E27FC236}">
                <a16:creationId xmlns:a16="http://schemas.microsoft.com/office/drawing/2014/main" id="{3580365F-DC50-154D-833D-355FE54CC9E8}"/>
              </a:ext>
            </a:extLst>
          </p:cNvPr>
          <p:cNvGrpSpPr>
            <a:grpSpLocks/>
          </p:cNvGrpSpPr>
          <p:nvPr/>
        </p:nvGrpSpPr>
        <p:grpSpPr bwMode="auto">
          <a:xfrm>
            <a:off x="6324600" y="3810000"/>
            <a:ext cx="1993900" cy="406400"/>
            <a:chOff x="3024" y="2400"/>
            <a:chExt cx="1256" cy="256"/>
          </a:xfrm>
        </p:grpSpPr>
        <p:graphicFrame>
          <p:nvGraphicFramePr>
            <p:cNvPr id="14374" name="Object 65">
              <a:extLst>
                <a:ext uri="{FF2B5EF4-FFF2-40B4-BE49-F238E27FC236}">
                  <a16:creationId xmlns:a16="http://schemas.microsoft.com/office/drawing/2014/main" id="{7A264A08-D1F3-D848-81D8-4BE1820497B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24" y="2400"/>
            <a:ext cx="125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89" name="Equation" r:id="rId21" imgW="45935900" imgH="9359900" progId="Equation.3">
                    <p:embed/>
                  </p:oleObj>
                </mc:Choice>
                <mc:Fallback>
                  <p:oleObj name="Equation" r:id="rId21" imgW="45935900" imgH="9359900" progId="Equation.3">
                    <p:embed/>
                    <p:pic>
                      <p:nvPicPr>
                        <p:cNvPr id="14374" name="Object 65">
                          <a:extLst>
                            <a:ext uri="{FF2B5EF4-FFF2-40B4-BE49-F238E27FC236}">
                              <a16:creationId xmlns:a16="http://schemas.microsoft.com/office/drawing/2014/main" id="{7A264A08-D1F3-D848-81D8-4BE1820497B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2400"/>
                          <a:ext cx="125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75" name="Line 77">
              <a:extLst>
                <a:ext uri="{FF2B5EF4-FFF2-40B4-BE49-F238E27FC236}">
                  <a16:creationId xmlns:a16="http://schemas.microsoft.com/office/drawing/2014/main" id="{2DC3F0C9-AE6F-B742-B5E5-BB37F78548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40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46160" name="Group 80">
            <a:extLst>
              <a:ext uri="{FF2B5EF4-FFF2-40B4-BE49-F238E27FC236}">
                <a16:creationId xmlns:a16="http://schemas.microsoft.com/office/drawing/2014/main" id="{32162C46-603D-094C-8829-3E6DDE130FDD}"/>
              </a:ext>
            </a:extLst>
          </p:cNvPr>
          <p:cNvGrpSpPr>
            <a:grpSpLocks/>
          </p:cNvGrpSpPr>
          <p:nvPr/>
        </p:nvGrpSpPr>
        <p:grpSpPr bwMode="auto">
          <a:xfrm>
            <a:off x="9653588" y="3657600"/>
            <a:ext cx="252412" cy="304800"/>
            <a:chOff x="4737" y="2256"/>
            <a:chExt cx="159" cy="192"/>
          </a:xfrm>
        </p:grpSpPr>
        <p:graphicFrame>
          <p:nvGraphicFramePr>
            <p:cNvPr id="14372" name="Object 70">
              <a:extLst>
                <a:ext uri="{FF2B5EF4-FFF2-40B4-BE49-F238E27FC236}">
                  <a16:creationId xmlns:a16="http://schemas.microsoft.com/office/drawing/2014/main" id="{47EAE530-3617-D44C-9A1C-00516FEE2F5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53" y="2297"/>
            <a:ext cx="143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90" name="Equation" r:id="rId23" imgW="5270500" imgH="5562600" progId="Equation.3">
                    <p:embed/>
                  </p:oleObj>
                </mc:Choice>
                <mc:Fallback>
                  <p:oleObj name="Equation" r:id="rId23" imgW="5270500" imgH="5562600" progId="Equation.3">
                    <p:embed/>
                    <p:pic>
                      <p:nvPicPr>
                        <p:cNvPr id="14372" name="Object 70">
                          <a:extLst>
                            <a:ext uri="{FF2B5EF4-FFF2-40B4-BE49-F238E27FC236}">
                              <a16:creationId xmlns:a16="http://schemas.microsoft.com/office/drawing/2014/main" id="{47EAE530-3617-D44C-9A1C-00516FEE2F5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3" y="2297"/>
                          <a:ext cx="143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73" name="Line 78">
              <a:extLst>
                <a:ext uri="{FF2B5EF4-FFF2-40B4-BE49-F238E27FC236}">
                  <a16:creationId xmlns:a16="http://schemas.microsoft.com/office/drawing/2014/main" id="{7EC725BF-2DAD-4447-B30D-8584056D63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7" y="225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sp>
        <p:nvSpPr>
          <p:cNvPr id="46161" name="Rectangle 81">
            <a:extLst>
              <a:ext uri="{FF2B5EF4-FFF2-40B4-BE49-F238E27FC236}">
                <a16:creationId xmlns:a16="http://schemas.microsoft.com/office/drawing/2014/main" id="{06C435E2-E47E-AE44-86BB-494AE52662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514600"/>
            <a:ext cx="5257800" cy="6096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求过点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(1,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－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2 , 4)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且与平面</a:t>
            </a:r>
          </a:p>
        </p:txBody>
      </p:sp>
      <p:grpSp>
        <p:nvGrpSpPr>
          <p:cNvPr id="46169" name="Group 89">
            <a:extLst>
              <a:ext uri="{FF2B5EF4-FFF2-40B4-BE49-F238E27FC236}">
                <a16:creationId xmlns:a16="http://schemas.microsoft.com/office/drawing/2014/main" id="{758CCAFD-573C-9E4E-8F2B-3B1D4BAC1BC0}"/>
              </a:ext>
            </a:extLst>
          </p:cNvPr>
          <p:cNvGrpSpPr>
            <a:grpSpLocks/>
          </p:cNvGrpSpPr>
          <p:nvPr/>
        </p:nvGrpSpPr>
        <p:grpSpPr bwMode="auto">
          <a:xfrm>
            <a:off x="3789364" y="1219200"/>
            <a:ext cx="935037" cy="76200"/>
            <a:chOff x="1632" y="912"/>
            <a:chExt cx="907" cy="48"/>
          </a:xfrm>
        </p:grpSpPr>
        <p:sp>
          <p:nvSpPr>
            <p:cNvPr id="14370" name="Line 90">
              <a:extLst>
                <a:ext uri="{FF2B5EF4-FFF2-40B4-BE49-F238E27FC236}">
                  <a16:creationId xmlns:a16="http://schemas.microsoft.com/office/drawing/2014/main" id="{8053ECFD-B734-C14F-87D6-77DAD018A3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4371" name="Line 91">
              <a:extLst>
                <a:ext uri="{FF2B5EF4-FFF2-40B4-BE49-F238E27FC236}">
                  <a16:creationId xmlns:a16="http://schemas.microsoft.com/office/drawing/2014/main" id="{89D0DCE5-C1F2-3148-B04B-9ABF66625E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46172" name="Group 92">
            <a:extLst>
              <a:ext uri="{FF2B5EF4-FFF2-40B4-BE49-F238E27FC236}">
                <a16:creationId xmlns:a16="http://schemas.microsoft.com/office/drawing/2014/main" id="{005CFA80-48CD-624E-AAF9-DE5E63930884}"/>
              </a:ext>
            </a:extLst>
          </p:cNvPr>
          <p:cNvGrpSpPr>
            <a:grpSpLocks/>
          </p:cNvGrpSpPr>
          <p:nvPr/>
        </p:nvGrpSpPr>
        <p:grpSpPr bwMode="auto">
          <a:xfrm>
            <a:off x="5867400" y="1219200"/>
            <a:ext cx="935038" cy="76200"/>
            <a:chOff x="1632" y="912"/>
            <a:chExt cx="907" cy="48"/>
          </a:xfrm>
        </p:grpSpPr>
        <p:sp>
          <p:nvSpPr>
            <p:cNvPr id="14368" name="Line 93">
              <a:extLst>
                <a:ext uri="{FF2B5EF4-FFF2-40B4-BE49-F238E27FC236}">
                  <a16:creationId xmlns:a16="http://schemas.microsoft.com/office/drawing/2014/main" id="{58EE6EA3-62D8-9B48-9B43-C0D736CB71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4369" name="Line 94">
              <a:extLst>
                <a:ext uri="{FF2B5EF4-FFF2-40B4-BE49-F238E27FC236}">
                  <a16:creationId xmlns:a16="http://schemas.microsoft.com/office/drawing/2014/main" id="{9EF0BA04-D8DE-2B40-8A41-1E5EDE0690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46175" name="Group 95">
            <a:extLst>
              <a:ext uri="{FF2B5EF4-FFF2-40B4-BE49-F238E27FC236}">
                <a16:creationId xmlns:a16="http://schemas.microsoft.com/office/drawing/2014/main" id="{0D07E2C2-A87D-9148-B72D-31AEA3B4D4DF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2057400"/>
            <a:ext cx="935038" cy="76200"/>
            <a:chOff x="1632" y="912"/>
            <a:chExt cx="907" cy="48"/>
          </a:xfrm>
        </p:grpSpPr>
        <p:sp>
          <p:nvSpPr>
            <p:cNvPr id="14366" name="Line 96">
              <a:extLst>
                <a:ext uri="{FF2B5EF4-FFF2-40B4-BE49-F238E27FC236}">
                  <a16:creationId xmlns:a16="http://schemas.microsoft.com/office/drawing/2014/main" id="{C5DA92A6-64C1-0349-834F-85AA2F195D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4367" name="Line 97">
              <a:extLst>
                <a:ext uri="{FF2B5EF4-FFF2-40B4-BE49-F238E27FC236}">
                  <a16:creationId xmlns:a16="http://schemas.microsoft.com/office/drawing/2014/main" id="{79DE4116-9305-C24E-9282-93EB45490C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46178" name="Group 98">
            <a:extLst>
              <a:ext uri="{FF2B5EF4-FFF2-40B4-BE49-F238E27FC236}">
                <a16:creationId xmlns:a16="http://schemas.microsoft.com/office/drawing/2014/main" id="{365AF113-A330-F345-A7BC-C90B4D097754}"/>
              </a:ext>
            </a:extLst>
          </p:cNvPr>
          <p:cNvGrpSpPr>
            <a:grpSpLocks/>
          </p:cNvGrpSpPr>
          <p:nvPr/>
        </p:nvGrpSpPr>
        <p:grpSpPr bwMode="auto">
          <a:xfrm>
            <a:off x="5867400" y="2057400"/>
            <a:ext cx="935038" cy="76200"/>
            <a:chOff x="1632" y="912"/>
            <a:chExt cx="907" cy="48"/>
          </a:xfrm>
        </p:grpSpPr>
        <p:sp>
          <p:nvSpPr>
            <p:cNvPr id="14364" name="Line 99">
              <a:extLst>
                <a:ext uri="{FF2B5EF4-FFF2-40B4-BE49-F238E27FC236}">
                  <a16:creationId xmlns:a16="http://schemas.microsoft.com/office/drawing/2014/main" id="{B413209A-4E40-524B-9EC5-3192F7C915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4365" name="Line 100">
              <a:extLst>
                <a:ext uri="{FF2B5EF4-FFF2-40B4-BE49-F238E27FC236}">
                  <a16:creationId xmlns:a16="http://schemas.microsoft.com/office/drawing/2014/main" id="{B0BFF65C-5E05-684E-A415-9489B4D58E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821415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6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6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6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6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6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6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6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6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6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6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6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4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6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6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6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40" grpId="0" autoUpdateAnimBg="0"/>
      <p:bldP spid="46142" grpId="0" autoUpdateAnimBg="0"/>
      <p:bldP spid="46144" grpId="0" build="p" autoUpdateAnimBg="0" advAuto="0"/>
      <p:bldP spid="46146" grpId="0" autoUpdateAnimBg="0"/>
      <p:bldP spid="46156" grpId="0" build="p" autoUpdateAnimBg="0"/>
      <p:bldP spid="46161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999" y="404664"/>
            <a:ext cx="10170001" cy="1314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49" y="1700808"/>
            <a:ext cx="10282501" cy="3082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7688" y="4341376"/>
            <a:ext cx="1980000" cy="40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4749" y="4775589"/>
            <a:ext cx="9382501" cy="957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5440" y="5620336"/>
            <a:ext cx="2925000" cy="83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5375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>
            <a:extLst>
              <a:ext uri="{FF2B5EF4-FFF2-40B4-BE49-F238E27FC236}">
                <a16:creationId xmlns:a16="http://schemas.microsoft.com/office/drawing/2014/main" id="{309AD12C-4296-1B4B-82BE-4C879957E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352" y="1804764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外一点</a:t>
            </a:r>
            <a:r>
              <a:rPr lang="en-US" altLang="zh-CN" sz="2800">
                <a:solidFill>
                  <a:srgbClr val="000000"/>
                </a:solidFill>
              </a:rPr>
              <a:t>,</a:t>
            </a:r>
            <a:r>
              <a:rPr lang="zh-CN" altLang="en-US" sz="2800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19459" name="Object 4">
            <a:extLst>
              <a:ext uri="{FF2B5EF4-FFF2-40B4-BE49-F238E27FC236}">
                <a16:creationId xmlns:a16="http://schemas.microsoft.com/office/drawing/2014/main" id="{59F5B428-A438-354E-ABCC-EFFA5366BC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1598592"/>
              </p:ext>
            </p:extLst>
          </p:nvPr>
        </p:nvGraphicFramePr>
        <p:xfrm>
          <a:off x="2207568" y="1285651"/>
          <a:ext cx="1981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404" name="Equation" r:id="rId3" imgW="45643800" imgH="10236200" progId="Equation.3">
                  <p:embed/>
                </p:oleObj>
              </mc:Choice>
              <mc:Fallback>
                <p:oleObj name="Equation" r:id="rId3" imgW="45643800" imgH="10236200" progId="Equation.3">
                  <p:embed/>
                  <p:pic>
                    <p:nvPicPr>
                      <p:cNvPr id="19459" name="Object 4">
                        <a:extLst>
                          <a:ext uri="{FF2B5EF4-FFF2-40B4-BE49-F238E27FC236}">
                            <a16:creationId xmlns:a16="http://schemas.microsoft.com/office/drawing/2014/main" id="{59F5B428-A438-354E-ABCC-EFFA5366BC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7568" y="1285651"/>
                        <a:ext cx="1981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5">
            <a:extLst>
              <a:ext uri="{FF2B5EF4-FFF2-40B4-BE49-F238E27FC236}">
                <a16:creationId xmlns:a16="http://schemas.microsoft.com/office/drawing/2014/main" id="{DA8BBA73-C71C-DF42-B489-668A937D26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5878699"/>
              </p:ext>
            </p:extLst>
          </p:nvPr>
        </p:nvGraphicFramePr>
        <p:xfrm>
          <a:off x="5331769" y="1349151"/>
          <a:ext cx="3387725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405" name="Equation" r:id="rId5" imgW="78117700" imgH="9067800" progId="Equation.3">
                  <p:embed/>
                </p:oleObj>
              </mc:Choice>
              <mc:Fallback>
                <p:oleObj name="Equation" r:id="rId5" imgW="78117700" imgH="9067800" progId="Equation.3">
                  <p:embed/>
                  <p:pic>
                    <p:nvPicPr>
                      <p:cNvPr id="19460" name="Object 5">
                        <a:extLst>
                          <a:ext uri="{FF2B5EF4-FFF2-40B4-BE49-F238E27FC236}">
                            <a16:creationId xmlns:a16="http://schemas.microsoft.com/office/drawing/2014/main" id="{DA8BBA73-C71C-DF42-B489-668A937D26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1769" y="1349151"/>
                        <a:ext cx="3387725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1" name="Rectangle 6">
            <a:extLst>
              <a:ext uri="{FF2B5EF4-FFF2-40B4-BE49-F238E27FC236}">
                <a16:creationId xmlns:a16="http://schemas.microsoft.com/office/drawing/2014/main" id="{C204CF11-FD45-2D40-AC5E-1275C0D4CA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1504" y="1272951"/>
            <a:ext cx="1232048" cy="457200"/>
          </a:xfrm>
        </p:spPr>
        <p:txBody>
          <a:bodyPr/>
          <a:lstStyle/>
          <a:p>
            <a:pPr algn="l" eaLnBrk="1" hangingPunct="1"/>
            <a:r>
              <a:rPr lang="zh-CN" altLang="en-US" sz="2800" dirty="0" smtClean="0">
                <a:solidFill>
                  <a:schemeClr val="bg2"/>
                </a:solidFill>
                <a:ea typeface="楷体_GB2312" pitchFamily="49" charset="-122"/>
              </a:rPr>
              <a:t>设</a:t>
            </a:r>
            <a:endParaRPr lang="zh-CN" altLang="en-US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59407" name="Object 15">
            <a:extLst>
              <a:ext uri="{FF2B5EF4-FFF2-40B4-BE49-F238E27FC236}">
                <a16:creationId xmlns:a16="http://schemas.microsoft.com/office/drawing/2014/main" id="{3371DEC0-807C-144B-967B-C8CA64BCF1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128444"/>
              </p:ext>
            </p:extLst>
          </p:nvPr>
        </p:nvGraphicFramePr>
        <p:xfrm>
          <a:off x="4452392" y="3733800"/>
          <a:ext cx="56388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406" name="Equation" r:id="rId7" imgW="129895600" imgH="22237700" progId="Equation.3">
                  <p:embed/>
                </p:oleObj>
              </mc:Choice>
              <mc:Fallback>
                <p:oleObj name="Equation" r:id="rId7" imgW="129895600" imgH="22237700" progId="Equation.3">
                  <p:embed/>
                  <p:pic>
                    <p:nvPicPr>
                      <p:cNvPr id="59407" name="Object 15">
                        <a:extLst>
                          <a:ext uri="{FF2B5EF4-FFF2-40B4-BE49-F238E27FC236}">
                            <a16:creationId xmlns:a16="http://schemas.microsoft.com/office/drawing/2014/main" id="{3371DEC0-807C-144B-967B-C8CA64BCF1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2392" y="3733800"/>
                        <a:ext cx="56388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8" name="Object 16">
            <a:extLst>
              <a:ext uri="{FF2B5EF4-FFF2-40B4-BE49-F238E27FC236}">
                <a16:creationId xmlns:a16="http://schemas.microsoft.com/office/drawing/2014/main" id="{78116188-E86E-DA4A-A882-62D1CBADFC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4606155"/>
              </p:ext>
            </p:extLst>
          </p:nvPr>
        </p:nvGraphicFramePr>
        <p:xfrm>
          <a:off x="4223792" y="5359400"/>
          <a:ext cx="41783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407" name="Equation" r:id="rId9" imgW="95961200" imgH="22237700" progId="Equation.3">
                  <p:embed/>
                </p:oleObj>
              </mc:Choice>
              <mc:Fallback>
                <p:oleObj name="Equation" r:id="rId9" imgW="95961200" imgH="22237700" progId="Equation.3">
                  <p:embed/>
                  <p:pic>
                    <p:nvPicPr>
                      <p:cNvPr id="59408" name="Object 16">
                        <a:extLst>
                          <a:ext uri="{FF2B5EF4-FFF2-40B4-BE49-F238E27FC236}">
                            <a16:creationId xmlns:a16="http://schemas.microsoft.com/office/drawing/2014/main" id="{78116188-E86E-DA4A-A882-62D1CBADFC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3792" y="5359400"/>
                        <a:ext cx="4178300" cy="965200"/>
                      </a:xfrm>
                      <a:prstGeom prst="rect">
                        <a:avLst/>
                      </a:prstGeom>
                      <a:noFill/>
                      <a:ln w="15875">
                        <a:solidFill>
                          <a:srgbClr val="C00000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9" name="Object 17">
            <a:extLst>
              <a:ext uri="{FF2B5EF4-FFF2-40B4-BE49-F238E27FC236}">
                <a16:creationId xmlns:a16="http://schemas.microsoft.com/office/drawing/2014/main" id="{97B1057B-64EE-9944-B53A-E6A5DC44E2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88961"/>
              </p:ext>
            </p:extLst>
          </p:nvPr>
        </p:nvGraphicFramePr>
        <p:xfrm>
          <a:off x="4757193" y="4813300"/>
          <a:ext cx="37052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408" name="Equation" r:id="rId11" imgW="85432900" imgH="10236200" progId="Equation.3">
                  <p:embed/>
                </p:oleObj>
              </mc:Choice>
              <mc:Fallback>
                <p:oleObj name="Equation" r:id="rId11" imgW="85432900" imgH="10236200" progId="Equation.3">
                  <p:embed/>
                  <p:pic>
                    <p:nvPicPr>
                      <p:cNvPr id="59409" name="Object 17">
                        <a:extLst>
                          <a:ext uri="{FF2B5EF4-FFF2-40B4-BE49-F238E27FC236}">
                            <a16:creationId xmlns:a16="http://schemas.microsoft.com/office/drawing/2014/main" id="{97B1057B-64EE-9944-B53A-E6A5DC44E2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7193" y="4813300"/>
                        <a:ext cx="37052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4D4D4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11" name="Text Box 19">
            <a:extLst>
              <a:ext uri="{FF2B5EF4-FFF2-40B4-BE49-F238E27FC236}">
                <a16:creationId xmlns:a16="http://schemas.microsoft.com/office/drawing/2014/main" id="{AB966D14-C96B-784E-8910-68CDE7907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504" y="2354039"/>
            <a:ext cx="290844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000000"/>
                </a:solidFill>
              </a:rPr>
              <a:t>平面</a:t>
            </a:r>
            <a:r>
              <a:rPr lang="zh-CN" altLang="en-US" sz="2800" dirty="0">
                <a:solidFill>
                  <a:srgbClr val="000000"/>
                </a:solidFill>
              </a:rPr>
              <a:t>法向量为</a:t>
            </a:r>
          </a:p>
        </p:txBody>
      </p:sp>
      <p:graphicFrame>
        <p:nvGraphicFramePr>
          <p:cNvPr id="59412" name="Object 20">
            <a:extLst>
              <a:ext uri="{FF2B5EF4-FFF2-40B4-BE49-F238E27FC236}">
                <a16:creationId xmlns:a16="http://schemas.microsoft.com/office/drawing/2014/main" id="{A08BCAB4-CB79-CC41-8248-37C903E9A5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1472441"/>
              </p:ext>
            </p:extLst>
          </p:nvPr>
        </p:nvGraphicFramePr>
        <p:xfrm>
          <a:off x="958552" y="2944589"/>
          <a:ext cx="1803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409" name="Equation" r:id="rId13" imgW="41541700" imgH="10236200" progId="Equation.3">
                  <p:embed/>
                </p:oleObj>
              </mc:Choice>
              <mc:Fallback>
                <p:oleObj name="Equation" r:id="rId13" imgW="41541700" imgH="10236200" progId="Equation.3">
                  <p:embed/>
                  <p:pic>
                    <p:nvPicPr>
                      <p:cNvPr id="59412" name="Object 20">
                        <a:extLst>
                          <a:ext uri="{FF2B5EF4-FFF2-40B4-BE49-F238E27FC236}">
                            <a16:creationId xmlns:a16="http://schemas.microsoft.com/office/drawing/2014/main" id="{A08BCAB4-CB79-CC41-8248-37C903E9A5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8552" y="2944589"/>
                        <a:ext cx="1803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13" name="Text Box 21">
            <a:extLst>
              <a:ext uri="{FF2B5EF4-FFF2-40B4-BE49-F238E27FC236}">
                <a16:creationId xmlns:a16="http://schemas.microsoft.com/office/drawing/2014/main" id="{18F6E768-5314-F147-B9B4-4D466257A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4452" y="2326683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00"/>
                </a:solidFill>
              </a:rPr>
              <a:t>在平面上取一点</a:t>
            </a:r>
          </a:p>
        </p:txBody>
      </p:sp>
      <p:sp>
        <p:nvSpPr>
          <p:cNvPr id="59414" name="Line 22">
            <a:extLst>
              <a:ext uri="{FF2B5EF4-FFF2-40B4-BE49-F238E27FC236}">
                <a16:creationId xmlns:a16="http://schemas.microsoft.com/office/drawing/2014/main" id="{D126BD25-D0FA-AC4B-A7A8-2532571E66D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3832" y="4391000"/>
            <a:ext cx="0" cy="838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sp>
        <p:nvSpPr>
          <p:cNvPr id="19469" name="Text Box 23">
            <a:extLst>
              <a:ext uri="{FF2B5EF4-FFF2-40B4-BE49-F238E27FC236}">
                <a16:creationId xmlns:a16="http://schemas.microsoft.com/office/drawing/2014/main" id="{156460DC-0A56-4042-8EA3-E682F303B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2568" y="1196752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00"/>
                </a:solidFill>
              </a:rPr>
              <a:t>是平面</a:t>
            </a:r>
          </a:p>
        </p:txBody>
      </p:sp>
      <p:sp>
        <p:nvSpPr>
          <p:cNvPr id="19470" name="Text Box 24">
            <a:extLst>
              <a:ext uri="{FF2B5EF4-FFF2-40B4-BE49-F238E27FC236}">
                <a16:creationId xmlns:a16="http://schemas.microsoft.com/office/drawing/2014/main" id="{6B7E5DC9-E48D-1B49-96FA-E295F6971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9752" y="1820639"/>
            <a:ext cx="457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到平面的距离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</a:rPr>
              <a:t>d .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19471" name="Object 25">
            <a:extLst>
              <a:ext uri="{FF2B5EF4-FFF2-40B4-BE49-F238E27FC236}">
                <a16:creationId xmlns:a16="http://schemas.microsoft.com/office/drawing/2014/main" id="{18D74B85-39D7-E945-B4B5-AA5B04CB6C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2568348"/>
              </p:ext>
            </p:extLst>
          </p:nvPr>
        </p:nvGraphicFramePr>
        <p:xfrm>
          <a:off x="2596852" y="1893664"/>
          <a:ext cx="342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410" name="Equation" r:id="rId15" imgW="7899400" imgH="10236200" progId="Equation.3">
                  <p:embed/>
                </p:oleObj>
              </mc:Choice>
              <mc:Fallback>
                <p:oleObj name="Equation" r:id="rId15" imgW="7899400" imgH="10236200" progId="Equation.3">
                  <p:embed/>
                  <p:pic>
                    <p:nvPicPr>
                      <p:cNvPr id="19471" name="Object 25">
                        <a:extLst>
                          <a:ext uri="{FF2B5EF4-FFF2-40B4-BE49-F238E27FC236}">
                            <a16:creationId xmlns:a16="http://schemas.microsoft.com/office/drawing/2014/main" id="{18D74B85-39D7-E945-B4B5-AA5B04CB6C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6852" y="1893664"/>
                        <a:ext cx="342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24" name="Text Box 32">
            <a:extLst>
              <a:ext uri="{FF2B5EF4-FFF2-40B4-BE49-F238E27FC236}">
                <a16:creationId xmlns:a16="http://schemas.microsoft.com/office/drawing/2014/main" id="{78652C79-3096-A443-B6AD-D74FAF471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152" y="2877914"/>
            <a:ext cx="4038600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800" dirty="0">
                <a:solidFill>
                  <a:srgbClr val="000000"/>
                </a:solidFill>
              </a:rPr>
              <a:t>,</a:t>
            </a:r>
            <a:r>
              <a:rPr lang="zh-CN" altLang="en-US" sz="2800" dirty="0">
                <a:solidFill>
                  <a:srgbClr val="000000"/>
                </a:solidFill>
              </a:rPr>
              <a:t>则</a:t>
            </a:r>
            <a:r>
              <a:rPr lang="en-US" altLang="zh-CN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zh-CN" sz="2800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0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2800" dirty="0">
                <a:solidFill>
                  <a:srgbClr val="000000"/>
                </a:solidFill>
              </a:rPr>
              <a:t>到平面的</a:t>
            </a:r>
            <a:r>
              <a:rPr lang="zh-CN" altLang="en-US" sz="2800" b="1" dirty="0">
                <a:solidFill>
                  <a:srgbClr val="C00000"/>
                </a:solidFill>
              </a:rPr>
              <a:t>距离</a:t>
            </a:r>
            <a:r>
              <a:rPr lang="zh-CN" altLang="en-US" sz="2800" dirty="0">
                <a:solidFill>
                  <a:srgbClr val="000000"/>
                </a:solidFill>
              </a:rPr>
              <a:t>为</a:t>
            </a:r>
          </a:p>
        </p:txBody>
      </p:sp>
      <p:grpSp>
        <p:nvGrpSpPr>
          <p:cNvPr id="59438" name="Group 46">
            <a:extLst>
              <a:ext uri="{FF2B5EF4-FFF2-40B4-BE49-F238E27FC236}">
                <a16:creationId xmlns:a16="http://schemas.microsoft.com/office/drawing/2014/main" id="{5B0C047D-25B5-A543-9A0F-EE1D8298E4AB}"/>
              </a:ext>
            </a:extLst>
          </p:cNvPr>
          <p:cNvGrpSpPr>
            <a:grpSpLocks/>
          </p:cNvGrpSpPr>
          <p:nvPr/>
        </p:nvGrpSpPr>
        <p:grpSpPr bwMode="auto">
          <a:xfrm>
            <a:off x="551384" y="3954712"/>
            <a:ext cx="2057400" cy="571500"/>
            <a:chOff x="528" y="1817"/>
            <a:chExt cx="1296" cy="360"/>
          </a:xfrm>
        </p:grpSpPr>
        <p:graphicFrame>
          <p:nvGraphicFramePr>
            <p:cNvPr id="19496" name="Object 13">
              <a:extLst>
                <a:ext uri="{FF2B5EF4-FFF2-40B4-BE49-F238E27FC236}">
                  <a16:creationId xmlns:a16="http://schemas.microsoft.com/office/drawing/2014/main" id="{4F103F89-EE28-7648-BDC8-43B6AD3DBF1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8" y="1817"/>
            <a:ext cx="1296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9411" name="Equation" r:id="rId17" imgW="47396400" imgH="13169900" progId="Equation.3">
                    <p:embed/>
                  </p:oleObj>
                </mc:Choice>
                <mc:Fallback>
                  <p:oleObj name="Equation" r:id="rId17" imgW="47396400" imgH="13169900" progId="Equation.3">
                    <p:embed/>
                    <p:pic>
                      <p:nvPicPr>
                        <p:cNvPr id="19496" name="Object 13">
                          <a:extLst>
                            <a:ext uri="{FF2B5EF4-FFF2-40B4-BE49-F238E27FC236}">
                              <a16:creationId xmlns:a16="http://schemas.microsoft.com/office/drawing/2014/main" id="{4F103F89-EE28-7648-BDC8-43B6AD3DBF1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1817"/>
                          <a:ext cx="1296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97" name="Line 44">
              <a:extLst>
                <a:ext uri="{FF2B5EF4-FFF2-40B4-BE49-F238E27FC236}">
                  <a16:creationId xmlns:a16="http://schemas.microsoft.com/office/drawing/2014/main" id="{83E4FA1B-BCDE-2B41-B1D8-1568EFE61A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2" y="1847"/>
              <a:ext cx="35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59439" name="Group 47">
            <a:extLst>
              <a:ext uri="{FF2B5EF4-FFF2-40B4-BE49-F238E27FC236}">
                <a16:creationId xmlns:a16="http://schemas.microsoft.com/office/drawing/2014/main" id="{6DA4736B-2FB9-F64A-A25B-DB27B6D5A2F6}"/>
              </a:ext>
            </a:extLst>
          </p:cNvPr>
          <p:cNvGrpSpPr>
            <a:grpSpLocks/>
          </p:cNvGrpSpPr>
          <p:nvPr/>
        </p:nvGrpSpPr>
        <p:grpSpPr bwMode="auto">
          <a:xfrm>
            <a:off x="2684984" y="3737224"/>
            <a:ext cx="1651000" cy="990600"/>
            <a:chOff x="1872" y="1680"/>
            <a:chExt cx="1040" cy="624"/>
          </a:xfrm>
        </p:grpSpPr>
        <p:graphicFrame>
          <p:nvGraphicFramePr>
            <p:cNvPr id="19492" name="Object 14">
              <a:extLst>
                <a:ext uri="{FF2B5EF4-FFF2-40B4-BE49-F238E27FC236}">
                  <a16:creationId xmlns:a16="http://schemas.microsoft.com/office/drawing/2014/main" id="{22A23548-D871-644B-A0E0-FF78F2DFFEB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72" y="1680"/>
            <a:ext cx="1040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9412" name="Equation" r:id="rId19" imgW="38036500" imgH="22821900" progId="Equation.3">
                    <p:embed/>
                  </p:oleObj>
                </mc:Choice>
                <mc:Fallback>
                  <p:oleObj name="Equation" r:id="rId19" imgW="38036500" imgH="22821900" progId="Equation.3">
                    <p:embed/>
                    <p:pic>
                      <p:nvPicPr>
                        <p:cNvPr id="19492" name="Object 14">
                          <a:extLst>
                            <a:ext uri="{FF2B5EF4-FFF2-40B4-BE49-F238E27FC236}">
                              <a16:creationId xmlns:a16="http://schemas.microsoft.com/office/drawing/2014/main" id="{22A23548-D871-644B-A0E0-FF78F2DFFEB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2" y="1680"/>
                          <a:ext cx="1040" cy="6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93" name="Line 41">
              <a:extLst>
                <a:ext uri="{FF2B5EF4-FFF2-40B4-BE49-F238E27FC236}">
                  <a16:creationId xmlns:a16="http://schemas.microsoft.com/office/drawing/2014/main" id="{FBB15DA8-EEAF-7643-9B77-91600BD1A9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73" y="170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9494" name="Line 42">
              <a:extLst>
                <a:ext uri="{FF2B5EF4-FFF2-40B4-BE49-F238E27FC236}">
                  <a16:creationId xmlns:a16="http://schemas.microsoft.com/office/drawing/2014/main" id="{BD503091-11B6-1A44-B7AD-FE7387AF78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204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9495" name="Line 45">
              <a:extLst>
                <a:ext uri="{FF2B5EF4-FFF2-40B4-BE49-F238E27FC236}">
                  <a16:creationId xmlns:a16="http://schemas.microsoft.com/office/drawing/2014/main" id="{A710B0AC-4718-B74A-A1B6-43C5C6AAC1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0" y="1680"/>
              <a:ext cx="35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aphicFrame>
        <p:nvGraphicFramePr>
          <p:cNvPr id="59394" name="Object 2">
            <a:extLst>
              <a:ext uri="{FF2B5EF4-FFF2-40B4-BE49-F238E27FC236}">
                <a16:creationId xmlns:a16="http://schemas.microsoft.com/office/drawing/2014/main" id="{53694541-A89B-6149-9821-DF0C738523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7973089"/>
              </p:ext>
            </p:extLst>
          </p:nvPr>
        </p:nvGraphicFramePr>
        <p:xfrm>
          <a:off x="10953452" y="1673002"/>
          <a:ext cx="342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413" name="Equation" r:id="rId21" imgW="7899400" imgH="10236200" progId="Equation.3">
                  <p:embed/>
                </p:oleObj>
              </mc:Choice>
              <mc:Fallback>
                <p:oleObj name="Equation" r:id="rId21" imgW="7899400" imgH="10236200" progId="Equation.3">
                  <p:embed/>
                  <p:pic>
                    <p:nvPicPr>
                      <p:cNvPr id="59394" name="Object 2">
                        <a:extLst>
                          <a:ext uri="{FF2B5EF4-FFF2-40B4-BE49-F238E27FC236}">
                            <a16:creationId xmlns:a16="http://schemas.microsoft.com/office/drawing/2014/main" id="{53694541-A89B-6149-9821-DF0C738523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53452" y="1673002"/>
                        <a:ext cx="342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9" name="AutoShape 7">
            <a:extLst>
              <a:ext uri="{FF2B5EF4-FFF2-40B4-BE49-F238E27FC236}">
                <a16:creationId xmlns:a16="http://schemas.microsoft.com/office/drawing/2014/main" id="{642667F8-F370-AB43-A8E5-7B10246DF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352" y="2568352"/>
            <a:ext cx="2305050" cy="914400"/>
          </a:xfrm>
          <a:prstGeom prst="parallelogram">
            <a:avLst>
              <a:gd name="adj" fmla="val 63021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9401" name="Line 9">
            <a:extLst>
              <a:ext uri="{FF2B5EF4-FFF2-40B4-BE49-F238E27FC236}">
                <a16:creationId xmlns:a16="http://schemas.microsoft.com/office/drawing/2014/main" id="{D055A5EA-7101-E043-A04F-F8E520B26E0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78752" y="3254152"/>
            <a:ext cx="7620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sp>
        <p:nvSpPr>
          <p:cNvPr id="59402" name="Line 10">
            <a:extLst>
              <a:ext uri="{FF2B5EF4-FFF2-40B4-BE49-F238E27FC236}">
                <a16:creationId xmlns:a16="http://schemas.microsoft.com/office/drawing/2014/main" id="{F9F84F9D-21B3-1E47-B058-5404C10DD1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178752" y="1882552"/>
            <a:ext cx="762000" cy="13716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sp>
        <p:nvSpPr>
          <p:cNvPr id="59420" name="Oval 28">
            <a:extLst>
              <a:ext uri="{FF2B5EF4-FFF2-40B4-BE49-F238E27FC236}">
                <a16:creationId xmlns:a16="http://schemas.microsoft.com/office/drawing/2014/main" id="{A79AB4B1-64CE-9841-A191-A356EF0B7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9541" y="3228753"/>
            <a:ext cx="53975" cy="539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9421" name="Object 29">
            <a:extLst>
              <a:ext uri="{FF2B5EF4-FFF2-40B4-BE49-F238E27FC236}">
                <a16:creationId xmlns:a16="http://schemas.microsoft.com/office/drawing/2014/main" id="{20CB967C-586A-0B48-981E-6D16577814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9831972"/>
              </p:ext>
            </p:extLst>
          </p:nvPr>
        </p:nvGraphicFramePr>
        <p:xfrm>
          <a:off x="9751715" y="2885852"/>
          <a:ext cx="304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414" name="Equation" r:id="rId23" imgW="7023100" imgH="10236200" progId="Equation.3">
                  <p:embed/>
                </p:oleObj>
              </mc:Choice>
              <mc:Fallback>
                <p:oleObj name="Equation" r:id="rId23" imgW="7023100" imgH="10236200" progId="Equation.3">
                  <p:embed/>
                  <p:pic>
                    <p:nvPicPr>
                      <p:cNvPr id="59421" name="Object 29">
                        <a:extLst>
                          <a:ext uri="{FF2B5EF4-FFF2-40B4-BE49-F238E27FC236}">
                            <a16:creationId xmlns:a16="http://schemas.microsoft.com/office/drawing/2014/main" id="{20CB967C-586A-0B48-981E-6D16577814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51715" y="2885852"/>
                        <a:ext cx="304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9443" name="Group 51">
            <a:extLst>
              <a:ext uri="{FF2B5EF4-FFF2-40B4-BE49-F238E27FC236}">
                <a16:creationId xmlns:a16="http://schemas.microsoft.com/office/drawing/2014/main" id="{4A9BAF89-FE71-4C42-8D30-166EFAAEA5BA}"/>
              </a:ext>
            </a:extLst>
          </p:cNvPr>
          <p:cNvGrpSpPr>
            <a:grpSpLocks/>
          </p:cNvGrpSpPr>
          <p:nvPr/>
        </p:nvGrpSpPr>
        <p:grpSpPr bwMode="auto">
          <a:xfrm>
            <a:off x="11016953" y="1196752"/>
            <a:ext cx="252413" cy="317500"/>
            <a:chOff x="5280" y="816"/>
            <a:chExt cx="159" cy="200"/>
          </a:xfrm>
        </p:grpSpPr>
        <p:graphicFrame>
          <p:nvGraphicFramePr>
            <p:cNvPr id="19490" name="Object 34">
              <a:extLst>
                <a:ext uri="{FF2B5EF4-FFF2-40B4-BE49-F238E27FC236}">
                  <a16:creationId xmlns:a16="http://schemas.microsoft.com/office/drawing/2014/main" id="{E78249EC-BA2A-3E4E-84BC-597C9AAC2C0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80" y="86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9415" name="Equation" r:id="rId25" imgW="5270500" imgH="5562600" progId="Equation.3">
                    <p:embed/>
                  </p:oleObj>
                </mc:Choice>
                <mc:Fallback>
                  <p:oleObj name="Equation" r:id="rId25" imgW="5270500" imgH="5562600" progId="Equation.3">
                    <p:embed/>
                    <p:pic>
                      <p:nvPicPr>
                        <p:cNvPr id="19490" name="Object 34">
                          <a:extLst>
                            <a:ext uri="{FF2B5EF4-FFF2-40B4-BE49-F238E27FC236}">
                              <a16:creationId xmlns:a16="http://schemas.microsoft.com/office/drawing/2014/main" id="{E78249EC-BA2A-3E4E-84BC-597C9AAC2C0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0" y="864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91" name="Line 43">
              <a:extLst>
                <a:ext uri="{FF2B5EF4-FFF2-40B4-BE49-F238E27FC236}">
                  <a16:creationId xmlns:a16="http://schemas.microsoft.com/office/drawing/2014/main" id="{D0FA247E-94ED-9A4E-967D-E328183505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0" y="81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aphicFrame>
        <p:nvGraphicFramePr>
          <p:cNvPr id="59440" name="Object 48">
            <a:extLst>
              <a:ext uri="{FF2B5EF4-FFF2-40B4-BE49-F238E27FC236}">
                <a16:creationId xmlns:a16="http://schemas.microsoft.com/office/drawing/2014/main" id="{9BAE77C8-5E5E-7B4B-96F9-6AAC8D44E0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080889"/>
              </p:ext>
            </p:extLst>
          </p:nvPr>
        </p:nvGraphicFramePr>
        <p:xfrm>
          <a:off x="10985202" y="2396902"/>
          <a:ext cx="2540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416" name="Equation" r:id="rId27" imgW="5854700" imgH="7607300" progId="Equation.3">
                  <p:embed/>
                </p:oleObj>
              </mc:Choice>
              <mc:Fallback>
                <p:oleObj name="Equation" r:id="rId27" imgW="5854700" imgH="7607300" progId="Equation.3">
                  <p:embed/>
                  <p:pic>
                    <p:nvPicPr>
                      <p:cNvPr id="59440" name="Object 48">
                        <a:extLst>
                          <a:ext uri="{FF2B5EF4-FFF2-40B4-BE49-F238E27FC236}">
                            <a16:creationId xmlns:a16="http://schemas.microsoft.com/office/drawing/2014/main" id="{9BAE77C8-5E5E-7B4B-96F9-6AAC8D44E0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85202" y="2396902"/>
                        <a:ext cx="2540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9442" name="Group 50">
            <a:extLst>
              <a:ext uri="{FF2B5EF4-FFF2-40B4-BE49-F238E27FC236}">
                <a16:creationId xmlns:a16="http://schemas.microsoft.com/office/drawing/2014/main" id="{ED4C39A0-7BA7-C545-8107-3AA65D611CD5}"/>
              </a:ext>
            </a:extLst>
          </p:cNvPr>
          <p:cNvGrpSpPr>
            <a:grpSpLocks/>
          </p:cNvGrpSpPr>
          <p:nvPr/>
        </p:nvGrpSpPr>
        <p:grpSpPr bwMode="auto">
          <a:xfrm>
            <a:off x="4021088" y="2462995"/>
            <a:ext cx="2133600" cy="406400"/>
            <a:chOff x="462" y="1379"/>
            <a:chExt cx="1344" cy="256"/>
          </a:xfrm>
        </p:grpSpPr>
        <p:graphicFrame>
          <p:nvGraphicFramePr>
            <p:cNvPr id="19488" name="Object 30">
              <a:extLst>
                <a:ext uri="{FF2B5EF4-FFF2-40B4-BE49-F238E27FC236}">
                  <a16:creationId xmlns:a16="http://schemas.microsoft.com/office/drawing/2014/main" id="{90E5F625-716C-954A-A09D-96892CDFDD6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2" y="1379"/>
            <a:ext cx="134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9417" name="Equation" r:id="rId29" imgW="49149000" imgH="9359900" progId="Equation.3">
                    <p:embed/>
                  </p:oleObj>
                </mc:Choice>
                <mc:Fallback>
                  <p:oleObj name="Equation" r:id="rId29" imgW="49149000" imgH="9359900" progId="Equation.3">
                    <p:embed/>
                    <p:pic>
                      <p:nvPicPr>
                        <p:cNvPr id="19488" name="Object 30">
                          <a:extLst>
                            <a:ext uri="{FF2B5EF4-FFF2-40B4-BE49-F238E27FC236}">
                              <a16:creationId xmlns:a16="http://schemas.microsoft.com/office/drawing/2014/main" id="{90E5F625-716C-954A-A09D-96892CDFDD6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2" y="1379"/>
                          <a:ext cx="134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89" name="Line 49">
              <a:extLst>
                <a:ext uri="{FF2B5EF4-FFF2-40B4-BE49-F238E27FC236}">
                  <a16:creationId xmlns:a16="http://schemas.microsoft.com/office/drawing/2014/main" id="{FF2EA584-6204-8B48-A1A2-F60609B152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" y="139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sp>
        <p:nvSpPr>
          <p:cNvPr id="59445" name="Text Box 53">
            <a:extLst>
              <a:ext uri="{FF2B5EF4-FFF2-40B4-BE49-F238E27FC236}">
                <a16:creationId xmlns:a16="http://schemas.microsoft.com/office/drawing/2014/main" id="{6A969476-50B6-F740-9656-C2528E7BF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2264" y="5562600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点到平面的距离公式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59400" name="Line 8">
            <a:extLst>
              <a:ext uri="{FF2B5EF4-FFF2-40B4-BE49-F238E27FC236}">
                <a16:creationId xmlns:a16="http://schemas.microsoft.com/office/drawing/2014/main" id="{8D99197D-1362-974F-8204-CDC4EAA3F1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940752" y="1328516"/>
            <a:ext cx="0" cy="1925637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sp>
        <p:nvSpPr>
          <p:cNvPr id="59404" name="Line 12">
            <a:extLst>
              <a:ext uri="{FF2B5EF4-FFF2-40B4-BE49-F238E27FC236}">
                <a16:creationId xmlns:a16="http://schemas.microsoft.com/office/drawing/2014/main" id="{96A0799B-4EE1-7E48-B4D1-8970DB5881F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940752" y="1882552"/>
            <a:ext cx="0" cy="1371600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sp>
        <p:nvSpPr>
          <p:cNvPr id="59418" name="Oval 26">
            <a:extLst>
              <a:ext uri="{FF2B5EF4-FFF2-40B4-BE49-F238E27FC236}">
                <a16:creationId xmlns:a16="http://schemas.microsoft.com/office/drawing/2014/main" id="{265BA9C8-0EEE-194D-8142-E3EB69F9D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12178" y="1806353"/>
            <a:ext cx="53975" cy="539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C4217C3A-B4B8-AC45-A8AC-D1D6E2446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888" y="486852"/>
            <a:ext cx="381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4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.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仿宋_GB2312" pitchFamily="49" charset="-122"/>
                <a:ea typeface="仿宋_GB2312" pitchFamily="49" charset="-122"/>
              </a:rPr>
              <a:t> </a:t>
            </a: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点到平面的距离</a:t>
            </a:r>
            <a:endParaRPr lang="zh-CN" altLang="en-US" sz="2800" dirty="0">
              <a:solidFill>
                <a:schemeClr val="bg1">
                  <a:lumMod val="60000"/>
                  <a:lumOff val="40000"/>
                </a:schemeClr>
              </a:solidFill>
              <a:latin typeface="仿宋_GB2312" pitchFamily="49" charset="-122"/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212466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9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9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9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9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9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9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9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9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9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9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59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59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61" grpId="0"/>
      <p:bldP spid="59411" grpId="0" build="p" autoUpdateAnimBg="0"/>
      <p:bldP spid="59413" grpId="0" autoUpdateAnimBg="0"/>
      <p:bldP spid="19469" grpId="0"/>
      <p:bldP spid="19470" grpId="0"/>
      <p:bldP spid="59424" grpId="0" build="p" autoUpdateAnimBg="0"/>
      <p:bldP spid="59445" grpId="0" build="p" autoUpdateAnimBg="0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9" name="Group 39">
            <a:extLst>
              <a:ext uri="{FF2B5EF4-FFF2-40B4-BE49-F238E27FC236}">
                <a16:creationId xmlns:a16="http://schemas.microsoft.com/office/drawing/2014/main" id="{937C76FA-46D7-1D41-BD1F-4100BC917B12}"/>
              </a:ext>
            </a:extLst>
          </p:cNvPr>
          <p:cNvGrpSpPr>
            <a:grpSpLocks/>
          </p:cNvGrpSpPr>
          <p:nvPr/>
        </p:nvGrpSpPr>
        <p:grpSpPr bwMode="auto">
          <a:xfrm>
            <a:off x="8289926" y="2517776"/>
            <a:ext cx="2073275" cy="2633663"/>
            <a:chOff x="4262" y="1586"/>
            <a:chExt cx="1306" cy="1659"/>
          </a:xfrm>
        </p:grpSpPr>
        <p:graphicFrame>
          <p:nvGraphicFramePr>
            <p:cNvPr id="20504" name="Object 3">
              <a:extLst>
                <a:ext uri="{FF2B5EF4-FFF2-40B4-BE49-F238E27FC236}">
                  <a16:creationId xmlns:a16="http://schemas.microsoft.com/office/drawing/2014/main" id="{CD2C0A70-C40F-C34C-8A88-2CDC565327E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32" y="2752"/>
            <a:ext cx="136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428" name="Equation" r:id="rId3" imgW="5562600" imgH="7315200" progId="Equation.3">
                    <p:embed/>
                  </p:oleObj>
                </mc:Choice>
                <mc:Fallback>
                  <p:oleObj name="Equation" r:id="rId3" imgW="5562600" imgH="7315200" progId="Equation.3">
                    <p:embed/>
                    <p:pic>
                      <p:nvPicPr>
                        <p:cNvPr id="20504" name="Object 3">
                          <a:extLst>
                            <a:ext uri="{FF2B5EF4-FFF2-40B4-BE49-F238E27FC236}">
                              <a16:creationId xmlns:a16="http://schemas.microsoft.com/office/drawing/2014/main" id="{CD2C0A70-C40F-C34C-8A88-2CDC565327E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32" y="2752"/>
                          <a:ext cx="136" cy="1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05" name="Object 5">
              <a:extLst>
                <a:ext uri="{FF2B5EF4-FFF2-40B4-BE49-F238E27FC236}">
                  <a16:creationId xmlns:a16="http://schemas.microsoft.com/office/drawing/2014/main" id="{5515D5C5-D169-B748-A797-1C8A8451377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68" y="3108"/>
            <a:ext cx="129" cy="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429" name="Equation" r:id="rId5" imgW="5270500" imgH="5562600" progId="Equation.3">
                    <p:embed/>
                  </p:oleObj>
                </mc:Choice>
                <mc:Fallback>
                  <p:oleObj name="Equation" r:id="rId5" imgW="5270500" imgH="5562600" progId="Equation.3">
                    <p:embed/>
                    <p:pic>
                      <p:nvPicPr>
                        <p:cNvPr id="20505" name="Object 5">
                          <a:extLst>
                            <a:ext uri="{FF2B5EF4-FFF2-40B4-BE49-F238E27FC236}">
                              <a16:creationId xmlns:a16="http://schemas.microsoft.com/office/drawing/2014/main" id="{5515D5C5-D169-B748-A797-1C8A8451377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108"/>
                          <a:ext cx="129" cy="1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06" name="Object 6">
              <a:extLst>
                <a:ext uri="{FF2B5EF4-FFF2-40B4-BE49-F238E27FC236}">
                  <a16:creationId xmlns:a16="http://schemas.microsoft.com/office/drawing/2014/main" id="{22441B18-8FB7-A743-97C0-C96E7159F27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82" y="1595"/>
            <a:ext cx="122" cy="1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430" name="Equation" r:id="rId7" imgW="4978400" imgH="4978400" progId="Equation.3">
                    <p:embed/>
                  </p:oleObj>
                </mc:Choice>
                <mc:Fallback>
                  <p:oleObj name="Equation" r:id="rId7" imgW="4978400" imgH="4978400" progId="Equation.3">
                    <p:embed/>
                    <p:pic>
                      <p:nvPicPr>
                        <p:cNvPr id="20506" name="Object 6">
                          <a:extLst>
                            <a:ext uri="{FF2B5EF4-FFF2-40B4-BE49-F238E27FC236}">
                              <a16:creationId xmlns:a16="http://schemas.microsoft.com/office/drawing/2014/main" id="{22441B18-8FB7-A743-97C0-C96E7159F27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82" y="1595"/>
                          <a:ext cx="122" cy="1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07" name="Line 7">
              <a:extLst>
                <a:ext uri="{FF2B5EF4-FFF2-40B4-BE49-F238E27FC236}">
                  <a16:creationId xmlns:a16="http://schemas.microsoft.com/office/drawing/2014/main" id="{181BB032-28DB-A443-B204-CD3DDE94B8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53" y="1742"/>
              <a:ext cx="0" cy="96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20508" name="Line 8">
              <a:extLst>
                <a:ext uri="{FF2B5EF4-FFF2-40B4-BE49-F238E27FC236}">
                  <a16:creationId xmlns:a16="http://schemas.microsoft.com/office/drawing/2014/main" id="{4B00D4C2-D818-8F4D-9662-5681A6ECE3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3" y="2706"/>
              <a:ext cx="52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20509" name="Line 9">
              <a:extLst>
                <a:ext uri="{FF2B5EF4-FFF2-40B4-BE49-F238E27FC236}">
                  <a16:creationId xmlns:a16="http://schemas.microsoft.com/office/drawing/2014/main" id="{D62C063C-12F9-CF4F-83BF-57A6644911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86" y="2706"/>
              <a:ext cx="467" cy="34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20510" name="Line 10">
              <a:extLst>
                <a:ext uri="{FF2B5EF4-FFF2-40B4-BE49-F238E27FC236}">
                  <a16:creationId xmlns:a16="http://schemas.microsoft.com/office/drawing/2014/main" id="{E79D8CB0-B56A-7D49-B61C-6B23184FE2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50" y="2706"/>
              <a:ext cx="21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20511" name="Line 11">
              <a:extLst>
                <a:ext uri="{FF2B5EF4-FFF2-40B4-BE49-F238E27FC236}">
                  <a16:creationId xmlns:a16="http://schemas.microsoft.com/office/drawing/2014/main" id="{97C53EE1-4A5E-F040-A0AA-FFD5704868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62" y="3048"/>
              <a:ext cx="124" cy="9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20512" name="Line 12">
              <a:extLst>
                <a:ext uri="{FF2B5EF4-FFF2-40B4-BE49-F238E27FC236}">
                  <a16:creationId xmlns:a16="http://schemas.microsoft.com/office/drawing/2014/main" id="{E6A7C64C-5DA4-1D4C-B3C1-9FFD96B2DA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53" y="1586"/>
              <a:ext cx="0" cy="15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grpSp>
          <p:nvGrpSpPr>
            <p:cNvPr id="20513" name="Group 13">
              <a:extLst>
                <a:ext uri="{FF2B5EF4-FFF2-40B4-BE49-F238E27FC236}">
                  <a16:creationId xmlns:a16="http://schemas.microsoft.com/office/drawing/2014/main" id="{BA32B393-8EA4-1F46-9B3A-FCF865E2C4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86" y="1710"/>
              <a:ext cx="964" cy="1338"/>
              <a:chOff x="3936" y="1728"/>
              <a:chExt cx="1488" cy="2064"/>
            </a:xfrm>
          </p:grpSpPr>
          <p:sp>
            <p:nvSpPr>
              <p:cNvPr id="20515" name="Line 14">
                <a:extLst>
                  <a:ext uri="{FF2B5EF4-FFF2-40B4-BE49-F238E27FC236}">
                    <a16:creationId xmlns:a16="http://schemas.microsoft.com/office/drawing/2014/main" id="{BC26E155-DFE9-074B-BA86-FB74D166FA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36" y="1728"/>
                <a:ext cx="720" cy="206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  <p:sp>
            <p:nvSpPr>
              <p:cNvPr id="20516" name="Line 15">
                <a:extLst>
                  <a:ext uri="{FF2B5EF4-FFF2-40B4-BE49-F238E27FC236}">
                    <a16:creationId xmlns:a16="http://schemas.microsoft.com/office/drawing/2014/main" id="{C3B6ABC4-38EA-5846-A580-19F8735D6E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36" y="3264"/>
                <a:ext cx="1488" cy="52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  <p:sp>
            <p:nvSpPr>
              <p:cNvPr id="20517" name="Line 16">
                <a:extLst>
                  <a:ext uri="{FF2B5EF4-FFF2-40B4-BE49-F238E27FC236}">
                    <a16:creationId xmlns:a16="http://schemas.microsoft.com/office/drawing/2014/main" id="{80780257-74D2-A542-A0BE-0831D3A46A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656" y="1776"/>
                <a:ext cx="768" cy="148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</p:grpSp>
        <p:graphicFrame>
          <p:nvGraphicFramePr>
            <p:cNvPr id="20514" name="Object 17">
              <a:extLst>
                <a:ext uri="{FF2B5EF4-FFF2-40B4-BE49-F238E27FC236}">
                  <a16:creationId xmlns:a16="http://schemas.microsoft.com/office/drawing/2014/main" id="{51B4C886-C234-634C-89FA-6CDA4CA5B62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53" y="2571"/>
            <a:ext cx="172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431" name="Equation" r:id="rId9" imgW="7023100" imgH="7315200" progId="Equation.3">
                    <p:embed/>
                  </p:oleObj>
                </mc:Choice>
                <mc:Fallback>
                  <p:oleObj name="Equation" r:id="rId9" imgW="7023100" imgH="7315200" progId="Equation.3">
                    <p:embed/>
                    <p:pic>
                      <p:nvPicPr>
                        <p:cNvPr id="20514" name="Object 17">
                          <a:extLst>
                            <a:ext uri="{FF2B5EF4-FFF2-40B4-BE49-F238E27FC236}">
                              <a16:creationId xmlns:a16="http://schemas.microsoft.com/office/drawing/2014/main" id="{51B4C886-C234-634C-89FA-6CDA4CA5B62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3" y="2571"/>
                          <a:ext cx="172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483" name="Rectangle 23">
            <a:extLst>
              <a:ext uri="{FF2B5EF4-FFF2-40B4-BE49-F238E27FC236}">
                <a16:creationId xmlns:a16="http://schemas.microsoft.com/office/drawing/2014/main" id="{79577B42-7783-6A44-A841-6E55380D9D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304800"/>
            <a:ext cx="990600" cy="685800"/>
          </a:xfrm>
        </p:spPr>
        <p:txBody>
          <a:bodyPr/>
          <a:lstStyle/>
          <a:p>
            <a:pPr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</a:t>
            </a:r>
            <a:r>
              <a:rPr lang="en-US" altLang="zh-CN" sz="2800" b="1" dirty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sz="2800" dirty="0">
              <a:solidFill>
                <a:schemeClr val="bg2"/>
              </a:solidFill>
              <a:ea typeface="仿宋_GB2312" pitchFamily="49" charset="-122"/>
            </a:endParaRPr>
          </a:p>
        </p:txBody>
      </p:sp>
      <p:sp>
        <p:nvSpPr>
          <p:cNvPr id="92184" name="Rectangle 24">
            <a:extLst>
              <a:ext uri="{FF2B5EF4-FFF2-40B4-BE49-F238E27FC236}">
                <a16:creationId xmlns:a16="http://schemas.microsoft.com/office/drawing/2014/main" id="{685A9933-4383-1B43-9B63-BECD8070D2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33600" y="1447800"/>
            <a:ext cx="2590800" cy="60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解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: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设球心为</a:t>
            </a:r>
          </a:p>
        </p:txBody>
      </p:sp>
      <p:sp>
        <p:nvSpPr>
          <p:cNvPr id="20485" name="Text Box 25">
            <a:extLst>
              <a:ext uri="{FF2B5EF4-FFF2-40B4-BE49-F238E27FC236}">
                <a16:creationId xmlns:a16="http://schemas.microsoft.com/office/drawing/2014/main" id="{56773B8C-7CAF-444C-A8E1-D9C8A3E51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381001"/>
            <a:ext cx="754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求内切于平面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x + y + z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= 1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与三个坐标面所构成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仿宋_GB2312" pitchFamily="49" charset="-122"/>
            </a:endParaRPr>
          </a:p>
        </p:txBody>
      </p:sp>
      <p:sp>
        <p:nvSpPr>
          <p:cNvPr id="92186" name="Text Box 26">
            <a:extLst>
              <a:ext uri="{FF2B5EF4-FFF2-40B4-BE49-F238E27FC236}">
                <a16:creationId xmlns:a16="http://schemas.microsoft.com/office/drawing/2014/main" id="{3502262F-7AE3-9841-862D-4D155F5EA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1462088"/>
            <a:ext cx="365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则它位于第一卦限</a:t>
            </a:r>
            <a:r>
              <a:rPr lang="en-US" altLang="zh-CN" sz="2800">
                <a:solidFill>
                  <a:srgbClr val="000000"/>
                </a:solidFill>
              </a:rPr>
              <a:t>,</a:t>
            </a:r>
            <a:r>
              <a:rPr lang="zh-CN" altLang="en-US" sz="2800">
                <a:solidFill>
                  <a:srgbClr val="000000"/>
                </a:solidFill>
              </a:rPr>
              <a:t>且</a:t>
            </a:r>
          </a:p>
        </p:txBody>
      </p:sp>
      <p:graphicFrame>
        <p:nvGraphicFramePr>
          <p:cNvPr id="92187" name="Object 27">
            <a:extLst>
              <a:ext uri="{FF2B5EF4-FFF2-40B4-BE49-F238E27FC236}">
                <a16:creationId xmlns:a16="http://schemas.microsoft.com/office/drawing/2014/main" id="{9B4FFAE4-AD66-A547-8DB7-F3034FF9B2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2006600"/>
          <a:ext cx="26797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32" name="Equation" r:id="rId11" imgW="61734700" imgH="23990300" progId="Equation.3">
                  <p:embed/>
                </p:oleObj>
              </mc:Choice>
              <mc:Fallback>
                <p:oleObj name="Equation" r:id="rId11" imgW="61734700" imgH="23990300" progId="Equation.3">
                  <p:embed/>
                  <p:pic>
                    <p:nvPicPr>
                      <p:cNvPr id="92187" name="Object 27">
                        <a:extLst>
                          <a:ext uri="{FF2B5EF4-FFF2-40B4-BE49-F238E27FC236}">
                            <a16:creationId xmlns:a16="http://schemas.microsoft.com/office/drawing/2014/main" id="{9B4FFAE4-AD66-A547-8DB7-F3034FF9B2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006600"/>
                        <a:ext cx="26797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8" name="Object 28">
            <a:extLst>
              <a:ext uri="{FF2B5EF4-FFF2-40B4-BE49-F238E27FC236}">
                <a16:creationId xmlns:a16="http://schemas.microsoft.com/office/drawing/2014/main" id="{642688E0-2907-E24D-AD14-53FDE2B57C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3124200"/>
          <a:ext cx="2540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33" name="Equation" r:id="rId13" imgW="58508900" imgH="10820400" progId="Equation.3">
                  <p:embed/>
                </p:oleObj>
              </mc:Choice>
              <mc:Fallback>
                <p:oleObj name="Equation" r:id="rId13" imgW="58508900" imgH="10820400" progId="Equation.3">
                  <p:embed/>
                  <p:pic>
                    <p:nvPicPr>
                      <p:cNvPr id="92188" name="Object 28">
                        <a:extLst>
                          <a:ext uri="{FF2B5EF4-FFF2-40B4-BE49-F238E27FC236}">
                            <a16:creationId xmlns:a16="http://schemas.microsoft.com/office/drawing/2014/main" id="{642688E0-2907-E24D-AD14-53FDE2B57C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124200"/>
                        <a:ext cx="2540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9" name="Object 29">
            <a:extLst>
              <a:ext uri="{FF2B5EF4-FFF2-40B4-BE49-F238E27FC236}">
                <a16:creationId xmlns:a16="http://schemas.microsoft.com/office/drawing/2014/main" id="{B184FCAA-D603-9C45-BD1C-1661434FE7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3136900"/>
          <a:ext cx="2679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34" name="Equation" r:id="rId15" imgW="61734700" imgH="10236200" progId="Equation.3">
                  <p:embed/>
                </p:oleObj>
              </mc:Choice>
              <mc:Fallback>
                <p:oleObj name="Equation" r:id="rId15" imgW="61734700" imgH="10236200" progId="Equation.3">
                  <p:embed/>
                  <p:pic>
                    <p:nvPicPr>
                      <p:cNvPr id="92189" name="Object 29">
                        <a:extLst>
                          <a:ext uri="{FF2B5EF4-FFF2-40B4-BE49-F238E27FC236}">
                            <a16:creationId xmlns:a16="http://schemas.microsoft.com/office/drawing/2014/main" id="{B184FCAA-D603-9C45-BD1C-1661434FE7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136900"/>
                        <a:ext cx="2679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0" name="Object 30">
            <a:extLst>
              <a:ext uri="{FF2B5EF4-FFF2-40B4-BE49-F238E27FC236}">
                <a16:creationId xmlns:a16="http://schemas.microsoft.com/office/drawing/2014/main" id="{DD269436-1409-F44B-9B7A-4F4CBD528C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3981450"/>
          <a:ext cx="1892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35" name="Equation" r:id="rId17" imgW="43599100" imgH="9944100" progId="Equation.3">
                  <p:embed/>
                </p:oleObj>
              </mc:Choice>
              <mc:Fallback>
                <p:oleObj name="Equation" r:id="rId17" imgW="43599100" imgH="9944100" progId="Equation.3">
                  <p:embed/>
                  <p:pic>
                    <p:nvPicPr>
                      <p:cNvPr id="92190" name="Object 30">
                        <a:extLst>
                          <a:ext uri="{FF2B5EF4-FFF2-40B4-BE49-F238E27FC236}">
                            <a16:creationId xmlns:a16="http://schemas.microsoft.com/office/drawing/2014/main" id="{DD269436-1409-F44B-9B7A-4F4CBD528C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981450"/>
                        <a:ext cx="1892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1" name="Text Box 31">
            <a:extLst>
              <a:ext uri="{FF2B5EF4-FFF2-40B4-BE49-F238E27FC236}">
                <a16:creationId xmlns:a16="http://schemas.microsoft.com/office/drawing/2014/main" id="{DE9D54A5-90B1-9A4B-A927-761D877F2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662488"/>
            <a:ext cx="3581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因此所求球面方程为</a:t>
            </a:r>
          </a:p>
        </p:txBody>
      </p:sp>
      <p:graphicFrame>
        <p:nvGraphicFramePr>
          <p:cNvPr id="92192" name="Object 32">
            <a:extLst>
              <a:ext uri="{FF2B5EF4-FFF2-40B4-BE49-F238E27FC236}">
                <a16:creationId xmlns:a16="http://schemas.microsoft.com/office/drawing/2014/main" id="{19DA7637-1F0D-2841-B60F-A386D60741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84850" y="2266950"/>
          <a:ext cx="1803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36" name="Equation" r:id="rId19" imgW="41541700" imgH="10236200" progId="Equation.3">
                  <p:embed/>
                </p:oleObj>
              </mc:Choice>
              <mc:Fallback>
                <p:oleObj name="Equation" r:id="rId19" imgW="41541700" imgH="10236200" progId="Equation.3">
                  <p:embed/>
                  <p:pic>
                    <p:nvPicPr>
                      <p:cNvPr id="92192" name="Object 32">
                        <a:extLst>
                          <a:ext uri="{FF2B5EF4-FFF2-40B4-BE49-F238E27FC236}">
                            <a16:creationId xmlns:a16="http://schemas.microsoft.com/office/drawing/2014/main" id="{19DA7637-1F0D-2841-B60F-A386D60741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4850" y="2266950"/>
                        <a:ext cx="1803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3" name="Object 33">
            <a:extLst>
              <a:ext uri="{FF2B5EF4-FFF2-40B4-BE49-F238E27FC236}">
                <a16:creationId xmlns:a16="http://schemas.microsoft.com/office/drawing/2014/main" id="{35B106FF-4E04-7049-8725-D960B652AA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0600" y="3719513"/>
          <a:ext cx="28829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37" name="Equation" r:id="rId21" imgW="66408300" imgH="20193000" progId="Equation.3">
                  <p:embed/>
                </p:oleObj>
              </mc:Choice>
              <mc:Fallback>
                <p:oleObj name="Equation" r:id="rId21" imgW="66408300" imgH="20193000" progId="Equation.3">
                  <p:embed/>
                  <p:pic>
                    <p:nvPicPr>
                      <p:cNvPr id="92193" name="Object 33">
                        <a:extLst>
                          <a:ext uri="{FF2B5EF4-FFF2-40B4-BE49-F238E27FC236}">
                            <a16:creationId xmlns:a16="http://schemas.microsoft.com/office/drawing/2014/main" id="{35B106FF-4E04-7049-8725-D960B652AA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719513"/>
                        <a:ext cx="28829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4" name="Object 34">
            <a:extLst>
              <a:ext uri="{FF2B5EF4-FFF2-40B4-BE49-F238E27FC236}">
                <a16:creationId xmlns:a16="http://schemas.microsoft.com/office/drawing/2014/main" id="{99AC2E25-BCCE-5C45-8CCF-19DB9C2ED4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43400" y="1543050"/>
          <a:ext cx="2057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38" name="Equation" r:id="rId23" imgW="47396400" imgH="9944100" progId="Equation.3">
                  <p:embed/>
                </p:oleObj>
              </mc:Choice>
              <mc:Fallback>
                <p:oleObj name="Equation" r:id="rId23" imgW="47396400" imgH="9944100" progId="Equation.3">
                  <p:embed/>
                  <p:pic>
                    <p:nvPicPr>
                      <p:cNvPr id="92194" name="Object 34">
                        <a:extLst>
                          <a:ext uri="{FF2B5EF4-FFF2-40B4-BE49-F238E27FC236}">
                            <a16:creationId xmlns:a16="http://schemas.microsoft.com/office/drawing/2014/main" id="{99AC2E25-BCCE-5C45-8CCF-19DB9C2ED4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543050"/>
                        <a:ext cx="2057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5" name="Text Box 35">
            <a:extLst>
              <a:ext uri="{FF2B5EF4-FFF2-40B4-BE49-F238E27FC236}">
                <a16:creationId xmlns:a16="http://schemas.microsoft.com/office/drawing/2014/main" id="{20FD2EA1-D569-784D-A6DB-9755E9A93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904876"/>
            <a:ext cx="3117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四面体的球面方程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.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2196" name="Text Box 36">
            <a:extLst>
              <a:ext uri="{FF2B5EF4-FFF2-40B4-BE49-F238E27FC236}">
                <a16:creationId xmlns:a16="http://schemas.microsoft.com/office/drawing/2014/main" id="{E2CFB42A-8A33-3942-A050-BC09D00F9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1650" y="38862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92197" name="Object 37">
            <a:extLst>
              <a:ext uri="{FF2B5EF4-FFF2-40B4-BE49-F238E27FC236}">
                <a16:creationId xmlns:a16="http://schemas.microsoft.com/office/drawing/2014/main" id="{02AFED63-E855-D04C-91EE-051101B926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94600" y="222885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39" name="Equation" r:id="rId25" imgW="35699700" imgH="10528300" progId="Equation.3">
                  <p:embed/>
                </p:oleObj>
              </mc:Choice>
              <mc:Fallback>
                <p:oleObj name="Equation" r:id="rId25" imgW="35699700" imgH="10528300" progId="Equation.3">
                  <p:embed/>
                  <p:pic>
                    <p:nvPicPr>
                      <p:cNvPr id="92197" name="Object 37">
                        <a:extLst>
                          <a:ext uri="{FF2B5EF4-FFF2-40B4-BE49-F238E27FC236}">
                            <a16:creationId xmlns:a16="http://schemas.microsoft.com/office/drawing/2014/main" id="{02AFED63-E855-D04C-91EE-051101B926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4600" y="222885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8" name="Object 38">
            <a:extLst>
              <a:ext uri="{FF2B5EF4-FFF2-40B4-BE49-F238E27FC236}">
                <a16:creationId xmlns:a16="http://schemas.microsoft.com/office/drawing/2014/main" id="{BB100B42-59C2-4242-8397-808A85E375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87576" y="5283200"/>
          <a:ext cx="8328025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40" name="Equation" r:id="rId27" imgW="182880000" imgH="19519900" progId="Equation.3">
                  <p:embed/>
                </p:oleObj>
              </mc:Choice>
              <mc:Fallback>
                <p:oleObj name="Equation" r:id="rId27" imgW="182880000" imgH="19519900" progId="Equation.3">
                  <p:embed/>
                  <p:pic>
                    <p:nvPicPr>
                      <p:cNvPr id="92198" name="Object 38">
                        <a:extLst>
                          <a:ext uri="{FF2B5EF4-FFF2-40B4-BE49-F238E27FC236}">
                            <a16:creationId xmlns:a16="http://schemas.microsoft.com/office/drawing/2014/main" id="{BB100B42-59C2-4242-8397-808A85E375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7576" y="5283200"/>
                        <a:ext cx="8328025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200" name="Group 40">
            <a:extLst>
              <a:ext uri="{FF2B5EF4-FFF2-40B4-BE49-F238E27FC236}">
                <a16:creationId xmlns:a16="http://schemas.microsoft.com/office/drawing/2014/main" id="{D8910ACB-C95F-9645-8704-75755E59C9CE}"/>
              </a:ext>
            </a:extLst>
          </p:cNvPr>
          <p:cNvGrpSpPr>
            <a:grpSpLocks/>
          </p:cNvGrpSpPr>
          <p:nvPr/>
        </p:nvGrpSpPr>
        <p:grpSpPr bwMode="auto">
          <a:xfrm>
            <a:off x="8882063" y="3733801"/>
            <a:ext cx="741362" cy="741363"/>
            <a:chOff x="4635" y="2332"/>
            <a:chExt cx="467" cy="467"/>
          </a:xfrm>
        </p:grpSpPr>
        <p:sp>
          <p:nvSpPr>
            <p:cNvPr id="20500" name="Oval 41">
              <a:extLst>
                <a:ext uri="{FF2B5EF4-FFF2-40B4-BE49-F238E27FC236}">
                  <a16:creationId xmlns:a16="http://schemas.microsoft.com/office/drawing/2014/main" id="{3C536F9E-E3D9-0F46-B1EF-AA730E94AA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5" y="2332"/>
              <a:ext cx="467" cy="467"/>
            </a:xfrm>
            <a:prstGeom prst="ellipse">
              <a:avLst/>
            </a:prstGeom>
            <a:gradFill rotWithShape="0">
              <a:gsLst>
                <a:gs pos="0">
                  <a:srgbClr val="003B00"/>
                </a:gs>
                <a:gs pos="50000">
                  <a:srgbClr val="008000"/>
                </a:gs>
                <a:gs pos="100000">
                  <a:srgbClr val="003B00"/>
                </a:gs>
              </a:gsLst>
              <a:lin ang="5400000" scaled="1"/>
            </a:gradFill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501" name="Oval 42">
              <a:extLst>
                <a:ext uri="{FF2B5EF4-FFF2-40B4-BE49-F238E27FC236}">
                  <a16:creationId xmlns:a16="http://schemas.microsoft.com/office/drawing/2014/main" id="{863F4DDD-6C8C-6C42-8543-63661A6AD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5" y="2519"/>
              <a:ext cx="467" cy="93"/>
            </a:xfrm>
            <a:prstGeom prst="ellipse">
              <a:avLst/>
            </a:prstGeom>
            <a:solidFill>
              <a:srgbClr val="808080">
                <a:alpha val="50195"/>
              </a:srgbClr>
            </a:solidFill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502" name="Oval 43">
              <a:extLst>
                <a:ext uri="{FF2B5EF4-FFF2-40B4-BE49-F238E27FC236}">
                  <a16:creationId xmlns:a16="http://schemas.microsoft.com/office/drawing/2014/main" id="{C62AA214-BE2F-E245-8DFC-74213DEA1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9" y="2550"/>
              <a:ext cx="22" cy="2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0503" name="Object 44">
              <a:extLst>
                <a:ext uri="{FF2B5EF4-FFF2-40B4-BE49-F238E27FC236}">
                  <a16:creationId xmlns:a16="http://schemas.microsoft.com/office/drawing/2014/main" id="{EFDC22EA-10A7-CF45-B027-225DF9C4E27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76" y="2457"/>
            <a:ext cx="226" cy="2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441" name="Equation" r:id="rId29" imgW="5562600" imgH="5270500" progId="Equation.3">
                    <p:embed/>
                  </p:oleObj>
                </mc:Choice>
                <mc:Fallback>
                  <p:oleObj name="Equation" r:id="rId29" imgW="5562600" imgH="5270500" progId="Equation.3">
                    <p:embed/>
                    <p:pic>
                      <p:nvPicPr>
                        <p:cNvPr id="20503" name="Object 44">
                          <a:extLst>
                            <a:ext uri="{FF2B5EF4-FFF2-40B4-BE49-F238E27FC236}">
                              <a16:creationId xmlns:a16="http://schemas.microsoft.com/office/drawing/2014/main" id="{EFDC22EA-10A7-CF45-B027-225DF9C4E27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6" y="2457"/>
                          <a:ext cx="226" cy="2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52286556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2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2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2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2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2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2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2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2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2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2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2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2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4" grpId="0" build="p" autoUpdateAnimBg="0"/>
      <p:bldP spid="92186" grpId="0" autoUpdateAnimBg="0"/>
      <p:bldP spid="92191" grpId="0" autoUpdateAnimBg="0"/>
      <p:bldP spid="92196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C4217C3A-B4B8-AC45-A8AC-D1D6E2446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748" y="486852"/>
            <a:ext cx="381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5.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仿宋_GB2312" pitchFamily="49" charset="-122"/>
                <a:ea typeface="仿宋_GB2312" pitchFamily="49" charset="-122"/>
              </a:rPr>
              <a:t> </a:t>
            </a: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点到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直线</a:t>
            </a: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的距离</a:t>
            </a:r>
            <a:endParaRPr lang="zh-CN" altLang="en-US" sz="2800" dirty="0">
              <a:solidFill>
                <a:schemeClr val="bg1">
                  <a:lumMod val="60000"/>
                  <a:lumOff val="40000"/>
                </a:schemeClr>
              </a:solidFill>
              <a:latin typeface="仿宋_GB2312" pitchFamily="49" charset="-122"/>
              <a:ea typeface="仿宋_GB2312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260" y="1340768"/>
            <a:ext cx="6975001" cy="867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260" y="2348880"/>
            <a:ext cx="7065001" cy="367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108" y="1556792"/>
            <a:ext cx="3082500" cy="246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3424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575" y="692696"/>
            <a:ext cx="8122501" cy="765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75" y="1834730"/>
            <a:ext cx="10215001" cy="217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98767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C4217C3A-B4B8-AC45-A8AC-D1D6E2446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748" y="486852"/>
            <a:ext cx="381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6.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两异面直线的距离</a:t>
            </a:r>
          </a:p>
        </p:txBody>
      </p:sp>
      <p:sp>
        <p:nvSpPr>
          <p:cNvPr id="7" name="矩形 6"/>
          <p:cNvSpPr/>
          <p:nvPr/>
        </p:nvSpPr>
        <p:spPr>
          <a:xfrm>
            <a:off x="952189" y="1213009"/>
            <a:ext cx="6840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bg2"/>
                </a:solidFill>
              </a:rPr>
              <a:t>        </a:t>
            </a:r>
            <a:r>
              <a:rPr lang="zh-CN" altLang="en-US" sz="2400" dirty="0" smtClean="0">
                <a:solidFill>
                  <a:schemeClr val="bg2"/>
                </a:solidFill>
              </a:rPr>
              <a:t>与</a:t>
            </a:r>
            <a:r>
              <a:rPr lang="zh-CN" altLang="en-US" sz="2400" dirty="0">
                <a:solidFill>
                  <a:schemeClr val="bg2"/>
                </a:solidFill>
              </a:rPr>
              <a:t>空间中的两条异面直线</a:t>
            </a:r>
            <a:r>
              <a:rPr lang="en-US" altLang="zh-CN" sz="2400" i="1" dirty="0">
                <a:solidFill>
                  <a:schemeClr val="bg2"/>
                </a:solidFill>
              </a:rPr>
              <a:t>l</a:t>
            </a:r>
            <a:r>
              <a:rPr lang="en-US" altLang="zh-CN" sz="2400" baseline="-25000" dirty="0">
                <a:solidFill>
                  <a:schemeClr val="bg2"/>
                </a:solidFill>
              </a:rPr>
              <a:t>1</a:t>
            </a:r>
            <a:r>
              <a:rPr lang="en-US" altLang="zh-CN" sz="2400" dirty="0">
                <a:solidFill>
                  <a:schemeClr val="bg2"/>
                </a:solidFill>
              </a:rPr>
              <a:t> </a:t>
            </a:r>
            <a:r>
              <a:rPr lang="zh-CN" altLang="en-US" sz="2400" dirty="0">
                <a:solidFill>
                  <a:schemeClr val="bg2"/>
                </a:solidFill>
              </a:rPr>
              <a:t>和</a:t>
            </a:r>
            <a:r>
              <a:rPr lang="en-US" altLang="zh-CN" sz="2400" i="1" dirty="0">
                <a:solidFill>
                  <a:schemeClr val="bg2"/>
                </a:solidFill>
              </a:rPr>
              <a:t>l</a:t>
            </a:r>
            <a:r>
              <a:rPr lang="en-US" altLang="zh-CN" sz="2400" baseline="-25000" dirty="0">
                <a:solidFill>
                  <a:schemeClr val="bg2"/>
                </a:solidFill>
              </a:rPr>
              <a:t>2</a:t>
            </a:r>
            <a:r>
              <a:rPr lang="zh-CN" altLang="en-US" sz="2400" dirty="0" smtClean="0">
                <a:solidFill>
                  <a:schemeClr val="bg2"/>
                </a:solidFill>
              </a:rPr>
              <a:t>都</a:t>
            </a:r>
            <a:r>
              <a:rPr lang="zh-CN" altLang="en-US" sz="2400" dirty="0">
                <a:solidFill>
                  <a:schemeClr val="bg2"/>
                </a:solidFill>
              </a:rPr>
              <a:t>垂直相交的直线称为</a:t>
            </a:r>
            <a:r>
              <a:rPr lang="en-US" altLang="zh-CN" sz="2400" i="1" dirty="0">
                <a:solidFill>
                  <a:schemeClr val="bg2"/>
                </a:solidFill>
              </a:rPr>
              <a:t>l</a:t>
            </a:r>
            <a:r>
              <a:rPr lang="en-US" altLang="zh-CN" sz="2400" baseline="-25000" dirty="0">
                <a:solidFill>
                  <a:schemeClr val="bg2"/>
                </a:solidFill>
              </a:rPr>
              <a:t>1</a:t>
            </a:r>
            <a:r>
              <a:rPr lang="en-US" altLang="zh-CN" sz="2400" dirty="0">
                <a:solidFill>
                  <a:schemeClr val="bg2"/>
                </a:solidFill>
              </a:rPr>
              <a:t> </a:t>
            </a:r>
            <a:r>
              <a:rPr lang="zh-CN" altLang="en-US" sz="2400" dirty="0">
                <a:solidFill>
                  <a:schemeClr val="bg2"/>
                </a:solidFill>
              </a:rPr>
              <a:t>和</a:t>
            </a:r>
            <a:r>
              <a:rPr lang="en-US" altLang="zh-CN" sz="2400" i="1" dirty="0">
                <a:solidFill>
                  <a:schemeClr val="bg2"/>
                </a:solidFill>
              </a:rPr>
              <a:t>l</a:t>
            </a:r>
            <a:r>
              <a:rPr lang="en-US" altLang="zh-CN" sz="2400" baseline="-25000" dirty="0">
                <a:solidFill>
                  <a:schemeClr val="bg2"/>
                </a:solidFill>
              </a:rPr>
              <a:t>2</a:t>
            </a:r>
            <a:r>
              <a:rPr lang="en-US" altLang="zh-CN" sz="2400" dirty="0">
                <a:solidFill>
                  <a:schemeClr val="bg2"/>
                </a:solidFill>
              </a:rPr>
              <a:t> </a:t>
            </a:r>
            <a:r>
              <a:rPr lang="zh-CN" altLang="en-US" sz="2400" dirty="0">
                <a:solidFill>
                  <a:schemeClr val="bg2"/>
                </a:solidFill>
              </a:rPr>
              <a:t>的公垂线</a:t>
            </a:r>
            <a:r>
              <a:rPr lang="en-US" altLang="zh-CN" sz="2400" dirty="0">
                <a:solidFill>
                  <a:schemeClr val="bg2"/>
                </a:solidFill>
              </a:rPr>
              <a:t>, </a:t>
            </a:r>
            <a:r>
              <a:rPr lang="zh-CN" altLang="en-US" sz="2400" dirty="0">
                <a:solidFill>
                  <a:schemeClr val="bg2"/>
                </a:solidFill>
              </a:rPr>
              <a:t>公垂线上介于</a:t>
            </a:r>
            <a:r>
              <a:rPr lang="en-US" altLang="zh-CN" sz="2400" i="1" dirty="0">
                <a:solidFill>
                  <a:schemeClr val="bg2"/>
                </a:solidFill>
              </a:rPr>
              <a:t>l</a:t>
            </a:r>
            <a:r>
              <a:rPr lang="en-US" altLang="zh-CN" sz="2400" baseline="-25000" dirty="0">
                <a:solidFill>
                  <a:schemeClr val="bg2"/>
                </a:solidFill>
              </a:rPr>
              <a:t>1 </a:t>
            </a:r>
            <a:r>
              <a:rPr lang="zh-CN" altLang="en-US" sz="2400" dirty="0">
                <a:solidFill>
                  <a:schemeClr val="bg2"/>
                </a:solidFill>
              </a:rPr>
              <a:t>和</a:t>
            </a:r>
            <a:r>
              <a:rPr lang="en-US" altLang="zh-CN" sz="2400" i="1" dirty="0">
                <a:solidFill>
                  <a:schemeClr val="bg2"/>
                </a:solidFill>
              </a:rPr>
              <a:t>l</a:t>
            </a:r>
            <a:r>
              <a:rPr lang="en-US" altLang="zh-CN" sz="2400" baseline="-25000" dirty="0">
                <a:solidFill>
                  <a:schemeClr val="bg2"/>
                </a:solidFill>
              </a:rPr>
              <a:t>2 </a:t>
            </a:r>
            <a:r>
              <a:rPr lang="zh-CN" altLang="en-US" sz="2400" dirty="0">
                <a:solidFill>
                  <a:schemeClr val="bg2"/>
                </a:solidFill>
              </a:rPr>
              <a:t>之间的线段</a:t>
            </a:r>
            <a:r>
              <a:rPr lang="zh-CN" altLang="en-US" sz="2400" dirty="0" smtClean="0">
                <a:solidFill>
                  <a:schemeClr val="bg2"/>
                </a:solidFill>
              </a:rPr>
              <a:t>的长度</a:t>
            </a:r>
            <a:r>
              <a:rPr lang="zh-CN" altLang="en-US" sz="2400" dirty="0">
                <a:solidFill>
                  <a:schemeClr val="bg2"/>
                </a:solidFill>
              </a:rPr>
              <a:t>称为这两条异面直线之间的</a:t>
            </a:r>
            <a:r>
              <a:rPr lang="zh-CN" altLang="en-US" sz="2400" b="1" dirty="0">
                <a:solidFill>
                  <a:srgbClr val="C00000"/>
                </a:solidFill>
              </a:rPr>
              <a:t>距离</a:t>
            </a:r>
            <a:r>
              <a:rPr lang="en-US" altLang="zh-CN" sz="2400" dirty="0">
                <a:solidFill>
                  <a:schemeClr val="bg2"/>
                </a:solidFill>
              </a:rPr>
              <a:t>.</a:t>
            </a:r>
            <a:endParaRPr lang="zh-CN" altLang="en-US" sz="2400" dirty="0">
              <a:solidFill>
                <a:schemeClr val="bg2"/>
              </a:solidFill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983432" y="3039343"/>
            <a:ext cx="10510354" cy="3083673"/>
            <a:chOff x="1058253" y="3039343"/>
            <a:chExt cx="10510354" cy="3083673"/>
          </a:xfrm>
        </p:grpSpPr>
        <p:sp>
          <p:nvSpPr>
            <p:cNvPr id="8" name="矩形 7"/>
            <p:cNvSpPr/>
            <p:nvPr/>
          </p:nvSpPr>
          <p:spPr>
            <a:xfrm>
              <a:off x="1778332" y="3039343"/>
              <a:ext cx="979027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 smtClean="0">
                  <a:solidFill>
                    <a:schemeClr val="bg2"/>
                  </a:solidFill>
                </a:rPr>
                <a:t>设</a:t>
              </a:r>
              <a:r>
                <a:rPr lang="en-US" altLang="zh-CN" sz="2400" i="1" dirty="0" smtClean="0">
                  <a:solidFill>
                    <a:schemeClr val="bg2"/>
                  </a:solidFill>
                </a:rPr>
                <a:t>l</a:t>
              </a:r>
              <a:r>
                <a:rPr lang="en-US" altLang="zh-CN" sz="2400" baseline="-25000" dirty="0" smtClean="0">
                  <a:solidFill>
                    <a:schemeClr val="bg2"/>
                  </a:solidFill>
                </a:rPr>
                <a:t>1</a:t>
              </a:r>
              <a:r>
                <a:rPr lang="zh-CN" altLang="en-US" sz="2400" dirty="0" smtClean="0">
                  <a:solidFill>
                    <a:schemeClr val="bg2"/>
                  </a:solidFill>
                </a:rPr>
                <a:t>和</a:t>
              </a:r>
              <a:r>
                <a:rPr lang="en-US" altLang="zh-CN" sz="2400" i="1" dirty="0" smtClean="0">
                  <a:solidFill>
                    <a:schemeClr val="bg2"/>
                  </a:solidFill>
                </a:rPr>
                <a:t>l</a:t>
              </a:r>
              <a:r>
                <a:rPr lang="en-US" altLang="zh-CN" sz="2400" baseline="-25000" dirty="0" smtClean="0">
                  <a:solidFill>
                    <a:schemeClr val="bg2"/>
                  </a:solidFill>
                </a:rPr>
                <a:t>2</a:t>
              </a:r>
              <a:r>
                <a:rPr lang="zh-CN" altLang="en-US" sz="2400" dirty="0" smtClean="0">
                  <a:solidFill>
                    <a:schemeClr val="bg2"/>
                  </a:solidFill>
                </a:rPr>
                <a:t>分别</a:t>
              </a:r>
              <a:r>
                <a:rPr lang="zh-CN" altLang="en-US" sz="2400" dirty="0">
                  <a:solidFill>
                    <a:schemeClr val="bg2"/>
                  </a:solidFill>
                </a:rPr>
                <a:t>过点</a:t>
              </a:r>
              <a:r>
                <a:rPr lang="en-US" altLang="zh-CN" sz="2400" i="1" dirty="0" smtClean="0">
                  <a:solidFill>
                    <a:schemeClr val="bg2"/>
                  </a:solidFill>
                </a:rPr>
                <a:t>P</a:t>
              </a:r>
              <a:r>
                <a:rPr lang="en-US" altLang="zh-CN" sz="2400" baseline="-25000" dirty="0" smtClean="0">
                  <a:solidFill>
                    <a:schemeClr val="bg2"/>
                  </a:solidFill>
                </a:rPr>
                <a:t>1</a:t>
              </a:r>
              <a:r>
                <a:rPr lang="zh-CN" altLang="en-US" sz="2400" dirty="0" smtClean="0">
                  <a:solidFill>
                    <a:schemeClr val="bg2"/>
                  </a:solidFill>
                </a:rPr>
                <a:t>和</a:t>
              </a:r>
              <a:r>
                <a:rPr lang="en-US" altLang="zh-CN" sz="2400" i="1" dirty="0">
                  <a:solidFill>
                    <a:schemeClr val="bg2"/>
                  </a:solidFill>
                </a:rPr>
                <a:t>P</a:t>
              </a:r>
              <a:r>
                <a:rPr lang="en-US" altLang="zh-CN" sz="2400" baseline="-25000" dirty="0">
                  <a:solidFill>
                    <a:schemeClr val="bg2"/>
                  </a:solidFill>
                </a:rPr>
                <a:t>2</a:t>
              </a:r>
              <a:r>
                <a:rPr lang="en-US" altLang="zh-CN" sz="2400" dirty="0">
                  <a:solidFill>
                    <a:schemeClr val="bg2"/>
                  </a:solidFill>
                </a:rPr>
                <a:t>, </a:t>
              </a:r>
              <a:r>
                <a:rPr lang="zh-CN" altLang="en-US" sz="2400" dirty="0">
                  <a:solidFill>
                    <a:schemeClr val="bg2"/>
                  </a:solidFill>
                </a:rPr>
                <a:t>方向向量分别为</a:t>
              </a:r>
              <a:r>
                <a:rPr lang="en-US" altLang="zh-CN" sz="2400" i="1" dirty="0" smtClean="0">
                  <a:solidFill>
                    <a:schemeClr val="bg2"/>
                  </a:solidFill>
                </a:rPr>
                <a:t>s</a:t>
              </a:r>
              <a:r>
                <a:rPr lang="en-US" altLang="zh-CN" sz="2400" baseline="-25000" dirty="0" smtClean="0">
                  <a:solidFill>
                    <a:schemeClr val="bg2"/>
                  </a:solidFill>
                </a:rPr>
                <a:t>1</a:t>
              </a:r>
              <a:r>
                <a:rPr lang="zh-CN" altLang="en-US" sz="2400" dirty="0" smtClean="0">
                  <a:solidFill>
                    <a:schemeClr val="bg2"/>
                  </a:solidFill>
                </a:rPr>
                <a:t>和</a:t>
              </a:r>
              <a:r>
                <a:rPr lang="en-US" altLang="zh-CN" sz="2400" i="1" dirty="0">
                  <a:solidFill>
                    <a:schemeClr val="bg2"/>
                  </a:solidFill>
                </a:rPr>
                <a:t>s</a:t>
              </a:r>
              <a:r>
                <a:rPr lang="en-US" altLang="zh-CN" sz="2400" baseline="-25000" dirty="0">
                  <a:solidFill>
                    <a:schemeClr val="bg2"/>
                  </a:solidFill>
                </a:rPr>
                <a:t>2</a:t>
              </a:r>
              <a:r>
                <a:rPr lang="en-US" altLang="zh-CN" sz="2400" dirty="0">
                  <a:solidFill>
                    <a:schemeClr val="bg2"/>
                  </a:solidFill>
                </a:rPr>
                <a:t>, </a:t>
              </a:r>
              <a:r>
                <a:rPr lang="zh-CN" altLang="en-US" sz="2400" dirty="0">
                  <a:solidFill>
                    <a:schemeClr val="bg2"/>
                  </a:solidFill>
                </a:rPr>
                <a:t>则</a:t>
              </a:r>
              <a:r>
                <a:rPr lang="zh-CN" altLang="en-US" sz="2400" dirty="0" smtClean="0">
                  <a:solidFill>
                    <a:schemeClr val="bg2"/>
                  </a:solidFill>
                </a:rPr>
                <a:t>过</a:t>
              </a:r>
              <a:r>
                <a:rPr lang="en-US" altLang="zh-CN" sz="2400" i="1" dirty="0" smtClean="0">
                  <a:solidFill>
                    <a:schemeClr val="bg2"/>
                  </a:solidFill>
                </a:rPr>
                <a:t>l</a:t>
              </a:r>
              <a:r>
                <a:rPr lang="en-US" altLang="zh-CN" sz="2400" baseline="-25000" dirty="0" smtClean="0">
                  <a:solidFill>
                    <a:schemeClr val="bg2"/>
                  </a:solidFill>
                </a:rPr>
                <a:t>1</a:t>
              </a:r>
              <a:r>
                <a:rPr lang="zh-CN" altLang="en-US" sz="2400" dirty="0" smtClean="0">
                  <a:solidFill>
                    <a:schemeClr val="bg2"/>
                  </a:solidFill>
                </a:rPr>
                <a:t>且与</a:t>
              </a:r>
              <a:r>
                <a:rPr lang="en-US" altLang="zh-CN" sz="2400" i="1" dirty="0" smtClean="0">
                  <a:solidFill>
                    <a:schemeClr val="bg2"/>
                  </a:solidFill>
                </a:rPr>
                <a:t>l</a:t>
              </a:r>
              <a:r>
                <a:rPr lang="en-US" altLang="zh-CN" sz="2400" baseline="-25000" dirty="0" smtClean="0">
                  <a:solidFill>
                    <a:schemeClr val="bg2"/>
                  </a:solidFill>
                </a:rPr>
                <a:t>2</a:t>
              </a:r>
              <a:r>
                <a:rPr lang="zh-CN" altLang="en-US" sz="2400" dirty="0" smtClean="0">
                  <a:solidFill>
                    <a:schemeClr val="bg2"/>
                  </a:solidFill>
                </a:rPr>
                <a:t>平行的</a:t>
              </a:r>
              <a:r>
                <a:rPr lang="zh-CN" altLang="en-US" sz="2400" dirty="0">
                  <a:solidFill>
                    <a:schemeClr val="bg2"/>
                  </a:solidFill>
                </a:rPr>
                <a:t>平</a:t>
              </a: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8253" y="3573016"/>
              <a:ext cx="10147501" cy="2550000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208" y="486852"/>
            <a:ext cx="3341250" cy="23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03549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49" y="602165"/>
            <a:ext cx="10192501" cy="1314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49" y="2149160"/>
            <a:ext cx="10282501" cy="272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592" y="3922827"/>
            <a:ext cx="2902500" cy="9463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3153690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548680"/>
            <a:ext cx="9202501" cy="521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793" y="1306768"/>
            <a:ext cx="7470001" cy="1977667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2423592" y="4453558"/>
            <a:ext cx="6267407" cy="436333"/>
            <a:chOff x="1343832" y="1027443"/>
            <a:chExt cx="6267407" cy="43633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43832" y="1027443"/>
              <a:ext cx="4657501" cy="43633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68739" y="1039070"/>
              <a:ext cx="1642500" cy="396667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6280" y="5080622"/>
            <a:ext cx="3240000" cy="385333"/>
          </a:xfrm>
          <a:prstGeom prst="rect">
            <a:avLst/>
          </a:prstGeom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1FB4906A-1A4A-7E47-AD76-B1FB7AB2BE40}"/>
              </a:ext>
            </a:extLst>
          </p:cNvPr>
          <p:cNvSpPr txBox="1">
            <a:spLocks noChangeArrowheads="1"/>
          </p:cNvSpPr>
          <p:nvPr/>
        </p:nvSpPr>
        <p:spPr>
          <a:xfrm>
            <a:off x="1628793" y="3581896"/>
            <a:ext cx="4100512" cy="7112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800" b="1" dirty="0" smtClean="0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二、平面的一般方程</a:t>
            </a:r>
            <a:endParaRPr lang="zh-CN" altLang="en-US" sz="2800" b="1" dirty="0">
              <a:solidFill>
                <a:srgbClr val="C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5520" y="5609971"/>
            <a:ext cx="3172500" cy="55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05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0" name="Rectangle 13">
            <a:extLst>
              <a:ext uri="{FF2B5EF4-FFF2-40B4-BE49-F238E27FC236}">
                <a16:creationId xmlns:a16="http://schemas.microsoft.com/office/drawing/2014/main" id="{0BC90C9E-2F22-BC48-8CBD-AB9602B18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2026" y="381001"/>
            <a:ext cx="2035175" cy="58896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/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3200" b="1" dirty="0">
                <a:solidFill>
                  <a:srgbClr val="C00000"/>
                </a:solidFill>
              </a:rPr>
              <a:t>内容小结</a:t>
            </a:r>
            <a:r>
              <a:rPr lang="zh-CN" altLang="en-US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4A90550C-9F01-A24D-A38B-1CE4FB708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305496"/>
            <a:ext cx="29523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1</a:t>
            </a:r>
            <a:r>
              <a:rPr lang="en-US" altLang="zh-CN" sz="2800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. </a:t>
            </a:r>
            <a:r>
              <a:rPr lang="zh-CN" altLang="en-US" sz="2800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空间平面方程</a:t>
            </a:r>
            <a:endParaRPr lang="en-US" altLang="zh-CN" sz="2800" b="1" dirty="0">
              <a:solidFill>
                <a:srgbClr val="000099">
                  <a:lumMod val="60000"/>
                  <a:lumOff val="40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8BB29739-D718-C047-A60B-E08923D2A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2479" y="2074937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一般式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522953F6-72AC-A84D-BDBE-0766F0B69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837880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点法式</a:t>
            </a:r>
          </a:p>
        </p:txBody>
      </p:sp>
      <p:sp>
        <p:nvSpPr>
          <p:cNvPr id="15" name="Text Box 10">
            <a:extLst>
              <a:ext uri="{FF2B5EF4-FFF2-40B4-BE49-F238E27FC236}">
                <a16:creationId xmlns:a16="http://schemas.microsoft.com/office/drawing/2014/main" id="{4CF30514-375F-F546-81E2-FB2D1A14D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715" y="3805709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截距式</a:t>
            </a:r>
          </a:p>
        </p:txBody>
      </p:sp>
      <p:graphicFrame>
        <p:nvGraphicFramePr>
          <p:cNvPr id="16" name="Object 14">
            <a:extLst>
              <a:ext uri="{FF2B5EF4-FFF2-40B4-BE49-F238E27FC236}">
                <a16:creationId xmlns:a16="http://schemas.microsoft.com/office/drawing/2014/main" id="{35A3549F-782E-B844-A731-19E5E1F801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0401574"/>
              </p:ext>
            </p:extLst>
          </p:nvPr>
        </p:nvGraphicFramePr>
        <p:xfrm>
          <a:off x="3811588" y="2140818"/>
          <a:ext cx="312261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22" name="Equation" r:id="rId3" imgW="71970900" imgH="9067800" progId="Equation.3">
                  <p:embed/>
                </p:oleObj>
              </mc:Choice>
              <mc:Fallback>
                <p:oleObj name="Equation" r:id="rId3" imgW="71970900" imgH="9067800" progId="Equation.3">
                  <p:embed/>
                  <p:pic>
                    <p:nvPicPr>
                      <p:cNvPr id="29710" name="Object 14">
                        <a:extLst>
                          <a:ext uri="{FF2B5EF4-FFF2-40B4-BE49-F238E27FC236}">
                            <a16:creationId xmlns:a16="http://schemas.microsoft.com/office/drawing/2014/main" id="{35A3549F-782E-B844-A731-19E5E1F801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1588" y="2140818"/>
                        <a:ext cx="3122612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5">
            <a:extLst>
              <a:ext uri="{FF2B5EF4-FFF2-40B4-BE49-F238E27FC236}">
                <a16:creationId xmlns:a16="http://schemas.microsoft.com/office/drawing/2014/main" id="{B80A0192-55F1-8B44-895C-52F2FD8EF1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7859990"/>
              </p:ext>
            </p:extLst>
          </p:nvPr>
        </p:nvGraphicFramePr>
        <p:xfrm>
          <a:off x="7215188" y="2013818"/>
          <a:ext cx="29194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23" name="Equation" r:id="rId5" imgW="67297300" imgH="12001500" progId="Equation.3">
                  <p:embed/>
                </p:oleObj>
              </mc:Choice>
              <mc:Fallback>
                <p:oleObj name="Equation" r:id="rId5" imgW="67297300" imgH="12001500" progId="Equation.3">
                  <p:embed/>
                  <p:pic>
                    <p:nvPicPr>
                      <p:cNvPr id="29711" name="Object 15">
                        <a:extLst>
                          <a:ext uri="{FF2B5EF4-FFF2-40B4-BE49-F238E27FC236}">
                            <a16:creationId xmlns:a16="http://schemas.microsoft.com/office/drawing/2014/main" id="{B80A0192-55F1-8B44-895C-52F2FD8EF1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188" y="2013818"/>
                        <a:ext cx="29194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6">
            <a:extLst>
              <a:ext uri="{FF2B5EF4-FFF2-40B4-BE49-F238E27FC236}">
                <a16:creationId xmlns:a16="http://schemas.microsoft.com/office/drawing/2014/main" id="{068219BD-50CC-2F49-80BC-AB3B52546C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8609658"/>
              </p:ext>
            </p:extLst>
          </p:nvPr>
        </p:nvGraphicFramePr>
        <p:xfrm>
          <a:off x="3740151" y="3594968"/>
          <a:ext cx="20304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24" name="Equation" r:id="rId7" imgW="46812200" imgH="19596100" progId="Equation.3">
                  <p:embed/>
                </p:oleObj>
              </mc:Choice>
              <mc:Fallback>
                <p:oleObj name="Equation" r:id="rId7" imgW="46812200" imgH="19596100" progId="Equation.3">
                  <p:embed/>
                  <p:pic>
                    <p:nvPicPr>
                      <p:cNvPr id="29712" name="Object 16">
                        <a:extLst>
                          <a:ext uri="{FF2B5EF4-FFF2-40B4-BE49-F238E27FC236}">
                            <a16:creationId xmlns:a16="http://schemas.microsoft.com/office/drawing/2014/main" id="{068219BD-50CC-2F49-80BC-AB3B52546C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0151" y="3594968"/>
                        <a:ext cx="20304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9">
            <a:extLst>
              <a:ext uri="{FF2B5EF4-FFF2-40B4-BE49-F238E27FC236}">
                <a16:creationId xmlns:a16="http://schemas.microsoft.com/office/drawing/2014/main" id="{F5808FC8-78F4-214D-B9B5-76DAFCA441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9643" y="5066184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三点式</a:t>
            </a:r>
          </a:p>
        </p:txBody>
      </p:sp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C5845EB2-9CE7-A649-9FEA-F244A073A3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1767547"/>
              </p:ext>
            </p:extLst>
          </p:nvPr>
        </p:nvGraphicFramePr>
        <p:xfrm>
          <a:off x="3880644" y="4747096"/>
          <a:ext cx="4519613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25" name="Equation" r:id="rId9" imgW="104152700" imgH="31013400" progId="Equation.3">
                  <p:embed/>
                </p:oleObj>
              </mc:Choice>
              <mc:Fallback>
                <p:oleObj name="Equation" r:id="rId9" imgW="104152700" imgH="31013400" progId="Equation.3">
                  <p:embed/>
                  <p:pic>
                    <p:nvPicPr>
                      <p:cNvPr id="29715" name="Object 19">
                        <a:extLst>
                          <a:ext uri="{FF2B5EF4-FFF2-40B4-BE49-F238E27FC236}">
                            <a16:creationId xmlns:a16="http://schemas.microsoft.com/office/drawing/2014/main" id="{C5845EB2-9CE7-A649-9FEA-F244A073A3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0644" y="4747096"/>
                        <a:ext cx="4519613" cy="134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2">
            <a:extLst>
              <a:ext uri="{FF2B5EF4-FFF2-40B4-BE49-F238E27FC236}">
                <a16:creationId xmlns:a16="http://schemas.microsoft.com/office/drawing/2014/main" id="{1FD94632-AE87-304C-B98D-603A4D4369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5585958"/>
              </p:ext>
            </p:extLst>
          </p:nvPr>
        </p:nvGraphicFramePr>
        <p:xfrm>
          <a:off x="3748088" y="2899666"/>
          <a:ext cx="57007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26" name="公式" r:id="rId11" imgW="131368800" imgH="10236200" progId="Equation.3">
                  <p:embed/>
                </p:oleObj>
              </mc:Choice>
              <mc:Fallback>
                <p:oleObj name="公式" r:id="rId11" imgW="131368800" imgH="10236200" progId="Equation.3">
                  <p:embed/>
                  <p:pic>
                    <p:nvPicPr>
                      <p:cNvPr id="29718" name="Object 22">
                        <a:extLst>
                          <a:ext uri="{FF2B5EF4-FFF2-40B4-BE49-F238E27FC236}">
                            <a16:creationId xmlns:a16="http://schemas.microsoft.com/office/drawing/2014/main" id="{1FD94632-AE87-304C-B98D-603A4D4369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8088" y="2899666"/>
                        <a:ext cx="57007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5">
            <a:extLst>
              <a:ext uri="{FF2B5EF4-FFF2-40B4-BE49-F238E27FC236}">
                <a16:creationId xmlns:a16="http://schemas.microsoft.com/office/drawing/2014/main" id="{663B105E-3491-F640-A726-8B67E192E3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670440"/>
              </p:ext>
            </p:extLst>
          </p:nvPr>
        </p:nvGraphicFramePr>
        <p:xfrm>
          <a:off x="6172200" y="3820393"/>
          <a:ext cx="1384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27" name="Equation" r:id="rId13" imgW="31889700" imgH="9359900" progId="Equation.3">
                  <p:embed/>
                </p:oleObj>
              </mc:Choice>
              <mc:Fallback>
                <p:oleObj name="Equation" r:id="rId13" imgW="31889700" imgH="9359900" progId="Equation.3">
                  <p:embed/>
                  <p:pic>
                    <p:nvPicPr>
                      <p:cNvPr id="29721" name="Object 25">
                        <a:extLst>
                          <a:ext uri="{FF2B5EF4-FFF2-40B4-BE49-F238E27FC236}">
                            <a16:creationId xmlns:a16="http://schemas.microsoft.com/office/drawing/2014/main" id="{663B105E-3491-F640-A726-8B67E192E3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3820393"/>
                        <a:ext cx="1384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661055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  <p:bldP spid="13" grpId="0" autoUpdateAnimBg="0"/>
      <p:bldP spid="14" grpId="0" autoUpdateAnimBg="0"/>
      <p:bldP spid="15" grpId="0" autoUpdateAnimBg="0"/>
      <p:bldP spid="19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8F46F698-2503-6C41-B1BE-AAA92C2F59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1143000"/>
            <a:ext cx="2895600" cy="533400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066CC"/>
                    </a:gs>
                    <a:gs pos="100000">
                      <a:srgbClr val="0033CC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3CC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空间直线方程</a:t>
            </a: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91C37E51-E10D-9340-AF47-9004C18BE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0574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一般式</a:t>
            </a:r>
          </a:p>
        </p:txBody>
      </p:sp>
      <p:sp>
        <p:nvSpPr>
          <p:cNvPr id="30725" name="Text Box 5">
            <a:extLst>
              <a:ext uri="{FF2B5EF4-FFF2-40B4-BE49-F238E27FC236}">
                <a16:creationId xmlns:a16="http://schemas.microsoft.com/office/drawing/2014/main" id="{A1BF6C51-8BE0-1D40-AEA3-AD3632A5B4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29088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对称式</a:t>
            </a:r>
          </a:p>
        </p:txBody>
      </p:sp>
      <p:sp>
        <p:nvSpPr>
          <p:cNvPr id="30727" name="Text Box 7">
            <a:extLst>
              <a:ext uri="{FF2B5EF4-FFF2-40B4-BE49-F238E27FC236}">
                <a16:creationId xmlns:a16="http://schemas.microsoft.com/office/drawing/2014/main" id="{182EC5E6-F150-CE42-AE34-8F51466A1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458628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参数式</a:t>
            </a:r>
          </a:p>
        </p:txBody>
      </p:sp>
      <p:graphicFrame>
        <p:nvGraphicFramePr>
          <p:cNvPr id="30728" name="Object 8">
            <a:extLst>
              <a:ext uri="{FF2B5EF4-FFF2-40B4-BE49-F238E27FC236}">
                <a16:creationId xmlns:a16="http://schemas.microsoft.com/office/drawing/2014/main" id="{226686AB-1209-2D49-9231-FFABBDBFC0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51289" y="1905000"/>
          <a:ext cx="395922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62" name="Equation" r:id="rId3" imgW="91287600" imgH="22821900" progId="Equation.3">
                  <p:embed/>
                </p:oleObj>
              </mc:Choice>
              <mc:Fallback>
                <p:oleObj name="Equation" r:id="rId3" imgW="91287600" imgH="22821900" progId="Equation.3">
                  <p:embed/>
                  <p:pic>
                    <p:nvPicPr>
                      <p:cNvPr id="30728" name="Object 8">
                        <a:extLst>
                          <a:ext uri="{FF2B5EF4-FFF2-40B4-BE49-F238E27FC236}">
                            <a16:creationId xmlns:a16="http://schemas.microsoft.com/office/drawing/2014/main" id="{226686AB-1209-2D49-9231-FFABBDBFC03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1289" y="1905000"/>
                        <a:ext cx="395922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9" name="Object 9">
            <a:extLst>
              <a:ext uri="{FF2B5EF4-FFF2-40B4-BE49-F238E27FC236}">
                <a16:creationId xmlns:a16="http://schemas.microsoft.com/office/drawing/2014/main" id="{94E92C07-9EA9-9D4E-AA17-1EC779A7E9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6200" y="4216400"/>
          <a:ext cx="2108200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63" name="Equation" r:id="rId5" imgW="48564800" imgH="31013400" progId="Equation.3">
                  <p:embed/>
                </p:oleObj>
              </mc:Choice>
              <mc:Fallback>
                <p:oleObj name="Equation" r:id="rId5" imgW="48564800" imgH="31013400" progId="Equation.3">
                  <p:embed/>
                  <p:pic>
                    <p:nvPicPr>
                      <p:cNvPr id="30729" name="Object 9">
                        <a:extLst>
                          <a:ext uri="{FF2B5EF4-FFF2-40B4-BE49-F238E27FC236}">
                            <a16:creationId xmlns:a16="http://schemas.microsoft.com/office/drawing/2014/main" id="{94E92C07-9EA9-9D4E-AA17-1EC779A7E9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216400"/>
                        <a:ext cx="2108200" cy="134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0" name="Object 10">
            <a:extLst>
              <a:ext uri="{FF2B5EF4-FFF2-40B4-BE49-F238E27FC236}">
                <a16:creationId xmlns:a16="http://schemas.microsoft.com/office/drawing/2014/main" id="{61BB4E98-EC14-9842-AD62-76EDA39A75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62400" y="3175000"/>
          <a:ext cx="37211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64" name="Equation" r:id="rId7" imgW="85725000" imgH="21653500" progId="Equation.3">
                  <p:embed/>
                </p:oleObj>
              </mc:Choice>
              <mc:Fallback>
                <p:oleObj name="Equation" r:id="rId7" imgW="85725000" imgH="21653500" progId="Equation.3">
                  <p:embed/>
                  <p:pic>
                    <p:nvPicPr>
                      <p:cNvPr id="30730" name="Object 10">
                        <a:extLst>
                          <a:ext uri="{FF2B5EF4-FFF2-40B4-BE49-F238E27FC236}">
                            <a16:creationId xmlns:a16="http://schemas.microsoft.com/office/drawing/2014/main" id="{61BB4E98-EC14-9842-AD62-76EDA39A75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175000"/>
                        <a:ext cx="37211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1" name="Object 11">
            <a:extLst>
              <a:ext uri="{FF2B5EF4-FFF2-40B4-BE49-F238E27FC236}">
                <a16:creationId xmlns:a16="http://schemas.microsoft.com/office/drawing/2014/main" id="{30DCDFF4-48BA-F14B-B80C-84C3AFCD3D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95738" y="5703888"/>
          <a:ext cx="2806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65" name="Equation" r:id="rId9" imgW="64655700" imgH="12001500" progId="Equation.3">
                  <p:embed/>
                </p:oleObj>
              </mc:Choice>
              <mc:Fallback>
                <p:oleObj name="Equation" r:id="rId9" imgW="64655700" imgH="12001500" progId="Equation.3">
                  <p:embed/>
                  <p:pic>
                    <p:nvPicPr>
                      <p:cNvPr id="30731" name="Object 11">
                        <a:extLst>
                          <a:ext uri="{FF2B5EF4-FFF2-40B4-BE49-F238E27FC236}">
                            <a16:creationId xmlns:a16="http://schemas.microsoft.com/office/drawing/2014/main" id="{30DCDFF4-48BA-F14B-B80C-84C3AFCD3D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5703888"/>
                        <a:ext cx="2806700" cy="5207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0" name="Rectangle 13">
            <a:extLst>
              <a:ext uri="{FF2B5EF4-FFF2-40B4-BE49-F238E27FC236}">
                <a16:creationId xmlns:a16="http://schemas.microsoft.com/office/drawing/2014/main" id="{0BC90C9E-2F22-BC48-8CBD-AB9602B18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2026" y="381001"/>
            <a:ext cx="2035175" cy="58896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/>
            <a:r>
              <a:rPr lang="en-US" altLang="zh-CN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3200" b="1" dirty="0">
                <a:solidFill>
                  <a:srgbClr val="C00000"/>
                </a:solidFill>
              </a:rPr>
              <a:t>内容小结</a:t>
            </a:r>
            <a:r>
              <a:rPr lang="zh-CN" altLang="en-US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594421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build="p" autoUpdateAnimBg="0"/>
      <p:bldP spid="30725" grpId="0" build="p" autoUpdateAnimBg="0"/>
      <p:bldP spid="30727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2">
            <a:extLst>
              <a:ext uri="{FF2B5EF4-FFF2-40B4-BE49-F238E27FC236}">
                <a16:creationId xmlns:a16="http://schemas.microsoft.com/office/drawing/2014/main" id="{788B1895-D647-A543-8CFB-0721488734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32188" y="1066800"/>
          <a:ext cx="40513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10" name="Equation" r:id="rId3" imgW="93332300" imgH="21945600" progId="Equation.3">
                  <p:embed/>
                </p:oleObj>
              </mc:Choice>
              <mc:Fallback>
                <p:oleObj name="Equation" r:id="rId3" imgW="93332300" imgH="21945600" progId="Equation.3">
                  <p:embed/>
                  <p:pic>
                    <p:nvPicPr>
                      <p:cNvPr id="33794" name="Object 2">
                        <a:extLst>
                          <a:ext uri="{FF2B5EF4-FFF2-40B4-BE49-F238E27FC236}">
                            <a16:creationId xmlns:a16="http://schemas.microsoft.com/office/drawing/2014/main" id="{788B1895-D647-A543-8CFB-0721488734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2188" y="1066800"/>
                        <a:ext cx="40513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5" name="Text Box 3">
            <a:extLst>
              <a:ext uri="{FF2B5EF4-FFF2-40B4-BE49-F238E27FC236}">
                <a16:creationId xmlns:a16="http://schemas.microsoft.com/office/drawing/2014/main" id="{A23F6D39-0F7D-7148-8DE9-FFFD74A70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1938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直线</a:t>
            </a:r>
          </a:p>
        </p:txBody>
      </p:sp>
      <p:graphicFrame>
        <p:nvGraphicFramePr>
          <p:cNvPr id="33796" name="Object 4">
            <a:extLst>
              <a:ext uri="{FF2B5EF4-FFF2-40B4-BE49-F238E27FC236}">
                <a16:creationId xmlns:a16="http://schemas.microsoft.com/office/drawing/2014/main" id="{6DE7EFF1-8F38-EE4C-8E2F-4A136B9338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37388" y="3230563"/>
          <a:ext cx="34782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11" name="Equation" r:id="rId5" imgW="80162400" imgH="10236200" progId="Equation.3">
                  <p:embed/>
                </p:oleObj>
              </mc:Choice>
              <mc:Fallback>
                <p:oleObj name="Equation" r:id="rId5" imgW="80162400" imgH="10236200" progId="Equation.3">
                  <p:embed/>
                  <p:pic>
                    <p:nvPicPr>
                      <p:cNvPr id="33796" name="Object 4">
                        <a:extLst>
                          <a:ext uri="{FF2B5EF4-FFF2-40B4-BE49-F238E27FC236}">
                            <a16:creationId xmlns:a16="http://schemas.microsoft.com/office/drawing/2014/main" id="{6DE7EFF1-8F38-EE4C-8E2F-4A136B9338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7388" y="3230563"/>
                        <a:ext cx="34782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7" name="Object 5">
            <a:extLst>
              <a:ext uri="{FF2B5EF4-FFF2-40B4-BE49-F238E27FC236}">
                <a16:creationId xmlns:a16="http://schemas.microsoft.com/office/drawing/2014/main" id="{2E73C323-5BEB-C640-9D47-29D7D9DB67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1" y="2019300"/>
          <a:ext cx="4240213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12" name="Equation" r:id="rId7" imgW="97713800" imgH="21945600" progId="Equation.3">
                  <p:embed/>
                </p:oleObj>
              </mc:Choice>
              <mc:Fallback>
                <p:oleObj name="Equation" r:id="rId7" imgW="97713800" imgH="21945600" progId="Equation.3">
                  <p:embed/>
                  <p:pic>
                    <p:nvPicPr>
                      <p:cNvPr id="33797" name="Object 5">
                        <a:extLst>
                          <a:ext uri="{FF2B5EF4-FFF2-40B4-BE49-F238E27FC236}">
                            <a16:creationId xmlns:a16="http://schemas.microsoft.com/office/drawing/2014/main" id="{2E73C323-5BEB-C640-9D47-29D7D9DB67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1" y="2019300"/>
                        <a:ext cx="4240213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8" name="Object 6">
            <a:extLst>
              <a:ext uri="{FF2B5EF4-FFF2-40B4-BE49-F238E27FC236}">
                <a16:creationId xmlns:a16="http://schemas.microsoft.com/office/drawing/2014/main" id="{A5349AEE-E769-6A41-9BC2-38C8DD50C9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10401" y="4000500"/>
          <a:ext cx="2055813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13" name="Equation" r:id="rId9" imgW="47396400" imgH="21945600" progId="Equation.3">
                  <p:embed/>
                </p:oleObj>
              </mc:Choice>
              <mc:Fallback>
                <p:oleObj name="Equation" r:id="rId9" imgW="47396400" imgH="21945600" progId="Equation.3">
                  <p:embed/>
                  <p:pic>
                    <p:nvPicPr>
                      <p:cNvPr id="33798" name="Object 6">
                        <a:extLst>
                          <a:ext uri="{FF2B5EF4-FFF2-40B4-BE49-F238E27FC236}">
                            <a16:creationId xmlns:a16="http://schemas.microsoft.com/office/drawing/2014/main" id="{A5349AEE-E769-6A41-9BC2-38C8DD50C9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1" y="4000500"/>
                        <a:ext cx="2055813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Rectangle 8">
            <a:extLst>
              <a:ext uri="{FF2B5EF4-FFF2-40B4-BE49-F238E27FC236}">
                <a16:creationId xmlns:a16="http://schemas.microsoft.com/office/drawing/2014/main" id="{55CF0945-B014-AE45-8DA6-5B9F621FC9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457200"/>
            <a:ext cx="2832100" cy="533400"/>
          </a:xfrm>
        </p:spPr>
        <p:txBody>
          <a:bodyPr/>
          <a:lstStyle/>
          <a:p>
            <a:pPr eaLnBrk="1" hangingPunct="1"/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线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与线的关系</a:t>
            </a:r>
          </a:p>
        </p:txBody>
      </p:sp>
      <p:sp>
        <p:nvSpPr>
          <p:cNvPr id="33801" name="Text Box 9">
            <a:extLst>
              <a:ext uri="{FF2B5EF4-FFF2-40B4-BE49-F238E27FC236}">
                <a16:creationId xmlns:a16="http://schemas.microsoft.com/office/drawing/2014/main" id="{97533EE7-6865-5842-A987-5B1D7AF61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139951"/>
            <a:ext cx="129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直线</a:t>
            </a:r>
          </a:p>
        </p:txBody>
      </p:sp>
      <p:sp>
        <p:nvSpPr>
          <p:cNvPr id="33805" name="Text Box 13">
            <a:extLst>
              <a:ext uri="{FF2B5EF4-FFF2-40B4-BE49-F238E27FC236}">
                <a16:creationId xmlns:a16="http://schemas.microsoft.com/office/drawing/2014/main" id="{3B44AF7A-3507-F542-A341-141133160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6919" y="5201630"/>
            <a:ext cx="1752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夹角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:</a:t>
            </a:r>
          </a:p>
        </p:txBody>
      </p:sp>
      <p:grpSp>
        <p:nvGrpSpPr>
          <p:cNvPr id="33816" name="Group 24">
            <a:extLst>
              <a:ext uri="{FF2B5EF4-FFF2-40B4-BE49-F238E27FC236}">
                <a16:creationId xmlns:a16="http://schemas.microsoft.com/office/drawing/2014/main" id="{36B1E108-7D90-C54E-8273-FE3826B5DFC1}"/>
              </a:ext>
            </a:extLst>
          </p:cNvPr>
          <p:cNvGrpSpPr>
            <a:grpSpLocks/>
          </p:cNvGrpSpPr>
          <p:nvPr/>
        </p:nvGrpSpPr>
        <p:grpSpPr bwMode="auto">
          <a:xfrm>
            <a:off x="7897814" y="1371600"/>
            <a:ext cx="2389187" cy="444500"/>
            <a:chOff x="3921" y="864"/>
            <a:chExt cx="1505" cy="280"/>
          </a:xfrm>
        </p:grpSpPr>
        <p:graphicFrame>
          <p:nvGraphicFramePr>
            <p:cNvPr id="16427" name="Object 21">
              <a:extLst>
                <a:ext uri="{FF2B5EF4-FFF2-40B4-BE49-F238E27FC236}">
                  <a16:creationId xmlns:a16="http://schemas.microsoft.com/office/drawing/2014/main" id="{DF2F8123-522D-0740-8140-A79D5352DC5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23" y="864"/>
            <a:ext cx="1503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214" name="Equation" r:id="rId11" imgW="55003700" imgH="10236200" progId="Equation.3">
                    <p:embed/>
                  </p:oleObj>
                </mc:Choice>
                <mc:Fallback>
                  <p:oleObj name="Equation" r:id="rId11" imgW="55003700" imgH="10236200" progId="Equation.3">
                    <p:embed/>
                    <p:pic>
                      <p:nvPicPr>
                        <p:cNvPr id="16427" name="Object 21">
                          <a:extLst>
                            <a:ext uri="{FF2B5EF4-FFF2-40B4-BE49-F238E27FC236}">
                              <a16:creationId xmlns:a16="http://schemas.microsoft.com/office/drawing/2014/main" id="{DF2F8123-522D-0740-8140-A79D5352DC5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3" y="864"/>
                          <a:ext cx="1503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28" name="Line 22">
              <a:extLst>
                <a:ext uri="{FF2B5EF4-FFF2-40B4-BE49-F238E27FC236}">
                  <a16:creationId xmlns:a16="http://schemas.microsoft.com/office/drawing/2014/main" id="{75ACDC5C-5317-D645-830D-7B0D8C8935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21" y="881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33821" name="Group 29">
            <a:extLst>
              <a:ext uri="{FF2B5EF4-FFF2-40B4-BE49-F238E27FC236}">
                <a16:creationId xmlns:a16="http://schemas.microsoft.com/office/drawing/2014/main" id="{250A418C-F4CD-B640-974E-038B6DFD8FD8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22500"/>
            <a:ext cx="2590800" cy="444500"/>
            <a:chOff x="4080" y="1584"/>
            <a:chExt cx="1632" cy="280"/>
          </a:xfrm>
        </p:grpSpPr>
        <p:sp>
          <p:nvSpPr>
            <p:cNvPr id="16425" name="Line 23">
              <a:extLst>
                <a:ext uri="{FF2B5EF4-FFF2-40B4-BE49-F238E27FC236}">
                  <a16:creationId xmlns:a16="http://schemas.microsoft.com/office/drawing/2014/main" id="{E399A900-12F7-0647-94C9-2A63F6995C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0" y="1591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graphicFrame>
          <p:nvGraphicFramePr>
            <p:cNvPr id="16426" name="Object 26">
              <a:extLst>
                <a:ext uri="{FF2B5EF4-FFF2-40B4-BE49-F238E27FC236}">
                  <a16:creationId xmlns:a16="http://schemas.microsoft.com/office/drawing/2014/main" id="{9B5820C4-2371-B34F-8EF6-EBE658A2E49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89" y="1584"/>
            <a:ext cx="1623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215" name="Equation" r:id="rId13" imgW="59397900" imgH="10236200" progId="Equation.3">
                    <p:embed/>
                  </p:oleObj>
                </mc:Choice>
                <mc:Fallback>
                  <p:oleObj name="Equation" r:id="rId13" imgW="59397900" imgH="10236200" progId="Equation.3">
                    <p:embed/>
                    <p:pic>
                      <p:nvPicPr>
                        <p:cNvPr id="16426" name="Object 26">
                          <a:extLst>
                            <a:ext uri="{FF2B5EF4-FFF2-40B4-BE49-F238E27FC236}">
                              <a16:creationId xmlns:a16="http://schemas.microsoft.com/office/drawing/2014/main" id="{9B5820C4-2371-B34F-8EF6-EBE658A2E49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9" y="1584"/>
                          <a:ext cx="1623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3834" name="Group 42">
            <a:extLst>
              <a:ext uri="{FF2B5EF4-FFF2-40B4-BE49-F238E27FC236}">
                <a16:creationId xmlns:a16="http://schemas.microsoft.com/office/drawing/2014/main" id="{2C5CE002-9C38-E542-BAA7-535265BDCD05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3289300"/>
            <a:ext cx="1447800" cy="444500"/>
            <a:chOff x="1104" y="2099"/>
            <a:chExt cx="912" cy="280"/>
          </a:xfrm>
        </p:grpSpPr>
        <p:graphicFrame>
          <p:nvGraphicFramePr>
            <p:cNvPr id="16422" name="Object 14">
              <a:extLst>
                <a:ext uri="{FF2B5EF4-FFF2-40B4-BE49-F238E27FC236}">
                  <a16:creationId xmlns:a16="http://schemas.microsoft.com/office/drawing/2014/main" id="{5E7BB18F-C3D8-4645-A0A2-59EC6BE0A38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44" y="2099"/>
            <a:ext cx="87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216" name="Equation" r:id="rId15" imgW="31889700" imgH="10236200" progId="Equation.3">
                    <p:embed/>
                  </p:oleObj>
                </mc:Choice>
                <mc:Fallback>
                  <p:oleObj name="Equation" r:id="rId15" imgW="31889700" imgH="10236200" progId="Equation.3">
                    <p:embed/>
                    <p:pic>
                      <p:nvPicPr>
                        <p:cNvPr id="16422" name="Object 14">
                          <a:extLst>
                            <a:ext uri="{FF2B5EF4-FFF2-40B4-BE49-F238E27FC236}">
                              <a16:creationId xmlns:a16="http://schemas.microsoft.com/office/drawing/2014/main" id="{5E7BB18F-C3D8-4645-A0A2-59EC6BE0A38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4" y="2099"/>
                          <a:ext cx="872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23" name="Line 40">
              <a:extLst>
                <a:ext uri="{FF2B5EF4-FFF2-40B4-BE49-F238E27FC236}">
                  <a16:creationId xmlns:a16="http://schemas.microsoft.com/office/drawing/2014/main" id="{78EE5D5C-1470-834A-85F4-090C4A9120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1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6424" name="Line 41">
              <a:extLst>
                <a:ext uri="{FF2B5EF4-FFF2-40B4-BE49-F238E27FC236}">
                  <a16:creationId xmlns:a16="http://schemas.microsoft.com/office/drawing/2014/main" id="{F11C43FD-2D08-9148-AE04-502FAD2C8E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1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aphicFrame>
        <p:nvGraphicFramePr>
          <p:cNvPr id="33835" name="Object 43">
            <a:extLst>
              <a:ext uri="{FF2B5EF4-FFF2-40B4-BE49-F238E27FC236}">
                <a16:creationId xmlns:a16="http://schemas.microsoft.com/office/drawing/2014/main" id="{DACFACFB-2D9E-D743-BA60-AA017E2835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59000" y="3289300"/>
          <a:ext cx="1117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17" name="Equation" r:id="rId17" imgW="25742900" imgH="10236200" progId="Equation.3">
                  <p:embed/>
                </p:oleObj>
              </mc:Choice>
              <mc:Fallback>
                <p:oleObj name="Equation" r:id="rId17" imgW="25742900" imgH="10236200" progId="Equation.3">
                  <p:embed/>
                  <p:pic>
                    <p:nvPicPr>
                      <p:cNvPr id="33835" name="Object 43">
                        <a:extLst>
                          <a:ext uri="{FF2B5EF4-FFF2-40B4-BE49-F238E27FC236}">
                            <a16:creationId xmlns:a16="http://schemas.microsoft.com/office/drawing/2014/main" id="{DACFACFB-2D9E-D743-BA60-AA017E2835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0" y="3289300"/>
                        <a:ext cx="1117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38" name="Object 46">
            <a:extLst>
              <a:ext uri="{FF2B5EF4-FFF2-40B4-BE49-F238E27FC236}">
                <a16:creationId xmlns:a16="http://schemas.microsoft.com/office/drawing/2014/main" id="{F9C0C1B3-B284-FB49-A911-D883E01021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4279900"/>
          <a:ext cx="1028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18" name="Equation" r:id="rId19" imgW="23698200" imgH="10236200" progId="Equation.3">
                  <p:embed/>
                </p:oleObj>
              </mc:Choice>
              <mc:Fallback>
                <p:oleObj name="Equation" r:id="rId19" imgW="23698200" imgH="10236200" progId="Equation.3">
                  <p:embed/>
                  <p:pic>
                    <p:nvPicPr>
                      <p:cNvPr id="33838" name="Object 46">
                        <a:extLst>
                          <a:ext uri="{FF2B5EF4-FFF2-40B4-BE49-F238E27FC236}">
                            <a16:creationId xmlns:a16="http://schemas.microsoft.com/office/drawing/2014/main" id="{F9C0C1B3-B284-FB49-A911-D883E01021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279900"/>
                        <a:ext cx="1028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842" name="Group 50">
            <a:extLst>
              <a:ext uri="{FF2B5EF4-FFF2-40B4-BE49-F238E27FC236}">
                <a16:creationId xmlns:a16="http://schemas.microsoft.com/office/drawing/2014/main" id="{EBA05AAE-2C23-9641-B6AD-C0503ADE062F}"/>
              </a:ext>
            </a:extLst>
          </p:cNvPr>
          <p:cNvGrpSpPr>
            <a:grpSpLocks/>
          </p:cNvGrpSpPr>
          <p:nvPr/>
        </p:nvGrpSpPr>
        <p:grpSpPr bwMode="auto">
          <a:xfrm>
            <a:off x="4349750" y="4265614"/>
            <a:ext cx="1517650" cy="458787"/>
            <a:chOff x="1256" y="2679"/>
            <a:chExt cx="956" cy="289"/>
          </a:xfrm>
        </p:grpSpPr>
        <p:sp>
          <p:nvSpPr>
            <p:cNvPr id="16418" name="Line 45">
              <a:extLst>
                <a:ext uri="{FF2B5EF4-FFF2-40B4-BE49-F238E27FC236}">
                  <a16:creationId xmlns:a16="http://schemas.microsoft.com/office/drawing/2014/main" id="{ADC6DAEC-8049-2A44-B2A6-024C6318AC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53" y="2679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graphicFrame>
          <p:nvGraphicFramePr>
            <p:cNvPr id="16419" name="Object 47">
              <a:extLst>
                <a:ext uri="{FF2B5EF4-FFF2-40B4-BE49-F238E27FC236}">
                  <a16:creationId xmlns:a16="http://schemas.microsoft.com/office/drawing/2014/main" id="{93AE4070-6C1E-5340-8733-4E631DF149F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64" y="2688"/>
            <a:ext cx="93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219" name="Equation" r:id="rId21" imgW="34226500" imgH="10236200" progId="Equation.3">
                    <p:embed/>
                  </p:oleObj>
                </mc:Choice>
                <mc:Fallback>
                  <p:oleObj name="Equation" r:id="rId21" imgW="34226500" imgH="10236200" progId="Equation.3">
                    <p:embed/>
                    <p:pic>
                      <p:nvPicPr>
                        <p:cNvPr id="16419" name="Object 47">
                          <a:extLst>
                            <a:ext uri="{FF2B5EF4-FFF2-40B4-BE49-F238E27FC236}">
                              <a16:creationId xmlns:a16="http://schemas.microsoft.com/office/drawing/2014/main" id="{93AE4070-6C1E-5340-8733-4E631DF149F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64" y="2688"/>
                          <a:ext cx="93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20" name="Line 48">
              <a:extLst>
                <a:ext uri="{FF2B5EF4-FFF2-40B4-BE49-F238E27FC236}">
                  <a16:creationId xmlns:a16="http://schemas.microsoft.com/office/drawing/2014/main" id="{CB21F615-443C-8E4A-AAF3-CDAABAF25A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56" y="2701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6421" name="Line 49">
              <a:extLst>
                <a:ext uri="{FF2B5EF4-FFF2-40B4-BE49-F238E27FC236}">
                  <a16:creationId xmlns:a16="http://schemas.microsoft.com/office/drawing/2014/main" id="{9E769942-2A71-CE46-8349-4183B0B171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7" y="2701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33858" name="Group 66">
            <a:extLst>
              <a:ext uri="{FF2B5EF4-FFF2-40B4-BE49-F238E27FC236}">
                <a16:creationId xmlns:a16="http://schemas.microsoft.com/office/drawing/2014/main" id="{8BB78B7E-5A65-6648-A224-F92DD9B46455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5029200"/>
            <a:ext cx="2489200" cy="990600"/>
            <a:chOff x="1440" y="3168"/>
            <a:chExt cx="1568" cy="624"/>
          </a:xfrm>
        </p:grpSpPr>
        <p:graphicFrame>
          <p:nvGraphicFramePr>
            <p:cNvPr id="16413" name="Object 54">
              <a:extLst>
                <a:ext uri="{FF2B5EF4-FFF2-40B4-BE49-F238E27FC236}">
                  <a16:creationId xmlns:a16="http://schemas.microsoft.com/office/drawing/2014/main" id="{41C56A19-9AF9-1346-9684-4A14BFC01DF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40" y="3168"/>
            <a:ext cx="1568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220" name="Equation" r:id="rId23" imgW="57340500" imgH="22821900" progId="Equation.3">
                    <p:embed/>
                  </p:oleObj>
                </mc:Choice>
                <mc:Fallback>
                  <p:oleObj name="Equation" r:id="rId23" imgW="57340500" imgH="22821900" progId="Equation.3">
                    <p:embed/>
                    <p:pic>
                      <p:nvPicPr>
                        <p:cNvPr id="16413" name="Object 54">
                          <a:extLst>
                            <a:ext uri="{FF2B5EF4-FFF2-40B4-BE49-F238E27FC236}">
                              <a16:creationId xmlns:a16="http://schemas.microsoft.com/office/drawing/2014/main" id="{41C56A19-9AF9-1346-9684-4A14BFC01DF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0" y="3168"/>
                          <a:ext cx="1568" cy="6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14" name="Line 55">
              <a:extLst>
                <a:ext uri="{FF2B5EF4-FFF2-40B4-BE49-F238E27FC236}">
                  <a16:creationId xmlns:a16="http://schemas.microsoft.com/office/drawing/2014/main" id="{A9CC3FFC-D6B0-4B4E-9873-0DD0301C88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16" y="319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6415" name="Line 56">
              <a:extLst>
                <a:ext uri="{FF2B5EF4-FFF2-40B4-BE49-F238E27FC236}">
                  <a16:creationId xmlns:a16="http://schemas.microsoft.com/office/drawing/2014/main" id="{EB0D0DC8-2072-A640-A5E2-8B5F2FA2C3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319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6416" name="Line 57">
              <a:extLst>
                <a:ext uri="{FF2B5EF4-FFF2-40B4-BE49-F238E27FC236}">
                  <a16:creationId xmlns:a16="http://schemas.microsoft.com/office/drawing/2014/main" id="{91F1529E-59E1-9C4B-B26B-EBBD613C35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353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6417" name="Line 58">
              <a:extLst>
                <a:ext uri="{FF2B5EF4-FFF2-40B4-BE49-F238E27FC236}">
                  <a16:creationId xmlns:a16="http://schemas.microsoft.com/office/drawing/2014/main" id="{5F6D400B-ED97-8B49-8E80-69E202DCF7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73" y="353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33859" name="Group 67">
            <a:extLst>
              <a:ext uri="{FF2B5EF4-FFF2-40B4-BE49-F238E27FC236}">
                <a16:creationId xmlns:a16="http://schemas.microsoft.com/office/drawing/2014/main" id="{466A5A92-004F-F448-B94B-4A8AD9DB1C54}"/>
              </a:ext>
            </a:extLst>
          </p:cNvPr>
          <p:cNvGrpSpPr>
            <a:grpSpLocks/>
          </p:cNvGrpSpPr>
          <p:nvPr/>
        </p:nvGrpSpPr>
        <p:grpSpPr bwMode="auto">
          <a:xfrm>
            <a:off x="3354388" y="3429000"/>
            <a:ext cx="863600" cy="76200"/>
            <a:chOff x="1632" y="912"/>
            <a:chExt cx="907" cy="48"/>
          </a:xfrm>
        </p:grpSpPr>
        <p:sp>
          <p:nvSpPr>
            <p:cNvPr id="16411" name="Line 68">
              <a:extLst>
                <a:ext uri="{FF2B5EF4-FFF2-40B4-BE49-F238E27FC236}">
                  <a16:creationId xmlns:a16="http://schemas.microsoft.com/office/drawing/2014/main" id="{9CE4416C-BD13-5D4F-B6F1-E706C2B892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6412" name="Line 69">
              <a:extLst>
                <a:ext uri="{FF2B5EF4-FFF2-40B4-BE49-F238E27FC236}">
                  <a16:creationId xmlns:a16="http://schemas.microsoft.com/office/drawing/2014/main" id="{AB0AE68A-3A83-EB46-A561-26D76F3586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33862" name="Group 70">
            <a:extLst>
              <a:ext uri="{FF2B5EF4-FFF2-40B4-BE49-F238E27FC236}">
                <a16:creationId xmlns:a16="http://schemas.microsoft.com/office/drawing/2014/main" id="{7260D524-4D43-7243-BFEB-65833BA162A0}"/>
              </a:ext>
            </a:extLst>
          </p:cNvPr>
          <p:cNvGrpSpPr>
            <a:grpSpLocks/>
          </p:cNvGrpSpPr>
          <p:nvPr/>
        </p:nvGrpSpPr>
        <p:grpSpPr bwMode="auto">
          <a:xfrm>
            <a:off x="5994400" y="3429000"/>
            <a:ext cx="863600" cy="76200"/>
            <a:chOff x="1632" y="912"/>
            <a:chExt cx="907" cy="48"/>
          </a:xfrm>
        </p:grpSpPr>
        <p:sp>
          <p:nvSpPr>
            <p:cNvPr id="16409" name="Line 71">
              <a:extLst>
                <a:ext uri="{FF2B5EF4-FFF2-40B4-BE49-F238E27FC236}">
                  <a16:creationId xmlns:a16="http://schemas.microsoft.com/office/drawing/2014/main" id="{1ADC2484-5E41-AB4F-BAAD-567131AD56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6410" name="Line 72">
              <a:extLst>
                <a:ext uri="{FF2B5EF4-FFF2-40B4-BE49-F238E27FC236}">
                  <a16:creationId xmlns:a16="http://schemas.microsoft.com/office/drawing/2014/main" id="{DDD1FECA-8CE2-B543-A396-BD07C184A2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33865" name="Group 73">
            <a:extLst>
              <a:ext uri="{FF2B5EF4-FFF2-40B4-BE49-F238E27FC236}">
                <a16:creationId xmlns:a16="http://schemas.microsoft.com/office/drawing/2014/main" id="{09160577-416A-B842-B24F-CAD1CF4AD50F}"/>
              </a:ext>
            </a:extLst>
          </p:cNvPr>
          <p:cNvGrpSpPr>
            <a:grpSpLocks/>
          </p:cNvGrpSpPr>
          <p:nvPr/>
        </p:nvGrpSpPr>
        <p:grpSpPr bwMode="auto">
          <a:xfrm>
            <a:off x="3354388" y="4419600"/>
            <a:ext cx="863600" cy="76200"/>
            <a:chOff x="1632" y="912"/>
            <a:chExt cx="907" cy="48"/>
          </a:xfrm>
        </p:grpSpPr>
        <p:sp>
          <p:nvSpPr>
            <p:cNvPr id="16407" name="Line 74">
              <a:extLst>
                <a:ext uri="{FF2B5EF4-FFF2-40B4-BE49-F238E27FC236}">
                  <a16:creationId xmlns:a16="http://schemas.microsoft.com/office/drawing/2014/main" id="{D813F65D-50C7-C84E-A78D-31BC4429D9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6408" name="Line 75">
              <a:extLst>
                <a:ext uri="{FF2B5EF4-FFF2-40B4-BE49-F238E27FC236}">
                  <a16:creationId xmlns:a16="http://schemas.microsoft.com/office/drawing/2014/main" id="{9EFA41C6-D7C2-2B43-BA60-6C1BB6B041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33868" name="Group 76">
            <a:extLst>
              <a:ext uri="{FF2B5EF4-FFF2-40B4-BE49-F238E27FC236}">
                <a16:creationId xmlns:a16="http://schemas.microsoft.com/office/drawing/2014/main" id="{0C3A9781-BAB3-8447-88A3-987ED24E2EF2}"/>
              </a:ext>
            </a:extLst>
          </p:cNvPr>
          <p:cNvGrpSpPr>
            <a:grpSpLocks/>
          </p:cNvGrpSpPr>
          <p:nvPr/>
        </p:nvGrpSpPr>
        <p:grpSpPr bwMode="auto">
          <a:xfrm>
            <a:off x="5994400" y="4419600"/>
            <a:ext cx="863600" cy="76200"/>
            <a:chOff x="1632" y="912"/>
            <a:chExt cx="907" cy="48"/>
          </a:xfrm>
        </p:grpSpPr>
        <p:sp>
          <p:nvSpPr>
            <p:cNvPr id="16405" name="Line 77">
              <a:extLst>
                <a:ext uri="{FF2B5EF4-FFF2-40B4-BE49-F238E27FC236}">
                  <a16:creationId xmlns:a16="http://schemas.microsoft.com/office/drawing/2014/main" id="{B57DC46B-4369-DD4B-885C-75C9ED5261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6406" name="Line 78">
              <a:extLst>
                <a:ext uri="{FF2B5EF4-FFF2-40B4-BE49-F238E27FC236}">
                  <a16:creationId xmlns:a16="http://schemas.microsoft.com/office/drawing/2014/main" id="{3D5D19E8-6F3A-4649-8A19-6DCE698444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820594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3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3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3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3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3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3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utoUpdateAnimBg="0"/>
      <p:bldP spid="33801" grpId="0" autoUpdateAnimBg="0"/>
      <p:bldP spid="33805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2">
            <a:extLst>
              <a:ext uri="{FF2B5EF4-FFF2-40B4-BE49-F238E27FC236}">
                <a16:creationId xmlns:a16="http://schemas.microsoft.com/office/drawing/2014/main" id="{0161AA4A-698A-7245-AAEB-36137503B6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87800" y="1117600"/>
          <a:ext cx="3327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306" name="Equation" r:id="rId3" imgW="76657200" imgH="9067800" progId="Equation.3">
                  <p:embed/>
                </p:oleObj>
              </mc:Choice>
              <mc:Fallback>
                <p:oleObj name="Equation" r:id="rId3" imgW="76657200" imgH="9067800" progId="Equation.3">
                  <p:embed/>
                  <p:pic>
                    <p:nvPicPr>
                      <p:cNvPr id="34818" name="Object 2">
                        <a:extLst>
                          <a:ext uri="{FF2B5EF4-FFF2-40B4-BE49-F238E27FC236}">
                            <a16:creationId xmlns:a16="http://schemas.microsoft.com/office/drawing/2014/main" id="{0161AA4A-698A-7245-AAEB-36137503B6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800" y="1117600"/>
                        <a:ext cx="3327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19" name="Object 3">
            <a:extLst>
              <a:ext uri="{FF2B5EF4-FFF2-40B4-BE49-F238E27FC236}">
                <a16:creationId xmlns:a16="http://schemas.microsoft.com/office/drawing/2014/main" id="{F0290F80-ED72-DC40-BAC6-46F7EA6478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0" y="2557463"/>
          <a:ext cx="1727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307" name="Equation" r:id="rId5" imgW="39789100" imgH="19596100" progId="Equation.3">
                  <p:embed/>
                </p:oleObj>
              </mc:Choice>
              <mc:Fallback>
                <p:oleObj name="Equation" r:id="rId5" imgW="39789100" imgH="19596100" progId="Equation.3">
                  <p:embed/>
                  <p:pic>
                    <p:nvPicPr>
                      <p:cNvPr id="34819" name="Object 3">
                        <a:extLst>
                          <a:ext uri="{FF2B5EF4-FFF2-40B4-BE49-F238E27FC236}">
                            <a16:creationId xmlns:a16="http://schemas.microsoft.com/office/drawing/2014/main" id="{F0290F80-ED72-DC40-BAC6-46F7EA6478F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557463"/>
                        <a:ext cx="1727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0" name="Text Box 4">
            <a:extLst>
              <a:ext uri="{FF2B5EF4-FFF2-40B4-BE49-F238E27FC236}">
                <a16:creationId xmlns:a16="http://schemas.microsoft.com/office/drawing/2014/main" id="{7F0CFE81-6D04-0245-B94D-ACC40B328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9906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FF33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平面 </a:t>
            </a: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  <a:sym typeface="Symbol" pitchFamily="2" charset="2"/>
              </a:rPr>
              <a:t> 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34821" name="Text Box 5">
            <a:extLst>
              <a:ext uri="{FF2B5EF4-FFF2-40B4-BE49-F238E27FC236}">
                <a16:creationId xmlns:a16="http://schemas.microsoft.com/office/drawing/2014/main" id="{B29223BA-E44E-5944-ABA8-363636BED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75748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  <a:latin typeface="Times New Roman" panose="02020603050405020304" pitchFamily="18" charset="0"/>
                <a:sym typeface="Symbol" pitchFamily="2" charset="2"/>
              </a:rPr>
              <a:t>L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</a:rPr>
              <a:t>⊥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  <a:sym typeface="Symbol" pitchFamily="2" charset="2"/>
              </a:rPr>
              <a:t>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4822" name="Text Box 6">
            <a:extLst>
              <a:ext uri="{FF2B5EF4-FFF2-40B4-BE49-F238E27FC236}">
                <a16:creationId xmlns:a16="http://schemas.microsoft.com/office/drawing/2014/main" id="{DE9545CB-7F43-0E46-A544-45F450B73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5814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</a:rPr>
              <a:t>L // 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  <a:sym typeface="Symbol" pitchFamily="2" charset="2"/>
              </a:rPr>
              <a:t></a:t>
            </a:r>
            <a:endParaRPr lang="en-US" altLang="zh-CN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23" name="Text Box 7">
            <a:extLst>
              <a:ext uri="{FF2B5EF4-FFF2-40B4-BE49-F238E27FC236}">
                <a16:creationId xmlns:a16="http://schemas.microsoft.com/office/drawing/2014/main" id="{AD97C24B-F986-5A4B-AB64-B3393595B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4586288"/>
            <a:ext cx="1398984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夹角：</a:t>
            </a:r>
          </a:p>
        </p:txBody>
      </p:sp>
      <p:graphicFrame>
        <p:nvGraphicFramePr>
          <p:cNvPr id="34824" name="Object 8">
            <a:extLst>
              <a:ext uri="{FF2B5EF4-FFF2-40B4-BE49-F238E27FC236}">
                <a16:creationId xmlns:a16="http://schemas.microsoft.com/office/drawing/2014/main" id="{D2E91B07-DB77-1842-9E57-4B8E3A3E5E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0" y="3657600"/>
          <a:ext cx="2844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308" name="Equation" r:id="rId7" imgW="65532000" imgH="9067800" progId="Equation.3">
                  <p:embed/>
                </p:oleObj>
              </mc:Choice>
              <mc:Fallback>
                <p:oleObj name="Equation" r:id="rId7" imgW="65532000" imgH="9067800" progId="Equation.3">
                  <p:embed/>
                  <p:pic>
                    <p:nvPicPr>
                      <p:cNvPr id="34824" name="Object 8">
                        <a:extLst>
                          <a:ext uri="{FF2B5EF4-FFF2-40B4-BE49-F238E27FC236}">
                            <a16:creationId xmlns:a16="http://schemas.microsoft.com/office/drawing/2014/main" id="{D2E91B07-DB77-1842-9E57-4B8E3A3E5E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3657600"/>
                        <a:ext cx="2844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5" name="Object 9">
            <a:extLst>
              <a:ext uri="{FF2B5EF4-FFF2-40B4-BE49-F238E27FC236}">
                <a16:creationId xmlns:a16="http://schemas.microsoft.com/office/drawing/2014/main" id="{C30A7BD4-D58A-3D42-966D-AD806F8AA8D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35760" y="4662016"/>
          <a:ext cx="749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309" name="Equation" r:id="rId9" imgW="17259300" imgH="9359900" progId="Equation.3">
                  <p:embed/>
                </p:oleObj>
              </mc:Choice>
              <mc:Fallback>
                <p:oleObj name="Equation" r:id="rId9" imgW="17259300" imgH="9359900" progId="Equation.3">
                  <p:embed/>
                  <p:pic>
                    <p:nvPicPr>
                      <p:cNvPr id="34825" name="Object 9">
                        <a:extLst>
                          <a:ext uri="{FF2B5EF4-FFF2-40B4-BE49-F238E27FC236}">
                            <a16:creationId xmlns:a16="http://schemas.microsoft.com/office/drawing/2014/main" id="{C30A7BD4-D58A-3D42-966D-AD806F8AA8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760" y="4662016"/>
                        <a:ext cx="749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6" name="Object 10">
            <a:extLst>
              <a:ext uri="{FF2B5EF4-FFF2-40B4-BE49-F238E27FC236}">
                <a16:creationId xmlns:a16="http://schemas.microsoft.com/office/drawing/2014/main" id="{F8803AD4-D1DB-9649-B695-19A8F90441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27488" y="1587500"/>
          <a:ext cx="31353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310" name="Equation" r:id="rId11" imgW="72263000" imgH="21361400" progId="Equation.3">
                  <p:embed/>
                </p:oleObj>
              </mc:Choice>
              <mc:Fallback>
                <p:oleObj name="Equation" r:id="rId11" imgW="72263000" imgH="21361400" progId="Equation.3">
                  <p:embed/>
                  <p:pic>
                    <p:nvPicPr>
                      <p:cNvPr id="34826" name="Object 10">
                        <a:extLst>
                          <a:ext uri="{FF2B5EF4-FFF2-40B4-BE49-F238E27FC236}">
                            <a16:creationId xmlns:a16="http://schemas.microsoft.com/office/drawing/2014/main" id="{F8803AD4-D1DB-9649-B695-19A8F90441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7488" y="1587500"/>
                        <a:ext cx="31353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9" name="Rectangle 11">
            <a:extLst>
              <a:ext uri="{FF2B5EF4-FFF2-40B4-BE49-F238E27FC236}">
                <a16:creationId xmlns:a16="http://schemas.microsoft.com/office/drawing/2014/main" id="{2A3CF0D1-85B6-904C-B4E5-C5F39710DA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63538"/>
            <a:ext cx="3429000" cy="627062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面与线间的关系</a:t>
            </a:r>
          </a:p>
        </p:txBody>
      </p:sp>
      <p:sp>
        <p:nvSpPr>
          <p:cNvPr id="34828" name="Text Box 12">
            <a:extLst>
              <a:ext uri="{FF2B5EF4-FFF2-40B4-BE49-F238E27FC236}">
                <a16:creationId xmlns:a16="http://schemas.microsoft.com/office/drawing/2014/main" id="{515BB429-3001-4949-838A-3CD00D09F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717676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直线 </a:t>
            </a:r>
            <a:r>
              <a:rPr lang="en-US" altLang="zh-CN" i="1">
                <a:solidFill>
                  <a:srgbClr val="0000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</a:rPr>
              <a:t> :</a:t>
            </a:r>
          </a:p>
        </p:txBody>
      </p:sp>
      <p:grpSp>
        <p:nvGrpSpPr>
          <p:cNvPr id="34841" name="Group 25">
            <a:extLst>
              <a:ext uri="{FF2B5EF4-FFF2-40B4-BE49-F238E27FC236}">
                <a16:creationId xmlns:a16="http://schemas.microsoft.com/office/drawing/2014/main" id="{48487EA0-D197-0A47-A18A-CDDDBABC9398}"/>
              </a:ext>
            </a:extLst>
          </p:cNvPr>
          <p:cNvGrpSpPr>
            <a:grpSpLocks/>
          </p:cNvGrpSpPr>
          <p:nvPr/>
        </p:nvGrpSpPr>
        <p:grpSpPr bwMode="auto">
          <a:xfrm>
            <a:off x="7467600" y="1117600"/>
            <a:ext cx="1981200" cy="406400"/>
            <a:chOff x="3648" y="816"/>
            <a:chExt cx="1248" cy="256"/>
          </a:xfrm>
        </p:grpSpPr>
        <p:graphicFrame>
          <p:nvGraphicFramePr>
            <p:cNvPr id="17462" name="Object 20">
              <a:extLst>
                <a:ext uri="{FF2B5EF4-FFF2-40B4-BE49-F238E27FC236}">
                  <a16:creationId xmlns:a16="http://schemas.microsoft.com/office/drawing/2014/main" id="{1277F3E8-1E2F-7849-88F5-9036FCB5BE3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48" y="816"/>
            <a:ext cx="12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311" name="Equation" r:id="rId13" imgW="45643800" imgH="9359900" progId="Equation.3">
                    <p:embed/>
                  </p:oleObj>
                </mc:Choice>
                <mc:Fallback>
                  <p:oleObj name="Equation" r:id="rId13" imgW="45643800" imgH="9359900" progId="Equation.3">
                    <p:embed/>
                    <p:pic>
                      <p:nvPicPr>
                        <p:cNvPr id="17462" name="Object 20">
                          <a:extLst>
                            <a:ext uri="{FF2B5EF4-FFF2-40B4-BE49-F238E27FC236}">
                              <a16:creationId xmlns:a16="http://schemas.microsoft.com/office/drawing/2014/main" id="{1277F3E8-1E2F-7849-88F5-9036FCB5BE3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8" y="816"/>
                          <a:ext cx="12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63" name="Line 21">
              <a:extLst>
                <a:ext uri="{FF2B5EF4-FFF2-40B4-BE49-F238E27FC236}">
                  <a16:creationId xmlns:a16="http://schemas.microsoft.com/office/drawing/2014/main" id="{1EDD1170-8028-A847-A5E5-704B24728D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3" y="83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34838" name="Group 22">
            <a:extLst>
              <a:ext uri="{FF2B5EF4-FFF2-40B4-BE49-F238E27FC236}">
                <a16:creationId xmlns:a16="http://schemas.microsoft.com/office/drawing/2014/main" id="{B0C13BC1-D370-0843-ABD8-7AC288E2DD23}"/>
              </a:ext>
            </a:extLst>
          </p:cNvPr>
          <p:cNvGrpSpPr>
            <a:grpSpLocks/>
          </p:cNvGrpSpPr>
          <p:nvPr/>
        </p:nvGrpSpPr>
        <p:grpSpPr bwMode="auto">
          <a:xfrm>
            <a:off x="7442200" y="1828800"/>
            <a:ext cx="1854200" cy="406400"/>
            <a:chOff x="2736" y="1808"/>
            <a:chExt cx="1168" cy="256"/>
          </a:xfrm>
        </p:grpSpPr>
        <p:graphicFrame>
          <p:nvGraphicFramePr>
            <p:cNvPr id="17460" name="Object 23">
              <a:extLst>
                <a:ext uri="{FF2B5EF4-FFF2-40B4-BE49-F238E27FC236}">
                  <a16:creationId xmlns:a16="http://schemas.microsoft.com/office/drawing/2014/main" id="{644371B4-0E78-FE43-AE62-3FB2B840FB4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6" y="1808"/>
            <a:ext cx="116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312" name="Equation" r:id="rId15" imgW="42710100" imgH="9359900" progId="Equation.3">
                    <p:embed/>
                  </p:oleObj>
                </mc:Choice>
                <mc:Fallback>
                  <p:oleObj name="Equation" r:id="rId15" imgW="42710100" imgH="9359900" progId="Equation.3">
                    <p:embed/>
                    <p:pic>
                      <p:nvPicPr>
                        <p:cNvPr id="17460" name="Object 23">
                          <a:extLst>
                            <a:ext uri="{FF2B5EF4-FFF2-40B4-BE49-F238E27FC236}">
                              <a16:creationId xmlns:a16="http://schemas.microsoft.com/office/drawing/2014/main" id="{644371B4-0E78-FE43-AE62-3FB2B840FB4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1808"/>
                          <a:ext cx="116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61" name="Line 24">
              <a:extLst>
                <a:ext uri="{FF2B5EF4-FFF2-40B4-BE49-F238E27FC236}">
                  <a16:creationId xmlns:a16="http://schemas.microsoft.com/office/drawing/2014/main" id="{9F2D60D1-3E8F-724A-B8B8-89A77BCE8C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182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34853" name="Group 37">
            <a:extLst>
              <a:ext uri="{FF2B5EF4-FFF2-40B4-BE49-F238E27FC236}">
                <a16:creationId xmlns:a16="http://schemas.microsoft.com/office/drawing/2014/main" id="{5A654747-91A3-D54E-8293-898C7AAF6F1C}"/>
              </a:ext>
            </a:extLst>
          </p:cNvPr>
          <p:cNvGrpSpPr>
            <a:grpSpLocks/>
          </p:cNvGrpSpPr>
          <p:nvPr/>
        </p:nvGrpSpPr>
        <p:grpSpPr bwMode="auto">
          <a:xfrm>
            <a:off x="4343401" y="2819400"/>
            <a:ext cx="1330325" cy="457200"/>
            <a:chOff x="1569" y="1731"/>
            <a:chExt cx="838" cy="288"/>
          </a:xfrm>
        </p:grpSpPr>
        <p:graphicFrame>
          <p:nvGraphicFramePr>
            <p:cNvPr id="17456" name="Object 13">
              <a:extLst>
                <a:ext uri="{FF2B5EF4-FFF2-40B4-BE49-F238E27FC236}">
                  <a16:creationId xmlns:a16="http://schemas.microsoft.com/office/drawing/2014/main" id="{34D08D88-131F-3E48-BCBD-2241A314D05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00" y="1771"/>
            <a:ext cx="800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313" name="Equation" r:id="rId17" imgW="29260800" imgH="9067800" progId="Equation.3">
                    <p:embed/>
                  </p:oleObj>
                </mc:Choice>
                <mc:Fallback>
                  <p:oleObj name="Equation" r:id="rId17" imgW="29260800" imgH="9067800" progId="Equation.3">
                    <p:embed/>
                    <p:pic>
                      <p:nvPicPr>
                        <p:cNvPr id="17456" name="Object 13">
                          <a:extLst>
                            <a:ext uri="{FF2B5EF4-FFF2-40B4-BE49-F238E27FC236}">
                              <a16:creationId xmlns:a16="http://schemas.microsoft.com/office/drawing/2014/main" id="{34D08D88-131F-3E48-BCBD-2241A314D05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0" y="1771"/>
                          <a:ext cx="800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57" name="Line 31">
              <a:extLst>
                <a:ext uri="{FF2B5EF4-FFF2-40B4-BE49-F238E27FC236}">
                  <a16:creationId xmlns:a16="http://schemas.microsoft.com/office/drawing/2014/main" id="{749E70E6-E5D6-2D49-9BD5-4CC4579D69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9" y="177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7458" name="Line 32">
              <a:extLst>
                <a:ext uri="{FF2B5EF4-FFF2-40B4-BE49-F238E27FC236}">
                  <a16:creationId xmlns:a16="http://schemas.microsoft.com/office/drawing/2014/main" id="{0E625893-D092-A542-B4BC-05BAD8F298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5" y="177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7459" name="Line 34">
              <a:extLst>
                <a:ext uri="{FF2B5EF4-FFF2-40B4-BE49-F238E27FC236}">
                  <a16:creationId xmlns:a16="http://schemas.microsoft.com/office/drawing/2014/main" id="{A4B05388-5AF2-0B48-B33D-86B9EB3733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8" y="1731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34854" name="Group 38">
            <a:extLst>
              <a:ext uri="{FF2B5EF4-FFF2-40B4-BE49-F238E27FC236}">
                <a16:creationId xmlns:a16="http://schemas.microsoft.com/office/drawing/2014/main" id="{3C896B24-5C99-0E4F-8C0C-9690A4682052}"/>
              </a:ext>
            </a:extLst>
          </p:cNvPr>
          <p:cNvGrpSpPr>
            <a:grpSpLocks/>
          </p:cNvGrpSpPr>
          <p:nvPr/>
        </p:nvGrpSpPr>
        <p:grpSpPr bwMode="auto">
          <a:xfrm>
            <a:off x="4378326" y="3719513"/>
            <a:ext cx="1166813" cy="393700"/>
            <a:chOff x="1713" y="2448"/>
            <a:chExt cx="735" cy="248"/>
          </a:xfrm>
        </p:grpSpPr>
        <p:graphicFrame>
          <p:nvGraphicFramePr>
            <p:cNvPr id="17453" name="Object 15">
              <a:extLst>
                <a:ext uri="{FF2B5EF4-FFF2-40B4-BE49-F238E27FC236}">
                  <a16:creationId xmlns:a16="http://schemas.microsoft.com/office/drawing/2014/main" id="{87453669-3540-594E-BAD5-9A81FC99078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20" y="2448"/>
            <a:ext cx="72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314" name="Equation" r:id="rId19" imgW="26619200" imgH="9067800" progId="Equation.3">
                    <p:embed/>
                  </p:oleObj>
                </mc:Choice>
                <mc:Fallback>
                  <p:oleObj name="Equation" r:id="rId19" imgW="26619200" imgH="9067800" progId="Equation.3">
                    <p:embed/>
                    <p:pic>
                      <p:nvPicPr>
                        <p:cNvPr id="17453" name="Object 15">
                          <a:extLst>
                            <a:ext uri="{FF2B5EF4-FFF2-40B4-BE49-F238E27FC236}">
                              <a16:creationId xmlns:a16="http://schemas.microsoft.com/office/drawing/2014/main" id="{87453669-3540-594E-BAD5-9A81FC99078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0" y="2448"/>
                          <a:ext cx="728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54" name="Line 35">
              <a:extLst>
                <a:ext uri="{FF2B5EF4-FFF2-40B4-BE49-F238E27FC236}">
                  <a16:creationId xmlns:a16="http://schemas.microsoft.com/office/drawing/2014/main" id="{DF8FA61E-5F53-5947-B4E8-3D1A253B57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3" y="244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7455" name="Line 36">
              <a:extLst>
                <a:ext uri="{FF2B5EF4-FFF2-40B4-BE49-F238E27FC236}">
                  <a16:creationId xmlns:a16="http://schemas.microsoft.com/office/drawing/2014/main" id="{33B4C2FC-A299-A54F-95B9-9E77EA9D39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244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34864" name="Group 48">
            <a:extLst>
              <a:ext uri="{FF2B5EF4-FFF2-40B4-BE49-F238E27FC236}">
                <a16:creationId xmlns:a16="http://schemas.microsoft.com/office/drawing/2014/main" id="{9E5A8BFA-81E2-284A-96B4-71C34B381586}"/>
              </a:ext>
            </a:extLst>
          </p:cNvPr>
          <p:cNvGrpSpPr>
            <a:grpSpLocks/>
          </p:cNvGrpSpPr>
          <p:nvPr/>
        </p:nvGrpSpPr>
        <p:grpSpPr bwMode="auto">
          <a:xfrm>
            <a:off x="4761260" y="4382616"/>
            <a:ext cx="1333500" cy="990600"/>
            <a:chOff x="2400" y="3024"/>
            <a:chExt cx="840" cy="624"/>
          </a:xfrm>
        </p:grpSpPr>
        <p:graphicFrame>
          <p:nvGraphicFramePr>
            <p:cNvPr id="17448" name="Object 43">
              <a:extLst>
                <a:ext uri="{FF2B5EF4-FFF2-40B4-BE49-F238E27FC236}">
                  <a16:creationId xmlns:a16="http://schemas.microsoft.com/office/drawing/2014/main" id="{BA3ABB72-6DCC-774E-B1ED-09CF56B1763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00" y="3024"/>
            <a:ext cx="840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315" name="Equation" r:id="rId21" imgW="30721300" imgH="22821900" progId="Equation.3">
                    <p:embed/>
                  </p:oleObj>
                </mc:Choice>
                <mc:Fallback>
                  <p:oleObj name="Equation" r:id="rId21" imgW="30721300" imgH="22821900" progId="Equation.3">
                    <p:embed/>
                    <p:pic>
                      <p:nvPicPr>
                        <p:cNvPr id="17448" name="Object 43">
                          <a:extLst>
                            <a:ext uri="{FF2B5EF4-FFF2-40B4-BE49-F238E27FC236}">
                              <a16:creationId xmlns:a16="http://schemas.microsoft.com/office/drawing/2014/main" id="{BA3ABB72-6DCC-774E-B1ED-09CF56B1763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" y="3024"/>
                          <a:ext cx="840" cy="6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49" name="Line 44">
              <a:extLst>
                <a:ext uri="{FF2B5EF4-FFF2-40B4-BE49-F238E27FC236}">
                  <a16:creationId xmlns:a16="http://schemas.microsoft.com/office/drawing/2014/main" id="{6B621353-CB64-AF4B-9F6C-92BD62C64B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92" y="3051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7450" name="Line 45">
              <a:extLst>
                <a:ext uri="{FF2B5EF4-FFF2-40B4-BE49-F238E27FC236}">
                  <a16:creationId xmlns:a16="http://schemas.microsoft.com/office/drawing/2014/main" id="{468D8202-59A5-6C43-954E-BEE18981F3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80" y="3051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7451" name="Line 46">
              <a:extLst>
                <a:ext uri="{FF2B5EF4-FFF2-40B4-BE49-F238E27FC236}">
                  <a16:creationId xmlns:a16="http://schemas.microsoft.com/office/drawing/2014/main" id="{2C86B8BF-3AD0-AB42-A49B-B90929589B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77" y="3387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7452" name="Line 47">
              <a:extLst>
                <a:ext uri="{FF2B5EF4-FFF2-40B4-BE49-F238E27FC236}">
                  <a16:creationId xmlns:a16="http://schemas.microsoft.com/office/drawing/2014/main" id="{4014FAA1-46ED-7343-B88F-85CEB70471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80" y="3387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34905" name="Group 89">
            <a:extLst>
              <a:ext uri="{FF2B5EF4-FFF2-40B4-BE49-F238E27FC236}">
                <a16:creationId xmlns:a16="http://schemas.microsoft.com/office/drawing/2014/main" id="{B74A7E6D-232C-D444-9A47-23032BCEC6B2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2971800"/>
            <a:ext cx="863600" cy="76200"/>
            <a:chOff x="1632" y="912"/>
            <a:chExt cx="907" cy="48"/>
          </a:xfrm>
        </p:grpSpPr>
        <p:sp>
          <p:nvSpPr>
            <p:cNvPr id="17437" name="Line 90">
              <a:extLst>
                <a:ext uri="{FF2B5EF4-FFF2-40B4-BE49-F238E27FC236}">
                  <a16:creationId xmlns:a16="http://schemas.microsoft.com/office/drawing/2014/main" id="{7A8AC7BF-503A-CB48-964D-A537C1A57C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7438" name="Line 91">
              <a:extLst>
                <a:ext uri="{FF2B5EF4-FFF2-40B4-BE49-F238E27FC236}">
                  <a16:creationId xmlns:a16="http://schemas.microsoft.com/office/drawing/2014/main" id="{B41B5055-0C6B-2745-94DD-35CCF27AB0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34908" name="Group 92">
            <a:extLst>
              <a:ext uri="{FF2B5EF4-FFF2-40B4-BE49-F238E27FC236}">
                <a16:creationId xmlns:a16="http://schemas.microsoft.com/office/drawing/2014/main" id="{E0E802D2-0CD1-F045-9118-FFD0087567D0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2971800"/>
            <a:ext cx="863600" cy="76200"/>
            <a:chOff x="1632" y="912"/>
            <a:chExt cx="907" cy="48"/>
          </a:xfrm>
        </p:grpSpPr>
        <p:sp>
          <p:nvSpPr>
            <p:cNvPr id="17435" name="Line 93">
              <a:extLst>
                <a:ext uri="{FF2B5EF4-FFF2-40B4-BE49-F238E27FC236}">
                  <a16:creationId xmlns:a16="http://schemas.microsoft.com/office/drawing/2014/main" id="{693EA27F-C2FC-744E-9702-BA1ECF2185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7436" name="Line 94">
              <a:extLst>
                <a:ext uri="{FF2B5EF4-FFF2-40B4-BE49-F238E27FC236}">
                  <a16:creationId xmlns:a16="http://schemas.microsoft.com/office/drawing/2014/main" id="{186A2E1C-ECC4-9542-92CC-30364A4F1B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34911" name="Group 95">
            <a:extLst>
              <a:ext uri="{FF2B5EF4-FFF2-40B4-BE49-F238E27FC236}">
                <a16:creationId xmlns:a16="http://schemas.microsoft.com/office/drawing/2014/main" id="{F83C49E8-2C60-EA4A-A778-B48806D98A4C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3810000"/>
            <a:ext cx="863600" cy="76200"/>
            <a:chOff x="1632" y="912"/>
            <a:chExt cx="907" cy="48"/>
          </a:xfrm>
        </p:grpSpPr>
        <p:sp>
          <p:nvSpPr>
            <p:cNvPr id="17433" name="Line 96">
              <a:extLst>
                <a:ext uri="{FF2B5EF4-FFF2-40B4-BE49-F238E27FC236}">
                  <a16:creationId xmlns:a16="http://schemas.microsoft.com/office/drawing/2014/main" id="{AF8229DF-D8B5-6246-994A-0A51B6CB5F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7434" name="Line 97">
              <a:extLst>
                <a:ext uri="{FF2B5EF4-FFF2-40B4-BE49-F238E27FC236}">
                  <a16:creationId xmlns:a16="http://schemas.microsoft.com/office/drawing/2014/main" id="{33DC715F-9DD0-BD4F-B78A-1C656A8175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34914" name="Group 98">
            <a:extLst>
              <a:ext uri="{FF2B5EF4-FFF2-40B4-BE49-F238E27FC236}">
                <a16:creationId xmlns:a16="http://schemas.microsoft.com/office/drawing/2014/main" id="{8A36339A-5FBD-DC48-8944-E9072C04D0DB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3810000"/>
            <a:ext cx="863600" cy="76200"/>
            <a:chOff x="1632" y="912"/>
            <a:chExt cx="907" cy="48"/>
          </a:xfrm>
        </p:grpSpPr>
        <p:sp>
          <p:nvSpPr>
            <p:cNvPr id="17431" name="Line 99">
              <a:extLst>
                <a:ext uri="{FF2B5EF4-FFF2-40B4-BE49-F238E27FC236}">
                  <a16:creationId xmlns:a16="http://schemas.microsoft.com/office/drawing/2014/main" id="{D5162A87-85B8-674C-8B3F-AFA2365DB0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912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7432" name="Line 100">
              <a:extLst>
                <a:ext uri="{FF2B5EF4-FFF2-40B4-BE49-F238E27FC236}">
                  <a16:creationId xmlns:a16="http://schemas.microsoft.com/office/drawing/2014/main" id="{F5A055CE-6409-4747-83EA-5DFDEA805A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960"/>
              <a:ext cx="90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7392145" y="4205312"/>
            <a:ext cx="2498725" cy="2032000"/>
            <a:chOff x="5868144" y="4205312"/>
            <a:chExt cx="2498725" cy="2032000"/>
          </a:xfrm>
        </p:grpSpPr>
        <p:grpSp>
          <p:nvGrpSpPr>
            <p:cNvPr id="63" name="Group 34">
              <a:extLst>
                <a:ext uri="{FF2B5EF4-FFF2-40B4-BE49-F238E27FC236}">
                  <a16:creationId xmlns:a16="http://schemas.microsoft.com/office/drawing/2014/main" id="{70FD435F-8A73-9548-8673-B474587A21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68144" y="4205312"/>
              <a:ext cx="2498725" cy="2032000"/>
              <a:chOff x="4032" y="1799"/>
              <a:chExt cx="1574" cy="1280"/>
            </a:xfrm>
          </p:grpSpPr>
          <p:graphicFrame>
            <p:nvGraphicFramePr>
              <p:cNvPr id="64" name="Object 5">
                <a:extLst>
                  <a:ext uri="{FF2B5EF4-FFF2-40B4-BE49-F238E27FC236}">
                    <a16:creationId xmlns:a16="http://schemas.microsoft.com/office/drawing/2014/main" id="{77AB151F-E6E9-094A-B76E-3B9A7C6A6E13}"/>
                  </a:ext>
                </a:extLst>
              </p:cNvPr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143" y="1799"/>
              <a:ext cx="213" cy="2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2316" name="公式" r:id="rId23" imgW="3213100" imgH="3797300" progId="Equation.3">
                      <p:embed/>
                    </p:oleObj>
                  </mc:Choice>
                  <mc:Fallback>
                    <p:oleObj name="公式" r:id="rId23" imgW="3213100" imgH="3797300" progId="Equation.3">
                      <p:embed/>
                      <p:pic>
                        <p:nvPicPr>
                          <p:cNvPr id="64" name="Object 5">
                            <a:extLst>
                              <a:ext uri="{FF2B5EF4-FFF2-40B4-BE49-F238E27FC236}">
                                <a16:creationId xmlns:a16="http://schemas.microsoft.com/office/drawing/2014/main" id="{77AB151F-E6E9-094A-B76E-3B9A7C6A6E1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43" y="1799"/>
                            <a:ext cx="213" cy="25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65" name="Group 33">
                <a:extLst>
                  <a:ext uri="{FF2B5EF4-FFF2-40B4-BE49-F238E27FC236}">
                    <a16:creationId xmlns:a16="http://schemas.microsoft.com/office/drawing/2014/main" id="{5E25B705-E608-C343-8922-0F9EA7CA6E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32" y="1943"/>
                <a:ext cx="1574" cy="1136"/>
                <a:chOff x="4032" y="1943"/>
                <a:chExt cx="1574" cy="1136"/>
              </a:xfrm>
            </p:grpSpPr>
            <p:sp>
              <p:nvSpPr>
                <p:cNvPr id="66" name="Line 31">
                  <a:extLst>
                    <a:ext uri="{FF2B5EF4-FFF2-40B4-BE49-F238E27FC236}">
                      <a16:creationId xmlns:a16="http://schemas.microsoft.com/office/drawing/2014/main" id="{DB41CDAE-0D18-0547-80B6-A208DDE65B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213" y="2544"/>
                  <a:ext cx="443" cy="535"/>
                </a:xfrm>
                <a:prstGeom prst="line">
                  <a:avLst/>
                </a:prstGeom>
                <a:noFill/>
                <a:ln w="28575">
                  <a:solidFill>
                    <a:schemeClr val="accent6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7" name="AutoShape 2">
                  <a:extLst>
                    <a:ext uri="{FF2B5EF4-FFF2-40B4-BE49-F238E27FC236}">
                      <a16:creationId xmlns:a16="http://schemas.microsoft.com/office/drawing/2014/main" id="{DA3A6A3D-A2D1-F44D-A41B-DF58F9B34A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32" y="2304"/>
                  <a:ext cx="1574" cy="624"/>
                </a:xfrm>
                <a:prstGeom prst="parallelogram">
                  <a:avLst>
                    <a:gd name="adj" fmla="val 65385"/>
                  </a:avLst>
                </a:prstGeom>
                <a:solidFill>
                  <a:schemeClr val="bg1">
                    <a:lumMod val="20000"/>
                    <a:lumOff val="80000"/>
                  </a:schemeClr>
                </a:solidFill>
                <a:ln w="952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1pPr>
                  <a:lvl2pPr marL="742950" indent="-285750"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2pPr>
                  <a:lvl3pPr marL="1143000" indent="-228600"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3pPr>
                  <a:lvl4pPr marL="1600200" indent="-228600"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4pPr>
                  <a:lvl5pPr marL="2057400" indent="-228600"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9pPr>
                </a:lstStyle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" name="Line 3">
                  <a:extLst>
                    <a:ext uri="{FF2B5EF4-FFF2-40B4-BE49-F238E27FC236}">
                      <a16:creationId xmlns:a16="http://schemas.microsoft.com/office/drawing/2014/main" id="{C5EFB90F-FAA2-6D47-9EDA-98F60CB2DD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656" y="1943"/>
                  <a:ext cx="487" cy="601"/>
                </a:xfrm>
                <a:prstGeom prst="line">
                  <a:avLst/>
                </a:prstGeom>
                <a:noFill/>
                <a:ln w="28575">
                  <a:solidFill>
                    <a:schemeClr val="accent6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9" name="Text Box 6">
                  <a:extLst>
                    <a:ext uri="{FF2B5EF4-FFF2-40B4-BE49-F238E27FC236}">
                      <a16:creationId xmlns:a16="http://schemas.microsoft.com/office/drawing/2014/main" id="{96CE3741-4D7F-0D47-AADB-10EA6B7AAD5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44" y="2621"/>
                  <a:ext cx="528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1pPr>
                  <a:lvl2pPr marL="742950" indent="-285750"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2pPr>
                  <a:lvl3pPr marL="1143000" indent="-228600"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3pPr>
                  <a:lvl4pPr marL="1600200" indent="-228600"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4pPr>
                  <a:lvl5pPr marL="2057400" indent="-228600"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sym typeface="Symbol" pitchFamily="2" charset="2"/>
                    </a:rPr>
                    <a:t></a:t>
                  </a:r>
                </a:p>
              </p:txBody>
            </p:sp>
          </p:grpSp>
        </p:grpSp>
        <p:sp>
          <p:nvSpPr>
            <p:cNvPr id="71" name="Line 16">
              <a:extLst>
                <a:ext uri="{FF2B5EF4-FFF2-40B4-BE49-F238E27FC236}">
                  <a16:creationId xmlns:a16="http://schemas.microsoft.com/office/drawing/2014/main" id="{0E1F23BE-9B0B-E744-9991-E2C9858870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25344" y="5083200"/>
              <a:ext cx="1371600" cy="53340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72" name="Arc 17">
              <a:extLst>
                <a:ext uri="{FF2B5EF4-FFF2-40B4-BE49-F238E27FC236}">
                  <a16:creationId xmlns:a16="http://schemas.microsoft.com/office/drawing/2014/main" id="{1B885AB9-12C3-C54A-918F-01330473CD13}"/>
                </a:ext>
              </a:extLst>
            </p:cNvPr>
            <p:cNvSpPr>
              <a:spLocks/>
            </p:cNvSpPr>
            <p:nvPr/>
          </p:nvSpPr>
          <p:spPr bwMode="auto">
            <a:xfrm rot="3385627">
              <a:off x="6889700" y="5077644"/>
              <a:ext cx="192088" cy="457200"/>
            </a:xfrm>
            <a:custGeom>
              <a:avLst/>
              <a:gdLst>
                <a:gd name="T0" fmla="*/ 0 w 15466"/>
                <a:gd name="T1" fmla="*/ 2265 h 21600"/>
                <a:gd name="T2" fmla="*/ 192088 w 15466"/>
                <a:gd name="T3" fmla="*/ 97282 h 21600"/>
                <a:gd name="T4" fmla="*/ 26653 w 15466"/>
                <a:gd name="T5" fmla="*/ 45720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466" h="21600" fill="none" extrusionOk="0">
                  <a:moveTo>
                    <a:pt x="-1" y="106"/>
                  </a:moveTo>
                  <a:cubicBezTo>
                    <a:pt x="713" y="35"/>
                    <a:pt x="1429" y="0"/>
                    <a:pt x="2146" y="0"/>
                  </a:cubicBezTo>
                  <a:cubicBezTo>
                    <a:pt x="6974" y="0"/>
                    <a:pt x="11664" y="1618"/>
                    <a:pt x="15466" y="4595"/>
                  </a:cubicBezTo>
                </a:path>
                <a:path w="15466" h="21600" stroke="0" extrusionOk="0">
                  <a:moveTo>
                    <a:pt x="-1" y="106"/>
                  </a:moveTo>
                  <a:cubicBezTo>
                    <a:pt x="713" y="35"/>
                    <a:pt x="1429" y="0"/>
                    <a:pt x="2146" y="0"/>
                  </a:cubicBezTo>
                  <a:cubicBezTo>
                    <a:pt x="6974" y="0"/>
                    <a:pt x="11664" y="1618"/>
                    <a:pt x="15466" y="4595"/>
                  </a:cubicBezTo>
                  <a:lnTo>
                    <a:pt x="2146" y="21600"/>
                  </a:lnTo>
                  <a:lnTo>
                    <a:pt x="-1" y="106"/>
                  </a:lnTo>
                  <a:close/>
                </a:path>
              </a:pathLst>
            </a:cu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73" name="Line 19">
              <a:extLst>
                <a:ext uri="{FF2B5EF4-FFF2-40B4-BE49-F238E27FC236}">
                  <a16:creationId xmlns:a16="http://schemas.microsoft.com/office/drawing/2014/main" id="{16D0DD7F-2B9B-114E-A71E-6C25C981CA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58744" y="4646488"/>
              <a:ext cx="0" cy="74151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74" name="Line 22">
              <a:extLst>
                <a:ext uri="{FF2B5EF4-FFF2-40B4-BE49-F238E27FC236}">
                  <a16:creationId xmlns:a16="http://schemas.microsoft.com/office/drawing/2014/main" id="{E3DAC710-D7BD-B844-B937-823AEE8061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58744" y="4767288"/>
              <a:ext cx="495300" cy="62071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graphicFrame>
          <p:nvGraphicFramePr>
            <p:cNvPr id="75" name="Object 24">
              <a:extLst>
                <a:ext uri="{FF2B5EF4-FFF2-40B4-BE49-F238E27FC236}">
                  <a16:creationId xmlns:a16="http://schemas.microsoft.com/office/drawing/2014/main" id="{955D818B-D0C5-A54A-83CE-A89E591BE8F8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7163544" y="4997475"/>
            <a:ext cx="261938" cy="314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317" name="Equation" r:id="rId25" imgW="6146800" imgH="7315200" progId="Equation.3">
                    <p:embed/>
                  </p:oleObj>
                </mc:Choice>
                <mc:Fallback>
                  <p:oleObj name="Equation" r:id="rId25" imgW="6146800" imgH="7315200" progId="Equation.3">
                    <p:embed/>
                    <p:pic>
                      <p:nvPicPr>
                        <p:cNvPr id="75" name="Object 24">
                          <a:extLst>
                            <a:ext uri="{FF2B5EF4-FFF2-40B4-BE49-F238E27FC236}">
                              <a16:creationId xmlns:a16="http://schemas.microsoft.com/office/drawing/2014/main" id="{955D818B-D0C5-A54A-83CE-A89E591BE8F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63544" y="4997475"/>
                          <a:ext cx="261938" cy="3143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6" name="Group 47">
              <a:extLst>
                <a:ext uri="{FF2B5EF4-FFF2-40B4-BE49-F238E27FC236}">
                  <a16:creationId xmlns:a16="http://schemas.microsoft.com/office/drawing/2014/main" id="{9B583DF6-56FA-DD4D-ADD3-CD46447A49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73069" y="4450581"/>
              <a:ext cx="252413" cy="304800"/>
              <a:chOff x="4800" y="1536"/>
              <a:chExt cx="159" cy="192"/>
            </a:xfrm>
          </p:grpSpPr>
          <p:graphicFrame>
            <p:nvGraphicFramePr>
              <p:cNvPr id="77" name="Object 23">
                <a:extLst>
                  <a:ext uri="{FF2B5EF4-FFF2-40B4-BE49-F238E27FC236}">
                    <a16:creationId xmlns:a16="http://schemas.microsoft.com/office/drawing/2014/main" id="{682D2ECC-E660-EE48-8407-99593D22152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00" y="1577"/>
              <a:ext cx="120" cy="15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2318" name="Equation" r:id="rId27" imgW="4394200" imgH="5562600" progId="Equation.3">
                      <p:embed/>
                    </p:oleObj>
                  </mc:Choice>
                  <mc:Fallback>
                    <p:oleObj name="Equation" r:id="rId27" imgW="4394200" imgH="5562600" progId="Equation.3">
                      <p:embed/>
                      <p:pic>
                        <p:nvPicPr>
                          <p:cNvPr id="77" name="Object 23">
                            <a:extLst>
                              <a:ext uri="{FF2B5EF4-FFF2-40B4-BE49-F238E27FC236}">
                                <a16:creationId xmlns:a16="http://schemas.microsoft.com/office/drawing/2014/main" id="{682D2ECC-E660-EE48-8407-99593D22152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00" y="1577"/>
                            <a:ext cx="120" cy="15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8" name="Line 43">
                <a:extLst>
                  <a:ext uri="{FF2B5EF4-FFF2-40B4-BE49-F238E27FC236}">
                    <a16:creationId xmlns:a16="http://schemas.microsoft.com/office/drawing/2014/main" id="{148CE822-3365-F640-AB53-27EBA52995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0" y="1536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79" name="Group 49">
              <a:extLst>
                <a:ext uri="{FF2B5EF4-FFF2-40B4-BE49-F238E27FC236}">
                  <a16:creationId xmlns:a16="http://schemas.microsoft.com/office/drawing/2014/main" id="{E1D5F9D5-FD2C-0446-A952-DA1FE18BB7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55904" y="4303588"/>
              <a:ext cx="252413" cy="304800"/>
              <a:chOff x="4560" y="1440"/>
              <a:chExt cx="159" cy="192"/>
            </a:xfrm>
          </p:grpSpPr>
          <p:graphicFrame>
            <p:nvGraphicFramePr>
              <p:cNvPr id="80" name="Object 20">
                <a:extLst>
                  <a:ext uri="{FF2B5EF4-FFF2-40B4-BE49-F238E27FC236}">
                    <a16:creationId xmlns:a16="http://schemas.microsoft.com/office/drawing/2014/main" id="{A3D6454F-ECC8-A549-B0D2-191D88AF570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61" y="1480"/>
              <a:ext cx="143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2319" name="Equation" r:id="rId29" imgW="5270500" imgH="5562600" progId="Equation.3">
                      <p:embed/>
                    </p:oleObj>
                  </mc:Choice>
                  <mc:Fallback>
                    <p:oleObj name="Equation" r:id="rId29" imgW="5270500" imgH="5562600" progId="Equation.3">
                      <p:embed/>
                      <p:pic>
                        <p:nvPicPr>
                          <p:cNvPr id="80" name="Object 20">
                            <a:extLst>
                              <a:ext uri="{FF2B5EF4-FFF2-40B4-BE49-F238E27FC236}">
                                <a16:creationId xmlns:a16="http://schemas.microsoft.com/office/drawing/2014/main" id="{A3D6454F-ECC8-A549-B0D2-191D88AF570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61" y="1480"/>
                            <a:ext cx="143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1" name="Line 48">
                <a:extLst>
                  <a:ext uri="{FF2B5EF4-FFF2-40B4-BE49-F238E27FC236}">
                    <a16:creationId xmlns:a16="http://schemas.microsoft.com/office/drawing/2014/main" id="{1BE992C7-17E0-384E-AC12-788947A97E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60" y="1440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3584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4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4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4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4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4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4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4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utoUpdateAnimBg="0"/>
      <p:bldP spid="34821" grpId="0" autoUpdateAnimBg="0"/>
      <p:bldP spid="34822" grpId="0" autoUpdateAnimBg="0"/>
      <p:bldP spid="34823" grpId="0" autoUpdateAnimBg="0"/>
      <p:bldP spid="34828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3" name="Object 5">
            <a:extLst>
              <a:ext uri="{FF2B5EF4-FFF2-40B4-BE49-F238E27FC236}">
                <a16:creationId xmlns:a16="http://schemas.microsoft.com/office/drawing/2014/main" id="{E5A5A3BC-8806-BA4C-A30D-A3BF101ADA4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59500" y="2610942"/>
          <a:ext cx="3517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02" name="Equation" r:id="rId3" imgW="81038700" imgH="10236200" progId="Equation.3">
                  <p:embed/>
                </p:oleObj>
              </mc:Choice>
              <mc:Fallback>
                <p:oleObj name="Equation" r:id="rId3" imgW="81038700" imgH="10236200" progId="Equation.3">
                  <p:embed/>
                  <p:pic>
                    <p:nvPicPr>
                      <p:cNvPr id="32773" name="Object 5">
                        <a:extLst>
                          <a:ext uri="{FF2B5EF4-FFF2-40B4-BE49-F238E27FC236}">
                            <a16:creationId xmlns:a16="http://schemas.microsoft.com/office/drawing/2014/main" id="{E5A5A3BC-8806-BA4C-A30D-A3BF101ADA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00" y="2610942"/>
                        <a:ext cx="3517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5" name="Object 7">
            <a:extLst>
              <a:ext uri="{FF2B5EF4-FFF2-40B4-BE49-F238E27FC236}">
                <a16:creationId xmlns:a16="http://schemas.microsoft.com/office/drawing/2014/main" id="{8D6614B5-45AE-4F4E-AFAF-D52E825679B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23000" y="3259088"/>
          <a:ext cx="20828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03" name="Equation" r:id="rId5" imgW="47980600" imgH="21945600" progId="Equation.3">
                  <p:embed/>
                </p:oleObj>
              </mc:Choice>
              <mc:Fallback>
                <p:oleObj name="Equation" r:id="rId5" imgW="47980600" imgH="21945600" progId="Equation.3">
                  <p:embed/>
                  <p:pic>
                    <p:nvPicPr>
                      <p:cNvPr id="32775" name="Object 7">
                        <a:extLst>
                          <a:ext uri="{FF2B5EF4-FFF2-40B4-BE49-F238E27FC236}">
                            <a16:creationId xmlns:a16="http://schemas.microsoft.com/office/drawing/2014/main" id="{8D6614B5-45AE-4F4E-AFAF-D52E825679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3259088"/>
                        <a:ext cx="20828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Rectangle 8">
            <a:extLst>
              <a:ext uri="{FF2B5EF4-FFF2-40B4-BE49-F238E27FC236}">
                <a16:creationId xmlns:a16="http://schemas.microsoft.com/office/drawing/2014/main" id="{6C6B5F67-B327-FE4A-9110-179854A8E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57201"/>
            <a:ext cx="419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  <a:cs typeface="+mj-cs"/>
              </a:rPr>
              <a:t>5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  <a:cs typeface="+mj-cs"/>
              </a:rPr>
              <a:t>. </a:t>
            </a: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  <a:cs typeface="+mj-cs"/>
              </a:rPr>
              <a:t>平面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  <a:cs typeface="+mj-cs"/>
              </a:rPr>
              <a:t>与平面之间的关系</a:t>
            </a:r>
          </a:p>
        </p:txBody>
      </p:sp>
      <p:sp>
        <p:nvSpPr>
          <p:cNvPr id="32777" name="Text Box 9">
            <a:extLst>
              <a:ext uri="{FF2B5EF4-FFF2-40B4-BE49-F238E27FC236}">
                <a16:creationId xmlns:a16="http://schemas.microsoft.com/office/drawing/2014/main" id="{0269D644-E534-2F48-8C2D-44FD5180C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025" y="1066801"/>
            <a:ext cx="129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平面</a:t>
            </a:r>
          </a:p>
        </p:txBody>
      </p:sp>
      <p:sp>
        <p:nvSpPr>
          <p:cNvPr id="32778" name="Text Box 10">
            <a:extLst>
              <a:ext uri="{FF2B5EF4-FFF2-40B4-BE49-F238E27FC236}">
                <a16:creationId xmlns:a16="http://schemas.microsoft.com/office/drawing/2014/main" id="{3EAE677A-DAE2-294B-9771-5D646FE61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026" y="1752601"/>
            <a:ext cx="1019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平面</a:t>
            </a:r>
          </a:p>
        </p:txBody>
      </p:sp>
      <p:sp>
        <p:nvSpPr>
          <p:cNvPr id="32779" name="Text Box 11">
            <a:extLst>
              <a:ext uri="{FF2B5EF4-FFF2-40B4-BE49-F238E27FC236}">
                <a16:creationId xmlns:a16="http://schemas.microsoft.com/office/drawing/2014/main" id="{EEE33588-3421-584F-868B-649FD2152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0" y="2564905"/>
            <a:ext cx="129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垂直</a:t>
            </a:r>
            <a:r>
              <a:rPr lang="en-US" altLang="zh-CN" sz="2800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32780" name="Text Box 12">
            <a:extLst>
              <a:ext uri="{FF2B5EF4-FFF2-40B4-BE49-F238E27FC236}">
                <a16:creationId xmlns:a16="http://schemas.microsoft.com/office/drawing/2014/main" id="{128572C5-9E56-3745-996E-5CBF6C834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0" y="3433714"/>
            <a:ext cx="129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平行</a:t>
            </a:r>
            <a:r>
              <a:rPr lang="en-US" altLang="zh-CN" sz="280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32781" name="Text Box 13">
            <a:extLst>
              <a:ext uri="{FF2B5EF4-FFF2-40B4-BE49-F238E27FC236}">
                <a16:creationId xmlns:a16="http://schemas.microsoft.com/office/drawing/2014/main" id="{4B4BA6C7-B4B9-F342-B14A-C382F54A0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4680" y="4545361"/>
            <a:ext cx="228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夹角</a:t>
            </a:r>
            <a:r>
              <a:rPr lang="en-US" altLang="zh-CN" sz="2800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:</a:t>
            </a:r>
          </a:p>
        </p:txBody>
      </p:sp>
      <p:grpSp>
        <p:nvGrpSpPr>
          <p:cNvPr id="32788" name="Group 20">
            <a:extLst>
              <a:ext uri="{FF2B5EF4-FFF2-40B4-BE49-F238E27FC236}">
                <a16:creationId xmlns:a16="http://schemas.microsoft.com/office/drawing/2014/main" id="{EEB54BAD-F8C2-7E4D-904F-A0528D98DC72}"/>
              </a:ext>
            </a:extLst>
          </p:cNvPr>
          <p:cNvGrpSpPr>
            <a:grpSpLocks/>
          </p:cNvGrpSpPr>
          <p:nvPr/>
        </p:nvGrpSpPr>
        <p:grpSpPr bwMode="auto">
          <a:xfrm>
            <a:off x="3390776" y="4343400"/>
            <a:ext cx="2489200" cy="990600"/>
            <a:chOff x="832" y="2278"/>
            <a:chExt cx="1568" cy="624"/>
          </a:xfrm>
        </p:grpSpPr>
        <p:graphicFrame>
          <p:nvGraphicFramePr>
            <p:cNvPr id="22562" name="Object 21">
              <a:extLst>
                <a:ext uri="{FF2B5EF4-FFF2-40B4-BE49-F238E27FC236}">
                  <a16:creationId xmlns:a16="http://schemas.microsoft.com/office/drawing/2014/main" id="{5B163765-B1E0-4746-9A03-EF9EBF06D2C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32" y="2278"/>
            <a:ext cx="1568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404" name="Equation" r:id="rId7" imgW="57340500" imgH="22821900" progId="Equation.3">
                    <p:embed/>
                  </p:oleObj>
                </mc:Choice>
                <mc:Fallback>
                  <p:oleObj name="Equation" r:id="rId7" imgW="57340500" imgH="22821900" progId="Equation.3">
                    <p:embed/>
                    <p:pic>
                      <p:nvPicPr>
                        <p:cNvPr id="22562" name="Object 21">
                          <a:extLst>
                            <a:ext uri="{FF2B5EF4-FFF2-40B4-BE49-F238E27FC236}">
                              <a16:creationId xmlns:a16="http://schemas.microsoft.com/office/drawing/2014/main" id="{5B163765-B1E0-4746-9A03-EF9EBF06D2C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2" y="2278"/>
                          <a:ext cx="1568" cy="6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63" name="Line 22">
              <a:extLst>
                <a:ext uri="{FF2B5EF4-FFF2-40B4-BE49-F238E27FC236}">
                  <a16:creationId xmlns:a16="http://schemas.microsoft.com/office/drawing/2014/main" id="{CF12B11D-0C35-3841-9FBB-0665442F0C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304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22564" name="Line 23">
              <a:extLst>
                <a:ext uri="{FF2B5EF4-FFF2-40B4-BE49-F238E27FC236}">
                  <a16:creationId xmlns:a16="http://schemas.microsoft.com/office/drawing/2014/main" id="{5BE582A4-2494-8942-999F-64A69547BF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2304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22565" name="Line 24">
              <a:extLst>
                <a:ext uri="{FF2B5EF4-FFF2-40B4-BE49-F238E27FC236}">
                  <a16:creationId xmlns:a16="http://schemas.microsoft.com/office/drawing/2014/main" id="{6A2AD849-4DE0-5948-8C62-72E748C12D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4" y="2640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22566" name="Line 25">
              <a:extLst>
                <a:ext uri="{FF2B5EF4-FFF2-40B4-BE49-F238E27FC236}">
                  <a16:creationId xmlns:a16="http://schemas.microsoft.com/office/drawing/2014/main" id="{C55AA918-B507-A54D-9463-74BD528FC8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8" y="2640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32802" name="Group 34">
            <a:extLst>
              <a:ext uri="{FF2B5EF4-FFF2-40B4-BE49-F238E27FC236}">
                <a16:creationId xmlns:a16="http://schemas.microsoft.com/office/drawing/2014/main" id="{6A894BEF-F225-154F-A34B-65228AF1BBD3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2623642"/>
            <a:ext cx="1473200" cy="444500"/>
            <a:chOff x="1136" y="2135"/>
            <a:chExt cx="928" cy="280"/>
          </a:xfrm>
        </p:grpSpPr>
        <p:graphicFrame>
          <p:nvGraphicFramePr>
            <p:cNvPr id="22559" name="Object 14">
              <a:extLst>
                <a:ext uri="{FF2B5EF4-FFF2-40B4-BE49-F238E27FC236}">
                  <a16:creationId xmlns:a16="http://schemas.microsoft.com/office/drawing/2014/main" id="{EDB432BA-8F5D-A34F-A550-2E2D07AE295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36" y="2135"/>
            <a:ext cx="92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405" name="Equation" r:id="rId9" imgW="33934400" imgH="10236200" progId="Equation.3">
                    <p:embed/>
                  </p:oleObj>
                </mc:Choice>
                <mc:Fallback>
                  <p:oleObj name="Equation" r:id="rId9" imgW="33934400" imgH="10236200" progId="Equation.3">
                    <p:embed/>
                    <p:pic>
                      <p:nvPicPr>
                        <p:cNvPr id="22559" name="Object 14">
                          <a:extLst>
                            <a:ext uri="{FF2B5EF4-FFF2-40B4-BE49-F238E27FC236}">
                              <a16:creationId xmlns:a16="http://schemas.microsoft.com/office/drawing/2014/main" id="{EDB432BA-8F5D-A34F-A550-2E2D07AE295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6" y="2135"/>
                          <a:ext cx="92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60" name="Line 28">
              <a:extLst>
                <a:ext uri="{FF2B5EF4-FFF2-40B4-BE49-F238E27FC236}">
                  <a16:creationId xmlns:a16="http://schemas.microsoft.com/office/drawing/2014/main" id="{A06C2BDE-3832-5C48-B7B9-89B47E92F5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160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22561" name="Line 29">
              <a:extLst>
                <a:ext uri="{FF2B5EF4-FFF2-40B4-BE49-F238E27FC236}">
                  <a16:creationId xmlns:a16="http://schemas.microsoft.com/office/drawing/2014/main" id="{2D9666D2-06A8-4D40-8FE8-9E571A7634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2160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32803" name="Group 35">
            <a:extLst>
              <a:ext uri="{FF2B5EF4-FFF2-40B4-BE49-F238E27FC236}">
                <a16:creationId xmlns:a16="http://schemas.microsoft.com/office/drawing/2014/main" id="{9CD2F8A1-CC0C-D04A-A293-FE14EB869B84}"/>
              </a:ext>
            </a:extLst>
          </p:cNvPr>
          <p:cNvGrpSpPr>
            <a:grpSpLocks/>
          </p:cNvGrpSpPr>
          <p:nvPr/>
        </p:nvGrpSpPr>
        <p:grpSpPr bwMode="auto">
          <a:xfrm>
            <a:off x="3295650" y="3519438"/>
            <a:ext cx="1581150" cy="444500"/>
            <a:chOff x="1116" y="2684"/>
            <a:chExt cx="996" cy="280"/>
          </a:xfrm>
        </p:grpSpPr>
        <p:graphicFrame>
          <p:nvGraphicFramePr>
            <p:cNvPr id="22555" name="Object 16">
              <a:extLst>
                <a:ext uri="{FF2B5EF4-FFF2-40B4-BE49-F238E27FC236}">
                  <a16:creationId xmlns:a16="http://schemas.microsoft.com/office/drawing/2014/main" id="{8B6C9297-A232-DB44-93EC-35CEE6449C3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16" y="2684"/>
            <a:ext cx="98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406" name="Equation" r:id="rId11" imgW="35991800" imgH="10236200" progId="Equation.3">
                    <p:embed/>
                  </p:oleObj>
                </mc:Choice>
                <mc:Fallback>
                  <p:oleObj name="Equation" r:id="rId11" imgW="35991800" imgH="10236200" progId="Equation.3">
                    <p:embed/>
                    <p:pic>
                      <p:nvPicPr>
                        <p:cNvPr id="22555" name="Object 16">
                          <a:extLst>
                            <a:ext uri="{FF2B5EF4-FFF2-40B4-BE49-F238E27FC236}">
                              <a16:creationId xmlns:a16="http://schemas.microsoft.com/office/drawing/2014/main" id="{8B6C9297-A232-DB44-93EC-35CEE6449C3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6" y="2684"/>
                          <a:ext cx="98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56" name="Line 30">
              <a:extLst>
                <a:ext uri="{FF2B5EF4-FFF2-40B4-BE49-F238E27FC236}">
                  <a16:creationId xmlns:a16="http://schemas.microsoft.com/office/drawing/2014/main" id="{C0E5C3D0-5209-B34D-BE09-E48A755244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6" y="2702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22557" name="Line 31">
              <a:extLst>
                <a:ext uri="{FF2B5EF4-FFF2-40B4-BE49-F238E27FC236}">
                  <a16:creationId xmlns:a16="http://schemas.microsoft.com/office/drawing/2014/main" id="{7DF49872-7101-C84C-B8D8-9BEDBE33F1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2702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22558" name="Line 33">
              <a:extLst>
                <a:ext uri="{FF2B5EF4-FFF2-40B4-BE49-F238E27FC236}">
                  <a16:creationId xmlns:a16="http://schemas.microsoft.com/office/drawing/2014/main" id="{244C63EB-17C8-554D-A16A-0588461956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42" y="2688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aphicFrame>
        <p:nvGraphicFramePr>
          <p:cNvPr id="32771" name="Object 3">
            <a:extLst>
              <a:ext uri="{FF2B5EF4-FFF2-40B4-BE49-F238E27FC236}">
                <a16:creationId xmlns:a16="http://schemas.microsoft.com/office/drawing/2014/main" id="{B060F743-D82D-7D44-AF58-3DFD7963C4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1" y="1841500"/>
          <a:ext cx="45577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07" name="Equation" r:id="rId13" imgW="105029000" imgH="10236200" progId="Equation.3">
                  <p:embed/>
                </p:oleObj>
              </mc:Choice>
              <mc:Fallback>
                <p:oleObj name="Equation" r:id="rId13" imgW="105029000" imgH="10236200" progId="Equation.3">
                  <p:embed/>
                  <p:pic>
                    <p:nvPicPr>
                      <p:cNvPr id="32771" name="Object 3">
                        <a:extLst>
                          <a:ext uri="{FF2B5EF4-FFF2-40B4-BE49-F238E27FC236}">
                            <a16:creationId xmlns:a16="http://schemas.microsoft.com/office/drawing/2014/main" id="{B060F743-D82D-7D44-AF58-3DFD7963C4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1" y="1841500"/>
                        <a:ext cx="45577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818" name="Group 50">
            <a:extLst>
              <a:ext uri="{FF2B5EF4-FFF2-40B4-BE49-F238E27FC236}">
                <a16:creationId xmlns:a16="http://schemas.microsoft.com/office/drawing/2014/main" id="{F0BAC507-A4BF-CE4E-8B61-8375EEFD6F6A}"/>
              </a:ext>
            </a:extLst>
          </p:cNvPr>
          <p:cNvGrpSpPr>
            <a:grpSpLocks/>
          </p:cNvGrpSpPr>
          <p:nvPr/>
        </p:nvGrpSpPr>
        <p:grpSpPr bwMode="auto">
          <a:xfrm>
            <a:off x="7696201" y="1841500"/>
            <a:ext cx="2500313" cy="444500"/>
            <a:chOff x="3888" y="1201"/>
            <a:chExt cx="1575" cy="280"/>
          </a:xfrm>
        </p:grpSpPr>
        <p:graphicFrame>
          <p:nvGraphicFramePr>
            <p:cNvPr id="22553" name="Object 49">
              <a:extLst>
                <a:ext uri="{FF2B5EF4-FFF2-40B4-BE49-F238E27FC236}">
                  <a16:creationId xmlns:a16="http://schemas.microsoft.com/office/drawing/2014/main" id="{BE15BA4C-1F98-E64C-A575-138B8DF9C99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88" y="1201"/>
            <a:ext cx="1575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408" name="Equation" r:id="rId15" imgW="57632600" imgH="10236200" progId="Equation.3">
                    <p:embed/>
                  </p:oleObj>
                </mc:Choice>
                <mc:Fallback>
                  <p:oleObj name="Equation" r:id="rId15" imgW="57632600" imgH="10236200" progId="Equation.3">
                    <p:embed/>
                    <p:pic>
                      <p:nvPicPr>
                        <p:cNvPr id="22553" name="Object 49">
                          <a:extLst>
                            <a:ext uri="{FF2B5EF4-FFF2-40B4-BE49-F238E27FC236}">
                              <a16:creationId xmlns:a16="http://schemas.microsoft.com/office/drawing/2014/main" id="{BE15BA4C-1F98-E64C-A575-138B8DF9C99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1201"/>
                          <a:ext cx="1575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54" name="Line 36">
              <a:extLst>
                <a:ext uri="{FF2B5EF4-FFF2-40B4-BE49-F238E27FC236}">
                  <a16:creationId xmlns:a16="http://schemas.microsoft.com/office/drawing/2014/main" id="{65D5265D-26C9-B941-9D92-81D3D1604C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8" y="1218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aphicFrame>
        <p:nvGraphicFramePr>
          <p:cNvPr id="32770" name="Object 2">
            <a:extLst>
              <a:ext uri="{FF2B5EF4-FFF2-40B4-BE49-F238E27FC236}">
                <a16:creationId xmlns:a16="http://schemas.microsoft.com/office/drawing/2014/main" id="{2B1E2811-FEDB-EA42-BEBB-B71A294FC4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1" y="1181100"/>
          <a:ext cx="44672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09" name="Equation" r:id="rId17" imgW="102984300" imgH="11404600" progId="Equation.3">
                  <p:embed/>
                </p:oleObj>
              </mc:Choice>
              <mc:Fallback>
                <p:oleObj name="Equation" r:id="rId17" imgW="102984300" imgH="11404600" progId="Equation.3">
                  <p:embed/>
                  <p:pic>
                    <p:nvPicPr>
                      <p:cNvPr id="32770" name="Object 2">
                        <a:extLst>
                          <a:ext uri="{FF2B5EF4-FFF2-40B4-BE49-F238E27FC236}">
                            <a16:creationId xmlns:a16="http://schemas.microsoft.com/office/drawing/2014/main" id="{2B1E2811-FEDB-EA42-BEBB-B71A294FC4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1" y="1181100"/>
                        <a:ext cx="446722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816" name="Group 48">
            <a:extLst>
              <a:ext uri="{FF2B5EF4-FFF2-40B4-BE49-F238E27FC236}">
                <a16:creationId xmlns:a16="http://schemas.microsoft.com/office/drawing/2014/main" id="{D31EBFCB-3C03-C046-A245-10D6DF513426}"/>
              </a:ext>
            </a:extLst>
          </p:cNvPr>
          <p:cNvGrpSpPr>
            <a:grpSpLocks/>
          </p:cNvGrpSpPr>
          <p:nvPr/>
        </p:nvGrpSpPr>
        <p:grpSpPr bwMode="auto">
          <a:xfrm>
            <a:off x="7654926" y="1187450"/>
            <a:ext cx="2479675" cy="495300"/>
            <a:chOff x="3862" y="748"/>
            <a:chExt cx="1562" cy="312"/>
          </a:xfrm>
        </p:grpSpPr>
        <p:sp>
          <p:nvSpPr>
            <p:cNvPr id="22551" name="Line 37">
              <a:extLst>
                <a:ext uri="{FF2B5EF4-FFF2-40B4-BE49-F238E27FC236}">
                  <a16:creationId xmlns:a16="http://schemas.microsoft.com/office/drawing/2014/main" id="{4D1CEFED-C523-EC4E-A5B5-13C4603020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2" y="769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graphicFrame>
          <p:nvGraphicFramePr>
            <p:cNvPr id="22552" name="Object 47">
              <a:extLst>
                <a:ext uri="{FF2B5EF4-FFF2-40B4-BE49-F238E27FC236}">
                  <a16:creationId xmlns:a16="http://schemas.microsoft.com/office/drawing/2014/main" id="{CA2D180B-883D-2544-87ED-26CBAD2CCC1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81" y="748"/>
            <a:ext cx="1543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410" name="Equation" r:id="rId19" imgW="56464200" imgH="11404600" progId="Equation.3">
                    <p:embed/>
                  </p:oleObj>
                </mc:Choice>
                <mc:Fallback>
                  <p:oleObj name="Equation" r:id="rId19" imgW="56464200" imgH="11404600" progId="Equation.3">
                    <p:embed/>
                    <p:pic>
                      <p:nvPicPr>
                        <p:cNvPr id="22552" name="Object 47">
                          <a:extLst>
                            <a:ext uri="{FF2B5EF4-FFF2-40B4-BE49-F238E27FC236}">
                              <a16:creationId xmlns:a16="http://schemas.microsoft.com/office/drawing/2014/main" id="{CA2D180B-883D-2544-87ED-26CBAD2CCC1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1" y="748"/>
                          <a:ext cx="1543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819" name="Group 51">
            <a:extLst>
              <a:ext uri="{FF2B5EF4-FFF2-40B4-BE49-F238E27FC236}">
                <a16:creationId xmlns:a16="http://schemas.microsoft.com/office/drawing/2014/main" id="{0113B886-A861-1A4D-BFB6-9BD47ED60430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2769692"/>
            <a:ext cx="1066800" cy="100012"/>
            <a:chOff x="1728" y="1632"/>
            <a:chExt cx="672" cy="63"/>
          </a:xfrm>
        </p:grpSpPr>
        <p:sp>
          <p:nvSpPr>
            <p:cNvPr id="22549" name="Line 52">
              <a:extLst>
                <a:ext uri="{FF2B5EF4-FFF2-40B4-BE49-F238E27FC236}">
                  <a16:creationId xmlns:a16="http://schemas.microsoft.com/office/drawing/2014/main" id="{04485E11-3676-9E44-BFA7-32622EFB2D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1632"/>
              <a:ext cx="67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22550" name="Line 53">
              <a:extLst>
                <a:ext uri="{FF2B5EF4-FFF2-40B4-BE49-F238E27FC236}">
                  <a16:creationId xmlns:a16="http://schemas.microsoft.com/office/drawing/2014/main" id="{01EA1DEE-104E-9B4A-BA7B-2978A65F24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1695"/>
              <a:ext cx="67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32822" name="Group 54">
            <a:extLst>
              <a:ext uri="{FF2B5EF4-FFF2-40B4-BE49-F238E27FC236}">
                <a16:creationId xmlns:a16="http://schemas.microsoft.com/office/drawing/2014/main" id="{EF7CD671-16A5-4A40-BD4C-F1725B1DD9F5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3640089"/>
            <a:ext cx="1066800" cy="100013"/>
            <a:chOff x="1728" y="1632"/>
            <a:chExt cx="672" cy="63"/>
          </a:xfrm>
        </p:grpSpPr>
        <p:sp>
          <p:nvSpPr>
            <p:cNvPr id="22547" name="Line 55">
              <a:extLst>
                <a:ext uri="{FF2B5EF4-FFF2-40B4-BE49-F238E27FC236}">
                  <a16:creationId xmlns:a16="http://schemas.microsoft.com/office/drawing/2014/main" id="{AFEEB67D-000D-5D48-9C58-BD082ABC1F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1632"/>
              <a:ext cx="67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22548" name="Line 56">
              <a:extLst>
                <a:ext uri="{FF2B5EF4-FFF2-40B4-BE49-F238E27FC236}">
                  <a16:creationId xmlns:a16="http://schemas.microsoft.com/office/drawing/2014/main" id="{101C7427-9CFE-BF48-A00D-D83723665B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1695"/>
              <a:ext cx="67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sp>
        <p:nvSpPr>
          <p:cNvPr id="40" name="Rectangle 8">
            <a:extLst>
              <a:ext uri="{FF2B5EF4-FFF2-40B4-BE49-F238E27FC236}">
                <a16:creationId xmlns:a16="http://schemas.microsoft.com/office/drawing/2014/main" id="{6C6B5F67-B327-FE4A-9110-179854A8E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5488" y="5589240"/>
            <a:ext cx="55094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  <a:cs typeface="+mj-cs"/>
              </a:rPr>
              <a:t>6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  <a:cs typeface="+mj-cs"/>
              </a:rPr>
              <a:t>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  <a:cs typeface="+mj-cs"/>
              </a:rPr>
              <a:t>点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j-lt"/>
                <a:cs typeface="+mj-cs"/>
              </a:rPr>
              <a:t>面、点线、线线之间的距离</a:t>
            </a:r>
            <a:endParaRPr lang="zh-CN" altLang="en-US" sz="2800" b="1" dirty="0">
              <a:solidFill>
                <a:schemeClr val="bg1">
                  <a:lumMod val="60000"/>
                  <a:lumOff val="40000"/>
                </a:schemeClr>
              </a:solidFill>
              <a:latin typeface="+mj-l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960239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2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2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2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7" grpId="0" autoUpdateAnimBg="0"/>
      <p:bldP spid="32778" grpId="0" autoUpdateAnimBg="0"/>
      <p:bldP spid="32779" grpId="0" autoUpdateAnimBg="0"/>
      <p:bldP spid="32780" grpId="0" autoUpdateAnimBg="0"/>
      <p:bldP spid="32781" grpId="0" autoUpdateAnimBg="0"/>
      <p:bldP spid="4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737" name="Object 3081">
            <a:extLst>
              <a:ext uri="{FF2B5EF4-FFF2-40B4-BE49-F238E27FC236}">
                <a16:creationId xmlns:a16="http://schemas.microsoft.com/office/drawing/2014/main" id="{24D790AC-0A9D-A145-8E14-B881278695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609261"/>
              </p:ext>
            </p:extLst>
          </p:nvPr>
        </p:nvGraphicFramePr>
        <p:xfrm>
          <a:off x="4333428" y="1402023"/>
          <a:ext cx="1371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77" name="Equation" r:id="rId3" imgW="31597600" imgH="9359900" progId="Equation.3">
                  <p:embed/>
                </p:oleObj>
              </mc:Choice>
              <mc:Fallback>
                <p:oleObj name="Equation" r:id="rId3" imgW="31597600" imgH="9359900" progId="Equation.3">
                  <p:embed/>
                  <p:pic>
                    <p:nvPicPr>
                      <p:cNvPr id="73737" name="Object 3081">
                        <a:extLst>
                          <a:ext uri="{FF2B5EF4-FFF2-40B4-BE49-F238E27FC236}">
                            <a16:creationId xmlns:a16="http://schemas.microsoft.com/office/drawing/2014/main" id="{24D790AC-0A9D-A145-8E14-B881278695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3428" y="1402023"/>
                        <a:ext cx="1371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8" name="Object 3082">
            <a:extLst>
              <a:ext uri="{FF2B5EF4-FFF2-40B4-BE49-F238E27FC236}">
                <a16:creationId xmlns:a16="http://schemas.microsoft.com/office/drawing/2014/main" id="{D8385EEA-7852-204A-B3B9-6CD6A3CBE3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7531378"/>
              </p:ext>
            </p:extLst>
          </p:nvPr>
        </p:nvGraphicFramePr>
        <p:xfrm>
          <a:off x="7918706" y="1192045"/>
          <a:ext cx="3009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78" name="Equation" r:id="rId5" imgW="69342000" imgH="19596100" progId="Equation.3">
                  <p:embed/>
                </p:oleObj>
              </mc:Choice>
              <mc:Fallback>
                <p:oleObj name="Equation" r:id="rId5" imgW="69342000" imgH="19596100" progId="Equation.3">
                  <p:embed/>
                  <p:pic>
                    <p:nvPicPr>
                      <p:cNvPr id="73738" name="Object 3082">
                        <a:extLst>
                          <a:ext uri="{FF2B5EF4-FFF2-40B4-BE49-F238E27FC236}">
                            <a16:creationId xmlns:a16="http://schemas.microsoft.com/office/drawing/2014/main" id="{D8385EEA-7852-204A-B3B9-6CD6A3CBE3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8706" y="1192045"/>
                        <a:ext cx="3009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9" name="Object 3083">
            <a:extLst>
              <a:ext uri="{FF2B5EF4-FFF2-40B4-BE49-F238E27FC236}">
                <a16:creationId xmlns:a16="http://schemas.microsoft.com/office/drawing/2014/main" id="{E83820AF-226E-B54C-8BF1-A0DA2255AF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7986829"/>
              </p:ext>
            </p:extLst>
          </p:nvPr>
        </p:nvGraphicFramePr>
        <p:xfrm>
          <a:off x="4153156" y="2996145"/>
          <a:ext cx="1511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79" name="Equation" r:id="rId7" imgW="34810700" imgH="11696700" progId="Equation.3">
                  <p:embed/>
                </p:oleObj>
              </mc:Choice>
              <mc:Fallback>
                <p:oleObj name="Equation" r:id="rId7" imgW="34810700" imgH="11696700" progId="Equation.3">
                  <p:embed/>
                  <p:pic>
                    <p:nvPicPr>
                      <p:cNvPr id="73739" name="Object 3083">
                        <a:extLst>
                          <a:ext uri="{FF2B5EF4-FFF2-40B4-BE49-F238E27FC236}">
                            <a16:creationId xmlns:a16="http://schemas.microsoft.com/office/drawing/2014/main" id="{E83820AF-226E-B54C-8BF1-A0DA2255AF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3156" y="2996145"/>
                        <a:ext cx="1511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1" name="Text Box 3085">
            <a:extLst>
              <a:ext uri="{FF2B5EF4-FFF2-40B4-BE49-F238E27FC236}">
                <a16:creationId xmlns:a16="http://schemas.microsoft.com/office/drawing/2014/main" id="{450F8150-A101-C743-BE7C-3B578D312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948" y="2910487"/>
            <a:ext cx="7270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解：</a:t>
            </a:r>
          </a:p>
        </p:txBody>
      </p:sp>
      <p:graphicFrame>
        <p:nvGraphicFramePr>
          <p:cNvPr id="73749" name="Object 3093">
            <a:extLst>
              <a:ext uri="{FF2B5EF4-FFF2-40B4-BE49-F238E27FC236}">
                <a16:creationId xmlns:a16="http://schemas.microsoft.com/office/drawing/2014/main" id="{38E78E99-C361-B449-8BF2-6D364AA00E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1683940"/>
              </p:ext>
            </p:extLst>
          </p:nvPr>
        </p:nvGraphicFramePr>
        <p:xfrm>
          <a:off x="3221549" y="1944949"/>
          <a:ext cx="2212975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80" name="Equation" r:id="rId9" imgW="50901600" imgH="19596100" progId="Equation.3">
                  <p:embed/>
                </p:oleObj>
              </mc:Choice>
              <mc:Fallback>
                <p:oleObj name="Equation" r:id="rId9" imgW="50901600" imgH="19596100" progId="Equation.3">
                  <p:embed/>
                  <p:pic>
                    <p:nvPicPr>
                      <p:cNvPr id="73749" name="Object 3093">
                        <a:extLst>
                          <a:ext uri="{FF2B5EF4-FFF2-40B4-BE49-F238E27FC236}">
                            <a16:creationId xmlns:a16="http://schemas.microsoft.com/office/drawing/2014/main" id="{38E78E99-C361-B449-8BF2-6D364AA00E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1549" y="1944949"/>
                        <a:ext cx="2212975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0" name="Text Box 3094">
            <a:extLst>
              <a:ext uri="{FF2B5EF4-FFF2-40B4-BE49-F238E27FC236}">
                <a16:creationId xmlns:a16="http://schemas.microsoft.com/office/drawing/2014/main" id="{B57C86A6-2FA0-9044-9AF1-F84CF6462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1348" y="2083061"/>
            <a:ext cx="3581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</a:rPr>
              <a:t>相交</a:t>
            </a: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</a:rPr>
              <a:t>,</a:t>
            </a: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</a:rPr>
              <a:t>求此直线方程</a:t>
            </a: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73751" name="Text Box 3095">
            <a:extLst>
              <a:ext uri="{FF2B5EF4-FFF2-40B4-BE49-F238E27FC236}">
                <a16:creationId xmlns:a16="http://schemas.microsoft.com/office/drawing/2014/main" id="{82F20C45-26A7-A447-A901-9ABB8AA69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0956" y="2908833"/>
            <a:ext cx="2317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 eaLnBrk="1" hangingPunct="1"/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的方向向量为</a:t>
            </a:r>
          </a:p>
        </p:txBody>
      </p:sp>
      <p:sp>
        <p:nvSpPr>
          <p:cNvPr id="73752" name="Text Box 3096">
            <a:extLst>
              <a:ext uri="{FF2B5EF4-FFF2-40B4-BE49-F238E27FC236}">
                <a16:creationId xmlns:a16="http://schemas.microsoft.com/office/drawing/2014/main" id="{C1843DD7-F4C2-2141-9DF6-6D7880375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0110" y="2932951"/>
            <a:ext cx="17351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过 </a:t>
            </a:r>
            <a:r>
              <a:rPr lang="en-US" altLang="zh-CN" i="1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点及 </a:t>
            </a:r>
          </a:p>
        </p:txBody>
      </p:sp>
      <p:graphicFrame>
        <p:nvGraphicFramePr>
          <p:cNvPr id="73754" name="Object 3098">
            <a:extLst>
              <a:ext uri="{FF2B5EF4-FFF2-40B4-BE49-F238E27FC236}">
                <a16:creationId xmlns:a16="http://schemas.microsoft.com/office/drawing/2014/main" id="{9CA9FC87-0F02-6C44-8E31-2D167497BE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6926732"/>
              </p:ext>
            </p:extLst>
          </p:nvPr>
        </p:nvGraphicFramePr>
        <p:xfrm>
          <a:off x="1152936" y="3685793"/>
          <a:ext cx="1143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81" name="Equation" r:id="rId11" imgW="26327100" imgH="10236200" progId="Equation.3">
                  <p:embed/>
                </p:oleObj>
              </mc:Choice>
              <mc:Fallback>
                <p:oleObj name="Equation" r:id="rId11" imgW="26327100" imgH="10236200" progId="Equation.3">
                  <p:embed/>
                  <p:pic>
                    <p:nvPicPr>
                      <p:cNvPr id="73754" name="Object 3098">
                        <a:extLst>
                          <a:ext uri="{FF2B5EF4-FFF2-40B4-BE49-F238E27FC236}">
                            <a16:creationId xmlns:a16="http://schemas.microsoft.com/office/drawing/2014/main" id="{9CA9FC87-0F02-6C44-8E31-2D167497BE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2936" y="3685793"/>
                        <a:ext cx="1143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6" name="Text Box 3100">
            <a:extLst>
              <a:ext uri="{FF2B5EF4-FFF2-40B4-BE49-F238E27FC236}">
                <a16:creationId xmlns:a16="http://schemas.microsoft.com/office/drawing/2014/main" id="{C117C13A-76B5-B345-990A-2C4D551C5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769" y="3596894"/>
            <a:ext cx="2317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面的法向量为</a:t>
            </a:r>
          </a:p>
        </p:txBody>
      </p:sp>
      <p:sp>
        <p:nvSpPr>
          <p:cNvPr id="73758" name="Text Box 3102">
            <a:extLst>
              <a:ext uri="{FF2B5EF4-FFF2-40B4-BE49-F238E27FC236}">
                <a16:creationId xmlns:a16="http://schemas.microsoft.com/office/drawing/2014/main" id="{9FB935A3-88CA-DB43-97CD-11B4D3C18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6419" y="3596894"/>
            <a:ext cx="3740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则所求直线的方向向量</a:t>
            </a:r>
          </a:p>
        </p:txBody>
      </p:sp>
      <p:sp>
        <p:nvSpPr>
          <p:cNvPr id="73760" name="Text Box 3104">
            <a:extLst>
              <a:ext uri="{FF2B5EF4-FFF2-40B4-BE49-F238E27FC236}">
                <a16:creationId xmlns:a16="http://schemas.microsoft.com/office/drawing/2014/main" id="{62AB885B-C281-F343-83EB-39793602E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5748" y="2915249"/>
            <a:ext cx="25202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1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利用叉积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grpSp>
        <p:nvGrpSpPr>
          <p:cNvPr id="73765" name="Group 3109">
            <a:extLst>
              <a:ext uri="{FF2B5EF4-FFF2-40B4-BE49-F238E27FC236}">
                <a16:creationId xmlns:a16="http://schemas.microsoft.com/office/drawing/2014/main" id="{35054D61-F1AE-FC4D-8FF9-4235A37F53AB}"/>
              </a:ext>
            </a:extLst>
          </p:cNvPr>
          <p:cNvGrpSpPr>
            <a:grpSpLocks/>
          </p:cNvGrpSpPr>
          <p:nvPr/>
        </p:nvGrpSpPr>
        <p:grpSpPr bwMode="auto">
          <a:xfrm>
            <a:off x="7875844" y="3008845"/>
            <a:ext cx="1687512" cy="495300"/>
            <a:chOff x="3345" y="1992"/>
            <a:chExt cx="1063" cy="312"/>
          </a:xfrm>
        </p:grpSpPr>
        <p:graphicFrame>
          <p:nvGraphicFramePr>
            <p:cNvPr id="19519" name="Object 3086">
              <a:extLst>
                <a:ext uri="{FF2B5EF4-FFF2-40B4-BE49-F238E27FC236}">
                  <a16:creationId xmlns:a16="http://schemas.microsoft.com/office/drawing/2014/main" id="{B666461D-89CD-F04B-9591-D16469C0532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60" y="1992"/>
            <a:ext cx="1048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382" name="Equation" r:id="rId13" imgW="38328600" imgH="11404600" progId="Equation.3">
                    <p:embed/>
                  </p:oleObj>
                </mc:Choice>
                <mc:Fallback>
                  <p:oleObj name="Equation" r:id="rId13" imgW="38328600" imgH="11404600" progId="Equation.3">
                    <p:embed/>
                    <p:pic>
                      <p:nvPicPr>
                        <p:cNvPr id="19519" name="Object 3086">
                          <a:extLst>
                            <a:ext uri="{FF2B5EF4-FFF2-40B4-BE49-F238E27FC236}">
                              <a16:creationId xmlns:a16="http://schemas.microsoft.com/office/drawing/2014/main" id="{B666461D-89CD-F04B-9591-D16469C0532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1992"/>
                          <a:ext cx="1048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20" name="Line 3108">
              <a:extLst>
                <a:ext uri="{FF2B5EF4-FFF2-40B4-BE49-F238E27FC236}">
                  <a16:creationId xmlns:a16="http://schemas.microsoft.com/office/drawing/2014/main" id="{FF098426-1401-E74D-8C89-5B5C852CBA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45" y="201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73767" name="Group 3111">
            <a:extLst>
              <a:ext uri="{FF2B5EF4-FFF2-40B4-BE49-F238E27FC236}">
                <a16:creationId xmlns:a16="http://schemas.microsoft.com/office/drawing/2014/main" id="{C68E68A6-1380-C444-B72C-2F85E6806ED9}"/>
              </a:ext>
            </a:extLst>
          </p:cNvPr>
          <p:cNvGrpSpPr>
            <a:grpSpLocks/>
          </p:cNvGrpSpPr>
          <p:nvPr/>
        </p:nvGrpSpPr>
        <p:grpSpPr bwMode="auto">
          <a:xfrm>
            <a:off x="4551769" y="3749293"/>
            <a:ext cx="304800" cy="381000"/>
            <a:chOff x="1632" y="2400"/>
            <a:chExt cx="192" cy="240"/>
          </a:xfrm>
        </p:grpSpPr>
        <p:graphicFrame>
          <p:nvGraphicFramePr>
            <p:cNvPr id="19517" name="Object 3099">
              <a:extLst>
                <a:ext uri="{FF2B5EF4-FFF2-40B4-BE49-F238E27FC236}">
                  <a16:creationId xmlns:a16="http://schemas.microsoft.com/office/drawing/2014/main" id="{29A46386-75A3-AA40-8F9E-C40AA53904D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32" y="2456"/>
            <a:ext cx="19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383" name="Equation" r:id="rId15" imgW="7023100" imgH="6731000" progId="Equation.3">
                    <p:embed/>
                  </p:oleObj>
                </mc:Choice>
                <mc:Fallback>
                  <p:oleObj name="Equation" r:id="rId15" imgW="7023100" imgH="6731000" progId="Equation.3">
                    <p:embed/>
                    <p:pic>
                      <p:nvPicPr>
                        <p:cNvPr id="19517" name="Object 3099">
                          <a:extLst>
                            <a:ext uri="{FF2B5EF4-FFF2-40B4-BE49-F238E27FC236}">
                              <a16:creationId xmlns:a16="http://schemas.microsoft.com/office/drawing/2014/main" id="{29A46386-75A3-AA40-8F9E-C40AA53904D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2456"/>
                          <a:ext cx="192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18" name="Line 3110">
              <a:extLst>
                <a:ext uri="{FF2B5EF4-FFF2-40B4-BE49-F238E27FC236}">
                  <a16:creationId xmlns:a16="http://schemas.microsoft.com/office/drawing/2014/main" id="{C4665714-CEAA-DB4D-8389-C7771FF831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40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73772" name="Group 3116">
            <a:extLst>
              <a:ext uri="{FF2B5EF4-FFF2-40B4-BE49-F238E27FC236}">
                <a16:creationId xmlns:a16="http://schemas.microsoft.com/office/drawing/2014/main" id="{B0FBF953-4010-1840-9EBF-D51B6C0965A9}"/>
              </a:ext>
            </a:extLst>
          </p:cNvPr>
          <p:cNvGrpSpPr>
            <a:grpSpLocks/>
          </p:cNvGrpSpPr>
          <p:nvPr/>
        </p:nvGrpSpPr>
        <p:grpSpPr bwMode="auto">
          <a:xfrm>
            <a:off x="8642757" y="3711193"/>
            <a:ext cx="1509712" cy="495300"/>
            <a:chOff x="4209" y="2376"/>
            <a:chExt cx="951" cy="312"/>
          </a:xfrm>
        </p:grpSpPr>
        <p:graphicFrame>
          <p:nvGraphicFramePr>
            <p:cNvPr id="19513" name="Object 3103">
              <a:extLst>
                <a:ext uri="{FF2B5EF4-FFF2-40B4-BE49-F238E27FC236}">
                  <a16:creationId xmlns:a16="http://schemas.microsoft.com/office/drawing/2014/main" id="{02BD10D3-B97F-7847-8D89-D9358689028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24" y="2376"/>
            <a:ext cx="936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384" name="Equation" r:id="rId17" imgW="34226500" imgH="11404600" progId="Equation.3">
                    <p:embed/>
                  </p:oleObj>
                </mc:Choice>
                <mc:Fallback>
                  <p:oleObj name="Equation" r:id="rId17" imgW="34226500" imgH="11404600" progId="Equation.3">
                    <p:embed/>
                    <p:pic>
                      <p:nvPicPr>
                        <p:cNvPr id="19513" name="Object 3103">
                          <a:extLst>
                            <a:ext uri="{FF2B5EF4-FFF2-40B4-BE49-F238E27FC236}">
                              <a16:creationId xmlns:a16="http://schemas.microsoft.com/office/drawing/2014/main" id="{02BD10D3-B97F-7847-8D89-D9358689028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4" y="2376"/>
                          <a:ext cx="936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14" name="Line 3112">
              <a:extLst>
                <a:ext uri="{FF2B5EF4-FFF2-40B4-BE49-F238E27FC236}">
                  <a16:creationId xmlns:a16="http://schemas.microsoft.com/office/drawing/2014/main" id="{AA4D63B9-BEDF-C647-B95A-2A524F0D92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9" y="240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9515" name="Line 3113">
              <a:extLst>
                <a:ext uri="{FF2B5EF4-FFF2-40B4-BE49-F238E27FC236}">
                  <a16:creationId xmlns:a16="http://schemas.microsoft.com/office/drawing/2014/main" id="{B1879A92-39F2-B24C-9BE2-D63146FECB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0" y="240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9516" name="Line 3114">
              <a:extLst>
                <a:ext uri="{FF2B5EF4-FFF2-40B4-BE49-F238E27FC236}">
                  <a16:creationId xmlns:a16="http://schemas.microsoft.com/office/drawing/2014/main" id="{C433F359-1600-7642-8C04-E194A666B3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9" y="240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sp>
        <p:nvSpPr>
          <p:cNvPr id="73771" name="Text Box 3115">
            <a:extLst>
              <a:ext uri="{FF2B5EF4-FFF2-40B4-BE49-F238E27FC236}">
                <a16:creationId xmlns:a16="http://schemas.microsoft.com/office/drawing/2014/main" id="{817AFCAB-BD46-E949-AB71-2ACB3BB0A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4790164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dirty="0">
                <a:solidFill>
                  <a:srgbClr val="000000"/>
                </a:solidFill>
              </a:rPr>
              <a:t>所以</a:t>
            </a:r>
          </a:p>
        </p:txBody>
      </p:sp>
      <p:grpSp>
        <p:nvGrpSpPr>
          <p:cNvPr id="73776" name="Group 3120">
            <a:extLst>
              <a:ext uri="{FF2B5EF4-FFF2-40B4-BE49-F238E27FC236}">
                <a16:creationId xmlns:a16="http://schemas.microsoft.com/office/drawing/2014/main" id="{C9B07FE7-7789-5849-A676-3F2DE1CB430C}"/>
              </a:ext>
            </a:extLst>
          </p:cNvPr>
          <p:cNvGrpSpPr>
            <a:grpSpLocks/>
          </p:cNvGrpSpPr>
          <p:nvPr/>
        </p:nvGrpSpPr>
        <p:grpSpPr bwMode="auto">
          <a:xfrm>
            <a:off x="2102730" y="4899900"/>
            <a:ext cx="1700213" cy="463550"/>
            <a:chOff x="753" y="3408"/>
            <a:chExt cx="1071" cy="292"/>
          </a:xfrm>
        </p:grpSpPr>
        <p:graphicFrame>
          <p:nvGraphicFramePr>
            <p:cNvPr id="19509" name="Object 3074">
              <a:extLst>
                <a:ext uri="{FF2B5EF4-FFF2-40B4-BE49-F238E27FC236}">
                  <a16:creationId xmlns:a16="http://schemas.microsoft.com/office/drawing/2014/main" id="{7F116258-3DD3-3043-9771-A2A153F77C3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61" y="3420"/>
            <a:ext cx="1063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385" name="Equation" r:id="rId19" imgW="38912800" imgH="10236200" progId="Equation.3">
                    <p:embed/>
                  </p:oleObj>
                </mc:Choice>
                <mc:Fallback>
                  <p:oleObj name="Equation" r:id="rId19" imgW="38912800" imgH="10236200" progId="Equation.3">
                    <p:embed/>
                    <p:pic>
                      <p:nvPicPr>
                        <p:cNvPr id="19509" name="Object 3074">
                          <a:extLst>
                            <a:ext uri="{FF2B5EF4-FFF2-40B4-BE49-F238E27FC236}">
                              <a16:creationId xmlns:a16="http://schemas.microsoft.com/office/drawing/2014/main" id="{7F116258-3DD3-3043-9771-A2A153F77C3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1" y="3420"/>
                          <a:ext cx="1063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10" name="Line 3117">
              <a:extLst>
                <a:ext uri="{FF2B5EF4-FFF2-40B4-BE49-F238E27FC236}">
                  <a16:creationId xmlns:a16="http://schemas.microsoft.com/office/drawing/2014/main" id="{9AF5CCD6-0812-934A-887A-44E1F24E6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3" y="3423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9511" name="Line 3118">
              <a:extLst>
                <a:ext uri="{FF2B5EF4-FFF2-40B4-BE49-F238E27FC236}">
                  <a16:creationId xmlns:a16="http://schemas.microsoft.com/office/drawing/2014/main" id="{4E2573B5-524E-E641-816F-FEF5FC72EB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3423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9512" name="Line 3119">
              <a:extLst>
                <a:ext uri="{FF2B5EF4-FFF2-40B4-BE49-F238E27FC236}">
                  <a16:creationId xmlns:a16="http://schemas.microsoft.com/office/drawing/2014/main" id="{387168E2-4EDA-5F47-BDF4-2F72089D5B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1" y="3408"/>
              <a:ext cx="303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73780" name="Group 3124">
            <a:extLst>
              <a:ext uri="{FF2B5EF4-FFF2-40B4-BE49-F238E27FC236}">
                <a16:creationId xmlns:a16="http://schemas.microsoft.com/office/drawing/2014/main" id="{EBE9DC04-C47F-AF49-B3B6-B9D0C1A7F89B}"/>
              </a:ext>
            </a:extLst>
          </p:cNvPr>
          <p:cNvGrpSpPr>
            <a:grpSpLocks/>
          </p:cNvGrpSpPr>
          <p:nvPr/>
        </p:nvGrpSpPr>
        <p:grpSpPr bwMode="auto">
          <a:xfrm>
            <a:off x="3879142" y="4366500"/>
            <a:ext cx="2029460" cy="1508760"/>
            <a:chOff x="1872" y="3072"/>
            <a:chExt cx="1303" cy="960"/>
          </a:xfrm>
        </p:grpSpPr>
        <p:graphicFrame>
          <p:nvGraphicFramePr>
            <p:cNvPr id="19505" name="Object 3075">
              <a:extLst>
                <a:ext uri="{FF2B5EF4-FFF2-40B4-BE49-F238E27FC236}">
                  <a16:creationId xmlns:a16="http://schemas.microsoft.com/office/drawing/2014/main" id="{CBE70F04-CB07-F143-A665-F2E19AA2815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72" y="3072"/>
            <a:ext cx="1303" cy="9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386" name="Equation" r:id="rId21" imgW="47688500" imgH="35102800" progId="Equation.3">
                    <p:embed/>
                  </p:oleObj>
                </mc:Choice>
                <mc:Fallback>
                  <p:oleObj name="Equation" r:id="rId21" imgW="47688500" imgH="35102800" progId="Equation.3">
                    <p:embed/>
                    <p:pic>
                      <p:nvPicPr>
                        <p:cNvPr id="19505" name="Object 3075">
                          <a:extLst>
                            <a:ext uri="{FF2B5EF4-FFF2-40B4-BE49-F238E27FC236}">
                              <a16:creationId xmlns:a16="http://schemas.microsoft.com/office/drawing/2014/main" id="{CBE70F04-CB07-F143-A665-F2E19AA2815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2" y="3072"/>
                          <a:ext cx="1303" cy="9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06" name="Line 3121">
              <a:extLst>
                <a:ext uri="{FF2B5EF4-FFF2-40B4-BE49-F238E27FC236}">
                  <a16:creationId xmlns:a16="http://schemas.microsoft.com/office/drawing/2014/main" id="{86F563D8-5FE1-1C4F-AAE2-93C940909D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6" y="307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9507" name="Line 3122">
              <a:extLst>
                <a:ext uri="{FF2B5EF4-FFF2-40B4-BE49-F238E27FC236}">
                  <a16:creationId xmlns:a16="http://schemas.microsoft.com/office/drawing/2014/main" id="{8CDB8777-4886-8743-BDF9-74B83A0F00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9" y="307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9508" name="Line 3123">
              <a:extLst>
                <a:ext uri="{FF2B5EF4-FFF2-40B4-BE49-F238E27FC236}">
                  <a16:creationId xmlns:a16="http://schemas.microsoft.com/office/drawing/2014/main" id="{0787FACA-52E0-3640-994D-0F7496C3A4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307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73784" name="Group 3128">
            <a:extLst>
              <a:ext uri="{FF2B5EF4-FFF2-40B4-BE49-F238E27FC236}">
                <a16:creationId xmlns:a16="http://schemas.microsoft.com/office/drawing/2014/main" id="{BF9AEFA9-C4CB-FD44-845E-C4A5B5F6711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984903" y="4864975"/>
            <a:ext cx="2024442" cy="432000"/>
            <a:chOff x="3201" y="3386"/>
            <a:chExt cx="1359" cy="290"/>
          </a:xfrm>
        </p:grpSpPr>
        <p:graphicFrame>
          <p:nvGraphicFramePr>
            <p:cNvPr id="19501" name="Object 3076">
              <a:extLst>
                <a:ext uri="{FF2B5EF4-FFF2-40B4-BE49-F238E27FC236}">
                  <a16:creationId xmlns:a16="http://schemas.microsoft.com/office/drawing/2014/main" id="{8AF7148B-89D8-AE4D-AA0F-03A2CA0E59E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01" y="3420"/>
            <a:ext cx="1359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387" name="Equation" r:id="rId23" imgW="49733200" imgH="9359900" progId="Equation.3">
                    <p:embed/>
                  </p:oleObj>
                </mc:Choice>
                <mc:Fallback>
                  <p:oleObj name="Equation" r:id="rId23" imgW="49733200" imgH="9359900" progId="Equation.3">
                    <p:embed/>
                    <p:pic>
                      <p:nvPicPr>
                        <p:cNvPr id="19501" name="Object 3076">
                          <a:extLst>
                            <a:ext uri="{FF2B5EF4-FFF2-40B4-BE49-F238E27FC236}">
                              <a16:creationId xmlns:a16="http://schemas.microsoft.com/office/drawing/2014/main" id="{8AF7148B-89D8-AE4D-AA0F-03A2CA0E59E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1" y="3420"/>
                          <a:ext cx="1359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02" name="Line 3125">
              <a:extLst>
                <a:ext uri="{FF2B5EF4-FFF2-40B4-BE49-F238E27FC236}">
                  <a16:creationId xmlns:a16="http://schemas.microsoft.com/office/drawing/2014/main" id="{8C79DDFD-220C-0540-8BFB-96C8E4C04D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7" y="338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9503" name="Line 3126">
              <a:extLst>
                <a:ext uri="{FF2B5EF4-FFF2-40B4-BE49-F238E27FC236}">
                  <a16:creationId xmlns:a16="http://schemas.microsoft.com/office/drawing/2014/main" id="{ADB9DF50-1B39-244F-96FA-39CE527A72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69" y="338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19504" name="Line 3127">
              <a:extLst>
                <a:ext uri="{FF2B5EF4-FFF2-40B4-BE49-F238E27FC236}">
                  <a16:creationId xmlns:a16="http://schemas.microsoft.com/office/drawing/2014/main" id="{890A20FE-9F6D-4946-8AEA-A4237395AD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338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sp>
        <p:nvSpPr>
          <p:cNvPr id="73786" name="Text Box 3130">
            <a:extLst>
              <a:ext uri="{FF2B5EF4-FFF2-40B4-BE49-F238E27FC236}">
                <a16:creationId xmlns:a16="http://schemas.microsoft.com/office/drawing/2014/main" id="{48DAB72E-89D6-AB4D-98E8-26E4CD6DD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8548" y="1289311"/>
            <a:ext cx="25186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en-US" altLang="zh-CN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宋体" panose="02010600030101010101" pitchFamily="2" charset="-122"/>
              </a:rPr>
              <a:t>1.</a:t>
            </a:r>
            <a:r>
              <a:rPr lang="zh-CN" altLang="en-US" dirty="0" smtClean="0">
                <a:solidFill>
                  <a:srgbClr val="000000"/>
                </a:solidFill>
                <a:latin typeface="宋体" panose="02010600030101010101" pitchFamily="2" charset="-122"/>
              </a:rPr>
              <a:t>一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直线过点 </a:t>
            </a:r>
          </a:p>
        </p:txBody>
      </p:sp>
      <p:sp>
        <p:nvSpPr>
          <p:cNvPr id="73787" name="Text Box 3131">
            <a:extLst>
              <a:ext uri="{FF2B5EF4-FFF2-40B4-BE49-F238E27FC236}">
                <a16:creationId xmlns:a16="http://schemas.microsoft.com/office/drawing/2014/main" id="{486139C4-638C-B04B-9270-D0EC3978B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8828" y="1319474"/>
            <a:ext cx="2495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</a:rPr>
              <a:t>且垂直于直线 </a:t>
            </a:r>
          </a:p>
        </p:txBody>
      </p:sp>
      <p:sp>
        <p:nvSpPr>
          <p:cNvPr id="73788" name="Text Box 3132">
            <a:extLst>
              <a:ext uri="{FF2B5EF4-FFF2-40B4-BE49-F238E27FC236}">
                <a16:creationId xmlns:a16="http://schemas.microsoft.com/office/drawing/2014/main" id="{0482D200-9EA8-CE49-A7D9-F5EB76D7D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548" y="2071949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</a:rPr>
              <a:t>又和直线</a:t>
            </a:r>
          </a:p>
        </p:txBody>
      </p:sp>
      <p:sp>
        <p:nvSpPr>
          <p:cNvPr id="19481" name="Rectangle 3133">
            <a:extLst>
              <a:ext uri="{FF2B5EF4-FFF2-40B4-BE49-F238E27FC236}">
                <a16:creationId xmlns:a16="http://schemas.microsoft.com/office/drawing/2014/main" id="{1679066F-A765-5F45-9F93-97018504C1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0644" y="1312330"/>
            <a:ext cx="1600200" cy="533400"/>
          </a:xfrm>
        </p:spPr>
        <p:txBody>
          <a:bodyPr/>
          <a:lstStyle/>
          <a:p>
            <a:pPr algn="l" eaLnBrk="1" hangingPunct="1"/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练习</a:t>
            </a:r>
            <a:endParaRPr lang="zh-CN" altLang="en-US" sz="2800" b="1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sp>
        <p:nvSpPr>
          <p:cNvPr id="73801" name="AutoShape 3145">
            <a:extLst>
              <a:ext uri="{FF2B5EF4-FFF2-40B4-BE49-F238E27FC236}">
                <a16:creationId xmlns:a16="http://schemas.microsoft.com/office/drawing/2014/main" id="{5137C9FE-F91F-8947-A2D2-3CA84EDC8A5D}"/>
              </a:ext>
            </a:extLst>
          </p:cNvPr>
          <p:cNvSpPr>
            <a:spLocks noChangeArrowheads="1"/>
          </p:cNvSpPr>
          <p:nvPr/>
        </p:nvSpPr>
        <p:spPr bwMode="auto">
          <a:xfrm rot="847588">
            <a:off x="8902364" y="4476168"/>
            <a:ext cx="2057400" cy="1752600"/>
          </a:xfrm>
          <a:prstGeom prst="parallelogram">
            <a:avLst>
              <a:gd name="adj" fmla="val 29348"/>
            </a:avLst>
          </a:prstGeom>
          <a:solidFill>
            <a:schemeClr val="bg1">
              <a:lumMod val="20000"/>
              <a:lumOff val="80000"/>
            </a:schemeClr>
          </a:solidFill>
          <a:ln w="9525">
            <a:solidFill>
              <a:srgbClr val="0053A6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73847" name="Group 3191">
            <a:extLst>
              <a:ext uri="{FF2B5EF4-FFF2-40B4-BE49-F238E27FC236}">
                <a16:creationId xmlns:a16="http://schemas.microsoft.com/office/drawing/2014/main" id="{E4F75E06-7031-1448-BD82-AF4F54F74D28}"/>
              </a:ext>
            </a:extLst>
          </p:cNvPr>
          <p:cNvGrpSpPr>
            <a:grpSpLocks/>
          </p:cNvGrpSpPr>
          <p:nvPr/>
        </p:nvGrpSpPr>
        <p:grpSpPr bwMode="auto">
          <a:xfrm>
            <a:off x="10426365" y="4095168"/>
            <a:ext cx="309563" cy="685800"/>
            <a:chOff x="5232" y="2592"/>
            <a:chExt cx="195" cy="432"/>
          </a:xfrm>
        </p:grpSpPr>
        <p:sp>
          <p:nvSpPr>
            <p:cNvPr id="19498" name="Line 3147">
              <a:extLst>
                <a:ext uri="{FF2B5EF4-FFF2-40B4-BE49-F238E27FC236}">
                  <a16:creationId xmlns:a16="http://schemas.microsoft.com/office/drawing/2014/main" id="{2F5B8A08-A241-4E46-85F8-3F8746DAB3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32" y="2640"/>
              <a:ext cx="0" cy="38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graphicFrame>
          <p:nvGraphicFramePr>
            <p:cNvPr id="19499" name="Object 3149">
              <a:extLst>
                <a:ext uri="{FF2B5EF4-FFF2-40B4-BE49-F238E27FC236}">
                  <a16:creationId xmlns:a16="http://schemas.microsoft.com/office/drawing/2014/main" id="{6B03EA2B-BCEC-F44B-A737-7A8D6E6B0B1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75" y="262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388" name="Equation" r:id="rId25" imgW="5270500" imgH="5562600" progId="Equation.3">
                    <p:embed/>
                  </p:oleObj>
                </mc:Choice>
                <mc:Fallback>
                  <p:oleObj name="Equation" r:id="rId25" imgW="5270500" imgH="5562600" progId="Equation.3">
                    <p:embed/>
                    <p:pic>
                      <p:nvPicPr>
                        <p:cNvPr id="19499" name="Object 3149">
                          <a:extLst>
                            <a:ext uri="{FF2B5EF4-FFF2-40B4-BE49-F238E27FC236}">
                              <a16:creationId xmlns:a16="http://schemas.microsoft.com/office/drawing/2014/main" id="{6B03EA2B-BCEC-F44B-A737-7A8D6E6B0B1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75" y="262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00" name="Line 3150">
              <a:extLst>
                <a:ext uri="{FF2B5EF4-FFF2-40B4-BE49-F238E27FC236}">
                  <a16:creationId xmlns:a16="http://schemas.microsoft.com/office/drawing/2014/main" id="{68BE55DB-19F0-C647-A3D6-A9AC15301E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0" y="2592"/>
              <a:ext cx="147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aphicFrame>
        <p:nvGraphicFramePr>
          <p:cNvPr id="73825" name="Object 3169">
            <a:extLst>
              <a:ext uri="{FF2B5EF4-FFF2-40B4-BE49-F238E27FC236}">
                <a16:creationId xmlns:a16="http://schemas.microsoft.com/office/drawing/2014/main" id="{FEDC482F-0FE3-AF43-803F-DD7B27AEFA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836223"/>
              </p:ext>
            </p:extLst>
          </p:nvPr>
        </p:nvGraphicFramePr>
        <p:xfrm>
          <a:off x="8826164" y="5619168"/>
          <a:ext cx="306388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89" name="Equation" r:id="rId27" imgW="7023100" imgH="7315200" progId="Equation.3">
                  <p:embed/>
                </p:oleObj>
              </mc:Choice>
              <mc:Fallback>
                <p:oleObj name="Equation" r:id="rId27" imgW="7023100" imgH="7315200" progId="Equation.3">
                  <p:embed/>
                  <p:pic>
                    <p:nvPicPr>
                      <p:cNvPr id="73825" name="Object 3169">
                        <a:extLst>
                          <a:ext uri="{FF2B5EF4-FFF2-40B4-BE49-F238E27FC236}">
                            <a16:creationId xmlns:a16="http://schemas.microsoft.com/office/drawing/2014/main" id="{FEDC482F-0FE3-AF43-803F-DD7B27AEFA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6164" y="5619168"/>
                        <a:ext cx="306388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832" name="Line 3176">
            <a:extLst>
              <a:ext uri="{FF2B5EF4-FFF2-40B4-BE49-F238E27FC236}">
                <a16:creationId xmlns:a16="http://schemas.microsoft.com/office/drawing/2014/main" id="{23C22483-1E05-2545-9F67-F458F1C119B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30964" y="4628568"/>
            <a:ext cx="533400" cy="1295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>
              <a:solidFill>
                <a:srgbClr val="FFFF00"/>
              </a:solidFill>
            </a:endParaRPr>
          </a:p>
        </p:txBody>
      </p:sp>
      <p:grpSp>
        <p:nvGrpSpPr>
          <p:cNvPr id="73846" name="Group 3190">
            <a:extLst>
              <a:ext uri="{FF2B5EF4-FFF2-40B4-BE49-F238E27FC236}">
                <a16:creationId xmlns:a16="http://schemas.microsoft.com/office/drawing/2014/main" id="{60D8249B-A4AE-624D-8AFD-6636398D5632}"/>
              </a:ext>
            </a:extLst>
          </p:cNvPr>
          <p:cNvGrpSpPr>
            <a:grpSpLocks/>
          </p:cNvGrpSpPr>
          <p:nvPr/>
        </p:nvGrpSpPr>
        <p:grpSpPr bwMode="auto">
          <a:xfrm>
            <a:off x="9054764" y="4425368"/>
            <a:ext cx="1695450" cy="1574800"/>
            <a:chOff x="4368" y="2800"/>
            <a:chExt cx="1068" cy="992"/>
          </a:xfrm>
        </p:grpSpPr>
        <p:grpSp>
          <p:nvGrpSpPr>
            <p:cNvPr id="19488" name="Group 3189">
              <a:extLst>
                <a:ext uri="{FF2B5EF4-FFF2-40B4-BE49-F238E27FC236}">
                  <a16:creationId xmlns:a16="http://schemas.microsoft.com/office/drawing/2014/main" id="{B4EC123A-FD99-B34E-B403-C686CBEDA9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68" y="2800"/>
              <a:ext cx="1068" cy="992"/>
              <a:chOff x="4368" y="2800"/>
              <a:chExt cx="1068" cy="992"/>
            </a:xfrm>
          </p:grpSpPr>
          <p:grpSp>
            <p:nvGrpSpPr>
              <p:cNvPr id="19492" name="Group 3160">
                <a:extLst>
                  <a:ext uri="{FF2B5EF4-FFF2-40B4-BE49-F238E27FC236}">
                    <a16:creationId xmlns:a16="http://schemas.microsoft.com/office/drawing/2014/main" id="{A65F0942-6031-A449-B392-B8981535D6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68" y="2800"/>
                <a:ext cx="1068" cy="992"/>
                <a:chOff x="4368" y="2896"/>
                <a:chExt cx="1068" cy="992"/>
              </a:xfrm>
            </p:grpSpPr>
            <p:graphicFrame>
              <p:nvGraphicFramePr>
                <p:cNvPr id="19494" name="Object 3143">
                  <a:extLst>
                    <a:ext uri="{FF2B5EF4-FFF2-40B4-BE49-F238E27FC236}">
                      <a16:creationId xmlns:a16="http://schemas.microsoft.com/office/drawing/2014/main" id="{861952C0-A1A3-4B42-8FEE-1484C541866E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4800" y="2896"/>
                <a:ext cx="176" cy="19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3390" name="Equation" r:id="rId29" imgW="6438900" imgH="7023100" progId="Equation.3">
                        <p:embed/>
                      </p:oleObj>
                    </mc:Choice>
                    <mc:Fallback>
                      <p:oleObj name="Equation" r:id="rId29" imgW="6438900" imgH="7023100" progId="Equation.3">
                        <p:embed/>
                        <p:pic>
                          <p:nvPicPr>
                            <p:cNvPr id="19494" name="Object 3143">
                              <a:extLst>
                                <a:ext uri="{FF2B5EF4-FFF2-40B4-BE49-F238E27FC236}">
                                  <a16:creationId xmlns:a16="http://schemas.microsoft.com/office/drawing/2014/main" id="{861952C0-A1A3-4B42-8FEE-1484C541866E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800" y="2896"/>
                              <a:ext cx="176" cy="19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9495" name="Line 3156">
                  <a:extLst>
                    <a:ext uri="{FF2B5EF4-FFF2-40B4-BE49-F238E27FC236}">
                      <a16:creationId xmlns:a16="http://schemas.microsoft.com/office/drawing/2014/main" id="{73EAC34E-4FD0-3D43-97C2-3AC94B10EC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368" y="3120"/>
                  <a:ext cx="1056" cy="768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endParaRPr lang="zh-CN" altLang="en-US">
                    <a:solidFill>
                      <a:srgbClr val="FFFF00"/>
                    </a:solidFill>
                  </a:endParaRPr>
                </a:p>
              </p:txBody>
            </p:sp>
            <p:graphicFrame>
              <p:nvGraphicFramePr>
                <p:cNvPr id="19496" name="Object 3157">
                  <a:extLst>
                    <a:ext uri="{FF2B5EF4-FFF2-40B4-BE49-F238E27FC236}">
                      <a16:creationId xmlns:a16="http://schemas.microsoft.com/office/drawing/2014/main" id="{965B5E48-55F5-EB47-A219-95B1C05E0E15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5196" y="3224"/>
                <a:ext cx="240" cy="28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3391" name="Equation" r:id="rId31" imgW="8775700" imgH="10236200" progId="Equation.3">
                        <p:embed/>
                      </p:oleObj>
                    </mc:Choice>
                    <mc:Fallback>
                      <p:oleObj name="Equation" r:id="rId31" imgW="8775700" imgH="10236200" progId="Equation.3">
                        <p:embed/>
                        <p:pic>
                          <p:nvPicPr>
                            <p:cNvPr id="19496" name="Object 3157">
                              <a:extLst>
                                <a:ext uri="{FF2B5EF4-FFF2-40B4-BE49-F238E27FC236}">
                                  <a16:creationId xmlns:a16="http://schemas.microsoft.com/office/drawing/2014/main" id="{965B5E48-55F5-EB47-A219-95B1C05E0E15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196" y="3224"/>
                              <a:ext cx="240" cy="28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9497" name="Oval 3158">
                  <a:extLst>
                    <a:ext uri="{FF2B5EF4-FFF2-40B4-BE49-F238E27FC236}">
                      <a16:creationId xmlns:a16="http://schemas.microsoft.com/office/drawing/2014/main" id="{45469712-DE7D-6143-AA6C-9E26CE2932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39" y="2976"/>
                  <a:ext cx="45" cy="45"/>
                </a:xfrm>
                <a:prstGeom prst="ellipse">
                  <a:avLst/>
                </a:prstGeom>
                <a:solidFill>
                  <a:srgbClr val="FF00FF"/>
                </a:solidFill>
                <a:ln w="952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1pPr>
                  <a:lvl2pPr marL="742950" indent="-285750"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2pPr>
                  <a:lvl3pPr marL="1143000" indent="-228600"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3pPr>
                  <a:lvl4pPr marL="1600200" indent="-228600"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4pPr>
                  <a:lvl5pPr marL="2057400" indent="-228600"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800">
                      <a:solidFill>
                        <a:schemeClr val="tx2"/>
                      </a:solidFill>
                      <a:latin typeface="楷体_GB2312" pitchFamily="49" charset="-122"/>
                      <a:ea typeface="楷体_GB2312" pitchFamily="49" charset="-122"/>
                    </a:defRPr>
                  </a:lvl9pPr>
                </a:lstStyle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73821" name="Line 3165">
                <a:extLst>
                  <a:ext uri="{FF2B5EF4-FFF2-40B4-BE49-F238E27FC236}">
                    <a16:creationId xmlns:a16="http://schemas.microsoft.com/office/drawing/2014/main" id="{8BC239B9-BCBC-674A-800B-A25320D6C6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23" y="3309"/>
                <a:ext cx="317" cy="231"/>
              </a:xfrm>
              <a:prstGeom prst="line">
                <a:avLst/>
              </a:prstGeom>
              <a:noFill/>
              <a:ln w="19050">
                <a:solidFill>
                  <a:schemeClr val="accent5">
                    <a:lumMod val="75000"/>
                  </a:schemeClr>
                </a:solidFill>
                <a:round/>
                <a:headEnd/>
                <a:tailEnd type="triangle" w="med" len="me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9489" name="Group 3179">
              <a:extLst>
                <a:ext uri="{FF2B5EF4-FFF2-40B4-BE49-F238E27FC236}">
                  <a16:creationId xmlns:a16="http://schemas.microsoft.com/office/drawing/2014/main" id="{82E50DEE-6E00-1449-AB47-645CBBDD12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96" y="3427"/>
              <a:ext cx="210" cy="280"/>
              <a:chOff x="4896" y="3427"/>
              <a:chExt cx="210" cy="280"/>
            </a:xfrm>
          </p:grpSpPr>
          <p:graphicFrame>
            <p:nvGraphicFramePr>
              <p:cNvPr id="19490" name="Object 3177">
                <a:extLst>
                  <a:ext uri="{FF2B5EF4-FFF2-40B4-BE49-F238E27FC236}">
                    <a16:creationId xmlns:a16="http://schemas.microsoft.com/office/drawing/2014/main" id="{5FF4016E-BAA6-DA44-8FF2-1CB170B7555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905" y="3427"/>
              <a:ext cx="201" cy="2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392" name="Equation" r:id="rId33" imgW="7315200" imgH="10236200" progId="Equation.3">
                      <p:embed/>
                    </p:oleObj>
                  </mc:Choice>
                  <mc:Fallback>
                    <p:oleObj name="Equation" r:id="rId33" imgW="7315200" imgH="10236200" progId="Equation.3">
                      <p:embed/>
                      <p:pic>
                        <p:nvPicPr>
                          <p:cNvPr id="19490" name="Object 3177">
                            <a:extLst>
                              <a:ext uri="{FF2B5EF4-FFF2-40B4-BE49-F238E27FC236}">
                                <a16:creationId xmlns:a16="http://schemas.microsoft.com/office/drawing/2014/main" id="{5FF4016E-BAA6-DA44-8FF2-1CB170B7555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05" y="3427"/>
                            <a:ext cx="201" cy="2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491" name="Line 3178">
                <a:extLst>
                  <a:ext uri="{FF2B5EF4-FFF2-40B4-BE49-F238E27FC236}">
                    <a16:creationId xmlns:a16="http://schemas.microsoft.com/office/drawing/2014/main" id="{1D4A4561-07E3-2F40-A8C3-C998BF1B90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96" y="3456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</p:grpSp>
      </p:grpSp>
      <p:sp>
        <p:nvSpPr>
          <p:cNvPr id="73830" name="Oval 3174">
            <a:extLst>
              <a:ext uri="{FF2B5EF4-FFF2-40B4-BE49-F238E27FC236}">
                <a16:creationId xmlns:a16="http://schemas.microsoft.com/office/drawing/2014/main" id="{18324F89-4193-214E-94C9-E4DCD70BA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4764" y="5928732"/>
            <a:ext cx="71438" cy="71437"/>
          </a:xfrm>
          <a:prstGeom prst="ellipse">
            <a:avLst/>
          </a:prstGeom>
          <a:solidFill>
            <a:srgbClr val="FF00FF"/>
          </a:soli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6" name="Text Box 43"/>
          <p:cNvSpPr txBox="1">
            <a:spLocks noChangeArrowheads="1"/>
          </p:cNvSpPr>
          <p:nvPr/>
        </p:nvSpPr>
        <p:spPr bwMode="auto">
          <a:xfrm>
            <a:off x="1060090" y="476672"/>
            <a:ext cx="9860446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习题 </a:t>
            </a:r>
            <a:r>
              <a:rPr lang="en-US" altLang="zh-CN" b="1" dirty="0" smtClean="0">
                <a:solidFill>
                  <a:srgbClr val="C00000"/>
                </a:solidFill>
              </a:rPr>
              <a:t>7.2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 1; 3; 5; 7; 9; 11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60375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3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3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3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3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3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3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3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3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3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3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3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3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3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3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3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3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3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73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73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73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7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73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41" grpId="0" autoUpdateAnimBg="0"/>
      <p:bldP spid="73750" grpId="0" build="p" autoUpdateAnimBg="0" advAuto="0"/>
      <p:bldP spid="73751" grpId="0" build="p" autoUpdateAnimBg="0" advAuto="0"/>
      <p:bldP spid="73752" grpId="0" build="p" autoUpdateAnimBg="0"/>
      <p:bldP spid="73756" grpId="0" build="p" autoUpdateAnimBg="0" advAuto="0"/>
      <p:bldP spid="73758" grpId="0" build="p" autoUpdateAnimBg="0"/>
      <p:bldP spid="73760" grpId="0" build="p" autoUpdateAnimBg="0" advAuto="0"/>
      <p:bldP spid="73771" grpId="0" build="p" autoUpdateAnimBg="0"/>
      <p:bldP spid="73786" grpId="0" build="p" autoUpdateAnimBg="0"/>
      <p:bldP spid="73787" grpId="0" build="p" autoUpdateAnimBg="0" advAuto="0"/>
      <p:bldP spid="73788" grpId="0" build="p" autoUpdateAnimBg="0"/>
      <p:bldP spid="1948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9" name="Text Box 17">
            <a:extLst>
              <a:ext uri="{FF2B5EF4-FFF2-40B4-BE49-F238E27FC236}">
                <a16:creationId xmlns:a16="http://schemas.microsoft.com/office/drawing/2014/main" id="{F0FC9F5A-A7E6-FD44-84BD-B187FF1E4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3984626"/>
            <a:ext cx="42084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设所求直线与 </a:t>
            </a:r>
            <a:r>
              <a:rPr lang="en-US" altLang="zh-CN" i="1">
                <a:solidFill>
                  <a:srgbClr val="0000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2 </a:t>
            </a: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的交点为</a:t>
            </a:r>
          </a:p>
        </p:txBody>
      </p:sp>
      <p:sp>
        <p:nvSpPr>
          <p:cNvPr id="74754" name="Line 2">
            <a:extLst>
              <a:ext uri="{FF2B5EF4-FFF2-40B4-BE49-F238E27FC236}">
                <a16:creationId xmlns:a16="http://schemas.microsoft.com/office/drawing/2014/main" id="{E28A7109-6510-D74B-A9A3-FEF10F62B9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466138" y="3810000"/>
            <a:ext cx="304800" cy="1600200"/>
          </a:xfrm>
          <a:prstGeom prst="line">
            <a:avLst/>
          </a:prstGeom>
          <a:noFill/>
          <a:ln w="19050">
            <a:solidFill>
              <a:srgbClr val="00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>
              <a:solidFill>
                <a:srgbClr val="FFFF00"/>
              </a:solidFill>
            </a:endParaRPr>
          </a:p>
        </p:txBody>
      </p:sp>
      <p:graphicFrame>
        <p:nvGraphicFramePr>
          <p:cNvPr id="74758" name="Object 6">
            <a:extLst>
              <a:ext uri="{FF2B5EF4-FFF2-40B4-BE49-F238E27FC236}">
                <a16:creationId xmlns:a16="http://schemas.microsoft.com/office/drawing/2014/main" id="{2490F4BC-C4DB-8744-B0E4-D3872BC6D8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9200" y="2590800"/>
          <a:ext cx="2844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294" name="Equation" r:id="rId3" imgW="65532000" imgH="19596100" progId="Equation.3">
                  <p:embed/>
                </p:oleObj>
              </mc:Choice>
              <mc:Fallback>
                <p:oleObj name="Equation" r:id="rId3" imgW="65532000" imgH="19596100" progId="Equation.3">
                  <p:embed/>
                  <p:pic>
                    <p:nvPicPr>
                      <p:cNvPr id="74758" name="Object 6">
                        <a:extLst>
                          <a:ext uri="{FF2B5EF4-FFF2-40B4-BE49-F238E27FC236}">
                            <a16:creationId xmlns:a16="http://schemas.microsoft.com/office/drawing/2014/main" id="{2490F4BC-C4DB-8744-B0E4-D3872BC6D8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590800"/>
                        <a:ext cx="2844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9" name="Object 7">
            <a:extLst>
              <a:ext uri="{FF2B5EF4-FFF2-40B4-BE49-F238E27FC236}">
                <a16:creationId xmlns:a16="http://schemas.microsoft.com/office/drawing/2014/main" id="{4DCEAC33-C208-7347-A816-89A2E2A0FC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4584700"/>
          <a:ext cx="19431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295" name="Equation" r:id="rId5" imgW="44767500" imgH="19900900" progId="Equation.3">
                  <p:embed/>
                </p:oleObj>
              </mc:Choice>
              <mc:Fallback>
                <p:oleObj name="Equation" r:id="rId5" imgW="44767500" imgH="19900900" progId="Equation.3">
                  <p:embed/>
                  <p:pic>
                    <p:nvPicPr>
                      <p:cNvPr id="74759" name="Object 7">
                        <a:extLst>
                          <a:ext uri="{FF2B5EF4-FFF2-40B4-BE49-F238E27FC236}">
                            <a16:creationId xmlns:a16="http://schemas.microsoft.com/office/drawing/2014/main" id="{4DCEAC33-C208-7347-A816-89A2E2A0FC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584700"/>
                        <a:ext cx="19431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0" name="Object 8">
            <a:extLst>
              <a:ext uri="{FF2B5EF4-FFF2-40B4-BE49-F238E27FC236}">
                <a16:creationId xmlns:a16="http://schemas.microsoft.com/office/drawing/2014/main" id="{29AD3BA7-BBE4-E742-88E9-BA4A4922B5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35400" y="5562600"/>
          <a:ext cx="2857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296" name="Equation" r:id="rId7" imgW="65824100" imgH="10236200" progId="Equation.3">
                  <p:embed/>
                </p:oleObj>
              </mc:Choice>
              <mc:Fallback>
                <p:oleObj name="Equation" r:id="rId7" imgW="65824100" imgH="10236200" progId="Equation.3">
                  <p:embed/>
                  <p:pic>
                    <p:nvPicPr>
                      <p:cNvPr id="74760" name="Object 8">
                        <a:extLst>
                          <a:ext uri="{FF2B5EF4-FFF2-40B4-BE49-F238E27FC236}">
                            <a16:creationId xmlns:a16="http://schemas.microsoft.com/office/drawing/2014/main" id="{29AD3BA7-BBE4-E742-88E9-BA4A4922B5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5400" y="5562600"/>
                        <a:ext cx="2857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Text Box 9">
            <a:extLst>
              <a:ext uri="{FF2B5EF4-FFF2-40B4-BE49-F238E27FC236}">
                <a16:creationId xmlns:a16="http://schemas.microsoft.com/office/drawing/2014/main" id="{FE06F0E3-2F8C-244E-90DF-5F7ECEA87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8050" y="395288"/>
            <a:ext cx="3384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 eaLnBrk="1" hangingPunct="1"/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待求直线的方向向量</a:t>
            </a:r>
          </a:p>
        </p:txBody>
      </p:sp>
      <p:sp>
        <p:nvSpPr>
          <p:cNvPr id="74762" name="Text Box 10">
            <a:extLst>
              <a:ext uri="{FF2B5EF4-FFF2-40B4-BE49-F238E27FC236}">
                <a16:creationId xmlns:a16="http://schemas.microsoft.com/office/drawing/2014/main" id="{37506BBE-7888-1E4A-9073-68228FC89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8201" y="3381375"/>
            <a:ext cx="5505033" cy="60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方法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利用所求直线与</a:t>
            </a:r>
            <a:r>
              <a:rPr lang="en-US" altLang="zh-CN" i="1" dirty="0">
                <a:solidFill>
                  <a:srgbClr val="0000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2 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的交点 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74763" name="Text Box 11">
            <a:extLst>
              <a:ext uri="{FF2B5EF4-FFF2-40B4-BE49-F238E27FC236}">
                <a16:creationId xmlns:a16="http://schemas.microsoft.com/office/drawing/2014/main" id="{4B01A23D-8CE7-354A-B8CB-CFCDD4E24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54864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 eaLnBrk="1" hangingPunct="1"/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即</a:t>
            </a:r>
          </a:p>
        </p:txBody>
      </p:sp>
      <p:sp>
        <p:nvSpPr>
          <p:cNvPr id="74765" name="Text Box 13">
            <a:extLst>
              <a:ext uri="{FF2B5EF4-FFF2-40B4-BE49-F238E27FC236}">
                <a16:creationId xmlns:a16="http://schemas.microsoft.com/office/drawing/2014/main" id="{B4A62949-3709-384D-B470-831FE57A3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701926"/>
            <a:ext cx="3117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故所求直线方程为 </a:t>
            </a:r>
          </a:p>
        </p:txBody>
      </p:sp>
      <p:graphicFrame>
        <p:nvGraphicFramePr>
          <p:cNvPr id="74771" name="Object 19">
            <a:extLst>
              <a:ext uri="{FF2B5EF4-FFF2-40B4-BE49-F238E27FC236}">
                <a16:creationId xmlns:a16="http://schemas.microsoft.com/office/drawing/2014/main" id="{0D4F6617-00C0-EB4F-9E7D-08C0A489AD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8400" y="4051300"/>
          <a:ext cx="1955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297" name="Equation" r:id="rId9" imgW="45059600" imgH="10236200" progId="Equation.3">
                  <p:embed/>
                </p:oleObj>
              </mc:Choice>
              <mc:Fallback>
                <p:oleObj name="Equation" r:id="rId9" imgW="45059600" imgH="10236200" progId="Equation.3">
                  <p:embed/>
                  <p:pic>
                    <p:nvPicPr>
                      <p:cNvPr id="74771" name="Object 19">
                        <a:extLst>
                          <a:ext uri="{FF2B5EF4-FFF2-40B4-BE49-F238E27FC236}">
                            <a16:creationId xmlns:a16="http://schemas.microsoft.com/office/drawing/2014/main" id="{0D4F6617-00C0-EB4F-9E7D-08C0A489AD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4051300"/>
                        <a:ext cx="1955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72" name="Text Box 20">
            <a:extLst>
              <a:ext uri="{FF2B5EF4-FFF2-40B4-BE49-F238E27FC236}">
                <a16:creationId xmlns:a16="http://schemas.microsoft.com/office/drawing/2014/main" id="{60522059-3C30-124E-8475-0AF9D5756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72440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则有</a:t>
            </a:r>
          </a:p>
        </p:txBody>
      </p:sp>
      <p:grpSp>
        <p:nvGrpSpPr>
          <p:cNvPr id="74811" name="Group 59">
            <a:extLst>
              <a:ext uri="{FF2B5EF4-FFF2-40B4-BE49-F238E27FC236}">
                <a16:creationId xmlns:a16="http://schemas.microsoft.com/office/drawing/2014/main" id="{82140431-6D89-1D42-893B-55CCA334F892}"/>
              </a:ext>
            </a:extLst>
          </p:cNvPr>
          <p:cNvGrpSpPr>
            <a:grpSpLocks/>
          </p:cNvGrpSpPr>
          <p:nvPr/>
        </p:nvGrpSpPr>
        <p:grpSpPr bwMode="auto">
          <a:xfrm>
            <a:off x="8115300" y="3708400"/>
            <a:ext cx="1828800" cy="1625600"/>
            <a:chOff x="4056" y="2624"/>
            <a:chExt cx="1152" cy="1024"/>
          </a:xfrm>
        </p:grpSpPr>
        <p:sp>
          <p:nvSpPr>
            <p:cNvPr id="20513" name="Oval 24">
              <a:extLst>
                <a:ext uri="{FF2B5EF4-FFF2-40B4-BE49-F238E27FC236}">
                  <a16:creationId xmlns:a16="http://schemas.microsoft.com/office/drawing/2014/main" id="{45841775-217B-2846-A145-C8FD9B098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7" y="2736"/>
              <a:ext cx="45" cy="45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20514" name="Group 58">
              <a:extLst>
                <a:ext uri="{FF2B5EF4-FFF2-40B4-BE49-F238E27FC236}">
                  <a16:creationId xmlns:a16="http://schemas.microsoft.com/office/drawing/2014/main" id="{C87061C3-8C14-074A-88D7-93136339D5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56" y="2624"/>
              <a:ext cx="1152" cy="1024"/>
              <a:chOff x="4056" y="2624"/>
              <a:chExt cx="1152" cy="1024"/>
            </a:xfrm>
          </p:grpSpPr>
          <p:sp>
            <p:nvSpPr>
              <p:cNvPr id="20515" name="Line 22">
                <a:extLst>
                  <a:ext uri="{FF2B5EF4-FFF2-40B4-BE49-F238E27FC236}">
                    <a16:creationId xmlns:a16="http://schemas.microsoft.com/office/drawing/2014/main" id="{BEDCA3E9-3ABF-D44A-9B76-EBEF86E80B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56" y="2880"/>
                <a:ext cx="1056" cy="76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  <p:graphicFrame>
            <p:nvGraphicFramePr>
              <p:cNvPr id="20516" name="Object 23">
                <a:extLst>
                  <a:ext uri="{FF2B5EF4-FFF2-40B4-BE49-F238E27FC236}">
                    <a16:creationId xmlns:a16="http://schemas.microsoft.com/office/drawing/2014/main" id="{8DEFF129-25D2-BE46-8CBC-FD9142CDBCE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84" y="2984"/>
              <a:ext cx="240" cy="2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4298" name="Equation" r:id="rId11" imgW="8775700" imgH="10236200" progId="Equation.3">
                      <p:embed/>
                    </p:oleObj>
                  </mc:Choice>
                  <mc:Fallback>
                    <p:oleObj name="Equation" r:id="rId11" imgW="8775700" imgH="10236200" progId="Equation.3">
                      <p:embed/>
                      <p:pic>
                        <p:nvPicPr>
                          <p:cNvPr id="20516" name="Object 23">
                            <a:extLst>
                              <a:ext uri="{FF2B5EF4-FFF2-40B4-BE49-F238E27FC236}">
                                <a16:creationId xmlns:a16="http://schemas.microsoft.com/office/drawing/2014/main" id="{8DEFF129-25D2-BE46-8CBC-FD9142CDBCE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84" y="2984"/>
                            <a:ext cx="240" cy="2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517" name="Object 25">
                <a:extLst>
                  <a:ext uri="{FF2B5EF4-FFF2-40B4-BE49-F238E27FC236}">
                    <a16:creationId xmlns:a16="http://schemas.microsoft.com/office/drawing/2014/main" id="{B54D5F0B-FE49-F04D-9B92-C535D0608B9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488" y="2624"/>
              <a:ext cx="720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4299" name="Equation" r:id="rId13" imgW="26327100" imgH="9359900" progId="Equation.3">
                      <p:embed/>
                    </p:oleObj>
                  </mc:Choice>
                  <mc:Fallback>
                    <p:oleObj name="Equation" r:id="rId13" imgW="26327100" imgH="9359900" progId="Equation.3">
                      <p:embed/>
                      <p:pic>
                        <p:nvPicPr>
                          <p:cNvPr id="20517" name="Object 25">
                            <a:extLst>
                              <a:ext uri="{FF2B5EF4-FFF2-40B4-BE49-F238E27FC236}">
                                <a16:creationId xmlns:a16="http://schemas.microsoft.com/office/drawing/2014/main" id="{B54D5F0B-FE49-F04D-9B92-C535D0608B9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88" y="2624"/>
                            <a:ext cx="720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74780" name="Oval 28">
            <a:extLst>
              <a:ext uri="{FF2B5EF4-FFF2-40B4-BE49-F238E27FC236}">
                <a16:creationId xmlns:a16="http://schemas.microsoft.com/office/drawing/2014/main" id="{02E25DA4-F898-EC43-83D3-DBA01855D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4" y="4979989"/>
            <a:ext cx="71437" cy="71437"/>
          </a:xfrm>
          <a:prstGeom prst="ellipse">
            <a:avLst/>
          </a:prstGeom>
          <a:solidFill>
            <a:srgbClr val="FF00FF"/>
          </a:soli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74792" name="Group 40">
            <a:extLst>
              <a:ext uri="{FF2B5EF4-FFF2-40B4-BE49-F238E27FC236}">
                <a16:creationId xmlns:a16="http://schemas.microsoft.com/office/drawing/2014/main" id="{167053D3-C807-2942-AB44-D5F8033AC89C}"/>
              </a:ext>
            </a:extLst>
          </p:cNvPr>
          <p:cNvGrpSpPr>
            <a:grpSpLocks/>
          </p:cNvGrpSpPr>
          <p:nvPr/>
        </p:nvGrpSpPr>
        <p:grpSpPr bwMode="auto">
          <a:xfrm>
            <a:off x="3141664" y="1536700"/>
            <a:ext cx="1354137" cy="444500"/>
            <a:chOff x="587" y="968"/>
            <a:chExt cx="853" cy="280"/>
          </a:xfrm>
        </p:grpSpPr>
        <p:graphicFrame>
          <p:nvGraphicFramePr>
            <p:cNvPr id="20509" name="Object 3">
              <a:extLst>
                <a:ext uri="{FF2B5EF4-FFF2-40B4-BE49-F238E27FC236}">
                  <a16:creationId xmlns:a16="http://schemas.microsoft.com/office/drawing/2014/main" id="{325CEA34-DB1A-3149-962F-392457EE1D6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99" y="968"/>
            <a:ext cx="84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300" name="Equation" r:id="rId15" imgW="30721300" imgH="10236200" progId="Equation.3">
                    <p:embed/>
                  </p:oleObj>
                </mc:Choice>
                <mc:Fallback>
                  <p:oleObj name="Equation" r:id="rId15" imgW="30721300" imgH="10236200" progId="Equation.3">
                    <p:embed/>
                    <p:pic>
                      <p:nvPicPr>
                        <p:cNvPr id="20509" name="Object 3">
                          <a:extLst>
                            <a:ext uri="{FF2B5EF4-FFF2-40B4-BE49-F238E27FC236}">
                              <a16:creationId xmlns:a16="http://schemas.microsoft.com/office/drawing/2014/main" id="{325CEA34-DB1A-3149-962F-392457EE1D6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9" y="968"/>
                          <a:ext cx="84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10" name="Line 29">
              <a:extLst>
                <a:ext uri="{FF2B5EF4-FFF2-40B4-BE49-F238E27FC236}">
                  <a16:creationId xmlns:a16="http://schemas.microsoft.com/office/drawing/2014/main" id="{6BBFAC18-C966-D443-853F-5F4EE627E3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7" y="981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20511" name="Line 30">
              <a:extLst>
                <a:ext uri="{FF2B5EF4-FFF2-40B4-BE49-F238E27FC236}">
                  <a16:creationId xmlns:a16="http://schemas.microsoft.com/office/drawing/2014/main" id="{DF122678-C6BE-3B40-A406-D3A8820972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981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20512" name="Line 31">
              <a:extLst>
                <a:ext uri="{FF2B5EF4-FFF2-40B4-BE49-F238E27FC236}">
                  <a16:creationId xmlns:a16="http://schemas.microsoft.com/office/drawing/2014/main" id="{50BA3E3B-C1D0-064C-AC38-71F5A08DD6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81" y="981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74791" name="Group 39">
            <a:extLst>
              <a:ext uri="{FF2B5EF4-FFF2-40B4-BE49-F238E27FC236}">
                <a16:creationId xmlns:a16="http://schemas.microsoft.com/office/drawing/2014/main" id="{116FF694-BA53-8F49-853C-71893F440B4D}"/>
              </a:ext>
            </a:extLst>
          </p:cNvPr>
          <p:cNvGrpSpPr>
            <a:grpSpLocks/>
          </p:cNvGrpSpPr>
          <p:nvPr/>
        </p:nvGrpSpPr>
        <p:grpSpPr bwMode="auto">
          <a:xfrm>
            <a:off x="4540250" y="990600"/>
            <a:ext cx="1930400" cy="1524000"/>
            <a:chOff x="1468" y="624"/>
            <a:chExt cx="1216" cy="960"/>
          </a:xfrm>
        </p:grpSpPr>
        <p:graphicFrame>
          <p:nvGraphicFramePr>
            <p:cNvPr id="20505" name="Object 4">
              <a:extLst>
                <a:ext uri="{FF2B5EF4-FFF2-40B4-BE49-F238E27FC236}">
                  <a16:creationId xmlns:a16="http://schemas.microsoft.com/office/drawing/2014/main" id="{F83ADE2A-7B8F-CD4E-B4EB-885DFBE60DE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68" y="624"/>
            <a:ext cx="1216" cy="9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301" name="Equation" r:id="rId17" imgW="44475400" imgH="35102800" progId="Equation.3">
                    <p:embed/>
                  </p:oleObj>
                </mc:Choice>
                <mc:Fallback>
                  <p:oleObj name="Equation" r:id="rId17" imgW="44475400" imgH="35102800" progId="Equation.3">
                    <p:embed/>
                    <p:pic>
                      <p:nvPicPr>
                        <p:cNvPr id="20505" name="Object 4">
                          <a:extLst>
                            <a:ext uri="{FF2B5EF4-FFF2-40B4-BE49-F238E27FC236}">
                              <a16:creationId xmlns:a16="http://schemas.microsoft.com/office/drawing/2014/main" id="{F83ADE2A-7B8F-CD4E-B4EB-885DFBE60DE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8" y="624"/>
                          <a:ext cx="1216" cy="9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06" name="Line 33">
              <a:extLst>
                <a:ext uri="{FF2B5EF4-FFF2-40B4-BE49-F238E27FC236}">
                  <a16:creationId xmlns:a16="http://schemas.microsoft.com/office/drawing/2014/main" id="{34A96E12-FC8B-C04D-B3C6-4E17E56498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1" y="62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20507" name="Line 34">
              <a:extLst>
                <a:ext uri="{FF2B5EF4-FFF2-40B4-BE49-F238E27FC236}">
                  <a16:creationId xmlns:a16="http://schemas.microsoft.com/office/drawing/2014/main" id="{D5BE631B-261E-E44C-A4ED-86FC2B3505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62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20508" name="Line 35">
              <a:extLst>
                <a:ext uri="{FF2B5EF4-FFF2-40B4-BE49-F238E27FC236}">
                  <a16:creationId xmlns:a16="http://schemas.microsoft.com/office/drawing/2014/main" id="{7133E20A-DFE0-FD41-ABC8-1082BE443F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62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74804" name="Group 52">
            <a:extLst>
              <a:ext uri="{FF2B5EF4-FFF2-40B4-BE49-F238E27FC236}">
                <a16:creationId xmlns:a16="http://schemas.microsoft.com/office/drawing/2014/main" id="{DFC00F85-C2FB-B54D-8508-6902701F56DE}"/>
              </a:ext>
            </a:extLst>
          </p:cNvPr>
          <p:cNvGrpSpPr>
            <a:grpSpLocks/>
          </p:cNvGrpSpPr>
          <p:nvPr/>
        </p:nvGrpSpPr>
        <p:grpSpPr bwMode="auto">
          <a:xfrm>
            <a:off x="6629400" y="1485900"/>
            <a:ext cx="2616200" cy="444500"/>
            <a:chOff x="3248" y="936"/>
            <a:chExt cx="1648" cy="280"/>
          </a:xfrm>
        </p:grpSpPr>
        <p:graphicFrame>
          <p:nvGraphicFramePr>
            <p:cNvPr id="20501" name="Object 5">
              <a:extLst>
                <a:ext uri="{FF2B5EF4-FFF2-40B4-BE49-F238E27FC236}">
                  <a16:creationId xmlns:a16="http://schemas.microsoft.com/office/drawing/2014/main" id="{449879DC-A2B7-414E-89E6-651984AB2F5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48" y="960"/>
            <a:ext cx="16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302" name="Equation" r:id="rId19" imgW="60274200" imgH="9359900" progId="Equation.3">
                    <p:embed/>
                  </p:oleObj>
                </mc:Choice>
                <mc:Fallback>
                  <p:oleObj name="Equation" r:id="rId19" imgW="60274200" imgH="9359900" progId="Equation.3">
                    <p:embed/>
                    <p:pic>
                      <p:nvPicPr>
                        <p:cNvPr id="20501" name="Object 5">
                          <a:extLst>
                            <a:ext uri="{FF2B5EF4-FFF2-40B4-BE49-F238E27FC236}">
                              <a16:creationId xmlns:a16="http://schemas.microsoft.com/office/drawing/2014/main" id="{449879DC-A2B7-414E-89E6-651984AB2F5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8" y="960"/>
                          <a:ext cx="16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02" name="Line 36">
              <a:extLst>
                <a:ext uri="{FF2B5EF4-FFF2-40B4-BE49-F238E27FC236}">
                  <a16:creationId xmlns:a16="http://schemas.microsoft.com/office/drawing/2014/main" id="{20633A7B-6316-1049-8E06-F29C77E733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25" y="93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20503" name="Line 37">
              <a:extLst>
                <a:ext uri="{FF2B5EF4-FFF2-40B4-BE49-F238E27FC236}">
                  <a16:creationId xmlns:a16="http://schemas.microsoft.com/office/drawing/2014/main" id="{A41CB85F-8AC6-0446-B644-D112A11393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5" y="93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20504" name="Line 38">
              <a:extLst>
                <a:ext uri="{FF2B5EF4-FFF2-40B4-BE49-F238E27FC236}">
                  <a16:creationId xmlns:a16="http://schemas.microsoft.com/office/drawing/2014/main" id="{648AC3E0-8635-8D45-A127-41D3E64DE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61" y="93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aphicFrame>
        <p:nvGraphicFramePr>
          <p:cNvPr id="74796" name="Object 44">
            <a:extLst>
              <a:ext uri="{FF2B5EF4-FFF2-40B4-BE49-F238E27FC236}">
                <a16:creationId xmlns:a16="http://schemas.microsoft.com/office/drawing/2014/main" id="{5B505BB0-5F51-4E47-806E-8D8F693714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72500" y="4953000"/>
          <a:ext cx="1866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303" name="Equation" r:id="rId21" imgW="43002200" imgH="10236200" progId="Equation.3">
                  <p:embed/>
                </p:oleObj>
              </mc:Choice>
              <mc:Fallback>
                <p:oleObj name="Equation" r:id="rId21" imgW="43002200" imgH="10236200" progId="Equation.3">
                  <p:embed/>
                  <p:pic>
                    <p:nvPicPr>
                      <p:cNvPr id="74796" name="Object 44">
                        <a:extLst>
                          <a:ext uri="{FF2B5EF4-FFF2-40B4-BE49-F238E27FC236}">
                            <a16:creationId xmlns:a16="http://schemas.microsoft.com/office/drawing/2014/main" id="{5B505BB0-5F51-4E47-806E-8D8F693714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0" y="4953000"/>
                        <a:ext cx="1866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812" name="Object 60">
            <a:extLst>
              <a:ext uri="{FF2B5EF4-FFF2-40B4-BE49-F238E27FC236}">
                <a16:creationId xmlns:a16="http://schemas.microsoft.com/office/drawing/2014/main" id="{BC27BFE4-F6A5-BC43-8EA6-0F4D028425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58201" y="5562600"/>
          <a:ext cx="1878013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304" name="Equation" r:id="rId23" imgW="50901600" imgH="19596100" progId="Equation.3">
                  <p:embed/>
                </p:oleObj>
              </mc:Choice>
              <mc:Fallback>
                <p:oleObj name="Equation" r:id="rId23" imgW="50901600" imgH="19596100" progId="Equation.3">
                  <p:embed/>
                  <p:pic>
                    <p:nvPicPr>
                      <p:cNvPr id="74812" name="Object 60">
                        <a:extLst>
                          <a:ext uri="{FF2B5EF4-FFF2-40B4-BE49-F238E27FC236}">
                            <a16:creationId xmlns:a16="http://schemas.microsoft.com/office/drawing/2014/main" id="{BC27BFE4-F6A5-BC43-8EA6-0F4D028425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1" y="5562600"/>
                        <a:ext cx="1878013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813" name="Object 61">
            <a:extLst>
              <a:ext uri="{FF2B5EF4-FFF2-40B4-BE49-F238E27FC236}">
                <a16:creationId xmlns:a16="http://schemas.microsoft.com/office/drawing/2014/main" id="{26D9FD59-AE2A-1847-A135-2700C2B9A05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72264" y="311944"/>
          <a:ext cx="18034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305" name="Equation" r:id="rId25" imgW="41541700" imgH="18719800" progId="Equation.3">
                  <p:embed/>
                </p:oleObj>
              </mc:Choice>
              <mc:Fallback>
                <p:oleObj name="Equation" r:id="rId25" imgW="41541700" imgH="18719800" progId="Equation.3">
                  <p:embed/>
                  <p:pic>
                    <p:nvPicPr>
                      <p:cNvPr id="74813" name="Object 61">
                        <a:extLst>
                          <a:ext uri="{FF2B5EF4-FFF2-40B4-BE49-F238E27FC236}">
                            <a16:creationId xmlns:a16="http://schemas.microsoft.com/office/drawing/2014/main" id="{26D9FD59-AE2A-1847-A135-2700C2B9A0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2264" y="311944"/>
                        <a:ext cx="1803400" cy="8128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56889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4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4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4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4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4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4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4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4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9" grpId="0" build="p" autoUpdateAnimBg="0"/>
      <p:bldP spid="74762" grpId="0" autoUpdateAnimBg="0"/>
      <p:bldP spid="74763" grpId="0" autoUpdateAnimBg="0"/>
      <p:bldP spid="74765" grpId="0" build="p" autoUpdateAnimBg="0"/>
      <p:bldP spid="74772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Object 2">
            <a:extLst>
              <a:ext uri="{FF2B5EF4-FFF2-40B4-BE49-F238E27FC236}">
                <a16:creationId xmlns:a16="http://schemas.microsoft.com/office/drawing/2014/main" id="{055A1ECD-0208-FA44-AA7D-D2D92416B4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13088" y="1155700"/>
          <a:ext cx="54213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1" name="Equation" r:id="rId3" imgW="124929900" imgH="10236200" progId="Equation.3">
                  <p:embed/>
                </p:oleObj>
              </mc:Choice>
              <mc:Fallback>
                <p:oleObj name="Equation" r:id="rId3" imgW="124929900" imgH="10236200" progId="Equation.3">
                  <p:embed/>
                  <p:pic>
                    <p:nvPicPr>
                      <p:cNvPr id="75778" name="Object 2">
                        <a:extLst>
                          <a:ext uri="{FF2B5EF4-FFF2-40B4-BE49-F238E27FC236}">
                            <a16:creationId xmlns:a16="http://schemas.microsoft.com/office/drawing/2014/main" id="{055A1ECD-0208-FA44-AA7D-D2D92416B4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3088" y="1155700"/>
                        <a:ext cx="54213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79" name="Object 3">
            <a:extLst>
              <a:ext uri="{FF2B5EF4-FFF2-40B4-BE49-F238E27FC236}">
                <a16:creationId xmlns:a16="http://schemas.microsoft.com/office/drawing/2014/main" id="{0EFE279C-04AE-964B-8E88-F22BFB56A5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1" y="2362200"/>
          <a:ext cx="36687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2" name="Equation" r:id="rId5" imgW="84556600" imgH="19596100" progId="Equation.3">
                  <p:embed/>
                </p:oleObj>
              </mc:Choice>
              <mc:Fallback>
                <p:oleObj name="Equation" r:id="rId5" imgW="84556600" imgH="19596100" progId="Equation.3">
                  <p:embed/>
                  <p:pic>
                    <p:nvPicPr>
                      <p:cNvPr id="75779" name="Object 3">
                        <a:extLst>
                          <a:ext uri="{FF2B5EF4-FFF2-40B4-BE49-F238E27FC236}">
                            <a16:creationId xmlns:a16="http://schemas.microsoft.com/office/drawing/2014/main" id="{0EFE279C-04AE-964B-8E88-F22BFB56A5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1" y="2362200"/>
                        <a:ext cx="36687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0" name="Object 4">
            <a:extLst>
              <a:ext uri="{FF2B5EF4-FFF2-40B4-BE49-F238E27FC236}">
                <a16:creationId xmlns:a16="http://schemas.microsoft.com/office/drawing/2014/main" id="{46D13D6B-5F69-3247-801D-7DFEF82E82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1" y="5016500"/>
          <a:ext cx="33893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3" name="Equation" r:id="rId7" imgW="78117700" imgH="19596100" progId="Equation.3">
                  <p:embed/>
                </p:oleObj>
              </mc:Choice>
              <mc:Fallback>
                <p:oleObj name="Equation" r:id="rId7" imgW="78117700" imgH="19596100" progId="Equation.3">
                  <p:embed/>
                  <p:pic>
                    <p:nvPicPr>
                      <p:cNvPr id="75780" name="Object 4">
                        <a:extLst>
                          <a:ext uri="{FF2B5EF4-FFF2-40B4-BE49-F238E27FC236}">
                            <a16:creationId xmlns:a16="http://schemas.microsoft.com/office/drawing/2014/main" id="{46D13D6B-5F69-3247-801D-7DFEF82E82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1" y="5016500"/>
                        <a:ext cx="33893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2" name="Object 6">
            <a:extLst>
              <a:ext uri="{FF2B5EF4-FFF2-40B4-BE49-F238E27FC236}">
                <a16:creationId xmlns:a16="http://schemas.microsoft.com/office/drawing/2014/main" id="{921E342C-11FA-4A48-A1A8-D63DE4FA02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1752600"/>
          <a:ext cx="3162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4" name="Equation" r:id="rId9" imgW="72847200" imgH="10528300" progId="Equation.3">
                  <p:embed/>
                </p:oleObj>
              </mc:Choice>
              <mc:Fallback>
                <p:oleObj name="Equation" r:id="rId9" imgW="72847200" imgH="10528300" progId="Equation.3">
                  <p:embed/>
                  <p:pic>
                    <p:nvPicPr>
                      <p:cNvPr id="75782" name="Object 6">
                        <a:extLst>
                          <a:ext uri="{FF2B5EF4-FFF2-40B4-BE49-F238E27FC236}">
                            <a16:creationId xmlns:a16="http://schemas.microsoft.com/office/drawing/2014/main" id="{921E342C-11FA-4A48-A1A8-D63DE4FA02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752600"/>
                        <a:ext cx="3162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4" name="Text Box 8">
            <a:extLst>
              <a:ext uri="{FF2B5EF4-FFF2-40B4-BE49-F238E27FC236}">
                <a16:creationId xmlns:a16="http://schemas.microsoft.com/office/drawing/2014/main" id="{477F393B-621D-BC41-973C-C2AE515A9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4950" y="1690688"/>
            <a:ext cx="2228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代入上式 </a:t>
            </a:r>
            <a:r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得</a:t>
            </a:r>
          </a:p>
        </p:txBody>
      </p:sp>
      <p:sp>
        <p:nvSpPr>
          <p:cNvPr id="75785" name="Text Box 9">
            <a:extLst>
              <a:ext uri="{FF2B5EF4-FFF2-40B4-BE49-F238E27FC236}">
                <a16:creationId xmlns:a16="http://schemas.microsoft.com/office/drawing/2014/main" id="{42C55755-DF3F-9C4A-AA05-C506D93A59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267201"/>
            <a:ext cx="4095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由点</a:t>
            </a:r>
            <a:r>
              <a:rPr lang="zh-CN" altLang="en-US">
                <a:solidFill>
                  <a:srgbClr val="000000"/>
                </a:solidFill>
              </a:rPr>
              <a:t>向</a:t>
            </a:r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式得所求直线方程</a:t>
            </a:r>
          </a:p>
        </p:txBody>
      </p:sp>
      <p:sp>
        <p:nvSpPr>
          <p:cNvPr id="21512" name="Text Box 10">
            <a:extLst>
              <a:ext uri="{FF2B5EF4-FFF2-40B4-BE49-F238E27FC236}">
                <a16:creationId xmlns:a16="http://schemas.microsoft.com/office/drawing/2014/main" id="{3B5F766E-6939-3743-85B4-551EC34D8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2800" y="4572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 eaLnBrk="1" hangingPunct="1"/>
            <a:r>
              <a:rPr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而</a:t>
            </a:r>
          </a:p>
        </p:txBody>
      </p:sp>
      <p:graphicFrame>
        <p:nvGraphicFramePr>
          <p:cNvPr id="75788" name="Object 12">
            <a:extLst>
              <a:ext uri="{FF2B5EF4-FFF2-40B4-BE49-F238E27FC236}">
                <a16:creationId xmlns:a16="http://schemas.microsoft.com/office/drawing/2014/main" id="{EF2AB1F3-E863-C94A-86FF-7EC75124BA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1" y="533401"/>
          <a:ext cx="329882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5" name="Equation" r:id="rId11" imgW="76365100" imgH="10236200" progId="Equation.3">
                  <p:embed/>
                </p:oleObj>
              </mc:Choice>
              <mc:Fallback>
                <p:oleObj name="Equation" r:id="rId11" imgW="76365100" imgH="10236200" progId="Equation.3">
                  <p:embed/>
                  <p:pic>
                    <p:nvPicPr>
                      <p:cNvPr id="75788" name="Object 12">
                        <a:extLst>
                          <a:ext uri="{FF2B5EF4-FFF2-40B4-BE49-F238E27FC236}">
                            <a16:creationId xmlns:a16="http://schemas.microsoft.com/office/drawing/2014/main" id="{EF2AB1F3-E863-C94A-86FF-7EC75124BA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1" y="533401"/>
                        <a:ext cx="3298825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514" name="Group 38">
            <a:extLst>
              <a:ext uri="{FF2B5EF4-FFF2-40B4-BE49-F238E27FC236}">
                <a16:creationId xmlns:a16="http://schemas.microsoft.com/office/drawing/2014/main" id="{3573A426-B72A-DA40-8016-EDA4579B0DE8}"/>
              </a:ext>
            </a:extLst>
          </p:cNvPr>
          <p:cNvGrpSpPr>
            <a:grpSpLocks/>
          </p:cNvGrpSpPr>
          <p:nvPr/>
        </p:nvGrpSpPr>
        <p:grpSpPr bwMode="auto">
          <a:xfrm>
            <a:off x="2828925" y="546100"/>
            <a:ext cx="541338" cy="330200"/>
            <a:chOff x="822" y="365"/>
            <a:chExt cx="341" cy="208"/>
          </a:xfrm>
        </p:grpSpPr>
        <p:graphicFrame>
          <p:nvGraphicFramePr>
            <p:cNvPr id="21531" name="Object 14">
              <a:extLst>
                <a:ext uri="{FF2B5EF4-FFF2-40B4-BE49-F238E27FC236}">
                  <a16:creationId xmlns:a16="http://schemas.microsoft.com/office/drawing/2014/main" id="{E63B116C-AB4E-DC4F-B46A-B2BD61F6142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22" y="379"/>
            <a:ext cx="330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346" name="Equation" r:id="rId13" imgW="12001500" imgH="7023100" progId="Equation.3">
                    <p:embed/>
                  </p:oleObj>
                </mc:Choice>
                <mc:Fallback>
                  <p:oleObj name="Equation" r:id="rId13" imgW="12001500" imgH="7023100" progId="Equation.3">
                    <p:embed/>
                    <p:pic>
                      <p:nvPicPr>
                        <p:cNvPr id="21531" name="Object 14">
                          <a:extLst>
                            <a:ext uri="{FF2B5EF4-FFF2-40B4-BE49-F238E27FC236}">
                              <a16:creationId xmlns:a16="http://schemas.microsoft.com/office/drawing/2014/main" id="{E63B116C-AB4E-DC4F-B46A-B2BD61F6142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2" y="379"/>
                          <a:ext cx="330" cy="1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32" name="Line 15">
              <a:extLst>
                <a:ext uri="{FF2B5EF4-FFF2-40B4-BE49-F238E27FC236}">
                  <a16:creationId xmlns:a16="http://schemas.microsoft.com/office/drawing/2014/main" id="{F6C4A646-9651-8E41-B4CA-A05D73A58C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7" y="365"/>
              <a:ext cx="276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aphicFrame>
        <p:nvGraphicFramePr>
          <p:cNvPr id="75803" name="Object 27">
            <a:extLst>
              <a:ext uri="{FF2B5EF4-FFF2-40B4-BE49-F238E27FC236}">
                <a16:creationId xmlns:a16="http://schemas.microsoft.com/office/drawing/2014/main" id="{9287ABDE-5C0E-E349-B633-B1D59F1A26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11900" y="3340100"/>
          <a:ext cx="2374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7" name="Equation" r:id="rId15" imgW="54711600" imgH="19596100" progId="Equation.3">
                  <p:embed/>
                </p:oleObj>
              </mc:Choice>
              <mc:Fallback>
                <p:oleObj name="Equation" r:id="rId15" imgW="54711600" imgH="19596100" progId="Equation.3">
                  <p:embed/>
                  <p:pic>
                    <p:nvPicPr>
                      <p:cNvPr id="75803" name="Object 27">
                        <a:extLst>
                          <a:ext uri="{FF2B5EF4-FFF2-40B4-BE49-F238E27FC236}">
                            <a16:creationId xmlns:a16="http://schemas.microsoft.com/office/drawing/2014/main" id="{9287ABDE-5C0E-E349-B633-B1D59F1A26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900" y="3340100"/>
                        <a:ext cx="2374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815" name="Object 39">
            <a:extLst>
              <a:ext uri="{FF2B5EF4-FFF2-40B4-BE49-F238E27FC236}">
                <a16:creationId xmlns:a16="http://schemas.microsoft.com/office/drawing/2014/main" id="{B73B61EF-3FD2-ED48-866F-D1E95FBC23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1801" y="547688"/>
          <a:ext cx="65722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8" name="Equation" r:id="rId17" imgW="15214600" imgH="10236200" progId="Equation.3">
                  <p:embed/>
                </p:oleObj>
              </mc:Choice>
              <mc:Fallback>
                <p:oleObj name="Equation" r:id="rId17" imgW="15214600" imgH="10236200" progId="Equation.3">
                  <p:embed/>
                  <p:pic>
                    <p:nvPicPr>
                      <p:cNvPr id="75815" name="Object 39">
                        <a:extLst>
                          <a:ext uri="{FF2B5EF4-FFF2-40B4-BE49-F238E27FC236}">
                            <a16:creationId xmlns:a16="http://schemas.microsoft.com/office/drawing/2014/main" id="{B73B61EF-3FD2-ED48-866F-D1E95FBC23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1" y="547688"/>
                        <a:ext cx="657225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5817" name="Group 41">
            <a:extLst>
              <a:ext uri="{FF2B5EF4-FFF2-40B4-BE49-F238E27FC236}">
                <a16:creationId xmlns:a16="http://schemas.microsoft.com/office/drawing/2014/main" id="{35AD3DBF-233E-DB46-80DD-B1B12BB45462}"/>
              </a:ext>
            </a:extLst>
          </p:cNvPr>
          <p:cNvGrpSpPr>
            <a:grpSpLocks/>
          </p:cNvGrpSpPr>
          <p:nvPr/>
        </p:nvGrpSpPr>
        <p:grpSpPr bwMode="auto">
          <a:xfrm>
            <a:off x="2757488" y="3340100"/>
            <a:ext cx="3490912" cy="850900"/>
            <a:chOff x="777" y="2104"/>
            <a:chExt cx="2199" cy="536"/>
          </a:xfrm>
        </p:grpSpPr>
        <p:graphicFrame>
          <p:nvGraphicFramePr>
            <p:cNvPr id="21529" name="Object 26">
              <a:extLst>
                <a:ext uri="{FF2B5EF4-FFF2-40B4-BE49-F238E27FC236}">
                  <a16:creationId xmlns:a16="http://schemas.microsoft.com/office/drawing/2014/main" id="{64EB89FD-B03E-7A48-96F9-215D965B356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77" y="2104"/>
            <a:ext cx="2199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349" name="Equation" r:id="rId19" imgW="80454500" imgH="19596100" progId="Equation.3">
                    <p:embed/>
                  </p:oleObj>
                </mc:Choice>
                <mc:Fallback>
                  <p:oleObj name="Equation" r:id="rId19" imgW="80454500" imgH="19596100" progId="Equation.3">
                    <p:embed/>
                    <p:pic>
                      <p:nvPicPr>
                        <p:cNvPr id="21529" name="Object 26">
                          <a:extLst>
                            <a:ext uri="{FF2B5EF4-FFF2-40B4-BE49-F238E27FC236}">
                              <a16:creationId xmlns:a16="http://schemas.microsoft.com/office/drawing/2014/main" id="{64EB89FD-B03E-7A48-96F9-215D965B356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7" y="2104"/>
                          <a:ext cx="2199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30" name="Line 40">
              <a:extLst>
                <a:ext uri="{FF2B5EF4-FFF2-40B4-BE49-F238E27FC236}">
                  <a16:creationId xmlns:a16="http://schemas.microsoft.com/office/drawing/2014/main" id="{94C1701B-30BB-4E43-9FB7-0F9EEDA5DF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0" y="2232"/>
              <a:ext cx="28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21518" name="Group 66">
            <a:extLst>
              <a:ext uri="{FF2B5EF4-FFF2-40B4-BE49-F238E27FC236}">
                <a16:creationId xmlns:a16="http://schemas.microsoft.com/office/drawing/2014/main" id="{E4E4319F-084A-5E4E-81E8-AA6DCA8C5CE5}"/>
              </a:ext>
            </a:extLst>
          </p:cNvPr>
          <p:cNvGrpSpPr>
            <a:grpSpLocks/>
          </p:cNvGrpSpPr>
          <p:nvPr/>
        </p:nvGrpSpPr>
        <p:grpSpPr bwMode="auto">
          <a:xfrm>
            <a:off x="7962900" y="4267200"/>
            <a:ext cx="2324100" cy="1701800"/>
            <a:chOff x="4056" y="2624"/>
            <a:chExt cx="1464" cy="1072"/>
          </a:xfrm>
        </p:grpSpPr>
        <p:sp>
          <p:nvSpPr>
            <p:cNvPr id="21521" name="Line 58">
              <a:extLst>
                <a:ext uri="{FF2B5EF4-FFF2-40B4-BE49-F238E27FC236}">
                  <a16:creationId xmlns:a16="http://schemas.microsoft.com/office/drawing/2014/main" id="{5F0840C8-1228-F843-96F4-6EB0F3EC43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77" y="2688"/>
              <a:ext cx="192" cy="1008"/>
            </a:xfrm>
            <a:prstGeom prst="line">
              <a:avLst/>
            </a:prstGeom>
            <a:noFill/>
            <a:ln w="19050">
              <a:solidFill>
                <a:srgbClr val="00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sp>
          <p:nvSpPr>
            <p:cNvPr id="21522" name="Oval 59">
              <a:extLst>
                <a:ext uri="{FF2B5EF4-FFF2-40B4-BE49-F238E27FC236}">
                  <a16:creationId xmlns:a16="http://schemas.microsoft.com/office/drawing/2014/main" id="{98FEFB5B-C503-584D-AE1C-3DFF69F6CA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7" y="2736"/>
              <a:ext cx="45" cy="45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21523" name="Group 60">
              <a:extLst>
                <a:ext uri="{FF2B5EF4-FFF2-40B4-BE49-F238E27FC236}">
                  <a16:creationId xmlns:a16="http://schemas.microsoft.com/office/drawing/2014/main" id="{0AF557E1-9C5E-E34D-BDAF-06DB22C611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56" y="2624"/>
              <a:ext cx="1152" cy="1024"/>
              <a:chOff x="4056" y="2624"/>
              <a:chExt cx="1152" cy="1024"/>
            </a:xfrm>
          </p:grpSpPr>
          <p:sp>
            <p:nvSpPr>
              <p:cNvPr id="21526" name="Line 61">
                <a:extLst>
                  <a:ext uri="{FF2B5EF4-FFF2-40B4-BE49-F238E27FC236}">
                    <a16:creationId xmlns:a16="http://schemas.microsoft.com/office/drawing/2014/main" id="{761E4DAD-88EC-1B4A-9827-83A3BD55C0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56" y="2880"/>
                <a:ext cx="1056" cy="76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  <p:graphicFrame>
            <p:nvGraphicFramePr>
              <p:cNvPr id="21527" name="Object 62">
                <a:extLst>
                  <a:ext uri="{FF2B5EF4-FFF2-40B4-BE49-F238E27FC236}">
                    <a16:creationId xmlns:a16="http://schemas.microsoft.com/office/drawing/2014/main" id="{6C2F0D4C-593C-D442-8B33-D50C4505063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84" y="2984"/>
              <a:ext cx="240" cy="2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350" name="Equation" r:id="rId21" imgW="8775700" imgH="10236200" progId="Equation.3">
                      <p:embed/>
                    </p:oleObj>
                  </mc:Choice>
                  <mc:Fallback>
                    <p:oleObj name="Equation" r:id="rId21" imgW="8775700" imgH="10236200" progId="Equation.3">
                      <p:embed/>
                      <p:pic>
                        <p:nvPicPr>
                          <p:cNvPr id="21527" name="Object 62">
                            <a:extLst>
                              <a:ext uri="{FF2B5EF4-FFF2-40B4-BE49-F238E27FC236}">
                                <a16:creationId xmlns:a16="http://schemas.microsoft.com/office/drawing/2014/main" id="{6C2F0D4C-593C-D442-8B33-D50C4505063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84" y="2984"/>
                            <a:ext cx="240" cy="2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1528" name="Object 63">
                <a:extLst>
                  <a:ext uri="{FF2B5EF4-FFF2-40B4-BE49-F238E27FC236}">
                    <a16:creationId xmlns:a16="http://schemas.microsoft.com/office/drawing/2014/main" id="{0FA1A4A1-222E-9846-A856-6C2EDF67900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488" y="2624"/>
              <a:ext cx="720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351" name="Equation" r:id="rId23" imgW="26327100" imgH="9359900" progId="Equation.3">
                      <p:embed/>
                    </p:oleObj>
                  </mc:Choice>
                  <mc:Fallback>
                    <p:oleObj name="Equation" r:id="rId23" imgW="26327100" imgH="9359900" progId="Equation.3">
                      <p:embed/>
                      <p:pic>
                        <p:nvPicPr>
                          <p:cNvPr id="21528" name="Object 63">
                            <a:extLst>
                              <a:ext uri="{FF2B5EF4-FFF2-40B4-BE49-F238E27FC236}">
                                <a16:creationId xmlns:a16="http://schemas.microsoft.com/office/drawing/2014/main" id="{0FA1A4A1-222E-9846-A856-6C2EDF67900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88" y="2624"/>
                            <a:ext cx="720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1524" name="Oval 64">
              <a:extLst>
                <a:ext uri="{FF2B5EF4-FFF2-40B4-BE49-F238E27FC236}">
                  <a16:creationId xmlns:a16="http://schemas.microsoft.com/office/drawing/2014/main" id="{5B9EC40F-D79F-EE46-B1F1-31323CE160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9" y="3425"/>
              <a:ext cx="45" cy="45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1525" name="Object 65">
              <a:extLst>
                <a:ext uri="{FF2B5EF4-FFF2-40B4-BE49-F238E27FC236}">
                  <a16:creationId xmlns:a16="http://schemas.microsoft.com/office/drawing/2014/main" id="{5571D2F3-3C7A-AF4D-9C38-D1262605EFD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44" y="3408"/>
            <a:ext cx="117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352" name="Equation" r:id="rId25" imgW="43002200" imgH="10236200" progId="Equation.3">
                    <p:embed/>
                  </p:oleObj>
                </mc:Choice>
                <mc:Fallback>
                  <p:oleObj name="Equation" r:id="rId25" imgW="43002200" imgH="10236200" progId="Equation.3">
                    <p:embed/>
                    <p:pic>
                      <p:nvPicPr>
                        <p:cNvPr id="21525" name="Object 65">
                          <a:extLst>
                            <a:ext uri="{FF2B5EF4-FFF2-40B4-BE49-F238E27FC236}">
                              <a16:creationId xmlns:a16="http://schemas.microsoft.com/office/drawing/2014/main" id="{5571D2F3-3C7A-AF4D-9C38-D1262605EFD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4" y="3408"/>
                          <a:ext cx="117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5844" name="Line 68">
            <a:extLst>
              <a:ext uri="{FF2B5EF4-FFF2-40B4-BE49-F238E27FC236}">
                <a16:creationId xmlns:a16="http://schemas.microsoft.com/office/drawing/2014/main" id="{9BAF34DE-1B6F-324D-BEB8-A3EFC1F2DBC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1" y="4495800"/>
            <a:ext cx="201613" cy="106680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>
              <a:solidFill>
                <a:srgbClr val="FFFF00"/>
              </a:solidFill>
            </a:endParaRPr>
          </a:p>
        </p:txBody>
      </p:sp>
      <p:graphicFrame>
        <p:nvGraphicFramePr>
          <p:cNvPr id="75845" name="Object 69">
            <a:extLst>
              <a:ext uri="{FF2B5EF4-FFF2-40B4-BE49-F238E27FC236}">
                <a16:creationId xmlns:a16="http://schemas.microsoft.com/office/drawing/2014/main" id="{B0BF57D6-3401-F44E-83CB-6D1DC40FE21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112225" y="248320"/>
          <a:ext cx="228917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53" name="Equation" r:id="rId27" imgW="65824100" imgH="19011900" progId="Equation.3">
                  <p:embed/>
                </p:oleObj>
              </mc:Choice>
              <mc:Fallback>
                <p:oleObj name="Equation" r:id="rId27" imgW="65824100" imgH="19011900" progId="Equation.3">
                  <p:embed/>
                  <p:pic>
                    <p:nvPicPr>
                      <p:cNvPr id="75845" name="Object 69">
                        <a:extLst>
                          <a:ext uri="{FF2B5EF4-FFF2-40B4-BE49-F238E27FC236}">
                            <a16:creationId xmlns:a16="http://schemas.microsoft.com/office/drawing/2014/main" id="{B0BF57D6-3401-F44E-83CB-6D1DC40FE2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2225" y="248320"/>
                        <a:ext cx="2289175" cy="660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8370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5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5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5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5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 build="p" autoUpdateAnimBg="0" advAuto="0"/>
      <p:bldP spid="75785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708" name="Object 4">
            <a:extLst>
              <a:ext uri="{FF2B5EF4-FFF2-40B4-BE49-F238E27FC236}">
                <a16:creationId xmlns:a16="http://schemas.microsoft.com/office/drawing/2014/main" id="{660604E5-3189-CA48-93A1-3D04DA3A48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5724469"/>
              </p:ext>
            </p:extLst>
          </p:nvPr>
        </p:nvGraphicFramePr>
        <p:xfrm>
          <a:off x="4946476" y="3664496"/>
          <a:ext cx="1943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74" name="Equation" r:id="rId3" imgW="44767500" imgH="9359900" progId="Equation.3">
                  <p:embed/>
                </p:oleObj>
              </mc:Choice>
              <mc:Fallback>
                <p:oleObj name="Equation" r:id="rId3" imgW="44767500" imgH="9359900" progId="Equation.3">
                  <p:embed/>
                  <p:pic>
                    <p:nvPicPr>
                      <p:cNvPr id="72708" name="Object 4">
                        <a:extLst>
                          <a:ext uri="{FF2B5EF4-FFF2-40B4-BE49-F238E27FC236}">
                            <a16:creationId xmlns:a16="http://schemas.microsoft.com/office/drawing/2014/main" id="{660604E5-3189-CA48-93A1-3D04DA3A48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6476" y="3664496"/>
                        <a:ext cx="1943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9" name="Object 5">
            <a:extLst>
              <a:ext uri="{FF2B5EF4-FFF2-40B4-BE49-F238E27FC236}">
                <a16:creationId xmlns:a16="http://schemas.microsoft.com/office/drawing/2014/main" id="{535C2E80-4447-9647-9E59-43ADB4CE72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7955770"/>
              </p:ext>
            </p:extLst>
          </p:nvPr>
        </p:nvGraphicFramePr>
        <p:xfrm>
          <a:off x="3324052" y="4959896"/>
          <a:ext cx="47847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75" name="Equation" r:id="rId5" imgW="110299500" imgH="9359900" progId="Equation.3">
                  <p:embed/>
                </p:oleObj>
              </mc:Choice>
              <mc:Fallback>
                <p:oleObj name="Equation" r:id="rId5" imgW="110299500" imgH="9359900" progId="Equation.3">
                  <p:embed/>
                  <p:pic>
                    <p:nvPicPr>
                      <p:cNvPr id="72709" name="Object 5">
                        <a:extLst>
                          <a:ext uri="{FF2B5EF4-FFF2-40B4-BE49-F238E27FC236}">
                            <a16:creationId xmlns:a16="http://schemas.microsoft.com/office/drawing/2014/main" id="{535C2E80-4447-9647-9E59-43ADB4CE72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4052" y="4959896"/>
                        <a:ext cx="4784725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0" name="Object 6">
            <a:extLst>
              <a:ext uri="{FF2B5EF4-FFF2-40B4-BE49-F238E27FC236}">
                <a16:creationId xmlns:a16="http://schemas.microsoft.com/office/drawing/2014/main" id="{FCD6C1D7-E209-4F47-805F-9BC0A8933A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1944830"/>
              </p:ext>
            </p:extLst>
          </p:nvPr>
        </p:nvGraphicFramePr>
        <p:xfrm>
          <a:off x="4009851" y="5632996"/>
          <a:ext cx="2705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76" name="Equation" r:id="rId7" imgW="62318900" imgH="9067800" progId="Equation.3">
                  <p:embed/>
                </p:oleObj>
              </mc:Choice>
              <mc:Fallback>
                <p:oleObj name="Equation" r:id="rId7" imgW="62318900" imgH="9067800" progId="Equation.3">
                  <p:embed/>
                  <p:pic>
                    <p:nvPicPr>
                      <p:cNvPr id="72710" name="Object 6">
                        <a:extLst>
                          <a:ext uri="{FF2B5EF4-FFF2-40B4-BE49-F238E27FC236}">
                            <a16:creationId xmlns:a16="http://schemas.microsoft.com/office/drawing/2014/main" id="{FCD6C1D7-E209-4F47-805F-9BC0A8933A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9851" y="5632996"/>
                        <a:ext cx="2705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2" name="Rectangle 8">
            <a:extLst>
              <a:ext uri="{FF2B5EF4-FFF2-40B4-BE49-F238E27FC236}">
                <a16:creationId xmlns:a16="http://schemas.microsoft.com/office/drawing/2014/main" id="{198951AB-ED29-B447-83F7-00BB06E5C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536" y="692696"/>
            <a:ext cx="161582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宋体" panose="02010600030101010101" pitchFamily="2" charset="-122"/>
              </a:rPr>
              <a:t>2.</a:t>
            </a:r>
            <a:r>
              <a:rPr lang="zh-CN" altLang="en-US" sz="2800" dirty="0" smtClean="0">
                <a:solidFill>
                  <a:srgbClr val="000000"/>
                </a:solidFill>
                <a:latin typeface="宋体" panose="02010600030101010101" pitchFamily="2" charset="-122"/>
              </a:rPr>
              <a:t>求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</a:rPr>
              <a:t>过点 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3" name="Rectangle 9">
            <a:extLst>
              <a:ext uri="{FF2B5EF4-FFF2-40B4-BE49-F238E27FC236}">
                <a16:creationId xmlns:a16="http://schemas.microsoft.com/office/drawing/2014/main" id="{992A0977-162F-6C48-8EA5-1EA0AC771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0376" y="692696"/>
            <a:ext cx="26670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且垂直于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二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平面 </a:t>
            </a:r>
          </a:p>
        </p:txBody>
      </p:sp>
      <p:sp>
        <p:nvSpPr>
          <p:cNvPr id="24584" name="Rectangle 10">
            <a:extLst>
              <a:ext uri="{FF2B5EF4-FFF2-40B4-BE49-F238E27FC236}">
                <a16:creationId xmlns:a16="http://schemas.microsoft.com/office/drawing/2014/main" id="{A29CCAA2-AF62-3346-B68A-22BDA0AAC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6976" y="692696"/>
            <a:ext cx="5334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和 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5" name="Rectangle 11">
            <a:extLst>
              <a:ext uri="{FF2B5EF4-FFF2-40B4-BE49-F238E27FC236}">
                <a16:creationId xmlns:a16="http://schemas.microsoft.com/office/drawing/2014/main" id="{FA3F54B6-2B4A-4F4D-AA98-AC97A39AE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0776" y="1289596"/>
            <a:ext cx="19812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</a:rPr>
              <a:t>的平面方程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</a:rPr>
              <a:t>.</a:t>
            </a:r>
            <a:endParaRPr lang="en-US" altLang="zh-CN" sz="2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4586" name="Object 12">
            <a:extLst>
              <a:ext uri="{FF2B5EF4-FFF2-40B4-BE49-F238E27FC236}">
                <a16:creationId xmlns:a16="http://schemas.microsoft.com/office/drawing/2014/main" id="{D7570F78-50B4-3B41-905D-B416E6C978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8943811"/>
              </p:ext>
            </p:extLst>
          </p:nvPr>
        </p:nvGraphicFramePr>
        <p:xfrm>
          <a:off x="3435176" y="743496"/>
          <a:ext cx="965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77" name="Equation" r:id="rId9" imgW="22237700" imgH="9359900" progId="Equation.3">
                  <p:embed/>
                </p:oleObj>
              </mc:Choice>
              <mc:Fallback>
                <p:oleObj name="Equation" r:id="rId9" imgW="22237700" imgH="9359900" progId="Equation.3">
                  <p:embed/>
                  <p:pic>
                    <p:nvPicPr>
                      <p:cNvPr id="24586" name="Object 12">
                        <a:extLst>
                          <a:ext uri="{FF2B5EF4-FFF2-40B4-BE49-F238E27FC236}">
                            <a16:creationId xmlns:a16="http://schemas.microsoft.com/office/drawing/2014/main" id="{D7570F78-50B4-3B41-905D-B416E6C978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176" y="743496"/>
                        <a:ext cx="965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7" name="Object 13">
            <a:extLst>
              <a:ext uri="{FF2B5EF4-FFF2-40B4-BE49-F238E27FC236}">
                <a16:creationId xmlns:a16="http://schemas.microsoft.com/office/drawing/2014/main" id="{BB70F54A-CBD7-8D49-AC87-59B5AC491C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331848"/>
              </p:ext>
            </p:extLst>
          </p:nvPr>
        </p:nvGraphicFramePr>
        <p:xfrm>
          <a:off x="7041976" y="756196"/>
          <a:ext cx="1841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78" name="Equation" r:id="rId11" imgW="42418000" imgH="9067800" progId="Equation.3">
                  <p:embed/>
                </p:oleObj>
              </mc:Choice>
              <mc:Fallback>
                <p:oleObj name="Equation" r:id="rId11" imgW="42418000" imgH="9067800" progId="Equation.3">
                  <p:embed/>
                  <p:pic>
                    <p:nvPicPr>
                      <p:cNvPr id="24587" name="Object 13">
                        <a:extLst>
                          <a:ext uri="{FF2B5EF4-FFF2-40B4-BE49-F238E27FC236}">
                            <a16:creationId xmlns:a16="http://schemas.microsoft.com/office/drawing/2014/main" id="{BB70F54A-CBD7-8D49-AC87-59B5AC491C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1976" y="756196"/>
                        <a:ext cx="1841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8" name="Object 14">
            <a:extLst>
              <a:ext uri="{FF2B5EF4-FFF2-40B4-BE49-F238E27FC236}">
                <a16:creationId xmlns:a16="http://schemas.microsoft.com/office/drawing/2014/main" id="{A8C83D21-1489-E944-9C58-05FF12487C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4594009"/>
              </p:ext>
            </p:extLst>
          </p:nvPr>
        </p:nvGraphicFramePr>
        <p:xfrm>
          <a:off x="2012776" y="1365796"/>
          <a:ext cx="3035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879" name="Equation" r:id="rId13" imgW="69926200" imgH="9067800" progId="Equation.3">
                  <p:embed/>
                </p:oleObj>
              </mc:Choice>
              <mc:Fallback>
                <p:oleObj name="Equation" r:id="rId13" imgW="69926200" imgH="9067800" progId="Equation.3">
                  <p:embed/>
                  <p:pic>
                    <p:nvPicPr>
                      <p:cNvPr id="24588" name="Object 14">
                        <a:extLst>
                          <a:ext uri="{FF2B5EF4-FFF2-40B4-BE49-F238E27FC236}">
                            <a16:creationId xmlns:a16="http://schemas.microsoft.com/office/drawing/2014/main" id="{A8C83D21-1489-E944-9C58-05FF12487C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2776" y="1365796"/>
                        <a:ext cx="3035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9" name="Text Box 15">
            <a:extLst>
              <a:ext uri="{FF2B5EF4-FFF2-40B4-BE49-F238E27FC236}">
                <a16:creationId xmlns:a16="http://schemas.microsoft.com/office/drawing/2014/main" id="{188676D9-0326-B443-83C7-8B488F1A8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476" y="1849984"/>
            <a:ext cx="4305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解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r>
              <a:rPr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已知二平面的法向量为</a:t>
            </a:r>
          </a:p>
        </p:txBody>
      </p:sp>
      <p:sp>
        <p:nvSpPr>
          <p:cNvPr id="72721" name="Text Box 17">
            <a:extLst>
              <a:ext uri="{FF2B5EF4-FFF2-40B4-BE49-F238E27FC236}">
                <a16:creationId xmlns:a16="http://schemas.microsoft.com/office/drawing/2014/main" id="{1EAA634D-D8B7-F042-801A-57DD741C8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0376" y="3015209"/>
            <a:ext cx="3473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取所求平面的法向量 </a:t>
            </a:r>
          </a:p>
        </p:txBody>
      </p:sp>
      <p:sp>
        <p:nvSpPr>
          <p:cNvPr id="72722" name="Text Box 18">
            <a:extLst>
              <a:ext uri="{FF2B5EF4-FFF2-40B4-BE49-F238E27FC236}">
                <a16:creationId xmlns:a16="http://schemas.microsoft.com/office/drawing/2014/main" id="{2B1E9BE8-F961-A249-BFBF-34DD5C325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0376" y="4197897"/>
            <a:ext cx="3028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则所求平面方程为</a:t>
            </a:r>
          </a:p>
        </p:txBody>
      </p:sp>
      <p:sp>
        <p:nvSpPr>
          <p:cNvPr id="72723" name="Text Box 19">
            <a:extLst>
              <a:ext uri="{FF2B5EF4-FFF2-40B4-BE49-F238E27FC236}">
                <a16:creationId xmlns:a16="http://schemas.microsoft.com/office/drawing/2014/main" id="{97A00772-4B21-494A-9FD8-EF5197AEC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0376" y="5493297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化简得</a:t>
            </a:r>
          </a:p>
        </p:txBody>
      </p:sp>
      <p:grpSp>
        <p:nvGrpSpPr>
          <p:cNvPr id="72727" name="Group 23">
            <a:extLst>
              <a:ext uri="{FF2B5EF4-FFF2-40B4-BE49-F238E27FC236}">
                <a16:creationId xmlns:a16="http://schemas.microsoft.com/office/drawing/2014/main" id="{ECF80B6E-DF5E-8D41-9A30-3814FFD53A2E}"/>
              </a:ext>
            </a:extLst>
          </p:cNvPr>
          <p:cNvGrpSpPr>
            <a:grpSpLocks/>
          </p:cNvGrpSpPr>
          <p:nvPr/>
        </p:nvGrpSpPr>
        <p:grpSpPr bwMode="auto">
          <a:xfrm>
            <a:off x="3343102" y="2486571"/>
            <a:ext cx="2081213" cy="444500"/>
            <a:chOff x="1126" y="1418"/>
            <a:chExt cx="1311" cy="280"/>
          </a:xfrm>
        </p:grpSpPr>
        <p:graphicFrame>
          <p:nvGraphicFramePr>
            <p:cNvPr id="24602" name="Object 2">
              <a:extLst>
                <a:ext uri="{FF2B5EF4-FFF2-40B4-BE49-F238E27FC236}">
                  <a16:creationId xmlns:a16="http://schemas.microsoft.com/office/drawing/2014/main" id="{F46363AC-676D-6748-AB5B-A009B8AF3B0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33" y="1418"/>
            <a:ext cx="130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880" name="Equation" r:id="rId15" imgW="47688500" imgH="10236200" progId="Equation.3">
                    <p:embed/>
                  </p:oleObj>
                </mc:Choice>
                <mc:Fallback>
                  <p:oleObj name="Equation" r:id="rId15" imgW="47688500" imgH="10236200" progId="Equation.3">
                    <p:embed/>
                    <p:pic>
                      <p:nvPicPr>
                        <p:cNvPr id="24602" name="Object 2">
                          <a:extLst>
                            <a:ext uri="{FF2B5EF4-FFF2-40B4-BE49-F238E27FC236}">
                              <a16:creationId xmlns:a16="http://schemas.microsoft.com/office/drawing/2014/main" id="{F46363AC-676D-6748-AB5B-A009B8AF3B0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3" y="1418"/>
                          <a:ext cx="130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603" name="Line 20">
              <a:extLst>
                <a:ext uri="{FF2B5EF4-FFF2-40B4-BE49-F238E27FC236}">
                  <a16:creationId xmlns:a16="http://schemas.microsoft.com/office/drawing/2014/main" id="{BE836FBB-E67C-5448-B70B-1BD3330901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6" y="1440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72726" name="Group 22">
            <a:extLst>
              <a:ext uri="{FF2B5EF4-FFF2-40B4-BE49-F238E27FC236}">
                <a16:creationId xmlns:a16="http://schemas.microsoft.com/office/drawing/2014/main" id="{E6E9B8FB-8ADA-7F42-859B-BE76AB277DAE}"/>
              </a:ext>
            </a:extLst>
          </p:cNvPr>
          <p:cNvGrpSpPr>
            <a:grpSpLocks/>
          </p:cNvGrpSpPr>
          <p:nvPr/>
        </p:nvGrpSpPr>
        <p:grpSpPr bwMode="auto">
          <a:xfrm>
            <a:off x="5933902" y="2494509"/>
            <a:ext cx="2373313" cy="444500"/>
            <a:chOff x="2758" y="1423"/>
            <a:chExt cx="1495" cy="280"/>
          </a:xfrm>
        </p:grpSpPr>
        <p:graphicFrame>
          <p:nvGraphicFramePr>
            <p:cNvPr id="24600" name="Object 3">
              <a:extLst>
                <a:ext uri="{FF2B5EF4-FFF2-40B4-BE49-F238E27FC236}">
                  <a16:creationId xmlns:a16="http://schemas.microsoft.com/office/drawing/2014/main" id="{B8DB0204-2536-444D-B191-10486C4737D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65" y="1423"/>
            <a:ext cx="148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881" name="Equation" r:id="rId17" imgW="54419500" imgH="10236200" progId="Equation.3">
                    <p:embed/>
                  </p:oleObj>
                </mc:Choice>
                <mc:Fallback>
                  <p:oleObj name="Equation" r:id="rId17" imgW="54419500" imgH="10236200" progId="Equation.3">
                    <p:embed/>
                    <p:pic>
                      <p:nvPicPr>
                        <p:cNvPr id="24600" name="Object 3">
                          <a:extLst>
                            <a:ext uri="{FF2B5EF4-FFF2-40B4-BE49-F238E27FC236}">
                              <a16:creationId xmlns:a16="http://schemas.microsoft.com/office/drawing/2014/main" id="{B8DB0204-2536-444D-B191-10486C4737D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5" y="1423"/>
                          <a:ext cx="148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601" name="Line 21">
              <a:extLst>
                <a:ext uri="{FF2B5EF4-FFF2-40B4-BE49-F238E27FC236}">
                  <a16:creationId xmlns:a16="http://schemas.microsoft.com/office/drawing/2014/main" id="{B268E27C-D0BE-8046-9CBF-C08D0CCAE9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58" y="1440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72740" name="Group 36">
            <a:extLst>
              <a:ext uri="{FF2B5EF4-FFF2-40B4-BE49-F238E27FC236}">
                <a16:creationId xmlns:a16="http://schemas.microsoft.com/office/drawing/2014/main" id="{A5F56809-FD3A-8A4C-8618-3CE2B47D9EC3}"/>
              </a:ext>
            </a:extLst>
          </p:cNvPr>
          <p:cNvGrpSpPr>
            <a:grpSpLocks/>
          </p:cNvGrpSpPr>
          <p:nvPr/>
        </p:nvGrpSpPr>
        <p:grpSpPr bwMode="auto">
          <a:xfrm>
            <a:off x="3384377" y="3664496"/>
            <a:ext cx="1535113" cy="444500"/>
            <a:chOff x="1152" y="2448"/>
            <a:chExt cx="967" cy="280"/>
          </a:xfrm>
        </p:grpSpPr>
        <p:graphicFrame>
          <p:nvGraphicFramePr>
            <p:cNvPr id="24596" name="Object 16">
              <a:extLst>
                <a:ext uri="{FF2B5EF4-FFF2-40B4-BE49-F238E27FC236}">
                  <a16:creationId xmlns:a16="http://schemas.microsoft.com/office/drawing/2014/main" id="{2C1C7FBE-F3BA-6D48-9714-338415457D7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59" y="2448"/>
            <a:ext cx="96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882" name="Equation" r:id="rId19" imgW="35102800" imgH="10236200" progId="Equation.3">
                    <p:embed/>
                  </p:oleObj>
                </mc:Choice>
                <mc:Fallback>
                  <p:oleObj name="Equation" r:id="rId19" imgW="35102800" imgH="10236200" progId="Equation.3">
                    <p:embed/>
                    <p:pic>
                      <p:nvPicPr>
                        <p:cNvPr id="24596" name="Object 16">
                          <a:extLst>
                            <a:ext uri="{FF2B5EF4-FFF2-40B4-BE49-F238E27FC236}">
                              <a16:creationId xmlns:a16="http://schemas.microsoft.com/office/drawing/2014/main" id="{2C1C7FBE-F3BA-6D48-9714-338415457D7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9" y="2448"/>
                          <a:ext cx="96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597" name="Line 24">
              <a:extLst>
                <a:ext uri="{FF2B5EF4-FFF2-40B4-BE49-F238E27FC236}">
                  <a16:creationId xmlns:a16="http://schemas.microsoft.com/office/drawing/2014/main" id="{62747E55-6655-4A46-BC55-3DB70E04FB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463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24598" name="Line 25">
              <a:extLst>
                <a:ext uri="{FF2B5EF4-FFF2-40B4-BE49-F238E27FC236}">
                  <a16:creationId xmlns:a16="http://schemas.microsoft.com/office/drawing/2014/main" id="{24174B23-7BE9-F547-AA57-852FB2D94A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2463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24599" name="Line 26">
              <a:extLst>
                <a:ext uri="{FF2B5EF4-FFF2-40B4-BE49-F238E27FC236}">
                  <a16:creationId xmlns:a16="http://schemas.microsoft.com/office/drawing/2014/main" id="{DF9EDC2B-A388-2C46-BA84-5F848BBD38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7" y="2463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441125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2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2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2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2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2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2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9" grpId="0" autoUpdateAnimBg="0"/>
      <p:bldP spid="72721" grpId="0" build="p" autoUpdateAnimBg="0"/>
      <p:bldP spid="72722" grpId="0" autoUpdateAnimBg="0"/>
      <p:bldP spid="7272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25518F42-0FDF-0547-946D-796E0582C3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022648"/>
            <a:ext cx="1828800" cy="5334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特殊情形</a:t>
            </a:r>
            <a:endParaRPr lang="zh-CN" altLang="en-US" sz="2800" b="1" dirty="0">
              <a:solidFill>
                <a:schemeClr val="bg1">
                  <a:lumMod val="60000"/>
                  <a:lumOff val="40000"/>
                </a:schemeClr>
              </a:solidFill>
              <a:ea typeface="仿宋_GB2312" pitchFamily="49" charset="-122"/>
            </a:endParaRPr>
          </a:p>
        </p:txBody>
      </p:sp>
      <p:sp>
        <p:nvSpPr>
          <p:cNvPr id="12292" name="Text Box 4">
            <a:extLst>
              <a:ext uri="{FF2B5EF4-FFF2-40B4-BE49-F238E27FC236}">
                <a16:creationId xmlns:a16="http://schemas.microsoft.com/office/drawing/2014/main" id="{0E1A1194-F434-4645-865A-3968A1D20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1570336"/>
            <a:ext cx="601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</a:rPr>
              <a:t>• </a:t>
            </a:r>
            <a:r>
              <a:rPr lang="zh-CN" altLang="en-US" sz="2800">
                <a:solidFill>
                  <a:srgbClr val="000000"/>
                </a:solidFill>
              </a:rPr>
              <a:t>当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= 0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时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 x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+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 y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+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 z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0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表示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12293" name="Text Box 5">
            <a:extLst>
              <a:ext uri="{FF2B5EF4-FFF2-40B4-BE49-F238E27FC236}">
                <a16:creationId xmlns:a16="http://schemas.microsoft.com/office/drawing/2014/main" id="{45D97237-8D40-0143-A396-C34DF1F3A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1570336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通过原点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的平面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12294" name="Text Box 6">
            <a:extLst>
              <a:ext uri="{FF2B5EF4-FFF2-40B4-BE49-F238E27FC236}">
                <a16:creationId xmlns:a16="http://schemas.microsoft.com/office/drawing/2014/main" id="{09156F29-7450-364C-9C2A-08101464B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2165649"/>
            <a:ext cx="647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•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当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= 0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时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 y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+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 z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+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0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的法向量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297" name="Text Box 9">
            <a:extLst>
              <a:ext uri="{FF2B5EF4-FFF2-40B4-BE49-F238E27FC236}">
                <a16:creationId xmlns:a16="http://schemas.microsoft.com/office/drawing/2014/main" id="{5D96CB07-6CE5-7244-BEA9-1D206AEB8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6264" y="2775249"/>
            <a:ext cx="29543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平面平行于</a:t>
            </a:r>
            <a:r>
              <a:rPr lang="zh-CN" altLang="en-US" sz="2800" i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轴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12298" name="Text Box 10">
            <a:extLst>
              <a:ext uri="{FF2B5EF4-FFF2-40B4-BE49-F238E27FC236}">
                <a16:creationId xmlns:a16="http://schemas.microsoft.com/office/drawing/2014/main" id="{57750B7C-A853-E04B-AA9B-67E79965E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3367088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•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 x+C z+D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0 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表示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299" name="Text Box 11">
            <a:extLst>
              <a:ext uri="{FF2B5EF4-FFF2-40B4-BE49-F238E27FC236}">
                <a16:creationId xmlns:a16="http://schemas.microsoft.com/office/drawing/2014/main" id="{AB25497D-EECB-3048-9391-0FE44ADBC0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3954463"/>
            <a:ext cx="3751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•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 x+B y+D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0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表示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仿宋_GB2312" pitchFamily="49" charset="-122"/>
            </a:endParaRPr>
          </a:p>
        </p:txBody>
      </p:sp>
      <p:sp>
        <p:nvSpPr>
          <p:cNvPr id="12300" name="Text Box 12">
            <a:extLst>
              <a:ext uri="{FF2B5EF4-FFF2-40B4-BE49-F238E27FC236}">
                <a16:creationId xmlns:a16="http://schemas.microsoft.com/office/drawing/2014/main" id="{8DC0046F-8D7A-F94B-90D2-6118F3E28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4552951"/>
            <a:ext cx="332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•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 z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+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0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表示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301" name="Text Box 13">
            <a:extLst>
              <a:ext uri="{FF2B5EF4-FFF2-40B4-BE49-F238E27FC236}">
                <a16:creationId xmlns:a16="http://schemas.microsoft.com/office/drawing/2014/main" id="{A96A80F3-3A02-7A43-9A46-DEED36FCD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4" y="5172076"/>
            <a:ext cx="32146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•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 x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+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=0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表示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302" name="Text Box 14">
            <a:extLst>
              <a:ext uri="{FF2B5EF4-FFF2-40B4-BE49-F238E27FC236}">
                <a16:creationId xmlns:a16="http://schemas.microsoft.com/office/drawing/2014/main" id="{6F2F9855-BC7E-604B-881D-742BA4A0B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780088"/>
            <a:ext cx="287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•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 y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+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0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表示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305" name="Rectangle 17">
            <a:extLst>
              <a:ext uri="{FF2B5EF4-FFF2-40B4-BE49-F238E27FC236}">
                <a16:creationId xmlns:a16="http://schemas.microsoft.com/office/drawing/2014/main" id="{3ED3664D-64EB-6045-8E0B-2CA98D51B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9616" y="336847"/>
            <a:ext cx="6961584" cy="5622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3200">
              <a:solidFill>
                <a:srgbClr val="000000"/>
              </a:solidFill>
            </a:endParaRPr>
          </a:p>
        </p:txBody>
      </p:sp>
      <p:graphicFrame>
        <p:nvGraphicFramePr>
          <p:cNvPr id="13325" name="Object 15">
            <a:extLst>
              <a:ext uri="{FF2B5EF4-FFF2-40B4-BE49-F238E27FC236}">
                <a16:creationId xmlns:a16="http://schemas.microsoft.com/office/drawing/2014/main" id="{E53EC63E-B3D6-F641-976C-EA5229016E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71764" y="382886"/>
          <a:ext cx="3519487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42" name="公式" r:id="rId4" imgW="31013400" imgH="4686300" progId="Equation.3">
                  <p:embed/>
                </p:oleObj>
              </mc:Choice>
              <mc:Fallback>
                <p:oleObj name="公式" r:id="rId4" imgW="31013400" imgH="4686300" progId="Equation.3">
                  <p:embed/>
                  <p:pic>
                    <p:nvPicPr>
                      <p:cNvPr id="13325" name="Object 15">
                        <a:extLst>
                          <a:ext uri="{FF2B5EF4-FFF2-40B4-BE49-F238E27FC236}">
                            <a16:creationId xmlns:a16="http://schemas.microsoft.com/office/drawing/2014/main" id="{E53EC63E-B3D6-F641-976C-EA5229016E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1764" y="382886"/>
                        <a:ext cx="3519487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6" name="Object 16">
            <a:extLst>
              <a:ext uri="{FF2B5EF4-FFF2-40B4-BE49-F238E27FC236}">
                <a16:creationId xmlns:a16="http://schemas.microsoft.com/office/drawing/2014/main" id="{8700A279-B0BD-5A4D-9649-647C191EB2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65876" y="336848"/>
          <a:ext cx="31591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43" name="公式" r:id="rId6" imgW="28968700" imgH="5270500" progId="Equation.3">
                  <p:embed/>
                </p:oleObj>
              </mc:Choice>
              <mc:Fallback>
                <p:oleObj name="公式" r:id="rId6" imgW="28968700" imgH="5270500" progId="Equation.3">
                  <p:embed/>
                  <p:pic>
                    <p:nvPicPr>
                      <p:cNvPr id="13326" name="Object 16">
                        <a:extLst>
                          <a:ext uri="{FF2B5EF4-FFF2-40B4-BE49-F238E27FC236}">
                            <a16:creationId xmlns:a16="http://schemas.microsoft.com/office/drawing/2014/main" id="{8700A279-B0BD-5A4D-9649-647C191EB2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76" y="336848"/>
                        <a:ext cx="3159125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7" name="Text Box 19">
            <a:extLst>
              <a:ext uri="{FF2B5EF4-FFF2-40B4-BE49-F238E27FC236}">
                <a16:creationId xmlns:a16="http://schemas.microsoft.com/office/drawing/2014/main" id="{87A8226B-77EC-6746-97B6-E38501204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3838" y="3355976"/>
            <a:ext cx="33067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平行于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y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sz="2800">
                <a:solidFill>
                  <a:srgbClr val="000000"/>
                </a:solidFill>
              </a:rPr>
              <a:t>轴的平面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;</a:t>
            </a:r>
            <a:endParaRPr lang="en-US" altLang="zh-CN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308" name="Text Box 20">
            <a:extLst>
              <a:ext uri="{FF2B5EF4-FFF2-40B4-BE49-F238E27FC236}">
                <a16:creationId xmlns:a16="http://schemas.microsoft.com/office/drawing/2014/main" id="{C1C432F4-BA81-654D-8E8A-EEEDF498C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6376" y="3957638"/>
            <a:ext cx="3171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平行于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z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sz="2800">
                <a:solidFill>
                  <a:srgbClr val="000000"/>
                </a:solidFill>
              </a:rPr>
              <a:t>轴的平面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;</a:t>
            </a:r>
            <a:endParaRPr lang="en-US" altLang="zh-CN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309" name="Text Box 21">
            <a:extLst>
              <a:ext uri="{FF2B5EF4-FFF2-40B4-BE49-F238E27FC236}">
                <a16:creationId xmlns:a16="http://schemas.microsoft.com/office/drawing/2014/main" id="{3A9419A6-3D27-3444-9402-CE1C97F64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4583113"/>
            <a:ext cx="37147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平行于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</a:rPr>
              <a:t>xOy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面 的平面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12310" name="Text Box 22">
            <a:extLst>
              <a:ext uri="{FF2B5EF4-FFF2-40B4-BE49-F238E27FC236}">
                <a16:creationId xmlns:a16="http://schemas.microsoft.com/office/drawing/2014/main" id="{E33618B3-AE69-BC46-BB92-3BB6B23B7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81601"/>
            <a:ext cx="4332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平行于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</a:rPr>
              <a:t>yOz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面 的平面；</a:t>
            </a:r>
          </a:p>
        </p:txBody>
      </p:sp>
      <p:sp>
        <p:nvSpPr>
          <p:cNvPr id="12311" name="Text Box 23">
            <a:extLst>
              <a:ext uri="{FF2B5EF4-FFF2-40B4-BE49-F238E27FC236}">
                <a16:creationId xmlns:a16="http://schemas.microsoft.com/office/drawing/2014/main" id="{77EEB80C-B206-9845-BAD3-7B1459D57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5988" y="5797551"/>
            <a:ext cx="38084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平行于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</a:rPr>
              <a:t>zOx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面 的平面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grpSp>
        <p:nvGrpSpPr>
          <p:cNvPr id="12318" name="Group 30">
            <a:extLst>
              <a:ext uri="{FF2B5EF4-FFF2-40B4-BE49-F238E27FC236}">
                <a16:creationId xmlns:a16="http://schemas.microsoft.com/office/drawing/2014/main" id="{DF7B7972-9B45-C947-AC40-5505B9FEC0D8}"/>
              </a:ext>
            </a:extLst>
          </p:cNvPr>
          <p:cNvGrpSpPr>
            <a:grpSpLocks/>
          </p:cNvGrpSpPr>
          <p:nvPr/>
        </p:nvGrpSpPr>
        <p:grpSpPr bwMode="auto">
          <a:xfrm>
            <a:off x="2908300" y="2830811"/>
            <a:ext cx="2501900" cy="425450"/>
            <a:chOff x="872" y="1763"/>
            <a:chExt cx="1576" cy="268"/>
          </a:xfrm>
        </p:grpSpPr>
        <p:graphicFrame>
          <p:nvGraphicFramePr>
            <p:cNvPr id="13333" name="Object 26">
              <a:extLst>
                <a:ext uri="{FF2B5EF4-FFF2-40B4-BE49-F238E27FC236}">
                  <a16:creationId xmlns:a16="http://schemas.microsoft.com/office/drawing/2014/main" id="{97536883-B888-5E47-A3E2-6B08E3D0A13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78" y="1776"/>
            <a:ext cx="1570" cy="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6444" name="Equation" r:id="rId8" imgW="57340500" imgH="9359900" progId="Equation.3">
                    <p:embed/>
                  </p:oleObj>
                </mc:Choice>
                <mc:Fallback>
                  <p:oleObj name="Equation" r:id="rId8" imgW="57340500" imgH="9359900" progId="Equation.3">
                    <p:embed/>
                    <p:pic>
                      <p:nvPicPr>
                        <p:cNvPr id="13333" name="Object 26">
                          <a:extLst>
                            <a:ext uri="{FF2B5EF4-FFF2-40B4-BE49-F238E27FC236}">
                              <a16:creationId xmlns:a16="http://schemas.microsoft.com/office/drawing/2014/main" id="{97536883-B888-5E47-A3E2-6B08E3D0A13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8" y="1776"/>
                          <a:ext cx="1570" cy="2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34" name="Line 28">
              <a:extLst>
                <a:ext uri="{FF2B5EF4-FFF2-40B4-BE49-F238E27FC236}">
                  <a16:creationId xmlns:a16="http://schemas.microsoft.com/office/drawing/2014/main" id="{1DD62B90-82B4-A547-971E-784861A2D8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2" y="177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13335" name="Line 29">
              <a:extLst>
                <a:ext uri="{FF2B5EF4-FFF2-40B4-BE49-F238E27FC236}">
                  <a16:creationId xmlns:a16="http://schemas.microsoft.com/office/drawing/2014/main" id="{D9A47E95-3EC4-5846-A4CB-6B5C0933E5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89" y="1763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99673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2" grpId="0" autoUpdateAnimBg="0"/>
      <p:bldP spid="12293" grpId="0" autoUpdateAnimBg="0"/>
      <p:bldP spid="12294" grpId="0" autoUpdateAnimBg="0"/>
      <p:bldP spid="12297" grpId="0" autoUpdateAnimBg="0"/>
      <p:bldP spid="12298" grpId="0" autoUpdateAnimBg="0"/>
      <p:bldP spid="12299" grpId="0" autoUpdateAnimBg="0"/>
      <p:bldP spid="12300" grpId="0" autoUpdateAnimBg="0"/>
      <p:bldP spid="12301" grpId="0" autoUpdateAnimBg="0"/>
      <p:bldP spid="12302" grpId="0" autoUpdateAnimBg="0"/>
      <p:bldP spid="12307" grpId="0" autoUpdateAnimBg="0"/>
      <p:bldP spid="12308" grpId="0" autoUpdateAnimBg="0"/>
      <p:bldP spid="12309" grpId="0" autoUpdateAnimBg="0"/>
      <p:bldP spid="12310" grpId="0" autoUpdateAnimBg="0"/>
      <p:bldP spid="1231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08" name="Group 92">
            <a:extLst>
              <a:ext uri="{FF2B5EF4-FFF2-40B4-BE49-F238E27FC236}">
                <a16:creationId xmlns:a16="http://schemas.microsoft.com/office/drawing/2014/main" id="{EF030767-FB12-4648-9BFC-DA2F473B5CD2}"/>
              </a:ext>
            </a:extLst>
          </p:cNvPr>
          <p:cNvGrpSpPr>
            <a:grpSpLocks/>
          </p:cNvGrpSpPr>
          <p:nvPr/>
        </p:nvGrpSpPr>
        <p:grpSpPr bwMode="auto">
          <a:xfrm>
            <a:off x="3517900" y="2743200"/>
            <a:ext cx="2451100" cy="1346200"/>
            <a:chOff x="1097" y="1728"/>
            <a:chExt cx="1544" cy="848"/>
          </a:xfrm>
        </p:grpSpPr>
        <p:graphicFrame>
          <p:nvGraphicFramePr>
            <p:cNvPr id="7210" name="Object 51">
              <a:extLst>
                <a:ext uri="{FF2B5EF4-FFF2-40B4-BE49-F238E27FC236}">
                  <a16:creationId xmlns:a16="http://schemas.microsoft.com/office/drawing/2014/main" id="{BE92E2EE-1E8D-2D4B-9B54-424DB7FB4CA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97" y="1728"/>
            <a:ext cx="1544" cy="8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874" name="Equation" r:id="rId3" imgW="56464200" imgH="31013400" progId="Equation.3">
                    <p:embed/>
                  </p:oleObj>
                </mc:Choice>
                <mc:Fallback>
                  <p:oleObj name="Equation" r:id="rId3" imgW="56464200" imgH="31013400" progId="Equation.3">
                    <p:embed/>
                    <p:pic>
                      <p:nvPicPr>
                        <p:cNvPr id="7210" name="Object 51">
                          <a:extLst>
                            <a:ext uri="{FF2B5EF4-FFF2-40B4-BE49-F238E27FC236}">
                              <a16:creationId xmlns:a16="http://schemas.microsoft.com/office/drawing/2014/main" id="{BE92E2EE-1E8D-2D4B-9B54-424DB7FB4CA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7" y="1728"/>
                          <a:ext cx="1544" cy="8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11" name="Line 89">
              <a:extLst>
                <a:ext uri="{FF2B5EF4-FFF2-40B4-BE49-F238E27FC236}">
                  <a16:creationId xmlns:a16="http://schemas.microsoft.com/office/drawing/2014/main" id="{4A61D19E-12E1-B944-B9EA-247B102D18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5" y="172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7212" name="Line 90">
              <a:extLst>
                <a:ext uri="{FF2B5EF4-FFF2-40B4-BE49-F238E27FC236}">
                  <a16:creationId xmlns:a16="http://schemas.microsoft.com/office/drawing/2014/main" id="{E9AAF080-96D1-AF48-A778-6546813D4F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72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7213" name="Line 91">
              <a:extLst>
                <a:ext uri="{FF2B5EF4-FFF2-40B4-BE49-F238E27FC236}">
                  <a16:creationId xmlns:a16="http://schemas.microsoft.com/office/drawing/2014/main" id="{80F64297-D10A-1342-B6AB-EB18637818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72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sp>
        <p:nvSpPr>
          <p:cNvPr id="9268" name="AutoShape 52">
            <a:extLst>
              <a:ext uri="{FF2B5EF4-FFF2-40B4-BE49-F238E27FC236}">
                <a16:creationId xmlns:a16="http://schemas.microsoft.com/office/drawing/2014/main" id="{8B2A631C-AFB9-E748-A189-B4E146101F5F}"/>
              </a:ext>
            </a:extLst>
          </p:cNvPr>
          <p:cNvSpPr>
            <a:spLocks noChangeArrowheads="1"/>
          </p:cNvSpPr>
          <p:nvPr/>
        </p:nvSpPr>
        <p:spPr bwMode="auto">
          <a:xfrm rot="845057">
            <a:off x="7494588" y="2128839"/>
            <a:ext cx="2717800" cy="1381125"/>
          </a:xfrm>
          <a:prstGeom prst="parallelogram">
            <a:avLst>
              <a:gd name="adj" fmla="val 31421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CC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B4295006-2D68-3A4F-B806-F177D16E67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381001"/>
            <a:ext cx="2695575" cy="544513"/>
          </a:xfrm>
        </p:spPr>
        <p:txBody>
          <a:bodyPr/>
          <a:lstStyle/>
          <a:p>
            <a:pPr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en-US" altLang="zh-CN" sz="2800" b="1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.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求过三点</a:t>
            </a:r>
          </a:p>
        </p:txBody>
      </p:sp>
      <p:graphicFrame>
        <p:nvGraphicFramePr>
          <p:cNvPr id="9229" name="Object 13">
            <a:extLst>
              <a:ext uri="{FF2B5EF4-FFF2-40B4-BE49-F238E27FC236}">
                <a16:creationId xmlns:a16="http://schemas.microsoft.com/office/drawing/2014/main" id="{93C08CAD-2547-1A40-9A7D-7B67596B62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4799013"/>
          <a:ext cx="1676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75" name="Equation" r:id="rId5" imgW="38620700" imgH="10236200" progId="Equation.3">
                  <p:embed/>
                </p:oleObj>
              </mc:Choice>
              <mc:Fallback>
                <p:oleObj name="Equation" r:id="rId5" imgW="38620700" imgH="10236200" progId="Equation.3">
                  <p:embed/>
                  <p:pic>
                    <p:nvPicPr>
                      <p:cNvPr id="9229" name="Object 13">
                        <a:extLst>
                          <a:ext uri="{FF2B5EF4-FFF2-40B4-BE49-F238E27FC236}">
                            <a16:creationId xmlns:a16="http://schemas.microsoft.com/office/drawing/2014/main" id="{93C08CAD-2547-1A40-9A7D-7B67596B62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799013"/>
                        <a:ext cx="1676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2" name="Object 16">
            <a:extLst>
              <a:ext uri="{FF2B5EF4-FFF2-40B4-BE49-F238E27FC236}">
                <a16:creationId xmlns:a16="http://schemas.microsoft.com/office/drawing/2014/main" id="{0C20B71D-ABFA-8449-9708-5CED29961A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29013" y="4241800"/>
          <a:ext cx="1879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76" name="Equation" r:id="rId7" imgW="43294300" imgH="9359900" progId="Equation.3">
                  <p:embed/>
                </p:oleObj>
              </mc:Choice>
              <mc:Fallback>
                <p:oleObj name="Equation" r:id="rId7" imgW="43294300" imgH="9359900" progId="Equation.3">
                  <p:embed/>
                  <p:pic>
                    <p:nvPicPr>
                      <p:cNvPr id="9232" name="Object 16">
                        <a:extLst>
                          <a:ext uri="{FF2B5EF4-FFF2-40B4-BE49-F238E27FC236}">
                            <a16:creationId xmlns:a16="http://schemas.microsoft.com/office/drawing/2014/main" id="{0C20B71D-ABFA-8449-9708-5CED29961A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9013" y="4241800"/>
                        <a:ext cx="1879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3" name="Object 17">
            <a:extLst>
              <a:ext uri="{FF2B5EF4-FFF2-40B4-BE49-F238E27FC236}">
                <a16:creationId xmlns:a16="http://schemas.microsoft.com/office/drawing/2014/main" id="{791BC2B2-E94F-BF44-A1F2-726EB9AD72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7400" y="5370513"/>
          <a:ext cx="4597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77" name="Equation" r:id="rId9" imgW="105905300" imgH="9359900" progId="Equation.3">
                  <p:embed/>
                </p:oleObj>
              </mc:Choice>
              <mc:Fallback>
                <p:oleObj name="Equation" r:id="rId9" imgW="105905300" imgH="9359900" progId="Equation.3">
                  <p:embed/>
                  <p:pic>
                    <p:nvPicPr>
                      <p:cNvPr id="9233" name="Object 17">
                        <a:extLst>
                          <a:ext uri="{FF2B5EF4-FFF2-40B4-BE49-F238E27FC236}">
                            <a16:creationId xmlns:a16="http://schemas.microsoft.com/office/drawing/2014/main" id="{791BC2B2-E94F-BF44-A1F2-726EB9AD72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7400" y="5370513"/>
                        <a:ext cx="4597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4" name="Object 18">
            <a:extLst>
              <a:ext uri="{FF2B5EF4-FFF2-40B4-BE49-F238E27FC236}">
                <a16:creationId xmlns:a16="http://schemas.microsoft.com/office/drawing/2014/main" id="{FB89938E-B421-9340-B700-8C1A688F31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7400" y="5916613"/>
          <a:ext cx="2997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78" name="Equation" r:id="rId11" imgW="69049900" imgH="9067800" progId="Equation.3">
                  <p:embed/>
                </p:oleObj>
              </mc:Choice>
              <mc:Fallback>
                <p:oleObj name="Equation" r:id="rId11" imgW="69049900" imgH="9067800" progId="Equation.3">
                  <p:embed/>
                  <p:pic>
                    <p:nvPicPr>
                      <p:cNvPr id="9234" name="Object 18">
                        <a:extLst>
                          <a:ext uri="{FF2B5EF4-FFF2-40B4-BE49-F238E27FC236}">
                            <a16:creationId xmlns:a16="http://schemas.microsoft.com/office/drawing/2014/main" id="{FB89938E-B421-9340-B700-8C1A688F31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7400" y="5916613"/>
                        <a:ext cx="2997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5" name="Text Box 19">
            <a:extLst>
              <a:ext uri="{FF2B5EF4-FFF2-40B4-BE49-F238E27FC236}">
                <a16:creationId xmlns:a16="http://schemas.microsoft.com/office/drawing/2014/main" id="{30EFC25F-0BEF-3B48-A3A3-DA56590E8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77373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即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仿宋_GB2312" pitchFamily="49" charset="-122"/>
            </a:endParaRPr>
          </a:p>
        </p:txBody>
      </p:sp>
      <p:graphicFrame>
        <p:nvGraphicFramePr>
          <p:cNvPr id="7178" name="Object 23">
            <a:extLst>
              <a:ext uri="{FF2B5EF4-FFF2-40B4-BE49-F238E27FC236}">
                <a16:creationId xmlns:a16="http://schemas.microsoft.com/office/drawing/2014/main" id="{6265A96E-F113-884A-BB89-D7DC883A91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96188" y="2298700"/>
          <a:ext cx="482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79" name="Equation" r:id="rId13" imgW="11112500" imgH="10236200" progId="Equation.3">
                  <p:embed/>
                </p:oleObj>
              </mc:Choice>
              <mc:Fallback>
                <p:oleObj name="Equation" r:id="rId13" imgW="11112500" imgH="10236200" progId="Equation.3">
                  <p:embed/>
                  <p:pic>
                    <p:nvPicPr>
                      <p:cNvPr id="7178" name="Object 23">
                        <a:extLst>
                          <a:ext uri="{FF2B5EF4-FFF2-40B4-BE49-F238E27FC236}">
                            <a16:creationId xmlns:a16="http://schemas.microsoft.com/office/drawing/2014/main" id="{6265A96E-F113-884A-BB89-D7DC883A918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188" y="2298700"/>
                        <a:ext cx="482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9" name="Object 24">
            <a:extLst>
              <a:ext uri="{FF2B5EF4-FFF2-40B4-BE49-F238E27FC236}">
                <a16:creationId xmlns:a16="http://schemas.microsoft.com/office/drawing/2014/main" id="{699CA320-BEEF-DB4F-9A7D-CE1932B227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461500" y="3352800"/>
          <a:ext cx="520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80" name="Equation" r:id="rId15" imgW="12001500" imgH="10236200" progId="Equation.3">
                  <p:embed/>
                </p:oleObj>
              </mc:Choice>
              <mc:Fallback>
                <p:oleObj name="Equation" r:id="rId15" imgW="12001500" imgH="10236200" progId="Equation.3">
                  <p:embed/>
                  <p:pic>
                    <p:nvPicPr>
                      <p:cNvPr id="7179" name="Object 24">
                        <a:extLst>
                          <a:ext uri="{FF2B5EF4-FFF2-40B4-BE49-F238E27FC236}">
                            <a16:creationId xmlns:a16="http://schemas.microsoft.com/office/drawing/2014/main" id="{699CA320-BEEF-DB4F-9A7D-CE1932B227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61500" y="3352800"/>
                        <a:ext cx="520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0" name="Object 25">
            <a:extLst>
              <a:ext uri="{FF2B5EF4-FFF2-40B4-BE49-F238E27FC236}">
                <a16:creationId xmlns:a16="http://schemas.microsoft.com/office/drawing/2014/main" id="{D2C52234-D115-2846-B304-0E5D92D911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91600" y="2336800"/>
          <a:ext cx="508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81" name="Equation" r:id="rId17" imgW="11696700" imgH="10236200" progId="Equation.3">
                  <p:embed/>
                </p:oleObj>
              </mc:Choice>
              <mc:Fallback>
                <p:oleObj name="Equation" r:id="rId17" imgW="11696700" imgH="10236200" progId="Equation.3">
                  <p:embed/>
                  <p:pic>
                    <p:nvPicPr>
                      <p:cNvPr id="7180" name="Object 25">
                        <a:extLst>
                          <a:ext uri="{FF2B5EF4-FFF2-40B4-BE49-F238E27FC236}">
                            <a16:creationId xmlns:a16="http://schemas.microsoft.com/office/drawing/2014/main" id="{D2C52234-D115-2846-B304-0E5D92D911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1600" y="2336800"/>
                        <a:ext cx="508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51" name="Group 35">
            <a:extLst>
              <a:ext uri="{FF2B5EF4-FFF2-40B4-BE49-F238E27FC236}">
                <a16:creationId xmlns:a16="http://schemas.microsoft.com/office/drawing/2014/main" id="{F2911174-ED84-1A48-8020-123FDF91953C}"/>
              </a:ext>
            </a:extLst>
          </p:cNvPr>
          <p:cNvGrpSpPr>
            <a:grpSpLocks/>
          </p:cNvGrpSpPr>
          <p:nvPr/>
        </p:nvGrpSpPr>
        <p:grpSpPr bwMode="auto">
          <a:xfrm>
            <a:off x="8112126" y="2601913"/>
            <a:ext cx="1241425" cy="838200"/>
            <a:chOff x="4032" y="1296"/>
            <a:chExt cx="1008" cy="528"/>
          </a:xfrm>
        </p:grpSpPr>
        <p:sp>
          <p:nvSpPr>
            <p:cNvPr id="7208" name="Line 30">
              <a:extLst>
                <a:ext uri="{FF2B5EF4-FFF2-40B4-BE49-F238E27FC236}">
                  <a16:creationId xmlns:a16="http://schemas.microsoft.com/office/drawing/2014/main" id="{DC1934A1-B526-7F4E-B9CD-905A44458C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1296"/>
              <a:ext cx="1008" cy="528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9247" name="Line 31">
              <a:extLst>
                <a:ext uri="{FF2B5EF4-FFF2-40B4-BE49-F238E27FC236}">
                  <a16:creationId xmlns:a16="http://schemas.microsoft.com/office/drawing/2014/main" id="{611B47DE-01FD-C345-A486-069D1C7D01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1296"/>
              <a:ext cx="768" cy="144"/>
            </a:xfrm>
            <a:prstGeom prst="line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sz="3200">
                <a:solidFill>
                  <a:srgbClr val="000000"/>
                </a:solidFill>
              </a:endParaRPr>
            </a:p>
          </p:txBody>
        </p:sp>
      </p:grpSp>
      <p:sp>
        <p:nvSpPr>
          <p:cNvPr id="9248" name="Line 32">
            <a:extLst>
              <a:ext uri="{FF2B5EF4-FFF2-40B4-BE49-F238E27FC236}">
                <a16:creationId xmlns:a16="http://schemas.microsoft.com/office/drawing/2014/main" id="{7A281A9D-E34D-9048-A9FA-3F9C040010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91488" y="1600200"/>
            <a:ext cx="366712" cy="9906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sp>
        <p:nvSpPr>
          <p:cNvPr id="9256" name="Text Box 40">
            <a:extLst>
              <a:ext uri="{FF2B5EF4-FFF2-40B4-BE49-F238E27FC236}">
                <a16:creationId xmlns:a16="http://schemas.microsoft.com/office/drawing/2014/main" id="{B6171CA0-7D60-814E-A21C-181348C56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524001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解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: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取该平面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  <a:sym typeface="Symbol" pitchFamily="2" charset="2"/>
              </a:rPr>
              <a:t>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 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的法向量为</a:t>
            </a:r>
          </a:p>
        </p:txBody>
      </p:sp>
      <p:graphicFrame>
        <p:nvGraphicFramePr>
          <p:cNvPr id="7184" name="Object 8">
            <a:extLst>
              <a:ext uri="{FF2B5EF4-FFF2-40B4-BE49-F238E27FC236}">
                <a16:creationId xmlns:a16="http://schemas.microsoft.com/office/drawing/2014/main" id="{C342561A-FF89-0D43-9274-1582198004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5800" y="469900"/>
          <a:ext cx="4152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82" name="Equation" r:id="rId19" imgW="95669100" imgH="10236200" progId="Equation.3">
                  <p:embed/>
                </p:oleObj>
              </mc:Choice>
              <mc:Fallback>
                <p:oleObj name="Equation" r:id="rId19" imgW="95669100" imgH="10236200" progId="Equation.3">
                  <p:embed/>
                  <p:pic>
                    <p:nvPicPr>
                      <p:cNvPr id="7184" name="Object 8">
                        <a:extLst>
                          <a:ext uri="{FF2B5EF4-FFF2-40B4-BE49-F238E27FC236}">
                            <a16:creationId xmlns:a16="http://schemas.microsoft.com/office/drawing/2014/main" id="{C342561A-FF89-0D43-9274-1582198004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69900"/>
                        <a:ext cx="4152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5" name="Object 9">
            <a:extLst>
              <a:ext uri="{FF2B5EF4-FFF2-40B4-BE49-F238E27FC236}">
                <a16:creationId xmlns:a16="http://schemas.microsoft.com/office/drawing/2014/main" id="{EA5E6A29-FAF5-F34B-B547-413D690320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86800" y="457200"/>
          <a:ext cx="1752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83" name="Equation" r:id="rId21" imgW="40373300" imgH="10236200" progId="Equation.3">
                  <p:embed/>
                </p:oleObj>
              </mc:Choice>
              <mc:Fallback>
                <p:oleObj name="Equation" r:id="rId21" imgW="40373300" imgH="10236200" progId="Equation.3">
                  <p:embed/>
                  <p:pic>
                    <p:nvPicPr>
                      <p:cNvPr id="7185" name="Object 9">
                        <a:extLst>
                          <a:ext uri="{FF2B5EF4-FFF2-40B4-BE49-F238E27FC236}">
                            <a16:creationId xmlns:a16="http://schemas.microsoft.com/office/drawing/2014/main" id="{EA5E6A29-FAF5-F34B-B547-413D690320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6800" y="457200"/>
                        <a:ext cx="1752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6" name="Text Box 4">
            <a:extLst>
              <a:ext uri="{FF2B5EF4-FFF2-40B4-BE49-F238E27FC236}">
                <a16:creationId xmlns:a16="http://schemas.microsoft.com/office/drawing/2014/main" id="{7D02F9C5-AB9E-B14A-8E94-E1E53715D2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928688"/>
            <a:ext cx="457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的平面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  <a:sym typeface="Symbol" pitchFamily="2" charset="2"/>
              </a:rPr>
              <a:t>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的方程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仿宋_GB2312" pitchFamily="49" charset="-122"/>
              </a:rPr>
              <a:t>. 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  <a:ea typeface="仿宋_GB2312" pitchFamily="49" charset="-122"/>
            </a:endParaRP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078953F8-4430-9440-BD60-9FCE9E7FB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6638" y="4724401"/>
            <a:ext cx="48053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利用点法式得平面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sym typeface="Symbol" pitchFamily="2" charset="2"/>
              </a:rPr>
              <a:t>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的方程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仿宋_GB2312" pitchFamily="49" charset="-122"/>
            </a:endParaRPr>
          </a:p>
        </p:txBody>
      </p:sp>
      <p:graphicFrame>
        <p:nvGraphicFramePr>
          <p:cNvPr id="7188" name="Object 53">
            <a:extLst>
              <a:ext uri="{FF2B5EF4-FFF2-40B4-BE49-F238E27FC236}">
                <a16:creationId xmlns:a16="http://schemas.microsoft.com/office/drawing/2014/main" id="{7A14CBD1-77A6-D04F-92E3-A345ED8E81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40638" y="2832100"/>
          <a:ext cx="3429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84" name="Equation" r:id="rId23" imgW="7899400" imgH="8483600" progId="Equation.3">
                  <p:embed/>
                </p:oleObj>
              </mc:Choice>
              <mc:Fallback>
                <p:oleObj name="Equation" r:id="rId23" imgW="7899400" imgH="8483600" progId="Equation.3">
                  <p:embed/>
                  <p:pic>
                    <p:nvPicPr>
                      <p:cNvPr id="7188" name="Object 53">
                        <a:extLst>
                          <a:ext uri="{FF2B5EF4-FFF2-40B4-BE49-F238E27FC236}">
                            <a16:creationId xmlns:a16="http://schemas.microsoft.com/office/drawing/2014/main" id="{7A14CBD1-77A6-D04F-92E3-A345ED8E81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0638" y="2832100"/>
                        <a:ext cx="3429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9" name="Oval 54">
            <a:extLst>
              <a:ext uri="{FF2B5EF4-FFF2-40B4-BE49-F238E27FC236}">
                <a16:creationId xmlns:a16="http://schemas.microsoft.com/office/drawing/2014/main" id="{EF2EB135-99D4-0E45-BA50-9E08B068F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3389" y="3451226"/>
            <a:ext cx="53975" cy="539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190" name="Oval 55">
            <a:extLst>
              <a:ext uri="{FF2B5EF4-FFF2-40B4-BE49-F238E27FC236}">
                <a16:creationId xmlns:a16="http://schemas.microsoft.com/office/drawing/2014/main" id="{91CF8D71-5167-8E4F-BF84-178CEE2BB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0814" y="2819401"/>
            <a:ext cx="53975" cy="539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191" name="Oval 56">
            <a:extLst>
              <a:ext uri="{FF2B5EF4-FFF2-40B4-BE49-F238E27FC236}">
                <a16:creationId xmlns:a16="http://schemas.microsoft.com/office/drawing/2014/main" id="{04C05849-36CA-EC49-890D-9AC01964C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0214" y="2590801"/>
            <a:ext cx="53975" cy="539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277" name="Object 61">
            <a:extLst>
              <a:ext uri="{FF2B5EF4-FFF2-40B4-BE49-F238E27FC236}">
                <a16:creationId xmlns:a16="http://schemas.microsoft.com/office/drawing/2014/main" id="{669C1541-9452-A54C-BBC8-467EAC0E62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92563" y="3201988"/>
          <a:ext cx="469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85" name="Equation" r:id="rId25" imgW="10820400" imgH="7315200" progId="Equation.3">
                  <p:embed/>
                </p:oleObj>
              </mc:Choice>
              <mc:Fallback>
                <p:oleObj name="Equation" r:id="rId25" imgW="10820400" imgH="7315200" progId="Equation.3">
                  <p:embed/>
                  <p:pic>
                    <p:nvPicPr>
                      <p:cNvPr id="9277" name="Object 61">
                        <a:extLst>
                          <a:ext uri="{FF2B5EF4-FFF2-40B4-BE49-F238E27FC236}">
                            <a16:creationId xmlns:a16="http://schemas.microsoft.com/office/drawing/2014/main" id="{669C1541-9452-A54C-BBC8-467EAC0E62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2563" y="3201988"/>
                        <a:ext cx="469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78" name="Object 62">
            <a:extLst>
              <a:ext uri="{FF2B5EF4-FFF2-40B4-BE49-F238E27FC236}">
                <a16:creationId xmlns:a16="http://schemas.microsoft.com/office/drawing/2014/main" id="{DE856500-51ED-9347-A1EF-E8FA1E0CA3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1225" y="3200400"/>
          <a:ext cx="215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86" name="Equation" r:id="rId27" imgW="4978400" imgH="7023100" progId="Equation.3">
                  <p:embed/>
                </p:oleObj>
              </mc:Choice>
              <mc:Fallback>
                <p:oleObj name="Equation" r:id="rId27" imgW="4978400" imgH="7023100" progId="Equation.3">
                  <p:embed/>
                  <p:pic>
                    <p:nvPicPr>
                      <p:cNvPr id="9278" name="Object 62">
                        <a:extLst>
                          <a:ext uri="{FF2B5EF4-FFF2-40B4-BE49-F238E27FC236}">
                            <a16:creationId xmlns:a16="http://schemas.microsoft.com/office/drawing/2014/main" id="{DE856500-51ED-9347-A1EF-E8FA1E0CA3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1225" y="3200400"/>
                        <a:ext cx="215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79" name="Object 63">
            <a:extLst>
              <a:ext uri="{FF2B5EF4-FFF2-40B4-BE49-F238E27FC236}">
                <a16:creationId xmlns:a16="http://schemas.microsoft.com/office/drawing/2014/main" id="{CB218576-FDE9-DA40-BDC8-F57BDBFC5D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81613" y="3186113"/>
          <a:ext cx="482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87" name="Equation" r:id="rId29" imgW="11112500" imgH="7315200" progId="Equation.3">
                  <p:embed/>
                </p:oleObj>
              </mc:Choice>
              <mc:Fallback>
                <p:oleObj name="Equation" r:id="rId29" imgW="11112500" imgH="7315200" progId="Equation.3">
                  <p:embed/>
                  <p:pic>
                    <p:nvPicPr>
                      <p:cNvPr id="9279" name="Object 63">
                        <a:extLst>
                          <a:ext uri="{FF2B5EF4-FFF2-40B4-BE49-F238E27FC236}">
                            <a16:creationId xmlns:a16="http://schemas.microsoft.com/office/drawing/2014/main" id="{CB218576-FDE9-DA40-BDC8-F57BDBFC5D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1613" y="3186113"/>
                        <a:ext cx="482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80" name="Object 64">
            <a:extLst>
              <a:ext uri="{FF2B5EF4-FFF2-40B4-BE49-F238E27FC236}">
                <a16:creationId xmlns:a16="http://schemas.microsoft.com/office/drawing/2014/main" id="{0CFA0EA3-75AC-0D43-9DAB-E09E1A0BB4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62400" y="3733800"/>
          <a:ext cx="4826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88" name="Equation" r:id="rId31" imgW="11112500" imgH="7023100" progId="Equation.3">
                  <p:embed/>
                </p:oleObj>
              </mc:Choice>
              <mc:Fallback>
                <p:oleObj name="Equation" r:id="rId31" imgW="11112500" imgH="7023100" progId="Equation.3">
                  <p:embed/>
                  <p:pic>
                    <p:nvPicPr>
                      <p:cNvPr id="9280" name="Object 64">
                        <a:extLst>
                          <a:ext uri="{FF2B5EF4-FFF2-40B4-BE49-F238E27FC236}">
                            <a16:creationId xmlns:a16="http://schemas.microsoft.com/office/drawing/2014/main" id="{0CFA0EA3-75AC-0D43-9DAB-E09E1A0BB4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733800"/>
                        <a:ext cx="4826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81" name="Object 65">
            <a:extLst>
              <a:ext uri="{FF2B5EF4-FFF2-40B4-BE49-F238E27FC236}">
                <a16:creationId xmlns:a16="http://schemas.microsoft.com/office/drawing/2014/main" id="{4CB8DC52-E990-E64B-A636-1B236E9620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59325" y="3733800"/>
          <a:ext cx="190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89" name="Equation" r:id="rId33" imgW="4394200" imgH="7315200" progId="Equation.3">
                  <p:embed/>
                </p:oleObj>
              </mc:Choice>
              <mc:Fallback>
                <p:oleObj name="Equation" r:id="rId33" imgW="4394200" imgH="7315200" progId="Equation.3">
                  <p:embed/>
                  <p:pic>
                    <p:nvPicPr>
                      <p:cNvPr id="9281" name="Object 65">
                        <a:extLst>
                          <a:ext uri="{FF2B5EF4-FFF2-40B4-BE49-F238E27FC236}">
                            <a16:creationId xmlns:a16="http://schemas.microsoft.com/office/drawing/2014/main" id="{4CB8DC52-E990-E64B-A636-1B236E9620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9325" y="3733800"/>
                        <a:ext cx="190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82" name="Object 66">
            <a:extLst>
              <a:ext uri="{FF2B5EF4-FFF2-40B4-BE49-F238E27FC236}">
                <a16:creationId xmlns:a16="http://schemas.microsoft.com/office/drawing/2014/main" id="{AE1F8138-8086-654E-9141-216E321D24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8763" y="3733800"/>
          <a:ext cx="4191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890" name="Equation" r:id="rId35" imgW="9652000" imgH="7023100" progId="Equation.3">
                  <p:embed/>
                </p:oleObj>
              </mc:Choice>
              <mc:Fallback>
                <p:oleObj name="Equation" r:id="rId35" imgW="9652000" imgH="7023100" progId="Equation.3">
                  <p:embed/>
                  <p:pic>
                    <p:nvPicPr>
                      <p:cNvPr id="9282" name="Object 66">
                        <a:extLst>
                          <a:ext uri="{FF2B5EF4-FFF2-40B4-BE49-F238E27FC236}">
                            <a16:creationId xmlns:a16="http://schemas.microsoft.com/office/drawing/2014/main" id="{AE1F8138-8086-654E-9141-216E321D24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8763" y="3733800"/>
                        <a:ext cx="4191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99" name="Group 83">
            <a:extLst>
              <a:ext uri="{FF2B5EF4-FFF2-40B4-BE49-F238E27FC236}">
                <a16:creationId xmlns:a16="http://schemas.microsoft.com/office/drawing/2014/main" id="{B96A9DEA-860B-2F4D-BA53-940169AC57BD}"/>
              </a:ext>
            </a:extLst>
          </p:cNvPr>
          <p:cNvGrpSpPr>
            <a:grpSpLocks/>
          </p:cNvGrpSpPr>
          <p:nvPr/>
        </p:nvGrpSpPr>
        <p:grpSpPr bwMode="auto">
          <a:xfrm>
            <a:off x="8129588" y="1447800"/>
            <a:ext cx="252412" cy="304800"/>
            <a:chOff x="4512" y="912"/>
            <a:chExt cx="159" cy="192"/>
          </a:xfrm>
        </p:grpSpPr>
        <p:graphicFrame>
          <p:nvGraphicFramePr>
            <p:cNvPr id="7206" name="Object 33">
              <a:extLst>
                <a:ext uri="{FF2B5EF4-FFF2-40B4-BE49-F238E27FC236}">
                  <a16:creationId xmlns:a16="http://schemas.microsoft.com/office/drawing/2014/main" id="{27917186-3618-7945-A1DE-95B757B14E9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12" y="95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891" name="Equation" r:id="rId37" imgW="5270500" imgH="5562600" progId="Equation.3">
                    <p:embed/>
                  </p:oleObj>
                </mc:Choice>
                <mc:Fallback>
                  <p:oleObj name="Equation" r:id="rId37" imgW="5270500" imgH="5562600" progId="Equation.3">
                    <p:embed/>
                    <p:pic>
                      <p:nvPicPr>
                        <p:cNvPr id="7206" name="Object 33">
                          <a:extLst>
                            <a:ext uri="{FF2B5EF4-FFF2-40B4-BE49-F238E27FC236}">
                              <a16:creationId xmlns:a16="http://schemas.microsoft.com/office/drawing/2014/main" id="{27917186-3618-7945-A1DE-95B757B14E9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95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07" name="Line 82">
              <a:extLst>
                <a:ext uri="{FF2B5EF4-FFF2-40B4-BE49-F238E27FC236}">
                  <a16:creationId xmlns:a16="http://schemas.microsoft.com/office/drawing/2014/main" id="{FCEE1538-CD0E-7441-AF2C-02415930C2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9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9301" name="Group 85">
            <a:extLst>
              <a:ext uri="{FF2B5EF4-FFF2-40B4-BE49-F238E27FC236}">
                <a16:creationId xmlns:a16="http://schemas.microsoft.com/office/drawing/2014/main" id="{5475ED7C-F4CC-AA46-A1CD-98140C2EAC3E}"/>
              </a:ext>
            </a:extLst>
          </p:cNvPr>
          <p:cNvGrpSpPr>
            <a:grpSpLocks/>
          </p:cNvGrpSpPr>
          <p:nvPr/>
        </p:nvGrpSpPr>
        <p:grpSpPr bwMode="auto">
          <a:xfrm>
            <a:off x="3200401" y="2173288"/>
            <a:ext cx="252413" cy="304800"/>
            <a:chOff x="912" y="1344"/>
            <a:chExt cx="159" cy="192"/>
          </a:xfrm>
        </p:grpSpPr>
        <p:graphicFrame>
          <p:nvGraphicFramePr>
            <p:cNvPr id="7204" name="Object 12">
              <a:extLst>
                <a:ext uri="{FF2B5EF4-FFF2-40B4-BE49-F238E27FC236}">
                  <a16:creationId xmlns:a16="http://schemas.microsoft.com/office/drawing/2014/main" id="{4B807E16-6141-2B4D-AD61-FF7522B3EB3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12" y="138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892" name="Equation" r:id="rId39" imgW="5270500" imgH="5562600" progId="Equation.3">
                    <p:embed/>
                  </p:oleObj>
                </mc:Choice>
                <mc:Fallback>
                  <p:oleObj name="Equation" r:id="rId39" imgW="5270500" imgH="5562600" progId="Equation.3">
                    <p:embed/>
                    <p:pic>
                      <p:nvPicPr>
                        <p:cNvPr id="7204" name="Object 12">
                          <a:extLst>
                            <a:ext uri="{FF2B5EF4-FFF2-40B4-BE49-F238E27FC236}">
                              <a16:creationId xmlns:a16="http://schemas.microsoft.com/office/drawing/2014/main" id="{4B807E16-6141-2B4D-AD61-FF7522B3EB3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2" y="1384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05" name="Line 84">
              <a:extLst>
                <a:ext uri="{FF2B5EF4-FFF2-40B4-BE49-F238E27FC236}">
                  <a16:creationId xmlns:a16="http://schemas.microsoft.com/office/drawing/2014/main" id="{579BEB64-FF18-4740-974D-5C6F0DDE06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34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  <p:grpSp>
        <p:nvGrpSpPr>
          <p:cNvPr id="9304" name="Group 88">
            <a:extLst>
              <a:ext uri="{FF2B5EF4-FFF2-40B4-BE49-F238E27FC236}">
                <a16:creationId xmlns:a16="http://schemas.microsoft.com/office/drawing/2014/main" id="{318A511F-6D07-594B-93AF-84550EBDC511}"/>
              </a:ext>
            </a:extLst>
          </p:cNvPr>
          <p:cNvGrpSpPr>
            <a:grpSpLocks/>
          </p:cNvGrpSpPr>
          <p:nvPr/>
        </p:nvGrpSpPr>
        <p:grpSpPr bwMode="auto">
          <a:xfrm>
            <a:off x="3503613" y="2133600"/>
            <a:ext cx="2540000" cy="444500"/>
            <a:chOff x="1088" y="1344"/>
            <a:chExt cx="1600" cy="280"/>
          </a:xfrm>
        </p:grpSpPr>
        <p:graphicFrame>
          <p:nvGraphicFramePr>
            <p:cNvPr id="7201" name="Object 50">
              <a:extLst>
                <a:ext uri="{FF2B5EF4-FFF2-40B4-BE49-F238E27FC236}">
                  <a16:creationId xmlns:a16="http://schemas.microsoft.com/office/drawing/2014/main" id="{3FC7BE3F-C522-FF46-ABB4-3E6D01173E1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88" y="1344"/>
            <a:ext cx="160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893" name="Equation" r:id="rId40" imgW="58508900" imgH="10236200" progId="Equation.3">
                    <p:embed/>
                  </p:oleObj>
                </mc:Choice>
                <mc:Fallback>
                  <p:oleObj name="Equation" r:id="rId40" imgW="58508900" imgH="10236200" progId="Equation.3">
                    <p:embed/>
                    <p:pic>
                      <p:nvPicPr>
                        <p:cNvPr id="7201" name="Object 50">
                          <a:extLst>
                            <a:ext uri="{FF2B5EF4-FFF2-40B4-BE49-F238E27FC236}">
                              <a16:creationId xmlns:a16="http://schemas.microsoft.com/office/drawing/2014/main" id="{3FC7BE3F-C522-FF46-ABB4-3E6D01173E1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8" y="1344"/>
                          <a:ext cx="160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02" name="Line 86">
              <a:extLst>
                <a:ext uri="{FF2B5EF4-FFF2-40B4-BE49-F238E27FC236}">
                  <a16:creationId xmlns:a16="http://schemas.microsoft.com/office/drawing/2014/main" id="{64B650AD-E975-D84B-AD35-F1F8B8B650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344"/>
              <a:ext cx="52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  <p:sp>
          <p:nvSpPr>
            <p:cNvPr id="7203" name="Line 87">
              <a:extLst>
                <a:ext uri="{FF2B5EF4-FFF2-40B4-BE49-F238E27FC236}">
                  <a16:creationId xmlns:a16="http://schemas.microsoft.com/office/drawing/2014/main" id="{6B076358-4E09-BA47-97EB-7A707860CB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1344"/>
              <a:ext cx="52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zh-CN" altLang="en-US" sz="320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646371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5" grpId="0" autoUpdateAnimBg="0"/>
      <p:bldP spid="9256" grpId="0" build="p" autoUpdateAnimBg="0"/>
      <p:bldP spid="9222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5" name="Text Box 15">
            <a:extLst>
              <a:ext uri="{FF2B5EF4-FFF2-40B4-BE49-F238E27FC236}">
                <a16:creationId xmlns:a16="http://schemas.microsoft.com/office/drawing/2014/main" id="{3DB8E15E-0637-C748-998B-76C5BFA08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33401"/>
            <a:ext cx="502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00"/>
                </a:solidFill>
              </a:rPr>
              <a:t>此平面的</a:t>
            </a:r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三点式方程</a:t>
            </a:r>
            <a:r>
              <a:rPr lang="zh-CN" altLang="en-US" sz="2800" dirty="0">
                <a:solidFill>
                  <a:srgbClr val="000000"/>
                </a:solidFill>
              </a:rPr>
              <a:t>也可写成            </a:t>
            </a:r>
          </a:p>
        </p:txBody>
      </p:sp>
      <p:graphicFrame>
        <p:nvGraphicFramePr>
          <p:cNvPr id="81936" name="Object 16">
            <a:extLst>
              <a:ext uri="{FF2B5EF4-FFF2-40B4-BE49-F238E27FC236}">
                <a16:creationId xmlns:a16="http://schemas.microsoft.com/office/drawing/2014/main" id="{ECA355DA-DDAD-AC48-B8A9-434582FB41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1" y="1179514"/>
          <a:ext cx="3629025" cy="171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514" name="Equation" r:id="rId4" imgW="32181800" imgH="15214600" progId="Equation.3">
                  <p:embed/>
                </p:oleObj>
              </mc:Choice>
              <mc:Fallback>
                <p:oleObj name="Equation" r:id="rId4" imgW="32181800" imgH="15214600" progId="Equation.3">
                  <p:embed/>
                  <p:pic>
                    <p:nvPicPr>
                      <p:cNvPr id="81936" name="Object 16">
                        <a:extLst>
                          <a:ext uri="{FF2B5EF4-FFF2-40B4-BE49-F238E27FC236}">
                            <a16:creationId xmlns:a16="http://schemas.microsoft.com/office/drawing/2014/main" id="{ECA355DA-DDAD-AC48-B8A9-434582FB41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1" y="1179514"/>
                        <a:ext cx="3629025" cy="171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7" name="Object 17">
            <a:extLst>
              <a:ext uri="{FF2B5EF4-FFF2-40B4-BE49-F238E27FC236}">
                <a16:creationId xmlns:a16="http://schemas.microsoft.com/office/drawing/2014/main" id="{B16A37F0-B929-2F45-AE36-C176EC96C8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48125" y="1271588"/>
          <a:ext cx="2476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515" name="Equation" r:id="rId6" imgW="57048400" imgH="9067800" progId="Equation.3">
                  <p:embed/>
                </p:oleObj>
              </mc:Choice>
              <mc:Fallback>
                <p:oleObj name="Equation" r:id="rId6" imgW="57048400" imgH="9067800" progId="Equation.3">
                  <p:embed/>
                  <p:pic>
                    <p:nvPicPr>
                      <p:cNvPr id="81937" name="Object 17">
                        <a:extLst>
                          <a:ext uri="{FF2B5EF4-FFF2-40B4-BE49-F238E27FC236}">
                            <a16:creationId xmlns:a16="http://schemas.microsoft.com/office/drawing/2014/main" id="{B16A37F0-B929-2F45-AE36-C176EC96C8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8125" y="1271588"/>
                        <a:ext cx="2476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8" name="Object 18">
            <a:extLst>
              <a:ext uri="{FF2B5EF4-FFF2-40B4-BE49-F238E27FC236}">
                <a16:creationId xmlns:a16="http://schemas.microsoft.com/office/drawing/2014/main" id="{39F88F0A-B0BA-1942-BFD3-D185487EDA0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30550" y="4216399"/>
          <a:ext cx="449580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516" name="Equation" r:id="rId8" imgW="103568500" imgH="34518600" progId="Equation.3">
                  <p:embed/>
                </p:oleObj>
              </mc:Choice>
              <mc:Fallback>
                <p:oleObj name="Equation" r:id="rId8" imgW="103568500" imgH="34518600" progId="Equation.3">
                  <p:embed/>
                  <p:pic>
                    <p:nvPicPr>
                      <p:cNvPr id="81938" name="Object 18">
                        <a:extLst>
                          <a:ext uri="{FF2B5EF4-FFF2-40B4-BE49-F238E27FC236}">
                            <a16:creationId xmlns:a16="http://schemas.microsoft.com/office/drawing/2014/main" id="{39F88F0A-B0BA-1942-BFD3-D185487EDA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0" y="4216399"/>
                        <a:ext cx="4495800" cy="149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9" name="Text Box 19">
            <a:extLst>
              <a:ext uri="{FF2B5EF4-FFF2-40B4-BE49-F238E27FC236}">
                <a16:creationId xmlns:a16="http://schemas.microsoft.com/office/drawing/2014/main" id="{5694D3DB-6A38-9F47-A0CF-C6731B8BC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979738"/>
            <a:ext cx="2057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一般情况 </a:t>
            </a:r>
            <a:r>
              <a:rPr lang="en-US" altLang="zh-CN" sz="2800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81941" name="Text Box 21">
            <a:extLst>
              <a:ext uri="{FF2B5EF4-FFF2-40B4-BE49-F238E27FC236}">
                <a16:creationId xmlns:a16="http://schemas.microsoft.com/office/drawing/2014/main" id="{67CD4F79-3672-3A4A-85F6-AB3D7092E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971801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>
                <a:solidFill>
                  <a:srgbClr val="000000"/>
                </a:solidFill>
              </a:rPr>
              <a:t>过三点</a:t>
            </a:r>
          </a:p>
        </p:txBody>
      </p:sp>
      <p:graphicFrame>
        <p:nvGraphicFramePr>
          <p:cNvPr id="81942" name="Object 22">
            <a:extLst>
              <a:ext uri="{FF2B5EF4-FFF2-40B4-BE49-F238E27FC236}">
                <a16:creationId xmlns:a16="http://schemas.microsoft.com/office/drawing/2014/main" id="{D6C03F41-8821-034A-84DB-55B1EF926F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78450" y="3038475"/>
          <a:ext cx="4025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517" name="Equation" r:id="rId10" imgW="92748100" imgH="10236200" progId="Equation.3">
                  <p:embed/>
                </p:oleObj>
              </mc:Choice>
              <mc:Fallback>
                <p:oleObj name="Equation" r:id="rId10" imgW="92748100" imgH="10236200" progId="Equation.3">
                  <p:embed/>
                  <p:pic>
                    <p:nvPicPr>
                      <p:cNvPr id="81942" name="Object 22">
                        <a:extLst>
                          <a:ext uri="{FF2B5EF4-FFF2-40B4-BE49-F238E27FC236}">
                            <a16:creationId xmlns:a16="http://schemas.microsoft.com/office/drawing/2014/main" id="{D6C03F41-8821-034A-84DB-55B1EF926F3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3038475"/>
                        <a:ext cx="4025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3" name="Text Box 23">
            <a:extLst>
              <a:ext uri="{FF2B5EF4-FFF2-40B4-BE49-F238E27FC236}">
                <a16:creationId xmlns:a16="http://schemas.microsoft.com/office/drawing/2014/main" id="{5BE032CB-65F3-4546-98AB-8F65951B4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7050" y="3519488"/>
            <a:ext cx="2317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 dirty="0">
                <a:solidFill>
                  <a:srgbClr val="000000"/>
                </a:solidFill>
              </a:rPr>
              <a:t>的平面方程为</a:t>
            </a:r>
          </a:p>
        </p:txBody>
      </p:sp>
      <p:sp>
        <p:nvSpPr>
          <p:cNvPr id="8202" name="Rectangle 24">
            <a:extLst>
              <a:ext uri="{FF2B5EF4-FFF2-40B4-BE49-F238E27FC236}">
                <a16:creationId xmlns:a16="http://schemas.microsoft.com/office/drawing/2014/main" id="{01E37D1B-269F-3C43-B579-C18C061C8C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533400"/>
            <a:ext cx="1371600" cy="6096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2" name="矩形 1"/>
          <p:cNvSpPr/>
          <p:nvPr/>
        </p:nvSpPr>
        <p:spPr>
          <a:xfrm>
            <a:off x="7742651" y="4693513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（三向量共面）</a:t>
            </a:r>
          </a:p>
        </p:txBody>
      </p:sp>
    </p:spTree>
    <p:extLst>
      <p:ext uri="{BB962C8B-B14F-4D97-AF65-F5344CB8AC3E}">
        <p14:creationId xmlns:p14="http://schemas.microsoft.com/office/powerpoint/2010/main" val="11293247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1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5" grpId="0" build="p" autoUpdateAnimBg="0" advAuto="0"/>
      <p:bldP spid="81939" grpId="0" autoUpdateAnimBg="0"/>
      <p:bldP spid="81941" grpId="0" build="p" autoUpdateAnimBg="0"/>
      <p:bldP spid="81943" grpId="0" build="p" autoUpdateAnimBg="0" advAuto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1445C47-B5FB-1943-BD9D-56291D287C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6248400" cy="6096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特别</a:t>
            </a:r>
            <a:r>
              <a:rPr lang="en-US" altLang="zh-CN" sz="2800" b="1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当平面与三坐标轴的交点分别为</a:t>
            </a:r>
          </a:p>
        </p:txBody>
      </p:sp>
      <p:sp>
        <p:nvSpPr>
          <p:cNvPr id="91139" name="Text Box 3">
            <a:extLst>
              <a:ext uri="{FF2B5EF4-FFF2-40B4-BE49-F238E27FC236}">
                <a16:creationId xmlns:a16="http://schemas.microsoft.com/office/drawing/2014/main" id="{BC592A70-AF42-C146-BD41-DB60B9776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819401"/>
            <a:ext cx="647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0000"/>
                </a:solidFill>
              </a:rPr>
              <a:t>此式称为平面的</a:t>
            </a:r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截距式方程</a:t>
            </a:r>
            <a:r>
              <a:rPr lang="en-US" altLang="zh-CN" sz="2800" dirty="0">
                <a:solidFill>
                  <a:srgbClr val="000000"/>
                </a:solidFill>
              </a:rPr>
              <a:t>. 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graphicFrame>
        <p:nvGraphicFramePr>
          <p:cNvPr id="91140" name="Object 4">
            <a:extLst>
              <a:ext uri="{FF2B5EF4-FFF2-40B4-BE49-F238E27FC236}">
                <a16:creationId xmlns:a16="http://schemas.microsoft.com/office/drawing/2014/main" id="{4716A4BF-704F-8F46-A6F0-890DC1D1D2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51200" y="889000"/>
          <a:ext cx="4521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18" name="Equation" r:id="rId3" imgW="104152700" imgH="9359900" progId="Equation.3">
                  <p:embed/>
                </p:oleObj>
              </mc:Choice>
              <mc:Fallback>
                <p:oleObj name="Equation" r:id="rId3" imgW="104152700" imgH="9359900" progId="Equation.3">
                  <p:embed/>
                  <p:pic>
                    <p:nvPicPr>
                      <p:cNvPr id="91140" name="Object 4">
                        <a:extLst>
                          <a:ext uri="{FF2B5EF4-FFF2-40B4-BE49-F238E27FC236}">
                            <a16:creationId xmlns:a16="http://schemas.microsoft.com/office/drawing/2014/main" id="{4716A4BF-704F-8F46-A6F0-890DC1D1D2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889000"/>
                        <a:ext cx="4521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1" name="Object 5">
            <a:extLst>
              <a:ext uri="{FF2B5EF4-FFF2-40B4-BE49-F238E27FC236}">
                <a16:creationId xmlns:a16="http://schemas.microsoft.com/office/drawing/2014/main" id="{0D6605B6-5088-0742-BBD2-46AD1B83CB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02000" y="1892300"/>
          <a:ext cx="2032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19" name="Equation" r:id="rId5" imgW="46812200" imgH="19596100" progId="Equation.3">
                  <p:embed/>
                </p:oleObj>
              </mc:Choice>
              <mc:Fallback>
                <p:oleObj name="Equation" r:id="rId5" imgW="46812200" imgH="19596100" progId="Equation.3">
                  <p:embed/>
                  <p:pic>
                    <p:nvPicPr>
                      <p:cNvPr id="91141" name="Object 5">
                        <a:extLst>
                          <a:ext uri="{FF2B5EF4-FFF2-40B4-BE49-F238E27FC236}">
                            <a16:creationId xmlns:a16="http://schemas.microsoft.com/office/drawing/2014/main" id="{0D6605B6-5088-0742-BBD2-46AD1B83CB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1892300"/>
                        <a:ext cx="2032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002F00"/>
                                </a:gs>
                                <a:gs pos="50000">
                                  <a:srgbClr val="006600"/>
                                </a:gs>
                                <a:gs pos="100000">
                                  <a:srgbClr val="002F00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42" name="Text Box 6">
            <a:extLst>
              <a:ext uri="{FF2B5EF4-FFF2-40B4-BE49-F238E27FC236}">
                <a16:creationId xmlns:a16="http://schemas.microsoft.com/office/drawing/2014/main" id="{CFCFA9D8-559D-D348-A74D-5F41F4AB8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38588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000000"/>
                </a:solidFill>
              </a:rPr>
              <a:t>时</a:t>
            </a:r>
            <a:r>
              <a:rPr lang="en-US" altLang="zh-CN" sz="280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91143" name="Object 7">
            <a:extLst>
              <a:ext uri="{FF2B5EF4-FFF2-40B4-BE49-F238E27FC236}">
                <a16:creationId xmlns:a16="http://schemas.microsoft.com/office/drawing/2014/main" id="{618D138F-C273-E542-9931-BDD516FFF7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72100" y="2108200"/>
          <a:ext cx="1714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20" name="Equation" r:id="rId7" imgW="39497000" imgH="9359900" progId="Equation.3">
                  <p:embed/>
                </p:oleObj>
              </mc:Choice>
              <mc:Fallback>
                <p:oleObj name="Equation" r:id="rId7" imgW="39497000" imgH="9359900" progId="Equation.3">
                  <p:embed/>
                  <p:pic>
                    <p:nvPicPr>
                      <p:cNvPr id="91143" name="Object 7">
                        <a:extLst>
                          <a:ext uri="{FF2B5EF4-FFF2-40B4-BE49-F238E27FC236}">
                            <a16:creationId xmlns:a16="http://schemas.microsoft.com/office/drawing/2014/main" id="{618D138F-C273-E542-9931-BDD516FFF7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2100" y="2108200"/>
                        <a:ext cx="1714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002F00"/>
                                </a:gs>
                                <a:gs pos="50000">
                                  <a:srgbClr val="006600"/>
                                </a:gs>
                                <a:gs pos="100000">
                                  <a:srgbClr val="002F00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4" name="Object 8">
            <a:extLst>
              <a:ext uri="{FF2B5EF4-FFF2-40B4-BE49-F238E27FC236}">
                <a16:creationId xmlns:a16="http://schemas.microsoft.com/office/drawing/2014/main" id="{D33191E4-7D96-4841-9D7D-FBF1E32A8C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59300" y="5289550"/>
          <a:ext cx="1422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21" name="Equation" r:id="rId9" imgW="32766000" imgH="9359900" progId="Equation.3">
                  <p:embed/>
                </p:oleObj>
              </mc:Choice>
              <mc:Fallback>
                <p:oleObj name="Equation" r:id="rId9" imgW="32766000" imgH="9359900" progId="Equation.3">
                  <p:embed/>
                  <p:pic>
                    <p:nvPicPr>
                      <p:cNvPr id="91144" name="Object 8">
                        <a:extLst>
                          <a:ext uri="{FF2B5EF4-FFF2-40B4-BE49-F238E27FC236}">
                            <a16:creationId xmlns:a16="http://schemas.microsoft.com/office/drawing/2014/main" id="{D33191E4-7D96-4841-9D7D-FBF1E32A8C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9300" y="5289550"/>
                        <a:ext cx="1422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002F00"/>
                                </a:gs>
                                <a:gs pos="50000">
                                  <a:srgbClr val="006600"/>
                                </a:gs>
                                <a:gs pos="100000">
                                  <a:srgbClr val="002F00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5" name="Object 9">
            <a:extLst>
              <a:ext uri="{FF2B5EF4-FFF2-40B4-BE49-F238E27FC236}">
                <a16:creationId xmlns:a16="http://schemas.microsoft.com/office/drawing/2014/main" id="{035CD732-148A-A440-A4DB-157BF8D6EB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30900" y="5276850"/>
          <a:ext cx="1422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22" name="Equation" r:id="rId11" imgW="32766000" imgH="9359900" progId="Equation.3">
                  <p:embed/>
                </p:oleObj>
              </mc:Choice>
              <mc:Fallback>
                <p:oleObj name="Equation" r:id="rId11" imgW="32766000" imgH="9359900" progId="Equation.3">
                  <p:embed/>
                  <p:pic>
                    <p:nvPicPr>
                      <p:cNvPr id="91145" name="Object 9">
                        <a:extLst>
                          <a:ext uri="{FF2B5EF4-FFF2-40B4-BE49-F238E27FC236}">
                            <a16:creationId xmlns:a16="http://schemas.microsoft.com/office/drawing/2014/main" id="{035CD732-148A-A440-A4DB-157BF8D6EB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0900" y="5276850"/>
                        <a:ext cx="1422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002F00"/>
                                </a:gs>
                                <a:gs pos="50000">
                                  <a:srgbClr val="006600"/>
                                </a:gs>
                                <a:gs pos="100000">
                                  <a:srgbClr val="002F00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6" name="Object 10">
            <a:extLst>
              <a:ext uri="{FF2B5EF4-FFF2-40B4-BE49-F238E27FC236}">
                <a16:creationId xmlns:a16="http://schemas.microsoft.com/office/drawing/2014/main" id="{BED6A091-3BC9-2E44-B3D3-C6EF1A0708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78700" y="5276850"/>
          <a:ext cx="1384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23" name="Equation" r:id="rId13" imgW="31889700" imgH="9359900" progId="Equation.3">
                  <p:embed/>
                </p:oleObj>
              </mc:Choice>
              <mc:Fallback>
                <p:oleObj name="Equation" r:id="rId13" imgW="31889700" imgH="9359900" progId="Equation.3">
                  <p:embed/>
                  <p:pic>
                    <p:nvPicPr>
                      <p:cNvPr id="91146" name="Object 10">
                        <a:extLst>
                          <a:ext uri="{FF2B5EF4-FFF2-40B4-BE49-F238E27FC236}">
                            <a16:creationId xmlns:a16="http://schemas.microsoft.com/office/drawing/2014/main" id="{BED6A091-3BC9-2E44-B3D3-C6EF1A0708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8700" y="5276850"/>
                        <a:ext cx="1384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002F00"/>
                                </a:gs>
                                <a:gs pos="50000">
                                  <a:srgbClr val="006600"/>
                                </a:gs>
                                <a:gs pos="100000">
                                  <a:srgbClr val="002F00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7" name="Object 11">
            <a:extLst>
              <a:ext uri="{FF2B5EF4-FFF2-40B4-BE49-F238E27FC236}">
                <a16:creationId xmlns:a16="http://schemas.microsoft.com/office/drawing/2014/main" id="{EEE894BB-9144-444D-8475-C3CB6C1267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73600" y="5886450"/>
          <a:ext cx="3098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24" name="Equation" r:id="rId15" imgW="71386700" imgH="9359900" progId="Equation.3">
                  <p:embed/>
                </p:oleObj>
              </mc:Choice>
              <mc:Fallback>
                <p:oleObj name="Equation" r:id="rId15" imgW="71386700" imgH="9359900" progId="Equation.3">
                  <p:embed/>
                  <p:pic>
                    <p:nvPicPr>
                      <p:cNvPr id="91147" name="Object 11">
                        <a:extLst>
                          <a:ext uri="{FF2B5EF4-FFF2-40B4-BE49-F238E27FC236}">
                            <a16:creationId xmlns:a16="http://schemas.microsoft.com/office/drawing/2014/main" id="{EEE894BB-9144-444D-8475-C3CB6C1267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3600" y="5886450"/>
                        <a:ext cx="3098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002F00"/>
                                </a:gs>
                                <a:gs pos="50000">
                                  <a:srgbClr val="006600"/>
                                </a:gs>
                                <a:gs pos="100000">
                                  <a:srgbClr val="002F00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99FF33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48" name="Line 12">
            <a:extLst>
              <a:ext uri="{FF2B5EF4-FFF2-40B4-BE49-F238E27FC236}">
                <a16:creationId xmlns:a16="http://schemas.microsoft.com/office/drawing/2014/main" id="{DB7987FE-8D0E-CC4F-89D8-FE07C0D7D14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524250"/>
            <a:ext cx="69342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zh-CN" altLang="en-US" sz="3200">
              <a:solidFill>
                <a:srgbClr val="FFFF00"/>
              </a:solidFill>
            </a:endParaRPr>
          </a:p>
        </p:txBody>
      </p:sp>
      <p:sp>
        <p:nvSpPr>
          <p:cNvPr id="91149" name="Text Box 13">
            <a:extLst>
              <a:ext uri="{FF2B5EF4-FFF2-40B4-BE49-F238E27FC236}">
                <a16:creationId xmlns:a16="http://schemas.microsoft.com/office/drawing/2014/main" id="{9AA79FB4-A85E-9F46-BF65-B41FD867B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385888"/>
            <a:ext cx="2139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>
                <a:solidFill>
                  <a:srgbClr val="000000"/>
                </a:solidFill>
              </a:rPr>
              <a:t>平面方程为 </a:t>
            </a:r>
          </a:p>
        </p:txBody>
      </p:sp>
      <p:grpSp>
        <p:nvGrpSpPr>
          <p:cNvPr id="91150" name="Group 14">
            <a:extLst>
              <a:ext uri="{FF2B5EF4-FFF2-40B4-BE49-F238E27FC236}">
                <a16:creationId xmlns:a16="http://schemas.microsoft.com/office/drawing/2014/main" id="{13317006-37A3-F842-8F47-34C1992DF926}"/>
              </a:ext>
            </a:extLst>
          </p:cNvPr>
          <p:cNvGrpSpPr>
            <a:grpSpLocks/>
          </p:cNvGrpSpPr>
          <p:nvPr/>
        </p:nvGrpSpPr>
        <p:grpSpPr bwMode="auto">
          <a:xfrm>
            <a:off x="8004175" y="415925"/>
            <a:ext cx="2230438" cy="2503488"/>
            <a:chOff x="4082" y="262"/>
            <a:chExt cx="1405" cy="1577"/>
          </a:xfrm>
        </p:grpSpPr>
        <p:grpSp>
          <p:nvGrpSpPr>
            <p:cNvPr id="10268" name="Group 15">
              <a:extLst>
                <a:ext uri="{FF2B5EF4-FFF2-40B4-BE49-F238E27FC236}">
                  <a16:creationId xmlns:a16="http://schemas.microsoft.com/office/drawing/2014/main" id="{8E7C2CA9-0F15-F54A-A2B8-5900F57D60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2" y="262"/>
              <a:ext cx="1383" cy="1468"/>
              <a:chOff x="4128" y="192"/>
              <a:chExt cx="1536" cy="1632"/>
            </a:xfrm>
          </p:grpSpPr>
          <p:sp>
            <p:nvSpPr>
              <p:cNvPr id="10276" name="Line 16">
                <a:extLst>
                  <a:ext uri="{FF2B5EF4-FFF2-40B4-BE49-F238E27FC236}">
                    <a16:creationId xmlns:a16="http://schemas.microsoft.com/office/drawing/2014/main" id="{7C444596-C9F9-D94C-85B1-0E9835EA56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28" y="1584"/>
                <a:ext cx="240" cy="24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  <p:sp>
            <p:nvSpPr>
              <p:cNvPr id="10277" name="Line 17">
                <a:extLst>
                  <a:ext uri="{FF2B5EF4-FFF2-40B4-BE49-F238E27FC236}">
                    <a16:creationId xmlns:a16="http://schemas.microsoft.com/office/drawing/2014/main" id="{B7E3D7CE-FCE3-2048-929B-590AB7F891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0" y="1152"/>
                <a:ext cx="492" cy="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  <p:sp>
            <p:nvSpPr>
              <p:cNvPr id="10278" name="Line 18">
                <a:extLst>
                  <a:ext uri="{FF2B5EF4-FFF2-40B4-BE49-F238E27FC236}">
                    <a16:creationId xmlns:a16="http://schemas.microsoft.com/office/drawing/2014/main" id="{94E8A06C-9F8D-DF4A-B7BD-C0CF8D21BD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68" y="1152"/>
                <a:ext cx="960" cy="43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  <p:sp>
            <p:nvSpPr>
              <p:cNvPr id="10279" name="Line 19">
                <a:extLst>
                  <a:ext uri="{FF2B5EF4-FFF2-40B4-BE49-F238E27FC236}">
                    <a16:creationId xmlns:a16="http://schemas.microsoft.com/office/drawing/2014/main" id="{5044930A-C326-BE41-A532-0FE3B12C54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800" y="528"/>
                <a:ext cx="0" cy="62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  <p:sp>
            <p:nvSpPr>
              <p:cNvPr id="10280" name="Line 20">
                <a:extLst>
                  <a:ext uri="{FF2B5EF4-FFF2-40B4-BE49-F238E27FC236}">
                    <a16:creationId xmlns:a16="http://schemas.microsoft.com/office/drawing/2014/main" id="{7186A7FB-FEDA-5F4D-94DB-6325F67698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62" y="1152"/>
                <a:ext cx="438" cy="43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  <p:sp>
            <p:nvSpPr>
              <p:cNvPr id="10281" name="Line 21">
                <a:extLst>
                  <a:ext uri="{FF2B5EF4-FFF2-40B4-BE49-F238E27FC236}">
                    <a16:creationId xmlns:a16="http://schemas.microsoft.com/office/drawing/2014/main" id="{E51EB61E-4089-B849-B3DE-09D0F85868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68" y="528"/>
                <a:ext cx="432" cy="105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  <p:sp>
            <p:nvSpPr>
              <p:cNvPr id="10282" name="Line 22">
                <a:extLst>
                  <a:ext uri="{FF2B5EF4-FFF2-40B4-BE49-F238E27FC236}">
                    <a16:creationId xmlns:a16="http://schemas.microsoft.com/office/drawing/2014/main" id="{24984623-0F35-2B49-ADC9-93FCC7A8DB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800" y="528"/>
                <a:ext cx="528" cy="62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  <p:sp>
            <p:nvSpPr>
              <p:cNvPr id="10283" name="Line 23">
                <a:extLst>
                  <a:ext uri="{FF2B5EF4-FFF2-40B4-BE49-F238E27FC236}">
                    <a16:creationId xmlns:a16="http://schemas.microsoft.com/office/drawing/2014/main" id="{FA73D107-C230-B540-953D-20DA050E63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8" y="1152"/>
                <a:ext cx="336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  <p:sp>
            <p:nvSpPr>
              <p:cNvPr id="10284" name="Line 24">
                <a:extLst>
                  <a:ext uri="{FF2B5EF4-FFF2-40B4-BE49-F238E27FC236}">
                    <a16:creationId xmlns:a16="http://schemas.microsoft.com/office/drawing/2014/main" id="{FDA04B55-D42E-0E4A-8E65-5D78724F1F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00" y="192"/>
                <a:ext cx="0" cy="33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 sz="3200">
                  <a:solidFill>
                    <a:srgbClr val="FFFF00"/>
                  </a:solidFill>
                </a:endParaRPr>
              </a:p>
            </p:txBody>
          </p:sp>
        </p:grpSp>
        <p:graphicFrame>
          <p:nvGraphicFramePr>
            <p:cNvPr id="10269" name="Object 25">
              <a:extLst>
                <a:ext uri="{FF2B5EF4-FFF2-40B4-BE49-F238E27FC236}">
                  <a16:creationId xmlns:a16="http://schemas.microsoft.com/office/drawing/2014/main" id="{7DD0F68E-95F1-5D4F-B51E-1D984D99F05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55" y="1514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025" name="Equation" r:id="rId17" imgW="6438900" imgH="7023100" progId="Equation.3">
                    <p:embed/>
                  </p:oleObj>
                </mc:Choice>
                <mc:Fallback>
                  <p:oleObj name="Equation" r:id="rId17" imgW="6438900" imgH="7023100" progId="Equation.3">
                    <p:embed/>
                    <p:pic>
                      <p:nvPicPr>
                        <p:cNvPr id="10269" name="Object 25">
                          <a:extLst>
                            <a:ext uri="{FF2B5EF4-FFF2-40B4-BE49-F238E27FC236}">
                              <a16:creationId xmlns:a16="http://schemas.microsoft.com/office/drawing/2014/main" id="{7DD0F68E-95F1-5D4F-B51E-1D984D99F05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55" y="1514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70" name="Object 26">
              <a:extLst>
                <a:ext uri="{FF2B5EF4-FFF2-40B4-BE49-F238E27FC236}">
                  <a16:creationId xmlns:a16="http://schemas.microsoft.com/office/drawing/2014/main" id="{C495F644-CA74-0241-9272-4B6A2168CC5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84" y="1011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026" name="Equation" r:id="rId19" imgW="7023100" imgH="7315200" progId="Equation.3">
                    <p:embed/>
                  </p:oleObj>
                </mc:Choice>
                <mc:Fallback>
                  <p:oleObj name="Equation" r:id="rId19" imgW="7023100" imgH="7315200" progId="Equation.3">
                    <p:embed/>
                    <p:pic>
                      <p:nvPicPr>
                        <p:cNvPr id="10270" name="Object 26">
                          <a:extLst>
                            <a:ext uri="{FF2B5EF4-FFF2-40B4-BE49-F238E27FC236}">
                              <a16:creationId xmlns:a16="http://schemas.microsoft.com/office/drawing/2014/main" id="{C495F644-CA74-0241-9272-4B6A2168CC5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4" y="1011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71" name="Object 27">
              <a:extLst>
                <a:ext uri="{FF2B5EF4-FFF2-40B4-BE49-F238E27FC236}">
                  <a16:creationId xmlns:a16="http://schemas.microsoft.com/office/drawing/2014/main" id="{12A4787C-66E9-E642-A258-F75153B5A80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48" y="287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027" name="Equation" r:id="rId21" imgW="4978400" imgH="4978400" progId="Equation.3">
                    <p:embed/>
                  </p:oleObj>
                </mc:Choice>
                <mc:Fallback>
                  <p:oleObj name="Equation" r:id="rId21" imgW="4978400" imgH="4978400" progId="Equation.3">
                    <p:embed/>
                    <p:pic>
                      <p:nvPicPr>
                        <p:cNvPr id="10271" name="Object 27">
                          <a:extLst>
                            <a:ext uri="{FF2B5EF4-FFF2-40B4-BE49-F238E27FC236}">
                              <a16:creationId xmlns:a16="http://schemas.microsoft.com/office/drawing/2014/main" id="{12A4787C-66E9-E642-A258-F75153B5A80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48" y="287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72" name="Object 28">
              <a:extLst>
                <a:ext uri="{FF2B5EF4-FFF2-40B4-BE49-F238E27FC236}">
                  <a16:creationId xmlns:a16="http://schemas.microsoft.com/office/drawing/2014/main" id="{0BD66896-7A17-0445-9AFF-41507AF9340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35" y="1169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028" name="Equation" r:id="rId23" imgW="5562600" imgH="7315200" progId="Equation.3">
                    <p:embed/>
                  </p:oleObj>
                </mc:Choice>
                <mc:Fallback>
                  <p:oleObj name="Equation" r:id="rId23" imgW="5562600" imgH="7315200" progId="Equation.3">
                    <p:embed/>
                    <p:pic>
                      <p:nvPicPr>
                        <p:cNvPr id="10272" name="Object 28">
                          <a:extLst>
                            <a:ext uri="{FF2B5EF4-FFF2-40B4-BE49-F238E27FC236}">
                              <a16:creationId xmlns:a16="http://schemas.microsoft.com/office/drawing/2014/main" id="{0BD66896-7A17-0445-9AFF-41507AF9340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35" y="1169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73" name="Object 29">
              <a:extLst>
                <a:ext uri="{FF2B5EF4-FFF2-40B4-BE49-F238E27FC236}">
                  <a16:creationId xmlns:a16="http://schemas.microsoft.com/office/drawing/2014/main" id="{B67FEBC9-A20B-F845-A820-A2E3BB4DB72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28" y="1687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029" name="Equation" r:id="rId25" imgW="5270500" imgH="5562600" progId="Equation.3">
                    <p:embed/>
                  </p:oleObj>
                </mc:Choice>
                <mc:Fallback>
                  <p:oleObj name="Equation" r:id="rId25" imgW="5270500" imgH="5562600" progId="Equation.3">
                    <p:embed/>
                    <p:pic>
                      <p:nvPicPr>
                        <p:cNvPr id="10273" name="Object 29">
                          <a:extLst>
                            <a:ext uri="{FF2B5EF4-FFF2-40B4-BE49-F238E27FC236}">
                              <a16:creationId xmlns:a16="http://schemas.microsoft.com/office/drawing/2014/main" id="{B67FEBC9-A20B-F845-A820-A2E3BB4DB72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1687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74" name="Object 30">
              <a:extLst>
                <a:ext uri="{FF2B5EF4-FFF2-40B4-BE49-F238E27FC236}">
                  <a16:creationId xmlns:a16="http://schemas.microsoft.com/office/drawing/2014/main" id="{5D216E78-2469-1743-9974-ADAF071DE8D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01" y="478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030" name="Equation" r:id="rId27" imgW="6438900" imgH="7023100" progId="Equation.3">
                    <p:embed/>
                  </p:oleObj>
                </mc:Choice>
                <mc:Fallback>
                  <p:oleObj name="Equation" r:id="rId27" imgW="6438900" imgH="7023100" progId="Equation.3">
                    <p:embed/>
                    <p:pic>
                      <p:nvPicPr>
                        <p:cNvPr id="10274" name="Object 30">
                          <a:extLst>
                            <a:ext uri="{FF2B5EF4-FFF2-40B4-BE49-F238E27FC236}">
                              <a16:creationId xmlns:a16="http://schemas.microsoft.com/office/drawing/2014/main" id="{5D216E78-2469-1743-9974-ADAF071DE8D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1" y="478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75" name="Object 31">
              <a:extLst>
                <a:ext uri="{FF2B5EF4-FFF2-40B4-BE49-F238E27FC236}">
                  <a16:creationId xmlns:a16="http://schemas.microsoft.com/office/drawing/2014/main" id="{4C5A5000-B7B7-CA42-B3C9-FE5697B2834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12" y="1144"/>
            <a:ext cx="192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031" name="Equation" r:id="rId29" imgW="7023100" imgH="9067800" progId="Equation.3">
                    <p:embed/>
                  </p:oleObj>
                </mc:Choice>
                <mc:Fallback>
                  <p:oleObj name="Equation" r:id="rId29" imgW="7023100" imgH="9067800" progId="Equation.3">
                    <p:embed/>
                    <p:pic>
                      <p:nvPicPr>
                        <p:cNvPr id="10275" name="Object 31">
                          <a:extLst>
                            <a:ext uri="{FF2B5EF4-FFF2-40B4-BE49-F238E27FC236}">
                              <a16:creationId xmlns:a16="http://schemas.microsoft.com/office/drawing/2014/main" id="{4C5A5000-B7B7-CA42-B3C9-FE5697B2834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2" y="1144"/>
                          <a:ext cx="192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1168" name="Text Box 32">
            <a:extLst>
              <a:ext uri="{FF2B5EF4-FFF2-40B4-BE49-F238E27FC236}">
                <a16:creationId xmlns:a16="http://schemas.microsoft.com/office/drawing/2014/main" id="{04FB3B46-E511-C14F-8B4F-EBF2DF19F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429001"/>
            <a:ext cx="2139950" cy="120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800">
                <a:solidFill>
                  <a:srgbClr val="000000"/>
                </a:solidFill>
              </a:rPr>
              <a:t>分析</a:t>
            </a:r>
            <a:r>
              <a:rPr lang="en-US" altLang="zh-CN" sz="2800">
                <a:solidFill>
                  <a:srgbClr val="000000"/>
                </a:solidFill>
              </a:rPr>
              <a:t>:</a:t>
            </a:r>
          </a:p>
          <a:p>
            <a:pPr>
              <a:lnSpc>
                <a:spcPct val="130000"/>
              </a:lnSpc>
            </a:pPr>
            <a:r>
              <a:rPr lang="zh-CN" altLang="en-US" sz="2800">
                <a:solidFill>
                  <a:srgbClr val="000000"/>
                </a:solidFill>
              </a:rPr>
              <a:t>利用三点式 </a:t>
            </a:r>
          </a:p>
        </p:txBody>
      </p:sp>
      <p:sp>
        <p:nvSpPr>
          <p:cNvPr id="91169" name="Text Box 33">
            <a:extLst>
              <a:ext uri="{FF2B5EF4-FFF2-40B4-BE49-F238E27FC236}">
                <a16:creationId xmlns:a16="http://schemas.microsoft.com/office/drawing/2014/main" id="{DD8D506C-776E-B641-9C61-D1B92EA0F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7050" y="5200651"/>
            <a:ext cx="2851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>
                <a:solidFill>
                  <a:srgbClr val="000000"/>
                </a:solidFill>
              </a:rPr>
              <a:t>按第一行展开得 </a:t>
            </a:r>
          </a:p>
        </p:txBody>
      </p:sp>
      <p:sp>
        <p:nvSpPr>
          <p:cNvPr id="91170" name="Text Box 34">
            <a:extLst>
              <a:ext uri="{FF2B5EF4-FFF2-40B4-BE49-F238E27FC236}">
                <a16:creationId xmlns:a16="http://schemas.microsoft.com/office/drawing/2014/main" id="{CDE83CBB-8B25-DD40-9414-FE8A15DB2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0" y="5764214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 dirty="0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91171" name="Object 35">
            <a:extLst>
              <a:ext uri="{FF2B5EF4-FFF2-40B4-BE49-F238E27FC236}">
                <a16:creationId xmlns:a16="http://schemas.microsoft.com/office/drawing/2014/main" id="{C63B9101-9EB9-7C4D-8301-49E79EEECA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1000" y="3613150"/>
          <a:ext cx="28194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32" name="Equation" r:id="rId31" imgW="64947800" imgH="35102800" progId="Equation.3">
                  <p:embed/>
                </p:oleObj>
              </mc:Choice>
              <mc:Fallback>
                <p:oleObj name="Equation" r:id="rId31" imgW="64947800" imgH="35102800" progId="Equation.3">
                  <p:embed/>
                  <p:pic>
                    <p:nvPicPr>
                      <p:cNvPr id="91171" name="Object 35">
                        <a:extLst>
                          <a:ext uri="{FF2B5EF4-FFF2-40B4-BE49-F238E27FC236}">
                            <a16:creationId xmlns:a16="http://schemas.microsoft.com/office/drawing/2014/main" id="{C63B9101-9EB9-7C4D-8301-49E79EEECA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3613150"/>
                        <a:ext cx="2819400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72" name="Object 36">
            <a:extLst>
              <a:ext uri="{FF2B5EF4-FFF2-40B4-BE49-F238E27FC236}">
                <a16:creationId xmlns:a16="http://schemas.microsoft.com/office/drawing/2014/main" id="{1AFFF058-E6D0-174E-B346-6A041E061A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11650" y="3740150"/>
          <a:ext cx="749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33" name="Equation" r:id="rId33" imgW="17259300" imgH="5562600" progId="Equation.3">
                  <p:embed/>
                </p:oleObj>
              </mc:Choice>
              <mc:Fallback>
                <p:oleObj name="Equation" r:id="rId33" imgW="17259300" imgH="5562600" progId="Equation.3">
                  <p:embed/>
                  <p:pic>
                    <p:nvPicPr>
                      <p:cNvPr id="91172" name="Object 36">
                        <a:extLst>
                          <a:ext uri="{FF2B5EF4-FFF2-40B4-BE49-F238E27FC236}">
                            <a16:creationId xmlns:a16="http://schemas.microsoft.com/office/drawing/2014/main" id="{1AFFF058-E6D0-174E-B346-6A041E061A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1650" y="3740150"/>
                        <a:ext cx="749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73" name="Object 37">
            <a:extLst>
              <a:ext uri="{FF2B5EF4-FFF2-40B4-BE49-F238E27FC236}">
                <a16:creationId xmlns:a16="http://schemas.microsoft.com/office/drawing/2014/main" id="{05075B5F-5DE3-CD48-A582-59704044A3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1950" y="3740150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34" name="Equation" r:id="rId35" imgW="5562600" imgH="7315200" progId="Equation.3">
                  <p:embed/>
                </p:oleObj>
              </mc:Choice>
              <mc:Fallback>
                <p:oleObj name="Equation" r:id="rId35" imgW="5562600" imgH="7315200" progId="Equation.3">
                  <p:embed/>
                  <p:pic>
                    <p:nvPicPr>
                      <p:cNvPr id="91173" name="Object 37">
                        <a:extLst>
                          <a:ext uri="{FF2B5EF4-FFF2-40B4-BE49-F238E27FC236}">
                            <a16:creationId xmlns:a16="http://schemas.microsoft.com/office/drawing/2014/main" id="{05075B5F-5DE3-CD48-A582-59704044A3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1950" y="3740150"/>
                        <a:ext cx="241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74" name="Object 38">
            <a:extLst>
              <a:ext uri="{FF2B5EF4-FFF2-40B4-BE49-F238E27FC236}">
                <a16:creationId xmlns:a16="http://schemas.microsoft.com/office/drawing/2014/main" id="{B1B1047D-A82A-2149-8EA6-177AD794D9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64250" y="3752850"/>
          <a:ext cx="2159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35" name="Equation" r:id="rId36" imgW="4978400" imgH="4978400" progId="Equation.3">
                  <p:embed/>
                </p:oleObj>
              </mc:Choice>
              <mc:Fallback>
                <p:oleObj name="Equation" r:id="rId36" imgW="4978400" imgH="4978400" progId="Equation.3">
                  <p:embed/>
                  <p:pic>
                    <p:nvPicPr>
                      <p:cNvPr id="91174" name="Object 38">
                        <a:extLst>
                          <a:ext uri="{FF2B5EF4-FFF2-40B4-BE49-F238E27FC236}">
                            <a16:creationId xmlns:a16="http://schemas.microsoft.com/office/drawing/2014/main" id="{B1B1047D-A82A-2149-8EA6-177AD794D9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0" y="3752850"/>
                        <a:ext cx="2159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75" name="Object 39">
            <a:extLst>
              <a:ext uri="{FF2B5EF4-FFF2-40B4-BE49-F238E27FC236}">
                <a16:creationId xmlns:a16="http://schemas.microsoft.com/office/drawing/2014/main" id="{69EF97C1-6DA1-514E-B968-1CA17487B2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38650" y="4286250"/>
          <a:ext cx="495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36" name="Equation" r:id="rId37" imgW="11404600" imgH="5562600" progId="Equation.3">
                  <p:embed/>
                </p:oleObj>
              </mc:Choice>
              <mc:Fallback>
                <p:oleObj name="Equation" r:id="rId37" imgW="11404600" imgH="5562600" progId="Equation.3">
                  <p:embed/>
                  <p:pic>
                    <p:nvPicPr>
                      <p:cNvPr id="91175" name="Object 39">
                        <a:extLst>
                          <a:ext uri="{FF2B5EF4-FFF2-40B4-BE49-F238E27FC236}">
                            <a16:creationId xmlns:a16="http://schemas.microsoft.com/office/drawing/2014/main" id="{69EF97C1-6DA1-514E-B968-1CA17487B2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8650" y="4286250"/>
                        <a:ext cx="495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76" name="Object 40">
            <a:extLst>
              <a:ext uri="{FF2B5EF4-FFF2-40B4-BE49-F238E27FC236}">
                <a16:creationId xmlns:a16="http://schemas.microsoft.com/office/drawing/2014/main" id="{554DAF2B-1D4E-914E-8547-2785B1706F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35600" y="4210050"/>
          <a:ext cx="215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37" name="Equation" r:id="rId39" imgW="4978400" imgH="7607300" progId="Equation.3">
                  <p:embed/>
                </p:oleObj>
              </mc:Choice>
              <mc:Fallback>
                <p:oleObj name="Equation" r:id="rId39" imgW="4978400" imgH="7607300" progId="Equation.3">
                  <p:embed/>
                  <p:pic>
                    <p:nvPicPr>
                      <p:cNvPr id="91176" name="Object 40">
                        <a:extLst>
                          <a:ext uri="{FF2B5EF4-FFF2-40B4-BE49-F238E27FC236}">
                            <a16:creationId xmlns:a16="http://schemas.microsoft.com/office/drawing/2014/main" id="{554DAF2B-1D4E-914E-8547-2785B1706F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4210050"/>
                        <a:ext cx="215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77" name="Object 41">
            <a:extLst>
              <a:ext uri="{FF2B5EF4-FFF2-40B4-BE49-F238E27FC236}">
                <a16:creationId xmlns:a16="http://schemas.microsoft.com/office/drawing/2014/main" id="{C3EBE923-2859-EF46-A55A-ED4FCFAF0C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64250" y="4210050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38" name="Equation" r:id="rId41" imgW="4978400" imgH="7315200" progId="Equation.3">
                  <p:embed/>
                </p:oleObj>
              </mc:Choice>
              <mc:Fallback>
                <p:oleObj name="Equation" r:id="rId41" imgW="4978400" imgH="7315200" progId="Equation.3">
                  <p:embed/>
                  <p:pic>
                    <p:nvPicPr>
                      <p:cNvPr id="91177" name="Object 41">
                        <a:extLst>
                          <a:ext uri="{FF2B5EF4-FFF2-40B4-BE49-F238E27FC236}">
                            <a16:creationId xmlns:a16="http://schemas.microsoft.com/office/drawing/2014/main" id="{C3EBE923-2859-EF46-A55A-ED4FCFAF0C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0" y="4210050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78" name="Object 42">
            <a:extLst>
              <a:ext uri="{FF2B5EF4-FFF2-40B4-BE49-F238E27FC236}">
                <a16:creationId xmlns:a16="http://schemas.microsoft.com/office/drawing/2014/main" id="{BBA4209A-9D2C-A84C-BF13-A8ED6B3652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38650" y="4870450"/>
          <a:ext cx="495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39" name="Equation" r:id="rId43" imgW="11404600" imgH="5562600" progId="Equation.3">
                  <p:embed/>
                </p:oleObj>
              </mc:Choice>
              <mc:Fallback>
                <p:oleObj name="Equation" r:id="rId43" imgW="11404600" imgH="5562600" progId="Equation.3">
                  <p:embed/>
                  <p:pic>
                    <p:nvPicPr>
                      <p:cNvPr id="91178" name="Object 42">
                        <a:extLst>
                          <a:ext uri="{FF2B5EF4-FFF2-40B4-BE49-F238E27FC236}">
                            <a16:creationId xmlns:a16="http://schemas.microsoft.com/office/drawing/2014/main" id="{BBA4209A-9D2C-A84C-BF13-A8ED6B3652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8650" y="4870450"/>
                        <a:ext cx="495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79" name="Object 43">
            <a:extLst>
              <a:ext uri="{FF2B5EF4-FFF2-40B4-BE49-F238E27FC236}">
                <a16:creationId xmlns:a16="http://schemas.microsoft.com/office/drawing/2014/main" id="{BFCEE849-F821-6E42-B537-F05D76F0B2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35600" y="4806950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40" name="Equation" r:id="rId45" imgW="4978400" imgH="7315200" progId="Equation.3">
                  <p:embed/>
                </p:oleObj>
              </mc:Choice>
              <mc:Fallback>
                <p:oleObj name="Equation" r:id="rId45" imgW="4978400" imgH="7315200" progId="Equation.3">
                  <p:embed/>
                  <p:pic>
                    <p:nvPicPr>
                      <p:cNvPr id="91179" name="Object 43">
                        <a:extLst>
                          <a:ext uri="{FF2B5EF4-FFF2-40B4-BE49-F238E27FC236}">
                            <a16:creationId xmlns:a16="http://schemas.microsoft.com/office/drawing/2014/main" id="{BFCEE849-F821-6E42-B537-F05D76F0B2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4806950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80" name="Object 44">
            <a:extLst>
              <a:ext uri="{FF2B5EF4-FFF2-40B4-BE49-F238E27FC236}">
                <a16:creationId xmlns:a16="http://schemas.microsoft.com/office/drawing/2014/main" id="{CD53A92A-2514-7C41-A176-9CB0ADE16E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89650" y="4883150"/>
          <a:ext cx="2032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041" name="Equation" r:id="rId47" imgW="4686300" imgH="5562600" progId="Equation.3">
                  <p:embed/>
                </p:oleObj>
              </mc:Choice>
              <mc:Fallback>
                <p:oleObj name="Equation" r:id="rId47" imgW="4686300" imgH="5562600" progId="Equation.3">
                  <p:embed/>
                  <p:pic>
                    <p:nvPicPr>
                      <p:cNvPr id="91180" name="Object 44">
                        <a:extLst>
                          <a:ext uri="{FF2B5EF4-FFF2-40B4-BE49-F238E27FC236}">
                            <a16:creationId xmlns:a16="http://schemas.microsoft.com/office/drawing/2014/main" id="{CD53A92A-2514-7C41-A176-9CB0ADE16E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9650" y="4883150"/>
                        <a:ext cx="2032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398249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1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1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1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1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91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1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1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1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1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1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1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1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1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1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1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9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91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9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91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 autoUpdateAnimBg="0"/>
      <p:bldP spid="91142" grpId="0" build="p" autoUpdateAnimBg="0" advAuto="0"/>
      <p:bldP spid="91149" grpId="0" build="p" autoUpdateAnimBg="0"/>
      <p:bldP spid="91168" grpId="0" build="p" autoUpdateAnimBg="0" advAuto="0"/>
      <p:bldP spid="91169" grpId="0" build="p" autoUpdateAnimBg="0"/>
      <p:bldP spid="91170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016D9DA4-A7C2-9749-B01F-6B2D33E761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609600"/>
            <a:ext cx="7391400" cy="5334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求通过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x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轴和点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( 4, – 3, – 1)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的平面方程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56344" name="Text Box 24">
            <a:extLst>
              <a:ext uri="{FF2B5EF4-FFF2-40B4-BE49-F238E27FC236}">
                <a16:creationId xmlns:a16="http://schemas.microsoft.com/office/drawing/2014/main" id="{7C329B36-D294-EE4F-8BF2-139B037A8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7088" y="1295401"/>
            <a:ext cx="7985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/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56345" name="Text Box 25">
            <a:extLst>
              <a:ext uri="{FF2B5EF4-FFF2-40B4-BE49-F238E27FC236}">
                <a16:creationId xmlns:a16="http://schemas.microsoft.com/office/drawing/2014/main" id="{69E6AC4E-9EB4-CE41-AA83-36629794E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8288" y="1309688"/>
            <a:ext cx="28305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>
                <a:solidFill>
                  <a:srgbClr val="000000"/>
                </a:solidFill>
              </a:rPr>
              <a:t>因平面通过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轴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endParaRPr lang="en-US" altLang="zh-CN" sz="2800" i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56346" name="Object 26">
            <a:extLst>
              <a:ext uri="{FF2B5EF4-FFF2-40B4-BE49-F238E27FC236}">
                <a16:creationId xmlns:a16="http://schemas.microsoft.com/office/drawing/2014/main" id="{26566499-1F2B-E84C-8783-99448727EC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1397000"/>
          <a:ext cx="1943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6" name="Equation" r:id="rId3" imgW="44767500" imgH="9944100" progId="Equation.3">
                  <p:embed/>
                </p:oleObj>
              </mc:Choice>
              <mc:Fallback>
                <p:oleObj name="Equation" r:id="rId3" imgW="44767500" imgH="9944100" progId="Equation.3">
                  <p:embed/>
                  <p:pic>
                    <p:nvPicPr>
                      <p:cNvPr id="56346" name="Object 26">
                        <a:extLst>
                          <a:ext uri="{FF2B5EF4-FFF2-40B4-BE49-F238E27FC236}">
                            <a16:creationId xmlns:a16="http://schemas.microsoft.com/office/drawing/2014/main" id="{26566499-1F2B-E84C-8783-99448727EC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397000"/>
                        <a:ext cx="1943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7" name="Text Box 27">
            <a:extLst>
              <a:ext uri="{FF2B5EF4-FFF2-40B4-BE49-F238E27FC236}">
                <a16:creationId xmlns:a16="http://schemas.microsoft.com/office/drawing/2014/main" id="{9F623245-0C03-024B-AA60-A654E3A87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905001"/>
            <a:ext cx="3028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>
                <a:solidFill>
                  <a:srgbClr val="000000"/>
                </a:solidFill>
              </a:rPr>
              <a:t>设所求平面方程为</a:t>
            </a:r>
          </a:p>
        </p:txBody>
      </p:sp>
      <p:graphicFrame>
        <p:nvGraphicFramePr>
          <p:cNvPr id="56348" name="Object 28">
            <a:extLst>
              <a:ext uri="{FF2B5EF4-FFF2-40B4-BE49-F238E27FC236}">
                <a16:creationId xmlns:a16="http://schemas.microsoft.com/office/drawing/2014/main" id="{426FD638-A0CC-B14D-A9DD-B7D4BF1D2B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2578100"/>
          <a:ext cx="1803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7" name="Equation" r:id="rId5" imgW="41541700" imgH="9067800" progId="Equation.3">
                  <p:embed/>
                </p:oleObj>
              </mc:Choice>
              <mc:Fallback>
                <p:oleObj name="Equation" r:id="rId5" imgW="41541700" imgH="9067800" progId="Equation.3">
                  <p:embed/>
                  <p:pic>
                    <p:nvPicPr>
                      <p:cNvPr id="56348" name="Object 28">
                        <a:extLst>
                          <a:ext uri="{FF2B5EF4-FFF2-40B4-BE49-F238E27FC236}">
                            <a16:creationId xmlns:a16="http://schemas.microsoft.com/office/drawing/2014/main" id="{426FD638-A0CC-B14D-A9DD-B7D4BF1D2B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578100"/>
                        <a:ext cx="1803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9" name="Text Box 29">
            <a:extLst>
              <a:ext uri="{FF2B5EF4-FFF2-40B4-BE49-F238E27FC236}">
                <a16:creationId xmlns:a16="http://schemas.microsoft.com/office/drawing/2014/main" id="{E964EBA6-F05A-184D-8DCC-A85BA5501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048001"/>
            <a:ext cx="1962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>
                <a:solidFill>
                  <a:srgbClr val="000000"/>
                </a:solidFill>
              </a:rPr>
              <a:t>代入已知点</a:t>
            </a:r>
          </a:p>
        </p:txBody>
      </p:sp>
      <p:graphicFrame>
        <p:nvGraphicFramePr>
          <p:cNvPr id="56350" name="Object 30">
            <a:extLst>
              <a:ext uri="{FF2B5EF4-FFF2-40B4-BE49-F238E27FC236}">
                <a16:creationId xmlns:a16="http://schemas.microsoft.com/office/drawing/2014/main" id="{3403B4D4-A323-B74A-8FA0-E95666F55C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3148013"/>
          <a:ext cx="1676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8" name="Equation" r:id="rId7" imgW="38620700" imgH="9359900" progId="Equation.3">
                  <p:embed/>
                </p:oleObj>
              </mc:Choice>
              <mc:Fallback>
                <p:oleObj name="Equation" r:id="rId7" imgW="38620700" imgH="9359900" progId="Equation.3">
                  <p:embed/>
                  <p:pic>
                    <p:nvPicPr>
                      <p:cNvPr id="56350" name="Object 30">
                        <a:extLst>
                          <a:ext uri="{FF2B5EF4-FFF2-40B4-BE49-F238E27FC236}">
                            <a16:creationId xmlns:a16="http://schemas.microsoft.com/office/drawing/2014/main" id="{3403B4D4-A323-B74A-8FA0-E95666F55C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148013"/>
                        <a:ext cx="1676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51" name="Text Box 31">
            <a:extLst>
              <a:ext uri="{FF2B5EF4-FFF2-40B4-BE49-F238E27FC236}">
                <a16:creationId xmlns:a16="http://schemas.microsoft.com/office/drawing/2014/main" id="{5D734E7A-3545-9242-B528-B9D4BAFFE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3063876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56352" name="Object 32">
            <a:extLst>
              <a:ext uri="{FF2B5EF4-FFF2-40B4-BE49-F238E27FC236}">
                <a16:creationId xmlns:a16="http://schemas.microsoft.com/office/drawing/2014/main" id="{71ECDFEB-B027-6E4C-B642-1638E4CA7C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72200" y="3187700"/>
          <a:ext cx="1295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9" name="Equation" r:id="rId9" imgW="29845000" imgH="7315200" progId="Equation.3">
                  <p:embed/>
                </p:oleObj>
              </mc:Choice>
              <mc:Fallback>
                <p:oleObj name="Equation" r:id="rId9" imgW="29845000" imgH="7315200" progId="Equation.3">
                  <p:embed/>
                  <p:pic>
                    <p:nvPicPr>
                      <p:cNvPr id="56352" name="Object 32">
                        <a:extLst>
                          <a:ext uri="{FF2B5EF4-FFF2-40B4-BE49-F238E27FC236}">
                            <a16:creationId xmlns:a16="http://schemas.microsoft.com/office/drawing/2014/main" id="{71ECDFEB-B027-6E4C-B642-1638E4CA7C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3187700"/>
                        <a:ext cx="1295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53" name="Text Box 33">
            <a:extLst>
              <a:ext uri="{FF2B5EF4-FFF2-40B4-BE49-F238E27FC236}">
                <a16:creationId xmlns:a16="http://schemas.microsoft.com/office/drawing/2014/main" id="{69C4B68E-D3B0-D54F-A6CE-A3F625E65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643313"/>
            <a:ext cx="3886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zh-CN" altLang="en-US" sz="2800">
                <a:solidFill>
                  <a:srgbClr val="000000"/>
                </a:solidFill>
              </a:rPr>
              <a:t>化简</a:t>
            </a:r>
            <a:r>
              <a:rPr lang="en-US" altLang="zh-CN" sz="2800">
                <a:solidFill>
                  <a:srgbClr val="000000"/>
                </a:solidFill>
              </a:rPr>
              <a:t>,</a:t>
            </a:r>
            <a:r>
              <a:rPr lang="zh-CN" altLang="en-US" sz="2800">
                <a:solidFill>
                  <a:srgbClr val="000000"/>
                </a:solidFill>
              </a:rPr>
              <a:t>得所求平面方程</a:t>
            </a:r>
          </a:p>
        </p:txBody>
      </p:sp>
      <p:graphicFrame>
        <p:nvGraphicFramePr>
          <p:cNvPr id="56354" name="Object 34">
            <a:extLst>
              <a:ext uri="{FF2B5EF4-FFF2-40B4-BE49-F238E27FC236}">
                <a16:creationId xmlns:a16="http://schemas.microsoft.com/office/drawing/2014/main" id="{BD9DC25A-C440-EE4F-A3C2-0597243E88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17963" y="4329113"/>
          <a:ext cx="1473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90" name="Equation" r:id="rId11" imgW="33934400" imgH="9067800" progId="Equation.3">
                  <p:embed/>
                </p:oleObj>
              </mc:Choice>
              <mc:Fallback>
                <p:oleObj name="Equation" r:id="rId11" imgW="33934400" imgH="9067800" progId="Equation.3">
                  <p:embed/>
                  <p:pic>
                    <p:nvPicPr>
                      <p:cNvPr id="56354" name="Object 34">
                        <a:extLst>
                          <a:ext uri="{FF2B5EF4-FFF2-40B4-BE49-F238E27FC236}">
                            <a16:creationId xmlns:a16="http://schemas.microsoft.com/office/drawing/2014/main" id="{BD9DC25A-C440-EE4F-A3C2-0597243E88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7963" y="4329113"/>
                        <a:ext cx="1473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43171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6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6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6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6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6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6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6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44" grpId="0" build="p" autoUpdateAnimBg="0"/>
      <p:bldP spid="56345" grpId="0" build="p" autoUpdateAnimBg="0" advAuto="0"/>
      <p:bldP spid="56347" grpId="0" build="p" autoUpdateAnimBg="0"/>
      <p:bldP spid="56349" grpId="0" build="p" autoUpdateAnimBg="0"/>
      <p:bldP spid="56351" grpId="0" build="p" autoUpdateAnimBg="0"/>
      <p:bldP spid="5635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CCD397DA-931B-324C-89FA-7FFFE8FF4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1624" y="2618492"/>
            <a:ext cx="4419600" cy="1219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83972" name="Group 4">
            <a:extLst>
              <a:ext uri="{FF2B5EF4-FFF2-40B4-BE49-F238E27FC236}">
                <a16:creationId xmlns:a16="http://schemas.microsoft.com/office/drawing/2014/main" id="{512FF1D0-67CE-074F-ADB8-5B88F7B69111}"/>
              </a:ext>
            </a:extLst>
          </p:cNvPr>
          <p:cNvGrpSpPr>
            <a:grpSpLocks/>
          </p:cNvGrpSpPr>
          <p:nvPr/>
        </p:nvGrpSpPr>
        <p:grpSpPr bwMode="auto">
          <a:xfrm>
            <a:off x="7335516" y="3356992"/>
            <a:ext cx="3233737" cy="2222500"/>
            <a:chOff x="3123" y="2448"/>
            <a:chExt cx="2037" cy="1400"/>
          </a:xfrm>
        </p:grpSpPr>
        <p:grpSp>
          <p:nvGrpSpPr>
            <p:cNvPr id="5141" name="Group 5">
              <a:extLst>
                <a:ext uri="{FF2B5EF4-FFF2-40B4-BE49-F238E27FC236}">
                  <a16:creationId xmlns:a16="http://schemas.microsoft.com/office/drawing/2014/main" id="{E6DCF95C-E751-774D-B914-5E3CB1C4D2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3" y="2448"/>
              <a:ext cx="2037" cy="1400"/>
              <a:chOff x="3123" y="2448"/>
              <a:chExt cx="2037" cy="1400"/>
            </a:xfrm>
          </p:grpSpPr>
          <p:sp>
            <p:nvSpPr>
              <p:cNvPr id="5143" name="Line 6">
                <a:extLst>
                  <a:ext uri="{FF2B5EF4-FFF2-40B4-BE49-F238E27FC236}">
                    <a16:creationId xmlns:a16="http://schemas.microsoft.com/office/drawing/2014/main" id="{57251929-8A8A-4546-B258-B8974D9229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47" y="3456"/>
                <a:ext cx="139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5144" name="Line 7">
                <a:extLst>
                  <a:ext uri="{FF2B5EF4-FFF2-40B4-BE49-F238E27FC236}">
                    <a16:creationId xmlns:a16="http://schemas.microsoft.com/office/drawing/2014/main" id="{1BA868C4-28C6-BB4E-B8B0-99B93B896B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47" y="2448"/>
                <a:ext cx="0" cy="100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5145" name="Line 8">
                <a:extLst>
                  <a:ext uri="{FF2B5EF4-FFF2-40B4-BE49-F238E27FC236}">
                    <a16:creationId xmlns:a16="http://schemas.microsoft.com/office/drawing/2014/main" id="{1B467AEC-F6BD-4C45-A459-77F9D7EEB1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23" y="3456"/>
                <a:ext cx="624" cy="33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00"/>
                  </a:solidFill>
                </a:endParaRPr>
              </a:p>
            </p:txBody>
          </p:sp>
          <p:graphicFrame>
            <p:nvGraphicFramePr>
              <p:cNvPr id="5146" name="Object 9">
                <a:extLst>
                  <a:ext uri="{FF2B5EF4-FFF2-40B4-BE49-F238E27FC236}">
                    <a16:creationId xmlns:a16="http://schemas.microsoft.com/office/drawing/2014/main" id="{4AF72604-99E1-BD4E-B054-BF3A7FEA2A6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312" y="369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9889" name="Equation" r:id="rId3" imgW="5270500" imgH="5562600" progId="Equation.3">
                      <p:embed/>
                    </p:oleObj>
                  </mc:Choice>
                  <mc:Fallback>
                    <p:oleObj name="Equation" r:id="rId3" imgW="5270500" imgH="5562600" progId="Equation.3">
                      <p:embed/>
                      <p:pic>
                        <p:nvPicPr>
                          <p:cNvPr id="5146" name="Object 9">
                            <a:extLst>
                              <a:ext uri="{FF2B5EF4-FFF2-40B4-BE49-F238E27FC236}">
                                <a16:creationId xmlns:a16="http://schemas.microsoft.com/office/drawing/2014/main" id="{4AF72604-99E1-BD4E-B054-BF3A7FEA2A6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12" y="369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147" name="Object 10">
                <a:extLst>
                  <a:ext uri="{FF2B5EF4-FFF2-40B4-BE49-F238E27FC236}">
                    <a16:creationId xmlns:a16="http://schemas.microsoft.com/office/drawing/2014/main" id="{1120BBDD-0C6F-614D-A23C-59E3A507224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008" y="3496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9890" name="Equation" r:id="rId5" imgW="5562600" imgH="7315200" progId="Equation.3">
                      <p:embed/>
                    </p:oleObj>
                  </mc:Choice>
                  <mc:Fallback>
                    <p:oleObj name="Equation" r:id="rId5" imgW="5562600" imgH="7315200" progId="Equation.3">
                      <p:embed/>
                      <p:pic>
                        <p:nvPicPr>
                          <p:cNvPr id="5147" name="Object 10">
                            <a:extLst>
                              <a:ext uri="{FF2B5EF4-FFF2-40B4-BE49-F238E27FC236}">
                                <a16:creationId xmlns:a16="http://schemas.microsoft.com/office/drawing/2014/main" id="{1120BBDD-0C6F-614D-A23C-59E3A507224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08" y="3496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148" name="Object 11">
                <a:extLst>
                  <a:ext uri="{FF2B5EF4-FFF2-40B4-BE49-F238E27FC236}">
                    <a16:creationId xmlns:a16="http://schemas.microsoft.com/office/drawing/2014/main" id="{58A4364A-BAAA-DF41-934F-45C3347F557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840" y="2468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99891" name="Equation" r:id="rId7" imgW="4978400" imgH="4978400" progId="Equation.3">
                      <p:embed/>
                    </p:oleObj>
                  </mc:Choice>
                  <mc:Fallback>
                    <p:oleObj name="Equation" r:id="rId7" imgW="4978400" imgH="4978400" progId="Equation.3">
                      <p:embed/>
                      <p:pic>
                        <p:nvPicPr>
                          <p:cNvPr id="5148" name="Object 11">
                            <a:extLst>
                              <a:ext uri="{FF2B5EF4-FFF2-40B4-BE49-F238E27FC236}">
                                <a16:creationId xmlns:a16="http://schemas.microsoft.com/office/drawing/2014/main" id="{58A4364A-BAAA-DF41-934F-45C3347F557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40" y="2468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5142" name="Object 12">
              <a:extLst>
                <a:ext uri="{FF2B5EF4-FFF2-40B4-BE49-F238E27FC236}">
                  <a16:creationId xmlns:a16="http://schemas.microsoft.com/office/drawing/2014/main" id="{A622793C-A1CB-274D-9D5A-D9AF9D9BD3B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95" y="3468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9892" name="Equation" r:id="rId9" imgW="7023100" imgH="7315200" progId="Equation.3">
                    <p:embed/>
                  </p:oleObj>
                </mc:Choice>
                <mc:Fallback>
                  <p:oleObj name="Equation" r:id="rId9" imgW="7023100" imgH="7315200" progId="Equation.3">
                    <p:embed/>
                    <p:pic>
                      <p:nvPicPr>
                        <p:cNvPr id="5142" name="Object 12">
                          <a:extLst>
                            <a:ext uri="{FF2B5EF4-FFF2-40B4-BE49-F238E27FC236}">
                              <a16:creationId xmlns:a16="http://schemas.microsoft.com/office/drawing/2014/main" id="{A622793C-A1CB-274D-9D5A-D9AF9D9BD3B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5" y="3468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3981" name="Object 13">
            <a:extLst>
              <a:ext uri="{FF2B5EF4-FFF2-40B4-BE49-F238E27FC236}">
                <a16:creationId xmlns:a16="http://schemas.microsoft.com/office/drawing/2014/main" id="{63902AB8-A10E-2446-B7D5-886BF19F72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5219262"/>
              </p:ext>
            </p:extLst>
          </p:nvPr>
        </p:nvGraphicFramePr>
        <p:xfrm>
          <a:off x="3073574" y="2732792"/>
          <a:ext cx="37719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93" name="Equation" r:id="rId11" imgW="86893400" imgH="11404600" progId="Equation.3">
                  <p:embed/>
                </p:oleObj>
              </mc:Choice>
              <mc:Fallback>
                <p:oleObj name="Equation" r:id="rId11" imgW="86893400" imgH="11404600" progId="Equation.3">
                  <p:embed/>
                  <p:pic>
                    <p:nvPicPr>
                      <p:cNvPr id="83981" name="Object 13">
                        <a:extLst>
                          <a:ext uri="{FF2B5EF4-FFF2-40B4-BE49-F238E27FC236}">
                            <a16:creationId xmlns:a16="http://schemas.microsoft.com/office/drawing/2014/main" id="{63902AB8-A10E-2446-B7D5-886BF19F72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574" y="2732792"/>
                        <a:ext cx="37719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82" name="Object 14">
            <a:extLst>
              <a:ext uri="{FF2B5EF4-FFF2-40B4-BE49-F238E27FC236}">
                <a16:creationId xmlns:a16="http://schemas.microsoft.com/office/drawing/2014/main" id="{60CD59AC-9472-2344-85B7-31E6D44171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6583309"/>
              </p:ext>
            </p:extLst>
          </p:nvPr>
        </p:nvGraphicFramePr>
        <p:xfrm>
          <a:off x="3016424" y="3316992"/>
          <a:ext cx="3792538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894" name="Equation" r:id="rId13" imgW="87477600" imgH="10236200" progId="Equation.3">
                  <p:embed/>
                </p:oleObj>
              </mc:Choice>
              <mc:Fallback>
                <p:oleObj name="Equation" r:id="rId13" imgW="87477600" imgH="10236200" progId="Equation.3">
                  <p:embed/>
                  <p:pic>
                    <p:nvPicPr>
                      <p:cNvPr id="83982" name="Object 14">
                        <a:extLst>
                          <a:ext uri="{FF2B5EF4-FFF2-40B4-BE49-F238E27FC236}">
                            <a16:creationId xmlns:a16="http://schemas.microsoft.com/office/drawing/2014/main" id="{60CD59AC-9472-2344-85B7-31E6D44171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424" y="3316992"/>
                        <a:ext cx="3792538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3983" name="Group 15">
            <a:extLst>
              <a:ext uri="{FF2B5EF4-FFF2-40B4-BE49-F238E27FC236}">
                <a16:creationId xmlns:a16="http://schemas.microsoft.com/office/drawing/2014/main" id="{77D0F456-B241-3247-AAEB-303061B842AE}"/>
              </a:ext>
            </a:extLst>
          </p:cNvPr>
          <p:cNvGrpSpPr>
            <a:grpSpLocks/>
          </p:cNvGrpSpPr>
          <p:nvPr/>
        </p:nvGrpSpPr>
        <p:grpSpPr bwMode="auto">
          <a:xfrm>
            <a:off x="9002390" y="3395093"/>
            <a:ext cx="754062" cy="1871663"/>
            <a:chOff x="4037" y="1513"/>
            <a:chExt cx="475" cy="1134"/>
          </a:xfrm>
        </p:grpSpPr>
        <p:sp>
          <p:nvSpPr>
            <p:cNvPr id="5139" name="AutoShape 16">
              <a:extLst>
                <a:ext uri="{FF2B5EF4-FFF2-40B4-BE49-F238E27FC236}">
                  <a16:creationId xmlns:a16="http://schemas.microsoft.com/office/drawing/2014/main" id="{50E2BCB4-A2E1-F94E-AACC-E40C44CE4F1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3039119">
              <a:off x="3659" y="1891"/>
              <a:ext cx="1134" cy="377"/>
            </a:xfrm>
            <a:prstGeom prst="parallelogram">
              <a:avLst>
                <a:gd name="adj" fmla="val 26389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140" name="Object 17">
              <a:extLst>
                <a:ext uri="{FF2B5EF4-FFF2-40B4-BE49-F238E27FC236}">
                  <a16:creationId xmlns:a16="http://schemas.microsoft.com/office/drawing/2014/main" id="{E96364D5-3607-D846-9DA8-F9A59F33BCE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20" y="1680"/>
            <a:ext cx="19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9895" name="公式" r:id="rId15" imgW="10528300" imgH="10528300" progId="Equation.3">
                    <p:embed/>
                  </p:oleObj>
                </mc:Choice>
                <mc:Fallback>
                  <p:oleObj name="公式" r:id="rId15" imgW="10528300" imgH="10528300" progId="Equation.3">
                    <p:embed/>
                    <p:pic>
                      <p:nvPicPr>
                        <p:cNvPr id="5140" name="Object 17">
                          <a:extLst>
                            <a:ext uri="{FF2B5EF4-FFF2-40B4-BE49-F238E27FC236}">
                              <a16:creationId xmlns:a16="http://schemas.microsoft.com/office/drawing/2014/main" id="{E96364D5-3607-D846-9DA8-F9A59F33BCE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1680"/>
                          <a:ext cx="192" cy="192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3986" name="Group 18">
            <a:extLst>
              <a:ext uri="{FF2B5EF4-FFF2-40B4-BE49-F238E27FC236}">
                <a16:creationId xmlns:a16="http://schemas.microsoft.com/office/drawing/2014/main" id="{CC77D30F-E4DD-6F4A-B47A-EBE9B4F8AFF2}"/>
              </a:ext>
            </a:extLst>
          </p:cNvPr>
          <p:cNvGrpSpPr>
            <a:grpSpLocks/>
          </p:cNvGrpSpPr>
          <p:nvPr/>
        </p:nvGrpSpPr>
        <p:grpSpPr bwMode="auto">
          <a:xfrm>
            <a:off x="8824590" y="3977706"/>
            <a:ext cx="2239962" cy="1055687"/>
            <a:chOff x="3914" y="1841"/>
            <a:chExt cx="1411" cy="665"/>
          </a:xfrm>
        </p:grpSpPr>
        <p:sp>
          <p:nvSpPr>
            <p:cNvPr id="5137" name="AutoShape 19">
              <a:extLst>
                <a:ext uri="{FF2B5EF4-FFF2-40B4-BE49-F238E27FC236}">
                  <a16:creationId xmlns:a16="http://schemas.microsoft.com/office/drawing/2014/main" id="{64059111-E208-1549-BC8A-EA26EFD10A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19080">
              <a:off x="3914" y="1841"/>
              <a:ext cx="1411" cy="665"/>
            </a:xfrm>
            <a:prstGeom prst="parallelogram">
              <a:avLst>
                <a:gd name="adj" fmla="val 124518"/>
              </a:avLst>
            </a:prstGeom>
            <a:solidFill>
              <a:srgbClr val="0066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138" name="Object 20">
              <a:extLst>
                <a:ext uri="{FF2B5EF4-FFF2-40B4-BE49-F238E27FC236}">
                  <a16:creationId xmlns:a16="http://schemas.microsoft.com/office/drawing/2014/main" id="{6BAC36C3-3313-E34F-B799-096BA02AB91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62318133"/>
                </p:ext>
              </p:extLst>
            </p:nvPr>
          </p:nvGraphicFramePr>
          <p:xfrm>
            <a:off x="4372" y="2266"/>
            <a:ext cx="197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9896" name="公式" r:id="rId17" imgW="10820400" imgH="10528300" progId="Equation.3">
                    <p:embed/>
                  </p:oleObj>
                </mc:Choice>
                <mc:Fallback>
                  <p:oleObj name="公式" r:id="rId17" imgW="10820400" imgH="10528300" progId="Equation.3">
                    <p:embed/>
                    <p:pic>
                      <p:nvPicPr>
                        <p:cNvPr id="5138" name="Object 20">
                          <a:extLst>
                            <a:ext uri="{FF2B5EF4-FFF2-40B4-BE49-F238E27FC236}">
                              <a16:creationId xmlns:a16="http://schemas.microsoft.com/office/drawing/2014/main" id="{6BAC36C3-3313-E34F-B799-096BA02AB91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2" y="2266"/>
                          <a:ext cx="197" cy="192"/>
                        </a:xfrm>
                        <a:prstGeom prst="rect">
                          <a:avLst/>
                        </a:prstGeom>
                        <a:solidFill>
                          <a:srgbClr val="0066CC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3989" name="Group 21">
            <a:extLst>
              <a:ext uri="{FF2B5EF4-FFF2-40B4-BE49-F238E27FC236}">
                <a16:creationId xmlns:a16="http://schemas.microsoft.com/office/drawing/2014/main" id="{26344E95-E1E8-6D49-8AAD-DC6F87A91F0E}"/>
              </a:ext>
            </a:extLst>
          </p:cNvPr>
          <p:cNvGrpSpPr>
            <a:grpSpLocks/>
          </p:cNvGrpSpPr>
          <p:nvPr/>
        </p:nvGrpSpPr>
        <p:grpSpPr bwMode="auto">
          <a:xfrm>
            <a:off x="8930952" y="3433192"/>
            <a:ext cx="1428750" cy="1817688"/>
            <a:chOff x="3992" y="2832"/>
            <a:chExt cx="900" cy="1145"/>
          </a:xfrm>
        </p:grpSpPr>
        <p:sp>
          <p:nvSpPr>
            <p:cNvPr id="5135" name="Line 22">
              <a:extLst>
                <a:ext uri="{FF2B5EF4-FFF2-40B4-BE49-F238E27FC236}">
                  <a16:creationId xmlns:a16="http://schemas.microsoft.com/office/drawing/2014/main" id="{7D989343-F539-594C-920C-17309A7963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92" y="3153"/>
              <a:ext cx="700" cy="82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00"/>
                </a:solidFill>
              </a:endParaRPr>
            </a:p>
          </p:txBody>
        </p:sp>
        <p:graphicFrame>
          <p:nvGraphicFramePr>
            <p:cNvPr id="5136" name="Object 23">
              <a:extLst>
                <a:ext uri="{FF2B5EF4-FFF2-40B4-BE49-F238E27FC236}">
                  <a16:creationId xmlns:a16="http://schemas.microsoft.com/office/drawing/2014/main" id="{0ED3C93B-73AD-D444-BBF8-5EB4EEC19F2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56" y="2832"/>
            <a:ext cx="236" cy="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9897" name="公式" r:id="rId19" imgW="3213100" imgH="3797300" progId="Equation.3">
                    <p:embed/>
                  </p:oleObj>
                </mc:Choice>
                <mc:Fallback>
                  <p:oleObj name="公式" r:id="rId19" imgW="3213100" imgH="3797300" progId="Equation.3">
                    <p:embed/>
                    <p:pic>
                      <p:nvPicPr>
                        <p:cNvPr id="5136" name="Object 23">
                          <a:extLst>
                            <a:ext uri="{FF2B5EF4-FFF2-40B4-BE49-F238E27FC236}">
                              <a16:creationId xmlns:a16="http://schemas.microsoft.com/office/drawing/2014/main" id="{0ED3C93B-73AD-D444-BBF8-5EB4EEC19F2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6" y="2832"/>
                          <a:ext cx="236" cy="2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3992" name="Text Box 24">
            <a:extLst>
              <a:ext uri="{FF2B5EF4-FFF2-40B4-BE49-F238E27FC236}">
                <a16:creationId xmlns:a16="http://schemas.microsoft.com/office/drawing/2014/main" id="{5B517A29-6171-864C-91E4-B9FBA26FE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1750547"/>
            <a:ext cx="451973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因此其</a:t>
            </a:r>
            <a:r>
              <a:rPr lang="zh-CN" altLang="en-US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一般方程</a:t>
            </a:r>
            <a:r>
              <a:rPr lang="zh-CN" altLang="en-US" dirty="0" smtClean="0">
                <a:solidFill>
                  <a:schemeClr val="bg2"/>
                </a:solidFill>
              </a:rPr>
              <a:t>可表示为</a:t>
            </a:r>
            <a:endParaRPr lang="zh-CN" altLang="en-US" dirty="0">
              <a:solidFill>
                <a:schemeClr val="bg2"/>
              </a:solidFill>
            </a:endParaRPr>
          </a:p>
        </p:txBody>
      </p:sp>
      <p:sp>
        <p:nvSpPr>
          <p:cNvPr id="83993" name="Text Box 25">
            <a:extLst>
              <a:ext uri="{FF2B5EF4-FFF2-40B4-BE49-F238E27FC236}">
                <a16:creationId xmlns:a16="http://schemas.microsoft.com/office/drawing/2014/main" id="{00C6E7CF-822B-0F4D-89E4-356B4D208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1" y="1143001"/>
            <a:ext cx="21691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</a:rPr>
              <a:t>.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一般方程 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3994" name="Text Box 26">
            <a:extLst>
              <a:ext uri="{FF2B5EF4-FFF2-40B4-BE49-F238E27FC236}">
                <a16:creationId xmlns:a16="http://schemas.microsoft.com/office/drawing/2014/main" id="{88825CBB-8EFD-0A49-A6B7-5ED776B14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3650" y="1743076"/>
            <a:ext cx="4095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/>
            <a:r>
              <a:rPr lang="zh-CN" altLang="en-US">
                <a:solidFill>
                  <a:srgbClr val="000000"/>
                </a:solidFill>
              </a:rPr>
              <a:t>直线可视为两平面交线，</a:t>
            </a:r>
          </a:p>
        </p:txBody>
      </p:sp>
      <p:sp>
        <p:nvSpPr>
          <p:cNvPr id="83995" name="AutoShape 27">
            <a:extLst>
              <a:ext uri="{FF2B5EF4-FFF2-40B4-BE49-F238E27FC236}">
                <a16:creationId xmlns:a16="http://schemas.microsoft.com/office/drawing/2014/main" id="{354C8B2A-01EA-994B-BF85-30DC3013233E}"/>
              </a:ext>
            </a:extLst>
          </p:cNvPr>
          <p:cNvSpPr>
            <a:spLocks/>
          </p:cNvSpPr>
          <p:nvPr/>
        </p:nvSpPr>
        <p:spPr bwMode="auto">
          <a:xfrm>
            <a:off x="2864024" y="2770892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3996" name="Text Box 28">
            <a:extLst>
              <a:ext uri="{FF2B5EF4-FFF2-40B4-BE49-F238E27FC236}">
                <a16:creationId xmlns:a16="http://schemas.microsoft.com/office/drawing/2014/main" id="{429B1E2F-E8E6-3A47-9A9C-17DDB8606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3475" y="3913892"/>
            <a:ext cx="162095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不唯一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2567608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7.2.2  </a:t>
            </a:r>
            <a:r>
              <a:rPr lang="zh-CN" altLang="en-US" dirty="0" smtClean="0">
                <a:solidFill>
                  <a:srgbClr val="C00000"/>
                </a:solidFill>
              </a:rPr>
              <a:t>空间直线及其</a:t>
            </a:r>
            <a:r>
              <a:rPr lang="zh-CN" altLang="en-US" dirty="0">
                <a:solidFill>
                  <a:srgbClr val="C00000"/>
                </a:solidFill>
              </a:rPr>
              <a:t>方程</a:t>
            </a:r>
          </a:p>
        </p:txBody>
      </p:sp>
    </p:spTree>
    <p:extLst>
      <p:ext uri="{BB962C8B-B14F-4D97-AF65-F5344CB8AC3E}">
        <p14:creationId xmlns:p14="http://schemas.microsoft.com/office/powerpoint/2010/main" val="92143728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3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3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3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3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3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3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3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3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3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92" grpId="0" autoUpdateAnimBg="0"/>
      <p:bldP spid="83993" grpId="0" autoUpdateAnimBg="0"/>
      <p:bldP spid="83994" grpId="0" autoUpdateAnimBg="0"/>
      <p:bldP spid="83996" grpId="0" build="p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楷体_GB2312" pitchFamily="49" charset="-122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楷体_GB2312" pitchFamily="49" charset="-122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楷体_GB2312" pitchFamily="49" charset="-122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楷体_GB2312" pitchFamily="49" charset="-122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4337</TotalTime>
  <Words>1244</Words>
  <Application>Microsoft Office PowerPoint</Application>
  <PresentationFormat>宽屏</PresentationFormat>
  <Paragraphs>218</Paragraphs>
  <Slides>38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38</vt:i4>
      </vt:variant>
    </vt:vector>
  </HeadingPairs>
  <TitlesOfParts>
    <vt:vector size="51" baseType="lpstr">
      <vt:lpstr>仿宋_GB2312</vt:lpstr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3_空演示文稿</vt:lpstr>
      <vt:lpstr>4_空演示文稿</vt:lpstr>
      <vt:lpstr>Equation</vt:lpstr>
      <vt:lpstr>公式</vt:lpstr>
      <vt:lpstr>PowerPoint 演示文稿</vt:lpstr>
      <vt:lpstr>一、平面的点法式方程</vt:lpstr>
      <vt:lpstr>PowerPoint 演示文稿</vt:lpstr>
      <vt:lpstr>特殊情形</vt:lpstr>
      <vt:lpstr>例1.求过三点</vt:lpstr>
      <vt:lpstr>说明:</vt:lpstr>
      <vt:lpstr>特别,当平面与三坐标轴的交点分别为</vt:lpstr>
      <vt:lpstr>例2.  求通过 x 轴和点( 4, – 3, – 1) 的平面方程.</vt:lpstr>
      <vt:lpstr>PowerPoint 演示文稿</vt:lpstr>
      <vt:lpstr>2. 对称式方程</vt:lpstr>
      <vt:lpstr>3. 参数方程</vt:lpstr>
      <vt:lpstr>例1.用对称式及参数式表示直线</vt:lpstr>
      <vt:lpstr>PowerPoint 演示文稿</vt:lpstr>
      <vt:lpstr>PowerPoint 演示文稿</vt:lpstr>
      <vt:lpstr>特别有下列结论：</vt:lpstr>
      <vt:lpstr>例4. 一平面通过两点</vt:lpstr>
      <vt:lpstr>PowerPoint 演示文稿</vt:lpstr>
      <vt:lpstr>PowerPoint 演示文稿</vt:lpstr>
      <vt:lpstr>PowerPoint 演示文稿</vt:lpstr>
      <vt:lpstr>例2. 求以下两直线的夹角</vt:lpstr>
      <vt:lpstr>3. 直线与平面的夹角</vt:lpstr>
      <vt:lpstr>例3. 求过点(1,－2 , 4) 且与平面</vt:lpstr>
      <vt:lpstr>PowerPoint 演示文稿</vt:lpstr>
      <vt:lpstr>设</vt:lpstr>
      <vt:lpstr>例6.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2. 空间直线方程</vt:lpstr>
      <vt:lpstr>3. 线与线的关系</vt:lpstr>
      <vt:lpstr>4. 面与线间的关系</vt:lpstr>
      <vt:lpstr>PowerPoint 演示文稿</vt:lpstr>
      <vt:lpstr>练习</vt:lpstr>
      <vt:lpstr>PowerPoint 演示文稿</vt:lpstr>
      <vt:lpstr>PowerPoint 演示文稿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199</cp:revision>
  <cp:lastPrinted>2025-02-24T01:17:01Z</cp:lastPrinted>
  <dcterms:created xsi:type="dcterms:W3CDTF">2000-10-11T02:23:36Z</dcterms:created>
  <dcterms:modified xsi:type="dcterms:W3CDTF">2026-02-26T14:06:02Z</dcterms:modified>
</cp:coreProperties>
</file>