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2" r:id="rId2"/>
  </p:sldMasterIdLst>
  <p:notesMasterIdLst>
    <p:notesMasterId r:id="rId14"/>
  </p:notesMasterIdLst>
  <p:handoutMasterIdLst>
    <p:handoutMasterId r:id="rId15"/>
  </p:handoutMasterIdLst>
  <p:sldIdLst>
    <p:sldId id="281" r:id="rId3"/>
    <p:sldId id="487" r:id="rId4"/>
    <p:sldId id="542" r:id="rId5"/>
    <p:sldId id="552" r:id="rId6"/>
    <p:sldId id="543" r:id="rId7"/>
    <p:sldId id="546" r:id="rId8"/>
    <p:sldId id="547" r:id="rId9"/>
    <p:sldId id="549" r:id="rId10"/>
    <p:sldId id="550" r:id="rId11"/>
    <p:sldId id="545" r:id="rId12"/>
    <p:sldId id="551" r:id="rId13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104" d="100"/>
          <a:sy n="104" d="100"/>
        </p:scale>
        <p:origin x="606" y="45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image" Target="../media/image41.emf"/><Relationship Id="rId7" Type="http://schemas.openxmlformats.org/officeDocument/2006/relationships/image" Target="../media/image45.emf"/><Relationship Id="rId2" Type="http://schemas.openxmlformats.org/officeDocument/2006/relationships/image" Target="../media/image40.emf"/><Relationship Id="rId1" Type="http://schemas.openxmlformats.org/officeDocument/2006/relationships/image" Target="../media/image39.emf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10" Type="http://schemas.openxmlformats.org/officeDocument/2006/relationships/image" Target="../media/image48.emf"/><Relationship Id="rId4" Type="http://schemas.openxmlformats.org/officeDocument/2006/relationships/image" Target="../media/image42.emf"/><Relationship Id="rId9" Type="http://schemas.openxmlformats.org/officeDocument/2006/relationships/image" Target="../media/image4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53.emf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6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22" y="6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22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6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22" y="6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3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22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7">
            <a:extLst>
              <a:ext uri="{FF2B5EF4-FFF2-40B4-BE49-F238E27FC236}">
                <a16:creationId xmlns:a16="http://schemas.microsoft.com/office/drawing/2014/main" id="{F8E99290-EF52-444A-86FB-11F37D1007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804703" indent="-309501"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238006" indent="-247602"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733208" indent="-247602"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228410" indent="-247602"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723613" indent="-247602"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3218816" indent="-247602"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714018" indent="-247602"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4209220" indent="-247602"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defTabSz="914332">
              <a:defRPr/>
            </a:pPr>
            <a:fld id="{4BD92F24-BA2A-1143-AD9B-347EFAF754BB}" type="slidenum">
              <a:rPr lang="en-US" altLang="zh-CN" sz="13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pPr defTabSz="914332">
                <a:defRPr/>
              </a:pPr>
              <a:t>2</a:t>
            </a:fld>
            <a:endParaRPr lang="en-US" altLang="zh-CN" sz="13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E3A0F96E-8CD9-D049-AF14-FCB340FC74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81342997-EB84-9E41-8527-53D1E4F614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416822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106B93B-B9B2-4343-8ECB-7B3ACC75EA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CE0B32-19FC-6C43-8E81-5BD48C965BB1}" type="slidenum">
              <a:rPr lang="en-US" altLang="zh-CN"/>
              <a:pPr/>
              <a:t>8</a:t>
            </a:fld>
            <a:endParaRPr lang="en-US" altLang="zh-CN"/>
          </a:p>
        </p:txBody>
      </p:sp>
      <p:sp>
        <p:nvSpPr>
          <p:cNvPr id="97282" name="Rectangle 2">
            <a:extLst>
              <a:ext uri="{FF2B5EF4-FFF2-40B4-BE49-F238E27FC236}">
                <a16:creationId xmlns:a16="http://schemas.microsoft.com/office/drawing/2014/main" id="{3C7E748F-3154-C84A-B9F2-600086D3A8C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8BC3951C-5EF2-5F4A-AEF5-2DDD3A8C5A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715908"/>
            <a:ext cx="4984962" cy="446770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189717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E1D3880-AF72-3148-9FEA-AA62F66D83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208359-6910-1C47-A375-5DB47075582A}" type="slidenum">
              <a:rPr lang="en-US" altLang="zh-CN"/>
              <a:pPr/>
              <a:t>9</a:t>
            </a:fld>
            <a:endParaRPr lang="en-US" altLang="zh-CN"/>
          </a:p>
        </p:txBody>
      </p:sp>
      <p:sp>
        <p:nvSpPr>
          <p:cNvPr id="99330" name="Rectangle 2">
            <a:extLst>
              <a:ext uri="{FF2B5EF4-FFF2-40B4-BE49-F238E27FC236}">
                <a16:creationId xmlns:a16="http://schemas.microsoft.com/office/drawing/2014/main" id="{2534BF98-FDCE-914C-B5D2-D64284E7F51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BA9CE3CA-E4F9-C34B-BB7D-11B2DC70FA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715908"/>
            <a:ext cx="4984962" cy="446770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444186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4A7A33-97FD-4942-9DA7-98B53B713C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FC8D06-7DE5-4C48-96E4-A34711066D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06C8C4-283B-6E49-9601-9FCC25A4DB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97C38-1B5C-0943-A10B-BCBD6E6F780F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652506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1D465E2-492D-3F4B-B225-B264D0A2FF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C2581C1-2D06-BF48-8F6F-C243196017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3F45E9-9A26-8C45-961F-129566BD42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7A09D-7999-A847-BE24-B3C4B88514FC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415406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C181AF6-0AC9-AE48-B3F4-A79D8A7F62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588B8F-E261-BE42-9418-F4C64C9978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791D278-4FF1-0147-AED8-3F6A35C4E2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506EAF-56C7-2349-B307-6122AC604FB1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66462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7AD8C4-8B0E-FA49-A012-853EA9F056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D2CCC7-F0C7-C741-9855-5A0299CE99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7C01C8-923E-FF4F-A201-D05856E487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E0985-1BC4-6540-983F-31F775CE2BE0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195716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F7F7063-CB61-5C4C-B9FD-15BFD13363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C8479FD-B601-7140-8AB7-186119F28F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C330968-DD56-DC40-B28F-C94C0C17CB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4E2BB-DD07-514C-A4B9-5600E411DE8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704515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E2D268D-1824-B147-A43C-71F859AE59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747BA-65DA-4841-8257-C7D25FF106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BE18816-92D0-264A-B5A2-544C178FAB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F5DAC-138B-0E4A-B11B-13D3298ACD4B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967218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13E72BE-4031-0745-92EE-24D4BA1A03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6B5F6E7-CAEB-014B-BDD2-E9159035BE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55BAF58-C02A-3644-858F-F3D504FD25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F4113-36B2-8D4E-893A-085DB50F7EC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156558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C079BC-6CAA-704C-8DC0-173C66CBC7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2CB41E-EEF3-2643-B844-FD7918907E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709CE2-50F0-1C4B-A214-551BB67D25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29875-1187-4D40-A090-E15AC1602903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42511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38E455-5C38-824D-8AA8-A73DE19A2B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3DEC70-2F93-5A41-82C8-4A2705B69F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34134D-94F9-D94C-B053-146B549766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76D16-2037-D341-90ED-F39299414FEB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961738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7C0CA2E-53DC-794C-B929-F557A0EB98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C199BD-DE4B-7140-803B-A8D7CC51CE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BF1146B-994E-094D-BBB2-747B89E442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E4370-235C-1745-B357-4FF28B4A0B12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282619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4E9941F-41A7-F941-87F9-163A8F3D2E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E4DA44-6230-784B-9779-645487BD69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C61AC74-EECE-DF46-9EE0-B542D034A9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E498B2-E650-A143-8F4D-CACBCBDBA936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385490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31F5A16-0CC7-CC4F-95E8-778030EF2E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2E1197C-8993-C64A-902B-DEF1D88D7C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FB46CA2-5B94-B840-87C6-8672ECF1D4E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7D58C12-EB91-1246-94AE-A1292D9C25B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3836655-4C08-2541-9592-72B36DB27B5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 smtClean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946B6AF-5D9B-DE4B-89B6-95C00E1D0BC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17">
            <a:extLst>
              <a:ext uri="{FF2B5EF4-FFF2-40B4-BE49-F238E27FC236}">
                <a16:creationId xmlns:a16="http://schemas.microsoft.com/office/drawing/2014/main" id="{94E4D43D-31C6-C941-AFA4-CB59FE09444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52C99C56-88F1-904A-91CC-7784BF2284B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052A0425-8B51-DB4E-893D-F74D4FD9561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F5B27FF-4FCE-5546-94EF-1A18F4083EC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9DB71E0-A09D-5148-AB42-44D1E5A565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3A11AAC-06CF-E344-90ED-9F47447933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727218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1.emf"/><Relationship Id="rId4" Type="http://schemas.openxmlformats.org/officeDocument/2006/relationships/image" Target="../media/image6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6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image" Target="../media/image28.emf"/><Relationship Id="rId7" Type="http://schemas.openxmlformats.org/officeDocument/2006/relationships/image" Target="../media/image32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3.emf"/><Relationship Id="rId18" Type="http://schemas.openxmlformats.org/officeDocument/2006/relationships/image" Target="../media/image45.emf"/><Relationship Id="rId26" Type="http://schemas.openxmlformats.org/officeDocument/2006/relationships/oleObject" Target="../embeddings/oleObject12.bin"/><Relationship Id="rId3" Type="http://schemas.openxmlformats.org/officeDocument/2006/relationships/notesSlide" Target="../notesSlides/notesSlide2.xml"/><Relationship Id="rId21" Type="http://schemas.openxmlformats.org/officeDocument/2006/relationships/oleObject" Target="../embeddings/oleObject9.bin"/><Relationship Id="rId7" Type="http://schemas.openxmlformats.org/officeDocument/2006/relationships/image" Target="../media/image40.emf"/><Relationship Id="rId12" Type="http://schemas.openxmlformats.org/officeDocument/2006/relationships/oleObject" Target="../embeddings/oleObject5.bin"/><Relationship Id="rId17" Type="http://schemas.openxmlformats.org/officeDocument/2006/relationships/oleObject" Target="../embeddings/oleObject7.bin"/><Relationship Id="rId25" Type="http://schemas.openxmlformats.org/officeDocument/2006/relationships/oleObject" Target="../embeddings/oleObject11.bin"/><Relationship Id="rId33" Type="http://schemas.openxmlformats.org/officeDocument/2006/relationships/image" Target="../media/image52.emf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49.emf"/><Relationship Id="rId20" Type="http://schemas.openxmlformats.org/officeDocument/2006/relationships/image" Target="../media/image46.emf"/><Relationship Id="rId29" Type="http://schemas.openxmlformats.org/officeDocument/2006/relationships/oleObject" Target="../embeddings/oleObject15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2.emf"/><Relationship Id="rId24" Type="http://schemas.openxmlformats.org/officeDocument/2006/relationships/image" Target="../media/image48.emf"/><Relationship Id="rId32" Type="http://schemas.openxmlformats.org/officeDocument/2006/relationships/image" Target="../media/image51.emf"/><Relationship Id="rId5" Type="http://schemas.openxmlformats.org/officeDocument/2006/relationships/image" Target="../media/image39.emf"/><Relationship Id="rId15" Type="http://schemas.openxmlformats.org/officeDocument/2006/relationships/image" Target="../media/image44.emf"/><Relationship Id="rId23" Type="http://schemas.openxmlformats.org/officeDocument/2006/relationships/oleObject" Target="../embeddings/oleObject10.bin"/><Relationship Id="rId28" Type="http://schemas.openxmlformats.org/officeDocument/2006/relationships/oleObject" Target="../embeddings/oleObject14.bin"/><Relationship Id="rId10" Type="http://schemas.openxmlformats.org/officeDocument/2006/relationships/oleObject" Target="../embeddings/oleObject4.bin"/><Relationship Id="rId19" Type="http://schemas.openxmlformats.org/officeDocument/2006/relationships/oleObject" Target="../embeddings/oleObject8.bin"/><Relationship Id="rId31" Type="http://schemas.openxmlformats.org/officeDocument/2006/relationships/image" Target="../media/image50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41.emf"/><Relationship Id="rId14" Type="http://schemas.openxmlformats.org/officeDocument/2006/relationships/oleObject" Target="../embeddings/oleObject6.bin"/><Relationship Id="rId22" Type="http://schemas.openxmlformats.org/officeDocument/2006/relationships/image" Target="../media/image47.emf"/><Relationship Id="rId27" Type="http://schemas.openxmlformats.org/officeDocument/2006/relationships/oleObject" Target="../embeddings/oleObject13.bin"/><Relationship Id="rId30" Type="http://schemas.openxmlformats.org/officeDocument/2006/relationships/oleObject" Target="../embeddings/oleObject16.bin"/><Relationship Id="rId8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image" Target="../media/image57.e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4.emf"/><Relationship Id="rId12" Type="http://schemas.openxmlformats.org/officeDocument/2006/relationships/oleObject" Target="../embeddings/oleObject2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56.emf"/><Relationship Id="rId5" Type="http://schemas.openxmlformats.org/officeDocument/2006/relationships/image" Target="../media/image53.emf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7.bin"/><Relationship Id="rId9" Type="http://schemas.openxmlformats.org/officeDocument/2006/relationships/image" Target="../media/image55.emf"/><Relationship Id="rId14" Type="http://schemas.openxmlformats.org/officeDocument/2006/relationships/image" Target="../media/image4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343472" y="822191"/>
            <a:ext cx="96490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7.4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</a:t>
            </a:r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R</a:t>
            </a:r>
            <a:r>
              <a:rPr lang="en-US" altLang="zh-CN" sz="3600" b="1" baseline="30000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简单拓扑性质</a:t>
            </a:r>
          </a:p>
        </p:txBody>
      </p:sp>
      <p:sp>
        <p:nvSpPr>
          <p:cNvPr id="9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223792" y="1972578"/>
            <a:ext cx="4824536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7.4.1   R</a:t>
            </a:r>
            <a:r>
              <a:rPr lang="en-US" altLang="zh-CN" b="1" baseline="30000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3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的初等拓扑</a:t>
            </a:r>
            <a:endParaRPr lang="en-US" altLang="zh-CN" b="1" dirty="0" smtClean="0">
              <a:solidFill>
                <a:srgbClr val="000099">
                  <a:lumMod val="60000"/>
                  <a:lumOff val="40000"/>
                </a:srgbClr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7.4.2   R</a:t>
            </a:r>
            <a:r>
              <a:rPr lang="en-US" altLang="zh-CN" b="1" baseline="30000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3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的约当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可测集 </a:t>
            </a: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*</a:t>
            </a:r>
            <a:endParaRPr lang="en-US" altLang="zh-CN" b="1" dirty="0" smtClean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066" y="692696"/>
            <a:ext cx="10237501" cy="2176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999" y="3045461"/>
            <a:ext cx="10170001" cy="15356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999" y="4757893"/>
            <a:ext cx="5355001" cy="57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851" y="5426068"/>
            <a:ext cx="9135001" cy="49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28181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3"/>
          <p:cNvSpPr txBox="1">
            <a:spLocks noChangeArrowheads="1"/>
          </p:cNvSpPr>
          <p:nvPr/>
        </p:nvSpPr>
        <p:spPr bwMode="auto">
          <a:xfrm>
            <a:off x="1060090" y="5580529"/>
            <a:ext cx="9860446" cy="58477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C00000"/>
                </a:solidFill>
              </a:rPr>
              <a:t>习题</a:t>
            </a:r>
            <a:r>
              <a:rPr lang="en-US" altLang="zh-CN" b="1" dirty="0" smtClean="0">
                <a:solidFill>
                  <a:srgbClr val="C00000"/>
                </a:solidFill>
              </a:rPr>
              <a:t>7.4</a:t>
            </a:r>
            <a:r>
              <a:rPr lang="zh-CN" altLang="en-US" b="1" dirty="0" smtClean="0">
                <a:solidFill>
                  <a:srgbClr val="C00000"/>
                </a:solidFill>
              </a:rPr>
              <a:t>：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  1(2,4);  2;  4</a:t>
            </a:r>
            <a:r>
              <a:rPr lang="en-US" altLang="zh-CN" dirty="0" smtClean="0">
                <a:solidFill>
                  <a:schemeClr val="bg2"/>
                </a:solidFill>
                <a:ea typeface="仿宋_GB2312" pitchFamily="49" charset="-122"/>
              </a:rPr>
              <a:t>.</a:t>
            </a:r>
            <a:endParaRPr lang="en-US" altLang="zh-CN" dirty="0">
              <a:solidFill>
                <a:schemeClr val="bg2"/>
              </a:solidFill>
              <a:ea typeface="仿宋_GB2312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811" y="4026208"/>
            <a:ext cx="10215001" cy="1275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811" y="548680"/>
            <a:ext cx="7020001" cy="2431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499" y="3068960"/>
            <a:ext cx="10215001" cy="91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60243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文本框 55"/>
          <p:cNvSpPr txBox="1"/>
          <p:nvPr/>
        </p:nvSpPr>
        <p:spPr>
          <a:xfrm>
            <a:off x="2567608" y="404664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7.4.1  R</a:t>
            </a:r>
            <a:r>
              <a:rPr lang="en-US" altLang="zh-CN" baseline="30000" dirty="0" smtClean="0">
                <a:solidFill>
                  <a:srgbClr val="C00000"/>
                </a:solidFill>
              </a:rPr>
              <a:t>3</a:t>
            </a:r>
            <a:r>
              <a:rPr lang="zh-CN" altLang="en-US" dirty="0">
                <a:solidFill>
                  <a:srgbClr val="C00000"/>
                </a:solidFill>
              </a:rPr>
              <a:t>的初等拓扑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695400" y="1923388"/>
            <a:ext cx="4072500" cy="499915"/>
            <a:chOff x="1055440" y="1916832"/>
            <a:chExt cx="4072500" cy="499915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5440" y="1916832"/>
              <a:ext cx="3735000" cy="487333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90440" y="1952080"/>
              <a:ext cx="337500" cy="464667"/>
            </a:xfrm>
            <a:prstGeom prst="rect">
              <a:avLst/>
            </a:prstGeom>
          </p:spPr>
        </p:pic>
      </p:grpSp>
      <p:grpSp>
        <p:nvGrpSpPr>
          <p:cNvPr id="12" name="组合 11"/>
          <p:cNvGrpSpPr/>
          <p:nvPr/>
        </p:nvGrpSpPr>
        <p:grpSpPr>
          <a:xfrm>
            <a:off x="5159896" y="1971729"/>
            <a:ext cx="4337375" cy="451574"/>
            <a:chOff x="5363413" y="1971729"/>
            <a:chExt cx="4337375" cy="45157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63413" y="1971729"/>
              <a:ext cx="3262500" cy="42500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88288" y="1998303"/>
              <a:ext cx="1012500" cy="425000"/>
            </a:xfrm>
            <a:prstGeom prst="rect">
              <a:avLst/>
            </a:prstGeom>
          </p:spPr>
        </p:pic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400" y="2618932"/>
            <a:ext cx="4995001" cy="532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9976" y="2669931"/>
            <a:ext cx="4657501" cy="43066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31600" y="2556599"/>
            <a:ext cx="765000" cy="595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68408" y="2007493"/>
            <a:ext cx="742500" cy="442000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767408" y="3429000"/>
            <a:ext cx="9182037" cy="1405334"/>
            <a:chOff x="767408" y="3305978"/>
            <a:chExt cx="9182037" cy="1405334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67408" y="3305978"/>
              <a:ext cx="8842501" cy="1405334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566945" y="4295629"/>
              <a:ext cx="382500" cy="408000"/>
            </a:xfrm>
            <a:prstGeom prst="rect">
              <a:avLst/>
            </a:prstGeom>
          </p:spPr>
        </p:pic>
      </p:grpSp>
      <p:sp>
        <p:nvSpPr>
          <p:cNvPr id="17" name="Text Box 6">
            <a:extLst>
              <a:ext uri="{FF2B5EF4-FFF2-40B4-BE49-F238E27FC236}">
                <a16:creationId xmlns:a16="http://schemas.microsoft.com/office/drawing/2014/main" id="{B2513E9D-2850-DD46-AA2C-567EF2D526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472" y="1312079"/>
            <a:ext cx="10009112" cy="406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r>
              <a:rPr lang="zh-CN" altLang="en-US" sz="2400" dirty="0" smtClean="0">
                <a:solidFill>
                  <a:schemeClr val="bg2"/>
                </a:solidFill>
                <a:latin typeface="+mn-ea"/>
                <a:ea typeface="+mn-ea"/>
              </a:rPr>
              <a:t>下面介绍 </a:t>
            </a:r>
            <a:r>
              <a:rPr lang="en-US" altLang="zh-CN" sz="2400" i="1" dirty="0" smtClean="0">
                <a:solidFill>
                  <a:schemeClr val="bg2"/>
                </a:solidFill>
                <a:latin typeface="+mn-lt"/>
                <a:ea typeface="+mn-ea"/>
              </a:rPr>
              <a:t>R</a:t>
            </a:r>
            <a:r>
              <a:rPr lang="en-US" altLang="zh-CN" sz="2400" baseline="30000" dirty="0" smtClean="0">
                <a:solidFill>
                  <a:schemeClr val="bg2"/>
                </a:solidFill>
                <a:latin typeface="+mn-ea"/>
                <a:ea typeface="+mn-ea"/>
              </a:rPr>
              <a:t>3 </a:t>
            </a:r>
            <a:r>
              <a:rPr lang="zh-CN" altLang="en-US" sz="2400" dirty="0" smtClean="0">
                <a:solidFill>
                  <a:schemeClr val="bg2"/>
                </a:solidFill>
                <a:latin typeface="+mn-ea"/>
                <a:ea typeface="+mn-ea"/>
              </a:rPr>
              <a:t>中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点</a:t>
            </a:r>
            <a:r>
              <a:rPr lang="zh-CN" altLang="en-US" sz="2400" dirty="0" smtClean="0">
                <a:solidFill>
                  <a:schemeClr val="bg2"/>
                </a:solidFill>
                <a:latin typeface="+mn-ea"/>
                <a:ea typeface="+mn-ea"/>
              </a:rPr>
              <a:t>集的一些初等结构</a:t>
            </a:r>
            <a:r>
              <a:rPr lang="en-US" altLang="zh-CN" sz="2400" dirty="0" smtClean="0">
                <a:solidFill>
                  <a:schemeClr val="bg2"/>
                </a:solidFill>
                <a:latin typeface="+mn-ea"/>
                <a:ea typeface="+mn-ea"/>
              </a:rPr>
              <a:t>(</a:t>
            </a:r>
            <a:r>
              <a:rPr lang="zh-CN" altLang="en-US" sz="2400" dirty="0" smtClean="0">
                <a:solidFill>
                  <a:schemeClr val="bg2"/>
                </a:solidFill>
                <a:latin typeface="+mn-ea"/>
                <a:ea typeface="+mn-ea"/>
              </a:rPr>
              <a:t>即初等拓扑概念</a:t>
            </a:r>
            <a:r>
              <a:rPr lang="en-US" altLang="zh-CN" sz="2400" dirty="0" smtClean="0">
                <a:solidFill>
                  <a:schemeClr val="bg2"/>
                </a:solidFill>
                <a:latin typeface="+mn-ea"/>
                <a:ea typeface="+mn-ea"/>
              </a:rPr>
              <a:t>).</a:t>
            </a:r>
            <a:r>
              <a:rPr lang="en-US" altLang="zh-CN" sz="2400" dirty="0" smtClean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endParaRPr lang="en-US" altLang="zh-CN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2381609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858269"/>
            <a:ext cx="8505001" cy="379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5600" y="1362325"/>
            <a:ext cx="8145001" cy="532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448" y="2019381"/>
            <a:ext cx="10125001" cy="184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66878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99" y="476672"/>
            <a:ext cx="10125001" cy="1462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40" y="2018277"/>
            <a:ext cx="10215001" cy="906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575" y="3083056"/>
            <a:ext cx="10215001" cy="850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575" y="4023168"/>
            <a:ext cx="10260001" cy="91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2583" y="5014280"/>
            <a:ext cx="10125001" cy="9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88464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99" y="692696"/>
            <a:ext cx="10125001" cy="137133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248128" y="198884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补集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99" y="2450325"/>
            <a:ext cx="10215001" cy="90666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749" y="3615168"/>
            <a:ext cx="10192501" cy="132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00735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499" y="548680"/>
            <a:ext cx="10215001" cy="162633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40" y="2382603"/>
            <a:ext cx="10147501" cy="442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440" y="2996675"/>
            <a:ext cx="4162500" cy="476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0440" y="2924667"/>
            <a:ext cx="5962501" cy="538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333" y="3644747"/>
            <a:ext cx="3082500" cy="504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3792" y="3659256"/>
            <a:ext cx="3397500" cy="476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8075" y="4437112"/>
            <a:ext cx="10282501" cy="15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24908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749" y="692696"/>
            <a:ext cx="10192501" cy="969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707" y="1870185"/>
            <a:ext cx="8212501" cy="142233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749" y="3507040"/>
            <a:ext cx="8887501" cy="79900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1991544" y="4396961"/>
            <a:ext cx="8459834" cy="799000"/>
            <a:chOff x="1991544" y="4396961"/>
            <a:chExt cx="8459834" cy="7990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91544" y="4613328"/>
              <a:ext cx="1215000" cy="430667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83877" y="4396961"/>
              <a:ext cx="7267501" cy="799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274649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259" name="Object 3">
            <a:extLst>
              <a:ext uri="{FF2B5EF4-FFF2-40B4-BE49-F238E27FC236}">
                <a16:creationId xmlns:a16="http://schemas.microsoft.com/office/drawing/2014/main" id="{054DF4A9-6A65-2446-8F59-F91D974375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2064462"/>
              </p:ext>
            </p:extLst>
          </p:nvPr>
        </p:nvGraphicFramePr>
        <p:xfrm>
          <a:off x="892126" y="3327556"/>
          <a:ext cx="2795588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10" name="Equation" r:id="rId4" imgW="61734700" imgH="10820400" progId="Equation.3">
                  <p:embed/>
                </p:oleObj>
              </mc:Choice>
              <mc:Fallback>
                <p:oleObj name="Equation" r:id="rId4" imgW="61734700" imgH="10820400" progId="Equation.3">
                  <p:embed/>
                  <p:pic>
                    <p:nvPicPr>
                      <p:cNvPr id="96259" name="Object 3">
                        <a:extLst>
                          <a:ext uri="{FF2B5EF4-FFF2-40B4-BE49-F238E27FC236}">
                            <a16:creationId xmlns:a16="http://schemas.microsoft.com/office/drawing/2014/main" id="{054DF4A9-6A65-2446-8F59-F91D974375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2126" y="3327556"/>
                        <a:ext cx="2795588" cy="490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0" name="Object 4">
            <a:extLst>
              <a:ext uri="{FF2B5EF4-FFF2-40B4-BE49-F238E27FC236}">
                <a16:creationId xmlns:a16="http://schemas.microsoft.com/office/drawing/2014/main" id="{032E990F-6A4E-6F48-AFA1-0648A52AE9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7791670"/>
              </p:ext>
            </p:extLst>
          </p:nvPr>
        </p:nvGraphicFramePr>
        <p:xfrm>
          <a:off x="857201" y="3978430"/>
          <a:ext cx="3683000" cy="557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11" name="Equation" r:id="rId6" imgW="81330800" imgH="12293600" progId="Equation.3">
                  <p:embed/>
                </p:oleObj>
              </mc:Choice>
              <mc:Fallback>
                <p:oleObj name="Equation" r:id="rId6" imgW="81330800" imgH="12293600" progId="Equation.3">
                  <p:embed/>
                  <p:pic>
                    <p:nvPicPr>
                      <p:cNvPr id="96260" name="Object 4">
                        <a:extLst>
                          <a:ext uri="{FF2B5EF4-FFF2-40B4-BE49-F238E27FC236}">
                            <a16:creationId xmlns:a16="http://schemas.microsoft.com/office/drawing/2014/main" id="{032E990F-6A4E-6F48-AFA1-0648A52AE9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01" y="3978430"/>
                        <a:ext cx="3683000" cy="557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1" name="Object 5">
            <a:extLst>
              <a:ext uri="{FF2B5EF4-FFF2-40B4-BE49-F238E27FC236}">
                <a16:creationId xmlns:a16="http://schemas.microsoft.com/office/drawing/2014/main" id="{F8C2B004-084D-6B49-9589-99DF2F99E7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549039"/>
              </p:ext>
            </p:extLst>
          </p:nvPr>
        </p:nvGraphicFramePr>
        <p:xfrm>
          <a:off x="6643242" y="3267503"/>
          <a:ext cx="2690813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12" name="Equation" r:id="rId8" imgW="59397900" imgH="10820400" progId="Equation.3">
                  <p:embed/>
                </p:oleObj>
              </mc:Choice>
              <mc:Fallback>
                <p:oleObj name="Equation" r:id="rId8" imgW="59397900" imgH="10820400" progId="Equation.3">
                  <p:embed/>
                  <p:pic>
                    <p:nvPicPr>
                      <p:cNvPr id="96261" name="Object 5">
                        <a:extLst>
                          <a:ext uri="{FF2B5EF4-FFF2-40B4-BE49-F238E27FC236}">
                            <a16:creationId xmlns:a16="http://schemas.microsoft.com/office/drawing/2014/main" id="{F8C2B004-084D-6B49-9589-99DF2F99E7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3242" y="3267503"/>
                        <a:ext cx="2690813" cy="490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2" name="Object 6">
            <a:extLst>
              <a:ext uri="{FF2B5EF4-FFF2-40B4-BE49-F238E27FC236}">
                <a16:creationId xmlns:a16="http://schemas.microsoft.com/office/drawing/2014/main" id="{623955A7-DE11-8541-9619-6FFCD05C68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446850"/>
              </p:ext>
            </p:extLst>
          </p:nvPr>
        </p:nvGraphicFramePr>
        <p:xfrm>
          <a:off x="6643241" y="3935840"/>
          <a:ext cx="3683000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13" name="Equation" r:id="rId10" imgW="81330800" imgH="12293600" progId="Equation.3">
                  <p:embed/>
                </p:oleObj>
              </mc:Choice>
              <mc:Fallback>
                <p:oleObj name="Equation" r:id="rId10" imgW="81330800" imgH="12293600" progId="Equation.3">
                  <p:embed/>
                  <p:pic>
                    <p:nvPicPr>
                      <p:cNvPr id="96262" name="Object 6">
                        <a:extLst>
                          <a:ext uri="{FF2B5EF4-FFF2-40B4-BE49-F238E27FC236}">
                            <a16:creationId xmlns:a16="http://schemas.microsoft.com/office/drawing/2014/main" id="{623955A7-DE11-8541-9619-6FFCD05C68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3241" y="3935840"/>
                        <a:ext cx="3683000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6263" name="Group 7">
            <a:extLst>
              <a:ext uri="{FF2B5EF4-FFF2-40B4-BE49-F238E27FC236}">
                <a16:creationId xmlns:a16="http://schemas.microsoft.com/office/drawing/2014/main" id="{2EF07B71-BE76-264F-978B-12ED48C4A45F}"/>
              </a:ext>
            </a:extLst>
          </p:cNvPr>
          <p:cNvGrpSpPr>
            <a:grpSpLocks/>
          </p:cNvGrpSpPr>
          <p:nvPr/>
        </p:nvGrpSpPr>
        <p:grpSpPr bwMode="auto">
          <a:xfrm>
            <a:off x="4632326" y="3506510"/>
            <a:ext cx="161925" cy="762000"/>
            <a:chOff x="3120" y="912"/>
            <a:chExt cx="102" cy="480"/>
          </a:xfrm>
        </p:grpSpPr>
        <p:sp>
          <p:nvSpPr>
            <p:cNvPr id="96264" name="Line 8">
              <a:extLst>
                <a:ext uri="{FF2B5EF4-FFF2-40B4-BE49-F238E27FC236}">
                  <a16:creationId xmlns:a16="http://schemas.microsoft.com/office/drawing/2014/main" id="{75B594B9-55DD-C64A-B23B-EDF5C19C9F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912"/>
              <a:ext cx="102" cy="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96265" name="Line 9">
              <a:extLst>
                <a:ext uri="{FF2B5EF4-FFF2-40B4-BE49-F238E27FC236}">
                  <a16:creationId xmlns:a16="http://schemas.microsoft.com/office/drawing/2014/main" id="{D629DAEB-7434-A940-998F-ADF1DB107B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6" y="912"/>
              <a:ext cx="0" cy="48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96266" name="Line 10">
              <a:extLst>
                <a:ext uri="{FF2B5EF4-FFF2-40B4-BE49-F238E27FC236}">
                  <a16:creationId xmlns:a16="http://schemas.microsoft.com/office/drawing/2014/main" id="{958CB4FF-5F90-A640-808A-4B18189B56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120" y="1391"/>
              <a:ext cx="102" cy="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</p:grpSp>
      <p:sp>
        <p:nvSpPr>
          <p:cNvPr id="96267" name="Text Box 11">
            <a:extLst>
              <a:ext uri="{FF2B5EF4-FFF2-40B4-BE49-F238E27FC236}">
                <a16:creationId xmlns:a16="http://schemas.microsoft.com/office/drawing/2014/main" id="{E5570AE4-BDCD-FD43-B17A-755BEE5298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4724" y="3644752"/>
            <a:ext cx="138328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chemeClr val="bg2"/>
                </a:solidFill>
              </a:rPr>
              <a:t>开区域</a:t>
            </a:r>
          </a:p>
        </p:txBody>
      </p:sp>
      <p:sp>
        <p:nvSpPr>
          <p:cNvPr id="96268" name="Text Box 12">
            <a:extLst>
              <a:ext uri="{FF2B5EF4-FFF2-40B4-BE49-F238E27FC236}">
                <a16:creationId xmlns:a16="http://schemas.microsoft.com/office/drawing/2014/main" id="{6CD029D3-E91B-8541-BAF2-89A6E7F5A3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5454" y="3590209"/>
            <a:ext cx="127917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chemeClr val="bg2"/>
                </a:solidFill>
              </a:rPr>
              <a:t>闭区域</a:t>
            </a:r>
          </a:p>
        </p:txBody>
      </p:sp>
      <p:sp>
        <p:nvSpPr>
          <p:cNvPr id="96269" name="Text Box 13">
            <a:extLst>
              <a:ext uri="{FF2B5EF4-FFF2-40B4-BE49-F238E27FC236}">
                <a16:creationId xmlns:a16="http://schemas.microsoft.com/office/drawing/2014/main" id="{9DA634A0-1901-1F46-9FBE-E5B134070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3227543"/>
            <a:ext cx="762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chemeClr val="bg2"/>
                </a:solidFill>
                <a:ea typeface="仿宋_GB2312" pitchFamily="49" charset="-122"/>
                <a:sym typeface="Symbol" pitchFamily="2" charset="2"/>
              </a:rPr>
              <a:t></a:t>
            </a:r>
          </a:p>
        </p:txBody>
      </p:sp>
      <p:sp>
        <p:nvSpPr>
          <p:cNvPr id="96270" name="Text Box 14">
            <a:extLst>
              <a:ext uri="{FF2B5EF4-FFF2-40B4-BE49-F238E27FC236}">
                <a16:creationId xmlns:a16="http://schemas.microsoft.com/office/drawing/2014/main" id="{5FEE7781-8169-2046-A666-E15EBA32A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3913343"/>
            <a:ext cx="762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chemeClr val="bg2"/>
                </a:solidFill>
                <a:ea typeface="仿宋_GB2312" pitchFamily="49" charset="-122"/>
                <a:sym typeface="Symbol" pitchFamily="2" charset="2"/>
              </a:rPr>
              <a:t></a:t>
            </a:r>
          </a:p>
        </p:txBody>
      </p:sp>
      <p:sp>
        <p:nvSpPr>
          <p:cNvPr id="96271" name="Text Box 15">
            <a:extLst>
              <a:ext uri="{FF2B5EF4-FFF2-40B4-BE49-F238E27FC236}">
                <a16:creationId xmlns:a16="http://schemas.microsoft.com/office/drawing/2014/main" id="{3D2C4677-1221-064A-BBA8-AE8911B7F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0016" y="3167490"/>
            <a:ext cx="762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chemeClr val="bg2"/>
                </a:solidFill>
                <a:ea typeface="仿宋_GB2312" pitchFamily="49" charset="-122"/>
                <a:sym typeface="Symbol" pitchFamily="2" charset="2"/>
              </a:rPr>
              <a:t></a:t>
            </a:r>
          </a:p>
        </p:txBody>
      </p:sp>
      <p:sp>
        <p:nvSpPr>
          <p:cNvPr id="96272" name="Text Box 16">
            <a:extLst>
              <a:ext uri="{FF2B5EF4-FFF2-40B4-BE49-F238E27FC236}">
                <a16:creationId xmlns:a16="http://schemas.microsoft.com/office/drawing/2014/main" id="{23855517-F3A8-F947-BC51-4DA9016E8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0016" y="3943777"/>
            <a:ext cx="762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chemeClr val="bg2"/>
                </a:solidFill>
                <a:ea typeface="仿宋_GB2312" pitchFamily="49" charset="-122"/>
                <a:sym typeface="Symbol" pitchFamily="2" charset="2"/>
              </a:rPr>
              <a:t></a:t>
            </a:r>
          </a:p>
        </p:txBody>
      </p:sp>
      <p:grpSp>
        <p:nvGrpSpPr>
          <p:cNvPr id="96273" name="Group 17">
            <a:extLst>
              <a:ext uri="{FF2B5EF4-FFF2-40B4-BE49-F238E27FC236}">
                <a16:creationId xmlns:a16="http://schemas.microsoft.com/office/drawing/2014/main" id="{3091B9D9-2BBF-0844-8DBA-59DDC4F8676B}"/>
              </a:ext>
            </a:extLst>
          </p:cNvPr>
          <p:cNvGrpSpPr>
            <a:grpSpLocks/>
          </p:cNvGrpSpPr>
          <p:nvPr/>
        </p:nvGrpSpPr>
        <p:grpSpPr bwMode="auto">
          <a:xfrm>
            <a:off x="10353055" y="3451967"/>
            <a:ext cx="161925" cy="762000"/>
            <a:chOff x="3120" y="912"/>
            <a:chExt cx="102" cy="480"/>
          </a:xfrm>
        </p:grpSpPr>
        <p:sp>
          <p:nvSpPr>
            <p:cNvPr id="96274" name="Line 18">
              <a:extLst>
                <a:ext uri="{FF2B5EF4-FFF2-40B4-BE49-F238E27FC236}">
                  <a16:creationId xmlns:a16="http://schemas.microsoft.com/office/drawing/2014/main" id="{1165A8AE-EDFD-2545-8374-3B9811D05A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912"/>
              <a:ext cx="102" cy="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96275" name="Line 19">
              <a:extLst>
                <a:ext uri="{FF2B5EF4-FFF2-40B4-BE49-F238E27FC236}">
                  <a16:creationId xmlns:a16="http://schemas.microsoft.com/office/drawing/2014/main" id="{8E308661-6E69-8C47-A05D-F3BCB7E7FF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6" y="912"/>
              <a:ext cx="0" cy="48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96276" name="Line 20">
              <a:extLst>
                <a:ext uri="{FF2B5EF4-FFF2-40B4-BE49-F238E27FC236}">
                  <a16:creationId xmlns:a16="http://schemas.microsoft.com/office/drawing/2014/main" id="{D463A691-1211-D647-B3EE-46094DF37E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120" y="1391"/>
              <a:ext cx="102" cy="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</p:grpSp>
      <p:sp>
        <p:nvSpPr>
          <p:cNvPr id="96277" name="Line 21">
            <a:extLst>
              <a:ext uri="{FF2B5EF4-FFF2-40B4-BE49-F238E27FC236}">
                <a16:creationId xmlns:a16="http://schemas.microsoft.com/office/drawing/2014/main" id="{03DA6DE4-BC90-1344-BA82-6FA702A583F4}"/>
              </a:ext>
            </a:extLst>
          </p:cNvPr>
          <p:cNvSpPr>
            <a:spLocks noChangeShapeType="1"/>
          </p:cNvSpPr>
          <p:nvPr/>
        </p:nvSpPr>
        <p:spPr bwMode="auto">
          <a:xfrm>
            <a:off x="1225550" y="5248547"/>
            <a:ext cx="1419225" cy="1420813"/>
          </a:xfrm>
          <a:prstGeom prst="line">
            <a:avLst/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pSp>
        <p:nvGrpSpPr>
          <p:cNvPr id="96278" name="Group 22">
            <a:extLst>
              <a:ext uri="{FF2B5EF4-FFF2-40B4-BE49-F238E27FC236}">
                <a16:creationId xmlns:a16="http://schemas.microsoft.com/office/drawing/2014/main" id="{D7ACD00F-F2C3-974E-A2C0-A2350ADCBCCC}"/>
              </a:ext>
            </a:extLst>
          </p:cNvPr>
          <p:cNvGrpSpPr>
            <a:grpSpLocks/>
          </p:cNvGrpSpPr>
          <p:nvPr/>
        </p:nvGrpSpPr>
        <p:grpSpPr bwMode="auto">
          <a:xfrm>
            <a:off x="1362074" y="5004072"/>
            <a:ext cx="1619250" cy="1450975"/>
            <a:chOff x="2645" y="2672"/>
            <a:chExt cx="1020" cy="914"/>
          </a:xfrm>
        </p:grpSpPr>
        <p:sp>
          <p:nvSpPr>
            <p:cNvPr id="96279" name="Line 23">
              <a:extLst>
                <a:ext uri="{FF2B5EF4-FFF2-40B4-BE49-F238E27FC236}">
                  <a16:creationId xmlns:a16="http://schemas.microsoft.com/office/drawing/2014/main" id="{19A4EEEC-17C2-0440-BF23-8EA0F457E7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99" y="2815"/>
              <a:ext cx="349" cy="234"/>
            </a:xfrm>
            <a:prstGeom prst="line">
              <a:avLst/>
            </a:prstGeom>
            <a:noFill/>
            <a:ln w="9525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96280" name="Line 24">
              <a:extLst>
                <a:ext uri="{FF2B5EF4-FFF2-40B4-BE49-F238E27FC236}">
                  <a16:creationId xmlns:a16="http://schemas.microsoft.com/office/drawing/2014/main" id="{854AD9ED-5BE9-524D-B8A1-2F6066DE2C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74" y="2880"/>
              <a:ext cx="349" cy="234"/>
            </a:xfrm>
            <a:prstGeom prst="line">
              <a:avLst/>
            </a:prstGeom>
            <a:noFill/>
            <a:ln w="9525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96281" name="Line 25">
              <a:extLst>
                <a:ext uri="{FF2B5EF4-FFF2-40B4-BE49-F238E27FC236}">
                  <a16:creationId xmlns:a16="http://schemas.microsoft.com/office/drawing/2014/main" id="{AC9BB1DC-C512-C34E-99F5-718A958085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18" y="3024"/>
              <a:ext cx="349" cy="234"/>
            </a:xfrm>
            <a:prstGeom prst="line">
              <a:avLst/>
            </a:prstGeom>
            <a:noFill/>
            <a:ln w="9525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96282" name="Line 26">
              <a:extLst>
                <a:ext uri="{FF2B5EF4-FFF2-40B4-BE49-F238E27FC236}">
                  <a16:creationId xmlns:a16="http://schemas.microsoft.com/office/drawing/2014/main" id="{D2C9BA75-4866-9044-B997-2AB578991C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45" y="2672"/>
              <a:ext cx="349" cy="234"/>
            </a:xfrm>
            <a:prstGeom prst="line">
              <a:avLst/>
            </a:prstGeom>
            <a:noFill/>
            <a:ln w="9525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96283" name="Line 27">
              <a:extLst>
                <a:ext uri="{FF2B5EF4-FFF2-40B4-BE49-F238E27FC236}">
                  <a16:creationId xmlns:a16="http://schemas.microsoft.com/office/drawing/2014/main" id="{CCC8E548-6067-3A4B-8353-9C85824634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30" y="2742"/>
              <a:ext cx="349" cy="234"/>
            </a:xfrm>
            <a:prstGeom prst="line">
              <a:avLst/>
            </a:prstGeom>
            <a:noFill/>
            <a:ln w="9525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96284" name="Line 28">
              <a:extLst>
                <a:ext uri="{FF2B5EF4-FFF2-40B4-BE49-F238E27FC236}">
                  <a16:creationId xmlns:a16="http://schemas.microsoft.com/office/drawing/2014/main" id="{82F721B8-B221-BA4F-8352-AAD66947F5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66" y="3120"/>
              <a:ext cx="349" cy="234"/>
            </a:xfrm>
            <a:prstGeom prst="line">
              <a:avLst/>
            </a:prstGeom>
            <a:noFill/>
            <a:ln w="9525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96285" name="Line 29">
              <a:extLst>
                <a:ext uri="{FF2B5EF4-FFF2-40B4-BE49-F238E27FC236}">
                  <a16:creationId xmlns:a16="http://schemas.microsoft.com/office/drawing/2014/main" id="{25038BE5-8194-9F44-AF9F-D49DCAEF45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62" y="3174"/>
              <a:ext cx="349" cy="234"/>
            </a:xfrm>
            <a:prstGeom prst="line">
              <a:avLst/>
            </a:prstGeom>
            <a:noFill/>
            <a:ln w="9525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96286" name="Line 30">
              <a:extLst>
                <a:ext uri="{FF2B5EF4-FFF2-40B4-BE49-F238E27FC236}">
                  <a16:creationId xmlns:a16="http://schemas.microsoft.com/office/drawing/2014/main" id="{9E2D5A3D-C3A8-C648-8176-FDF1E1EE70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45" y="3270"/>
              <a:ext cx="349" cy="234"/>
            </a:xfrm>
            <a:prstGeom prst="line">
              <a:avLst/>
            </a:prstGeom>
            <a:noFill/>
            <a:ln w="9525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96287" name="Line 31">
              <a:extLst>
                <a:ext uri="{FF2B5EF4-FFF2-40B4-BE49-F238E27FC236}">
                  <a16:creationId xmlns:a16="http://schemas.microsoft.com/office/drawing/2014/main" id="{327EF52F-7B52-3C42-B664-164754DB0A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16" y="3352"/>
              <a:ext cx="349" cy="234"/>
            </a:xfrm>
            <a:prstGeom prst="line">
              <a:avLst/>
            </a:prstGeom>
            <a:noFill/>
            <a:ln w="9525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96288" name="Line 32">
              <a:extLst>
                <a:ext uri="{FF2B5EF4-FFF2-40B4-BE49-F238E27FC236}">
                  <a16:creationId xmlns:a16="http://schemas.microsoft.com/office/drawing/2014/main" id="{42B97D8D-0B4A-EC46-88E6-80E1B37126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40" y="2967"/>
              <a:ext cx="349" cy="234"/>
            </a:xfrm>
            <a:prstGeom prst="line">
              <a:avLst/>
            </a:prstGeom>
            <a:noFill/>
            <a:ln w="9525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  <p:grpSp>
        <p:nvGrpSpPr>
          <p:cNvPr id="96289" name="Group 33">
            <a:extLst>
              <a:ext uri="{FF2B5EF4-FFF2-40B4-BE49-F238E27FC236}">
                <a16:creationId xmlns:a16="http://schemas.microsoft.com/office/drawing/2014/main" id="{2976425C-5718-A642-819C-0369A5EF0718}"/>
              </a:ext>
            </a:extLst>
          </p:cNvPr>
          <p:cNvGrpSpPr>
            <a:grpSpLocks/>
          </p:cNvGrpSpPr>
          <p:nvPr/>
        </p:nvGrpSpPr>
        <p:grpSpPr bwMode="auto">
          <a:xfrm>
            <a:off x="1354136" y="4711971"/>
            <a:ext cx="1981200" cy="1689100"/>
            <a:chOff x="4128" y="288"/>
            <a:chExt cx="1248" cy="1064"/>
          </a:xfrm>
        </p:grpSpPr>
        <p:sp>
          <p:nvSpPr>
            <p:cNvPr id="96290" name="Line 34">
              <a:extLst>
                <a:ext uri="{FF2B5EF4-FFF2-40B4-BE49-F238E27FC236}">
                  <a16:creationId xmlns:a16="http://schemas.microsoft.com/office/drawing/2014/main" id="{759A5DAE-52D6-A84E-B4BD-19993507E1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8" y="1015"/>
              <a:ext cx="105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96291" name="Line 35">
              <a:extLst>
                <a:ext uri="{FF2B5EF4-FFF2-40B4-BE49-F238E27FC236}">
                  <a16:creationId xmlns:a16="http://schemas.microsoft.com/office/drawing/2014/main" id="{69917C2C-3201-D24F-BAAF-76A53A037D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36" y="296"/>
              <a:ext cx="0" cy="105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graphicFrame>
          <p:nvGraphicFramePr>
            <p:cNvPr id="96292" name="Object 36">
              <a:extLst>
                <a:ext uri="{FF2B5EF4-FFF2-40B4-BE49-F238E27FC236}">
                  <a16:creationId xmlns:a16="http://schemas.microsoft.com/office/drawing/2014/main" id="{11701F37-74E4-BC45-B864-CB0B91B29CC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32" y="960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214" name="Equation" r:id="rId12" imgW="5270500" imgH="5562600" progId="Equation.3">
                    <p:embed/>
                  </p:oleObj>
                </mc:Choice>
                <mc:Fallback>
                  <p:oleObj name="Equation" r:id="rId12" imgW="5270500" imgH="5562600" progId="Equation.3">
                    <p:embed/>
                    <p:pic>
                      <p:nvPicPr>
                        <p:cNvPr id="96292" name="Object 36">
                          <a:extLst>
                            <a:ext uri="{FF2B5EF4-FFF2-40B4-BE49-F238E27FC236}">
                              <a16:creationId xmlns:a16="http://schemas.microsoft.com/office/drawing/2014/main" id="{11701F37-74E4-BC45-B864-CB0B91B29CC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2" y="960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293" name="Object 37">
              <a:extLst>
                <a:ext uri="{FF2B5EF4-FFF2-40B4-BE49-F238E27FC236}">
                  <a16:creationId xmlns:a16="http://schemas.microsoft.com/office/drawing/2014/main" id="{02859ACE-0BD6-8C45-BF17-D3073391F2B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24" y="288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215" name="Equation" r:id="rId14" imgW="5562600" imgH="7315200" progId="Equation.3">
                    <p:embed/>
                  </p:oleObj>
                </mc:Choice>
                <mc:Fallback>
                  <p:oleObj name="Equation" r:id="rId14" imgW="5562600" imgH="7315200" progId="Equation.3">
                    <p:embed/>
                    <p:pic>
                      <p:nvPicPr>
                        <p:cNvPr id="96293" name="Object 37">
                          <a:extLst>
                            <a:ext uri="{FF2B5EF4-FFF2-40B4-BE49-F238E27FC236}">
                              <a16:creationId xmlns:a16="http://schemas.microsoft.com/office/drawing/2014/main" id="{02859ACE-0BD6-8C45-BF17-D3073391F2B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24" y="288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96294" name="Picture 38">
              <a:extLst>
                <a:ext uri="{FF2B5EF4-FFF2-40B4-BE49-F238E27FC236}">
                  <a16:creationId xmlns:a16="http://schemas.microsoft.com/office/drawing/2014/main" id="{51D8B147-2EB1-EA4D-9D43-3F9A1C2084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4" y="1048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96295" name="Group 39">
            <a:extLst>
              <a:ext uri="{FF2B5EF4-FFF2-40B4-BE49-F238E27FC236}">
                <a16:creationId xmlns:a16="http://schemas.microsoft.com/office/drawing/2014/main" id="{E0679715-EDC1-1643-8D5F-FBC9C5895DD4}"/>
              </a:ext>
            </a:extLst>
          </p:cNvPr>
          <p:cNvGrpSpPr>
            <a:grpSpLocks/>
          </p:cNvGrpSpPr>
          <p:nvPr/>
        </p:nvGrpSpPr>
        <p:grpSpPr bwMode="auto">
          <a:xfrm>
            <a:off x="3819619" y="4662759"/>
            <a:ext cx="2055813" cy="1990725"/>
            <a:chOff x="4032" y="1530"/>
            <a:chExt cx="1295" cy="1254"/>
          </a:xfrm>
        </p:grpSpPr>
        <p:grpSp>
          <p:nvGrpSpPr>
            <p:cNvPr id="96296" name="Group 40">
              <a:extLst>
                <a:ext uri="{FF2B5EF4-FFF2-40B4-BE49-F238E27FC236}">
                  <a16:creationId xmlns:a16="http://schemas.microsoft.com/office/drawing/2014/main" id="{D859CCB3-ADB1-A64B-AA35-AECB6F3AC3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32" y="1530"/>
              <a:ext cx="1295" cy="1254"/>
              <a:chOff x="4032" y="1530"/>
              <a:chExt cx="1295" cy="1254"/>
            </a:xfrm>
          </p:grpSpPr>
          <p:sp>
            <p:nvSpPr>
              <p:cNvPr id="96297" name="AutoShape 41">
                <a:extLst>
                  <a:ext uri="{FF2B5EF4-FFF2-40B4-BE49-F238E27FC236}">
                    <a16:creationId xmlns:a16="http://schemas.microsoft.com/office/drawing/2014/main" id="{76FDA9E3-5C11-2A45-A4DE-9BC1E67C0B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6" y="1789"/>
                <a:ext cx="863" cy="864"/>
              </a:xfrm>
              <a:custGeom>
                <a:avLst/>
                <a:gdLst>
                  <a:gd name="G0" fmla="+- 5400 0 0"/>
                  <a:gd name="G1" fmla="+- 21600 0 5400"/>
                  <a:gd name="G2" fmla="+- 21600 0 5400"/>
                  <a:gd name="G3" fmla="*/ G0 2929 10000"/>
                  <a:gd name="G4" fmla="+- 21600 0 G3"/>
                  <a:gd name="G5" fmla="+- 21600 0 G3"/>
                  <a:gd name="T0" fmla="*/ 10800 w 21600"/>
                  <a:gd name="T1" fmla="*/ 0 h 21600"/>
                  <a:gd name="T2" fmla="*/ 3163 w 21600"/>
                  <a:gd name="T3" fmla="*/ 3163 h 21600"/>
                  <a:gd name="T4" fmla="*/ 0 w 21600"/>
                  <a:gd name="T5" fmla="*/ 10800 h 21600"/>
                  <a:gd name="T6" fmla="*/ 3163 w 21600"/>
                  <a:gd name="T7" fmla="*/ 18437 h 21600"/>
                  <a:gd name="T8" fmla="*/ 10800 w 21600"/>
                  <a:gd name="T9" fmla="*/ 21600 h 21600"/>
                  <a:gd name="T10" fmla="*/ 18437 w 21600"/>
                  <a:gd name="T11" fmla="*/ 18437 h 21600"/>
                  <a:gd name="T12" fmla="*/ 21600 w 21600"/>
                  <a:gd name="T13" fmla="*/ 10800 h 21600"/>
                  <a:gd name="T14" fmla="*/ 18437 w 21600"/>
                  <a:gd name="T15" fmla="*/ 3163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solidFill>
                <a:schemeClr val="bg1">
                  <a:lumMod val="20000"/>
                  <a:lumOff val="80000"/>
                </a:schemeClr>
              </a:solidFill>
              <a:ln w="3175">
                <a:solidFill>
                  <a:schemeClr val="accent1"/>
                </a:solidFill>
                <a:prstDash val="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96298" name="Line 42">
                <a:extLst>
                  <a:ext uri="{FF2B5EF4-FFF2-40B4-BE49-F238E27FC236}">
                    <a16:creationId xmlns:a16="http://schemas.microsoft.com/office/drawing/2014/main" id="{AE2916D1-0109-2F4A-8FF6-813CE74604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32" y="2222"/>
                <a:ext cx="1295" cy="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96299" name="Line 43">
                <a:extLst>
                  <a:ext uri="{FF2B5EF4-FFF2-40B4-BE49-F238E27FC236}">
                    <a16:creationId xmlns:a16="http://schemas.microsoft.com/office/drawing/2014/main" id="{2A3B64B9-FF03-F94B-9AAA-FFD630CB26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87" y="1530"/>
                <a:ext cx="1" cy="125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graphicFrame>
            <p:nvGraphicFramePr>
              <p:cNvPr id="96300" name="Object 44">
                <a:extLst>
                  <a:ext uri="{FF2B5EF4-FFF2-40B4-BE49-F238E27FC236}">
                    <a16:creationId xmlns:a16="http://schemas.microsoft.com/office/drawing/2014/main" id="{CD5BB88F-1A90-5D4F-81B2-8CD8352FBD9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183" y="2290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6216" name="Equation" r:id="rId17" imgW="5270500" imgH="5562600" progId="Equation.3">
                      <p:embed/>
                    </p:oleObj>
                  </mc:Choice>
                  <mc:Fallback>
                    <p:oleObj name="Equation" r:id="rId17" imgW="5270500" imgH="5562600" progId="Equation.3">
                      <p:embed/>
                      <p:pic>
                        <p:nvPicPr>
                          <p:cNvPr id="96300" name="Object 44">
                            <a:extLst>
                              <a:ext uri="{FF2B5EF4-FFF2-40B4-BE49-F238E27FC236}">
                                <a16:creationId xmlns:a16="http://schemas.microsoft.com/office/drawing/2014/main" id="{CD5BB88F-1A90-5D4F-81B2-8CD8352FBD99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83" y="2290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6301" name="Object 45">
                <a:extLst>
                  <a:ext uri="{FF2B5EF4-FFF2-40B4-BE49-F238E27FC236}">
                    <a16:creationId xmlns:a16="http://schemas.microsoft.com/office/drawing/2014/main" id="{1635AE2A-1C1B-244E-9164-6861E4BD05E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407" y="1570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6217" name="Equation" r:id="rId19" imgW="5562600" imgH="7315200" progId="Equation.3">
                      <p:embed/>
                    </p:oleObj>
                  </mc:Choice>
                  <mc:Fallback>
                    <p:oleObj name="Equation" r:id="rId19" imgW="5562600" imgH="7315200" progId="Equation.3">
                      <p:embed/>
                      <p:pic>
                        <p:nvPicPr>
                          <p:cNvPr id="96301" name="Object 45">
                            <a:extLst>
                              <a:ext uri="{FF2B5EF4-FFF2-40B4-BE49-F238E27FC236}">
                                <a16:creationId xmlns:a16="http://schemas.microsoft.com/office/drawing/2014/main" id="{1635AE2A-1C1B-244E-9164-6861E4BD05E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07" y="1570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6302" name="Object 46">
                <a:extLst>
                  <a:ext uri="{FF2B5EF4-FFF2-40B4-BE49-F238E27FC236}">
                    <a16:creationId xmlns:a16="http://schemas.microsoft.com/office/drawing/2014/main" id="{2B27254A-8DC5-0749-888A-92E80EDACA7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047" y="2230"/>
              <a:ext cx="13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6218" name="Equation" r:id="rId21" imgW="4978400" imgH="7023100" progId="Equation.3">
                      <p:embed/>
                    </p:oleObj>
                  </mc:Choice>
                  <mc:Fallback>
                    <p:oleObj name="Equation" r:id="rId21" imgW="4978400" imgH="7023100" progId="Equation.3">
                      <p:embed/>
                      <p:pic>
                        <p:nvPicPr>
                          <p:cNvPr id="96302" name="Object 46">
                            <a:extLst>
                              <a:ext uri="{FF2B5EF4-FFF2-40B4-BE49-F238E27FC236}">
                                <a16:creationId xmlns:a16="http://schemas.microsoft.com/office/drawing/2014/main" id="{2B27254A-8DC5-0749-888A-92E80EDACA77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47" y="2230"/>
                            <a:ext cx="13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6303" name="Object 47">
                <a:extLst>
                  <a:ext uri="{FF2B5EF4-FFF2-40B4-BE49-F238E27FC236}">
                    <a16:creationId xmlns:a16="http://schemas.microsoft.com/office/drawing/2014/main" id="{7D5154C6-6F6F-1D43-9536-58B5EE58255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799" y="2226"/>
              <a:ext cx="9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6219" name="Equation" r:id="rId23" imgW="3505200" imgH="7023100" progId="Equation.3">
                      <p:embed/>
                    </p:oleObj>
                  </mc:Choice>
                  <mc:Fallback>
                    <p:oleObj name="Equation" r:id="rId23" imgW="3505200" imgH="7023100" progId="Equation.3">
                      <p:embed/>
                      <p:pic>
                        <p:nvPicPr>
                          <p:cNvPr id="96303" name="Object 47">
                            <a:extLst>
                              <a:ext uri="{FF2B5EF4-FFF2-40B4-BE49-F238E27FC236}">
                                <a16:creationId xmlns:a16="http://schemas.microsoft.com/office/drawing/2014/main" id="{7D5154C6-6F6F-1D43-9536-58B5EE58255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99" y="2226"/>
                            <a:ext cx="9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pic>
          <p:nvPicPr>
            <p:cNvPr id="96304" name="Picture 48">
              <a:extLst>
                <a:ext uri="{FF2B5EF4-FFF2-40B4-BE49-F238E27FC236}">
                  <a16:creationId xmlns:a16="http://schemas.microsoft.com/office/drawing/2014/main" id="{AE6EBBED-2C8D-E446-8976-21BB7F9BA7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8" y="2248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96305" name="Group 49">
            <a:extLst>
              <a:ext uri="{FF2B5EF4-FFF2-40B4-BE49-F238E27FC236}">
                <a16:creationId xmlns:a16="http://schemas.microsoft.com/office/drawing/2014/main" id="{466DC3D2-A4C7-C349-9A4D-D7B00197B408}"/>
              </a:ext>
            </a:extLst>
          </p:cNvPr>
          <p:cNvGrpSpPr>
            <a:grpSpLocks/>
          </p:cNvGrpSpPr>
          <p:nvPr/>
        </p:nvGrpSpPr>
        <p:grpSpPr bwMode="auto">
          <a:xfrm>
            <a:off x="7104112" y="4539833"/>
            <a:ext cx="2109788" cy="1957388"/>
            <a:chOff x="768" y="2544"/>
            <a:chExt cx="1329" cy="1233"/>
          </a:xfrm>
        </p:grpSpPr>
        <p:sp>
          <p:nvSpPr>
            <p:cNvPr id="96306" name="Line 50">
              <a:extLst>
                <a:ext uri="{FF2B5EF4-FFF2-40B4-BE49-F238E27FC236}">
                  <a16:creationId xmlns:a16="http://schemas.microsoft.com/office/drawing/2014/main" id="{BDE908FA-B473-6441-84E6-1B6616B36D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2882"/>
              <a:ext cx="894" cy="895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96307" name="Line 51">
              <a:extLst>
                <a:ext uri="{FF2B5EF4-FFF2-40B4-BE49-F238E27FC236}">
                  <a16:creationId xmlns:a16="http://schemas.microsoft.com/office/drawing/2014/main" id="{D26DF25C-B6A6-4F43-99B8-33850EE06A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9" y="3271"/>
              <a:ext cx="105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96308" name="Line 52">
              <a:extLst>
                <a:ext uri="{FF2B5EF4-FFF2-40B4-BE49-F238E27FC236}">
                  <a16:creationId xmlns:a16="http://schemas.microsoft.com/office/drawing/2014/main" id="{B151D659-BB06-674D-970F-022995488A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57" y="2552"/>
              <a:ext cx="0" cy="105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graphicFrame>
          <p:nvGraphicFramePr>
            <p:cNvPr id="96309" name="Object 53">
              <a:extLst>
                <a:ext uri="{FF2B5EF4-FFF2-40B4-BE49-F238E27FC236}">
                  <a16:creationId xmlns:a16="http://schemas.microsoft.com/office/drawing/2014/main" id="{D9667DB7-4047-2544-AA62-0DA3F4024DF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53" y="3216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220" name="Equation" r:id="rId25" imgW="5270500" imgH="5562600" progId="Equation.3">
                    <p:embed/>
                  </p:oleObj>
                </mc:Choice>
                <mc:Fallback>
                  <p:oleObj name="Equation" r:id="rId25" imgW="5270500" imgH="5562600" progId="Equation.3">
                    <p:embed/>
                    <p:pic>
                      <p:nvPicPr>
                        <p:cNvPr id="96309" name="Object 53">
                          <a:extLst>
                            <a:ext uri="{FF2B5EF4-FFF2-40B4-BE49-F238E27FC236}">
                              <a16:creationId xmlns:a16="http://schemas.microsoft.com/office/drawing/2014/main" id="{D9667DB7-4047-2544-AA62-0DA3F4024DF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53" y="3216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310" name="Object 54">
              <a:extLst>
                <a:ext uri="{FF2B5EF4-FFF2-40B4-BE49-F238E27FC236}">
                  <a16:creationId xmlns:a16="http://schemas.microsoft.com/office/drawing/2014/main" id="{EBBD055D-EF9F-7D47-8856-FC64FD1FD26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45" y="2544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221" name="Equation" r:id="rId26" imgW="5562600" imgH="7315200" progId="Equation.3">
                    <p:embed/>
                  </p:oleObj>
                </mc:Choice>
                <mc:Fallback>
                  <p:oleObj name="Equation" r:id="rId26" imgW="5562600" imgH="7315200" progId="Equation.3">
                    <p:embed/>
                    <p:pic>
                      <p:nvPicPr>
                        <p:cNvPr id="96310" name="Object 54">
                          <a:extLst>
                            <a:ext uri="{FF2B5EF4-FFF2-40B4-BE49-F238E27FC236}">
                              <a16:creationId xmlns:a16="http://schemas.microsoft.com/office/drawing/2014/main" id="{EBBD055D-EF9F-7D47-8856-FC64FD1FD26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5" y="2544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6311" name="Group 55">
              <a:extLst>
                <a:ext uri="{FF2B5EF4-FFF2-40B4-BE49-F238E27FC236}">
                  <a16:creationId xmlns:a16="http://schemas.microsoft.com/office/drawing/2014/main" id="{796AF611-AB95-1C4D-BACA-239D431E2C4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54" y="2728"/>
              <a:ext cx="1020" cy="914"/>
              <a:chOff x="2645" y="2672"/>
              <a:chExt cx="1020" cy="914"/>
            </a:xfrm>
          </p:grpSpPr>
          <p:sp>
            <p:nvSpPr>
              <p:cNvPr id="96312" name="Line 56">
                <a:extLst>
                  <a:ext uri="{FF2B5EF4-FFF2-40B4-BE49-F238E27FC236}">
                    <a16:creationId xmlns:a16="http://schemas.microsoft.com/office/drawing/2014/main" id="{05B7CD0A-6CC9-B945-AABE-1535DC06A7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99" y="2815"/>
                <a:ext cx="349" cy="234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96313" name="Line 57">
                <a:extLst>
                  <a:ext uri="{FF2B5EF4-FFF2-40B4-BE49-F238E27FC236}">
                    <a16:creationId xmlns:a16="http://schemas.microsoft.com/office/drawing/2014/main" id="{8ED5EEDA-1F9A-E14F-B036-08DB985071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74" y="2880"/>
                <a:ext cx="349" cy="234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96314" name="Line 58">
                <a:extLst>
                  <a:ext uri="{FF2B5EF4-FFF2-40B4-BE49-F238E27FC236}">
                    <a16:creationId xmlns:a16="http://schemas.microsoft.com/office/drawing/2014/main" id="{D60135E7-0C55-9943-858E-389917DCBA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18" y="3024"/>
                <a:ext cx="349" cy="234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96315" name="Line 59">
                <a:extLst>
                  <a:ext uri="{FF2B5EF4-FFF2-40B4-BE49-F238E27FC236}">
                    <a16:creationId xmlns:a16="http://schemas.microsoft.com/office/drawing/2014/main" id="{817423B8-2DEE-2D4F-A5B6-83C28B81DE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45" y="2672"/>
                <a:ext cx="349" cy="234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96316" name="Line 60">
                <a:extLst>
                  <a:ext uri="{FF2B5EF4-FFF2-40B4-BE49-F238E27FC236}">
                    <a16:creationId xmlns:a16="http://schemas.microsoft.com/office/drawing/2014/main" id="{F3BE875D-9512-6E49-8AC9-4A9D8F4D75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30" y="2742"/>
                <a:ext cx="349" cy="234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96317" name="Line 61">
                <a:extLst>
                  <a:ext uri="{FF2B5EF4-FFF2-40B4-BE49-F238E27FC236}">
                    <a16:creationId xmlns:a16="http://schemas.microsoft.com/office/drawing/2014/main" id="{005BC2EC-2FEC-1F4A-A79B-25E160DF5F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66" y="3120"/>
                <a:ext cx="349" cy="234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96318" name="Line 62">
                <a:extLst>
                  <a:ext uri="{FF2B5EF4-FFF2-40B4-BE49-F238E27FC236}">
                    <a16:creationId xmlns:a16="http://schemas.microsoft.com/office/drawing/2014/main" id="{D7C6D3E0-3FFD-D44A-9E93-DC09E581A0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2" y="3174"/>
                <a:ext cx="349" cy="234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96319" name="Line 63">
                <a:extLst>
                  <a:ext uri="{FF2B5EF4-FFF2-40B4-BE49-F238E27FC236}">
                    <a16:creationId xmlns:a16="http://schemas.microsoft.com/office/drawing/2014/main" id="{F565566E-4428-514F-BA7F-9148819514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45" y="3270"/>
                <a:ext cx="349" cy="234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96320" name="Line 64">
                <a:extLst>
                  <a:ext uri="{FF2B5EF4-FFF2-40B4-BE49-F238E27FC236}">
                    <a16:creationId xmlns:a16="http://schemas.microsoft.com/office/drawing/2014/main" id="{A7DF2AC8-D299-A14F-8FE2-7E23F1737B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16" y="3352"/>
                <a:ext cx="349" cy="234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96321" name="Line 65">
                <a:extLst>
                  <a:ext uri="{FF2B5EF4-FFF2-40B4-BE49-F238E27FC236}">
                    <a16:creationId xmlns:a16="http://schemas.microsoft.com/office/drawing/2014/main" id="{50CAB996-6027-C14A-8CB3-7220987F2B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40" y="2967"/>
                <a:ext cx="349" cy="234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</p:grpSp>
        <p:pic>
          <p:nvPicPr>
            <p:cNvPr id="96322" name="Picture 66">
              <a:extLst>
                <a:ext uri="{FF2B5EF4-FFF2-40B4-BE49-F238E27FC236}">
                  <a16:creationId xmlns:a16="http://schemas.microsoft.com/office/drawing/2014/main" id="{5FEB5CA8-8F6A-ED47-9467-B89B34512B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4" y="3291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96323" name="Group 67">
            <a:extLst>
              <a:ext uri="{FF2B5EF4-FFF2-40B4-BE49-F238E27FC236}">
                <a16:creationId xmlns:a16="http://schemas.microsoft.com/office/drawing/2014/main" id="{56D8B2FA-E842-3047-A7FF-04D63B00BEF5}"/>
              </a:ext>
            </a:extLst>
          </p:cNvPr>
          <p:cNvGrpSpPr>
            <a:grpSpLocks/>
          </p:cNvGrpSpPr>
          <p:nvPr/>
        </p:nvGrpSpPr>
        <p:grpSpPr bwMode="auto">
          <a:xfrm>
            <a:off x="9624392" y="4463634"/>
            <a:ext cx="2132012" cy="1990725"/>
            <a:chOff x="2449" y="2496"/>
            <a:chExt cx="1343" cy="1254"/>
          </a:xfrm>
        </p:grpSpPr>
        <p:sp>
          <p:nvSpPr>
            <p:cNvPr id="96324" name="AutoShape 68">
              <a:extLst>
                <a:ext uri="{FF2B5EF4-FFF2-40B4-BE49-F238E27FC236}">
                  <a16:creationId xmlns:a16="http://schemas.microsoft.com/office/drawing/2014/main" id="{9F1179F8-FD1F-7E46-8ED0-232CD38D0C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3" y="2755"/>
              <a:ext cx="863" cy="864"/>
            </a:xfrm>
            <a:custGeom>
              <a:avLst/>
              <a:gdLst>
                <a:gd name="G0" fmla="+- 5400 0 0"/>
                <a:gd name="G1" fmla="+- 21600 0 5400"/>
                <a:gd name="G2" fmla="+- 21600 0 540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chemeClr val="bg1">
                <a:lumMod val="20000"/>
                <a:lumOff val="80000"/>
              </a:schemeClr>
            </a:solidFill>
            <a:ln w="3175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96325" name="Line 69">
              <a:extLst>
                <a:ext uri="{FF2B5EF4-FFF2-40B4-BE49-F238E27FC236}">
                  <a16:creationId xmlns:a16="http://schemas.microsoft.com/office/drawing/2014/main" id="{3EDED69D-0369-A841-97FF-5A79BEF112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9" y="3188"/>
              <a:ext cx="1295" cy="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96326" name="Line 70">
              <a:extLst>
                <a:ext uri="{FF2B5EF4-FFF2-40B4-BE49-F238E27FC236}">
                  <a16:creationId xmlns:a16="http://schemas.microsoft.com/office/drawing/2014/main" id="{4054A724-40D2-534C-A3CB-DA04D54FA6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04" y="2496"/>
              <a:ext cx="1" cy="125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graphicFrame>
          <p:nvGraphicFramePr>
            <p:cNvPr id="96327" name="Object 71">
              <a:extLst>
                <a:ext uri="{FF2B5EF4-FFF2-40B4-BE49-F238E27FC236}">
                  <a16:creationId xmlns:a16="http://schemas.microsoft.com/office/drawing/2014/main" id="{4F16D191-E966-DA42-8E6C-723C6A0AA80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48" y="3256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222" name="Equation" r:id="rId27" imgW="5270500" imgH="5562600" progId="Equation.3">
                    <p:embed/>
                  </p:oleObj>
                </mc:Choice>
                <mc:Fallback>
                  <p:oleObj name="Equation" r:id="rId27" imgW="5270500" imgH="5562600" progId="Equation.3">
                    <p:embed/>
                    <p:pic>
                      <p:nvPicPr>
                        <p:cNvPr id="96327" name="Object 71">
                          <a:extLst>
                            <a:ext uri="{FF2B5EF4-FFF2-40B4-BE49-F238E27FC236}">
                              <a16:creationId xmlns:a16="http://schemas.microsoft.com/office/drawing/2014/main" id="{4F16D191-E966-DA42-8E6C-723C6A0AA80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8" y="3256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328" name="Object 72">
              <a:extLst>
                <a:ext uri="{FF2B5EF4-FFF2-40B4-BE49-F238E27FC236}">
                  <a16:creationId xmlns:a16="http://schemas.microsoft.com/office/drawing/2014/main" id="{86050EBE-CA0A-E84F-A3E3-B0DD2014671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24" y="2496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223" name="Equation" r:id="rId28" imgW="5562600" imgH="7315200" progId="Equation.3">
                    <p:embed/>
                  </p:oleObj>
                </mc:Choice>
                <mc:Fallback>
                  <p:oleObj name="Equation" r:id="rId28" imgW="5562600" imgH="7315200" progId="Equation.3">
                    <p:embed/>
                    <p:pic>
                      <p:nvPicPr>
                        <p:cNvPr id="96328" name="Object 72">
                          <a:extLst>
                            <a:ext uri="{FF2B5EF4-FFF2-40B4-BE49-F238E27FC236}">
                              <a16:creationId xmlns:a16="http://schemas.microsoft.com/office/drawing/2014/main" id="{86050EBE-CA0A-E84F-A3E3-B0DD2014671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24" y="2496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329" name="Object 73">
              <a:extLst>
                <a:ext uri="{FF2B5EF4-FFF2-40B4-BE49-F238E27FC236}">
                  <a16:creationId xmlns:a16="http://schemas.microsoft.com/office/drawing/2014/main" id="{72C08C71-8F64-C341-8374-24A472692FB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64" y="3196"/>
            <a:ext cx="13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224" name="Equation" r:id="rId29" imgW="4978400" imgH="7023100" progId="Equation.3">
                    <p:embed/>
                  </p:oleObj>
                </mc:Choice>
                <mc:Fallback>
                  <p:oleObj name="Equation" r:id="rId29" imgW="4978400" imgH="7023100" progId="Equation.3">
                    <p:embed/>
                    <p:pic>
                      <p:nvPicPr>
                        <p:cNvPr id="96329" name="Object 73">
                          <a:extLst>
                            <a:ext uri="{FF2B5EF4-FFF2-40B4-BE49-F238E27FC236}">
                              <a16:creationId xmlns:a16="http://schemas.microsoft.com/office/drawing/2014/main" id="{72C08C71-8F64-C341-8374-24A472692FB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64" y="3196"/>
                          <a:ext cx="13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330" name="Object 74">
              <a:extLst>
                <a:ext uri="{FF2B5EF4-FFF2-40B4-BE49-F238E27FC236}">
                  <a16:creationId xmlns:a16="http://schemas.microsoft.com/office/drawing/2014/main" id="{EA441207-B6A1-C64F-BEF6-10AA7003DB1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16" y="3192"/>
            <a:ext cx="9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225" name="Equation" r:id="rId30" imgW="3505200" imgH="7023100" progId="Equation.3">
                    <p:embed/>
                  </p:oleObj>
                </mc:Choice>
                <mc:Fallback>
                  <p:oleObj name="Equation" r:id="rId30" imgW="3505200" imgH="7023100" progId="Equation.3">
                    <p:embed/>
                    <p:pic>
                      <p:nvPicPr>
                        <p:cNvPr id="96330" name="Object 74">
                          <a:extLst>
                            <a:ext uri="{FF2B5EF4-FFF2-40B4-BE49-F238E27FC236}">
                              <a16:creationId xmlns:a16="http://schemas.microsoft.com/office/drawing/2014/main" id="{EA441207-B6A1-C64F-BEF6-10AA7003DB1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6" y="3192"/>
                          <a:ext cx="9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96331" name="Picture 75">
              <a:extLst>
                <a:ext uri="{FF2B5EF4-FFF2-40B4-BE49-F238E27FC236}">
                  <a16:creationId xmlns:a16="http://schemas.microsoft.com/office/drawing/2014/main" id="{27D0E8D0-68C2-4D4A-B69D-2203899798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" y="3216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559496" y="300888"/>
            <a:ext cx="9540001" cy="442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935156" y="836712"/>
            <a:ext cx="10215001" cy="179633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994931" y="2723575"/>
            <a:ext cx="6840001" cy="3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97011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6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6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6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6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6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6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6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6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96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6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6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6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96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96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6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9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96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96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7" grpId="0" build="p" autoUpdateAnimBg="0" advAuto="0"/>
      <p:bldP spid="96268" grpId="0" autoUpdateAnimBg="0"/>
      <p:bldP spid="96269" grpId="0" autoUpdateAnimBg="0"/>
      <p:bldP spid="96270" grpId="0" autoUpdateAnimBg="0"/>
      <p:bldP spid="96271" grpId="0" autoUpdateAnimBg="0"/>
      <p:bldP spid="96272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ext Box 2">
            <a:extLst>
              <a:ext uri="{FF2B5EF4-FFF2-40B4-BE49-F238E27FC236}">
                <a16:creationId xmlns:a16="http://schemas.microsoft.com/office/drawing/2014/main" id="{5C2CE814-4ADE-6047-9E7D-DA5FF08822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1" y="639763"/>
            <a:ext cx="2079625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CN">
                <a:solidFill>
                  <a:schemeClr val="bg2"/>
                </a:solidFill>
                <a:sym typeface="Symbol" pitchFamily="2" charset="2"/>
              </a:rPr>
              <a:t>  </a:t>
            </a:r>
            <a:r>
              <a:rPr lang="zh-CN" altLang="en-US">
                <a:solidFill>
                  <a:schemeClr val="bg2"/>
                </a:solidFill>
              </a:rPr>
              <a:t>整个平面  </a:t>
            </a:r>
          </a:p>
        </p:txBody>
      </p:sp>
      <p:sp>
        <p:nvSpPr>
          <p:cNvPr id="98307" name="Text Box 3">
            <a:extLst>
              <a:ext uri="{FF2B5EF4-FFF2-40B4-BE49-F238E27FC236}">
                <a16:creationId xmlns:a16="http://schemas.microsoft.com/office/drawing/2014/main" id="{25A306B5-86F6-274B-9F40-8FD6C9892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1704976"/>
            <a:ext cx="1828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>
                <a:solidFill>
                  <a:schemeClr val="bg2"/>
                </a:solidFill>
                <a:sym typeface="Symbol" pitchFamily="2" charset="2"/>
              </a:rPr>
              <a:t>  </a:t>
            </a:r>
            <a:r>
              <a:rPr lang="zh-CN" altLang="en-US">
                <a:solidFill>
                  <a:schemeClr val="bg2"/>
                </a:solidFill>
              </a:rPr>
              <a:t>点集 </a:t>
            </a:r>
          </a:p>
        </p:txBody>
      </p:sp>
      <p:graphicFrame>
        <p:nvGraphicFramePr>
          <p:cNvPr id="98308" name="Object 4">
            <a:extLst>
              <a:ext uri="{FF2B5EF4-FFF2-40B4-BE49-F238E27FC236}">
                <a16:creationId xmlns:a16="http://schemas.microsoft.com/office/drawing/2014/main" id="{CC37C484-FBC5-4D48-AEFF-B4FA4711B27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03626" y="1766889"/>
          <a:ext cx="2079625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130" name="Equation" r:id="rId4" imgW="45935900" imgH="10820400" progId="Equation.3">
                  <p:embed/>
                </p:oleObj>
              </mc:Choice>
              <mc:Fallback>
                <p:oleObj name="Equation" r:id="rId4" imgW="45935900" imgH="10820400" progId="Equation.3">
                  <p:embed/>
                  <p:pic>
                    <p:nvPicPr>
                      <p:cNvPr id="98308" name="Object 4">
                        <a:extLst>
                          <a:ext uri="{FF2B5EF4-FFF2-40B4-BE49-F238E27FC236}">
                            <a16:creationId xmlns:a16="http://schemas.microsoft.com/office/drawing/2014/main" id="{CC37C484-FBC5-4D48-AEFF-B4FA4711B2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3626" y="1766889"/>
                        <a:ext cx="2079625" cy="490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09" name="Text Box 5">
            <a:extLst>
              <a:ext uri="{FF2B5EF4-FFF2-40B4-BE49-F238E27FC236}">
                <a16:creationId xmlns:a16="http://schemas.microsoft.com/office/drawing/2014/main" id="{A00B811E-4531-3140-96BB-30C95C85D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1026" y="1690688"/>
            <a:ext cx="19478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chemeClr val="bg2"/>
                </a:solidFill>
              </a:rPr>
              <a:t>是开集，</a:t>
            </a:r>
          </a:p>
        </p:txBody>
      </p:sp>
      <p:sp>
        <p:nvSpPr>
          <p:cNvPr id="98310" name="Text Box 6">
            <a:extLst>
              <a:ext uri="{FF2B5EF4-FFF2-40B4-BE49-F238E27FC236}">
                <a16:creationId xmlns:a16="http://schemas.microsoft.com/office/drawing/2014/main" id="{B2513E9D-2850-DD46-AA2C-567EF2D526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7025" y="647701"/>
            <a:ext cx="27432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zh-CN" altLang="en-US" dirty="0">
                <a:solidFill>
                  <a:schemeClr val="bg2"/>
                </a:solidFill>
              </a:rPr>
              <a:t>是最大的开域 </a:t>
            </a:r>
            <a:r>
              <a:rPr lang="en-US" altLang="zh-CN" dirty="0">
                <a:solidFill>
                  <a:schemeClr val="bg2"/>
                </a:solidFill>
              </a:rPr>
              <a:t>, </a:t>
            </a:r>
          </a:p>
        </p:txBody>
      </p:sp>
      <p:sp>
        <p:nvSpPr>
          <p:cNvPr id="98311" name="Text Box 7">
            <a:extLst>
              <a:ext uri="{FF2B5EF4-FFF2-40B4-BE49-F238E27FC236}">
                <a16:creationId xmlns:a16="http://schemas.microsoft.com/office/drawing/2014/main" id="{76E8BDF7-F9C7-714C-9A78-8D49B1BA46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9226" y="1157288"/>
            <a:ext cx="3559175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5000"/>
              </a:lnSpc>
            </a:pPr>
            <a:r>
              <a:rPr lang="zh-CN" altLang="en-US">
                <a:solidFill>
                  <a:schemeClr val="bg2"/>
                </a:solidFill>
              </a:rPr>
              <a:t>也是最大的闭域 </a:t>
            </a:r>
            <a:r>
              <a:rPr lang="en-US" altLang="zh-CN">
                <a:solidFill>
                  <a:schemeClr val="bg2"/>
                </a:solidFill>
              </a:rPr>
              <a:t>;</a:t>
            </a:r>
          </a:p>
        </p:txBody>
      </p:sp>
      <p:sp>
        <p:nvSpPr>
          <p:cNvPr id="98312" name="Text Box 8">
            <a:extLst>
              <a:ext uri="{FF2B5EF4-FFF2-40B4-BE49-F238E27FC236}">
                <a16:creationId xmlns:a16="http://schemas.microsoft.com/office/drawing/2014/main" id="{5DFB0CAC-5130-F44C-A168-B26CC659A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9225" y="2300288"/>
            <a:ext cx="2133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chemeClr val="bg2"/>
                </a:solidFill>
              </a:rPr>
              <a:t>但非区域 </a:t>
            </a:r>
            <a:r>
              <a:rPr lang="en-US" altLang="zh-CN">
                <a:solidFill>
                  <a:schemeClr val="bg2"/>
                </a:solidFill>
              </a:rPr>
              <a:t>.</a:t>
            </a:r>
          </a:p>
        </p:txBody>
      </p:sp>
      <p:grpSp>
        <p:nvGrpSpPr>
          <p:cNvPr id="98313" name="Group 9">
            <a:extLst>
              <a:ext uri="{FF2B5EF4-FFF2-40B4-BE49-F238E27FC236}">
                <a16:creationId xmlns:a16="http://schemas.microsoft.com/office/drawing/2014/main" id="{5CD77CF6-412B-414E-9FA9-A359B162E864}"/>
              </a:ext>
            </a:extLst>
          </p:cNvPr>
          <p:cNvGrpSpPr>
            <a:grpSpLocks/>
          </p:cNvGrpSpPr>
          <p:nvPr/>
        </p:nvGrpSpPr>
        <p:grpSpPr bwMode="auto">
          <a:xfrm>
            <a:off x="7467600" y="746125"/>
            <a:ext cx="685800" cy="1854200"/>
            <a:chOff x="3744" y="470"/>
            <a:chExt cx="432" cy="1168"/>
          </a:xfrm>
        </p:grpSpPr>
        <p:sp>
          <p:nvSpPr>
            <p:cNvPr id="98314" name="Rectangle 10">
              <a:extLst>
                <a:ext uri="{FF2B5EF4-FFF2-40B4-BE49-F238E27FC236}">
                  <a16:creationId xmlns:a16="http://schemas.microsoft.com/office/drawing/2014/main" id="{B1DF26D4-DB8F-AD4F-B3F9-95568986B8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470"/>
              <a:ext cx="432" cy="1168"/>
            </a:xfrm>
            <a:prstGeom prst="rect">
              <a:avLst/>
            </a:prstGeom>
            <a:solidFill>
              <a:srgbClr val="B2B2B2">
                <a:alpha val="50000"/>
              </a:srgbClr>
            </a:solidFill>
            <a:ln w="9525">
              <a:solidFill>
                <a:srgbClr val="14005A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98315" name="Line 11">
              <a:extLst>
                <a:ext uri="{FF2B5EF4-FFF2-40B4-BE49-F238E27FC236}">
                  <a16:creationId xmlns:a16="http://schemas.microsoft.com/office/drawing/2014/main" id="{718A0249-6EA2-DA46-A973-F545A7DFAF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513"/>
              <a:ext cx="0" cy="1125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graphicFrame>
          <p:nvGraphicFramePr>
            <p:cNvPr id="98316" name="Object 12">
              <a:extLst>
                <a:ext uri="{FF2B5EF4-FFF2-40B4-BE49-F238E27FC236}">
                  <a16:creationId xmlns:a16="http://schemas.microsoft.com/office/drawing/2014/main" id="{AF9E5424-2887-6943-A8B8-8D75146ED41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88" y="1061"/>
            <a:ext cx="287" cy="2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131" name="公式" r:id="rId6" imgW="4686300" imgH="3797300" progId="Equation.3">
                    <p:embed/>
                  </p:oleObj>
                </mc:Choice>
                <mc:Fallback>
                  <p:oleObj name="公式" r:id="rId6" imgW="4686300" imgH="3797300" progId="Equation.3">
                    <p:embed/>
                    <p:pic>
                      <p:nvPicPr>
                        <p:cNvPr id="98316" name="Object 12">
                          <a:extLst>
                            <a:ext uri="{FF2B5EF4-FFF2-40B4-BE49-F238E27FC236}">
                              <a16:creationId xmlns:a16="http://schemas.microsoft.com/office/drawing/2014/main" id="{AF9E5424-2887-6943-A8B8-8D75146ED41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1061"/>
                          <a:ext cx="287" cy="2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14005A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8317" name="Group 13">
            <a:extLst>
              <a:ext uri="{FF2B5EF4-FFF2-40B4-BE49-F238E27FC236}">
                <a16:creationId xmlns:a16="http://schemas.microsoft.com/office/drawing/2014/main" id="{5324DA2A-74F3-2D4E-BA15-FBFCD604D87D}"/>
              </a:ext>
            </a:extLst>
          </p:cNvPr>
          <p:cNvGrpSpPr>
            <a:grpSpLocks/>
          </p:cNvGrpSpPr>
          <p:nvPr/>
        </p:nvGrpSpPr>
        <p:grpSpPr bwMode="auto">
          <a:xfrm>
            <a:off x="8702676" y="746125"/>
            <a:ext cx="746125" cy="1854200"/>
            <a:chOff x="4522" y="470"/>
            <a:chExt cx="470" cy="1168"/>
          </a:xfrm>
        </p:grpSpPr>
        <p:sp>
          <p:nvSpPr>
            <p:cNvPr id="98318" name="Rectangle 14">
              <a:extLst>
                <a:ext uri="{FF2B5EF4-FFF2-40B4-BE49-F238E27FC236}">
                  <a16:creationId xmlns:a16="http://schemas.microsoft.com/office/drawing/2014/main" id="{213DDA6D-2DA9-7946-9F48-6553AF6FD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2" y="470"/>
              <a:ext cx="470" cy="1168"/>
            </a:xfrm>
            <a:prstGeom prst="rect">
              <a:avLst/>
            </a:prstGeom>
            <a:solidFill>
              <a:srgbClr val="B2B2B2">
                <a:alpha val="50000"/>
              </a:srgbClr>
            </a:solidFill>
            <a:ln w="9525">
              <a:solidFill>
                <a:srgbClr val="14005A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98319" name="Line 15">
              <a:extLst>
                <a:ext uri="{FF2B5EF4-FFF2-40B4-BE49-F238E27FC236}">
                  <a16:creationId xmlns:a16="http://schemas.microsoft.com/office/drawing/2014/main" id="{3CB8CCD6-EEAC-7840-B349-166FCDBE7F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22" y="470"/>
              <a:ext cx="0" cy="116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graphicFrame>
          <p:nvGraphicFramePr>
            <p:cNvPr id="98320" name="Object 16">
              <a:extLst>
                <a:ext uri="{FF2B5EF4-FFF2-40B4-BE49-F238E27FC236}">
                  <a16:creationId xmlns:a16="http://schemas.microsoft.com/office/drawing/2014/main" id="{15AD1B31-69EA-5845-BBF1-908DC5C9DB2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60" y="1061"/>
            <a:ext cx="125" cy="2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132" name="公式" r:id="rId8" imgW="2044700" imgH="3797300" progId="Equation.3">
                    <p:embed/>
                  </p:oleObj>
                </mc:Choice>
                <mc:Fallback>
                  <p:oleObj name="公式" r:id="rId8" imgW="2044700" imgH="3797300" progId="Equation.3">
                    <p:embed/>
                    <p:pic>
                      <p:nvPicPr>
                        <p:cNvPr id="98320" name="Object 16">
                          <a:extLst>
                            <a:ext uri="{FF2B5EF4-FFF2-40B4-BE49-F238E27FC236}">
                              <a16:creationId xmlns:a16="http://schemas.microsoft.com/office/drawing/2014/main" id="{15AD1B31-69EA-5845-BBF1-908DC5C9DB2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60" y="1061"/>
                          <a:ext cx="125" cy="2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8321" name="Rectangle 17">
            <a:extLst>
              <a:ext uri="{FF2B5EF4-FFF2-40B4-BE49-F238E27FC236}">
                <a16:creationId xmlns:a16="http://schemas.microsoft.com/office/drawing/2014/main" id="{E965A224-4BC1-FD46-B969-9E3CB2E30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2971800"/>
            <a:ext cx="8534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 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对区域 </a:t>
            </a:r>
            <a:r>
              <a:rPr lang="en-US" altLang="zh-CN" sz="2800" i="1">
                <a:solidFill>
                  <a:schemeClr val="bg2"/>
                </a:solidFill>
                <a:ea typeface="楷体_GB2312" pitchFamily="49" charset="-122"/>
              </a:rPr>
              <a:t>D 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,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若存在正数</a:t>
            </a:r>
            <a:r>
              <a:rPr lang="zh-CN" altLang="en-US" sz="2800" i="1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en-US" altLang="zh-CN" sz="2800" i="1">
                <a:solidFill>
                  <a:schemeClr val="bg2"/>
                </a:solidFill>
                <a:ea typeface="楷体_GB2312" pitchFamily="49" charset="-122"/>
              </a:rPr>
              <a:t>K 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,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使一切点 </a:t>
            </a:r>
            <a:r>
              <a:rPr lang="en-US" altLang="zh-CN" sz="2800" i="1">
                <a:solidFill>
                  <a:schemeClr val="bg2"/>
                </a:solidFill>
                <a:ea typeface="楷体_GB2312" pitchFamily="49" charset="-122"/>
              </a:rPr>
              <a:t>P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</a:t>
            </a:r>
            <a:r>
              <a:rPr lang="en-US" altLang="zh-CN" sz="2800" i="1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D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与某定点 </a:t>
            </a:r>
            <a:endParaRPr lang="zh-CN" altLang="en-US" sz="2800" i="1">
              <a:solidFill>
                <a:schemeClr val="bg2"/>
              </a:solidFill>
              <a:ea typeface="楷体_GB2312" pitchFamily="49" charset="-122"/>
              <a:sym typeface="Symbol" pitchFamily="2" charset="2"/>
            </a:endParaRPr>
          </a:p>
        </p:txBody>
      </p:sp>
      <p:sp>
        <p:nvSpPr>
          <p:cNvPr id="98322" name="Text Box 18">
            <a:extLst>
              <a:ext uri="{FF2B5EF4-FFF2-40B4-BE49-F238E27FC236}">
                <a16:creationId xmlns:a16="http://schemas.microsoft.com/office/drawing/2014/main" id="{54DAD4C1-FA81-4A4B-82DE-AC5F85987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581401"/>
            <a:ext cx="3352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i="1">
                <a:solidFill>
                  <a:schemeClr val="bg2"/>
                </a:solidFill>
                <a:sym typeface="Symbol" pitchFamily="2" charset="2"/>
              </a:rPr>
              <a:t>A </a:t>
            </a:r>
            <a:r>
              <a:rPr lang="zh-CN" altLang="en-US">
                <a:solidFill>
                  <a:schemeClr val="bg2"/>
                </a:solidFill>
                <a:sym typeface="Symbol" pitchFamily="2" charset="2"/>
              </a:rPr>
              <a:t>的距离 </a:t>
            </a:r>
            <a:r>
              <a:rPr lang="en-US" altLang="zh-CN" i="1">
                <a:solidFill>
                  <a:schemeClr val="bg2"/>
                </a:solidFill>
                <a:sym typeface="Symbol" pitchFamily="2" charset="2"/>
              </a:rPr>
              <a:t>AP</a:t>
            </a:r>
            <a:r>
              <a:rPr lang="en-US" altLang="zh-CN">
                <a:solidFill>
                  <a:schemeClr val="bg2"/>
                </a:solidFill>
                <a:sym typeface="Symbol" pitchFamily="2" charset="2"/>
              </a:rPr>
              <a:t></a:t>
            </a:r>
            <a:r>
              <a:rPr lang="en-US" altLang="zh-CN" i="1">
                <a:solidFill>
                  <a:schemeClr val="bg2"/>
                </a:solidFill>
                <a:sym typeface="Symbol" pitchFamily="2" charset="2"/>
              </a:rPr>
              <a:t> K</a:t>
            </a:r>
            <a:r>
              <a:rPr lang="en-US" altLang="zh-CN">
                <a:solidFill>
                  <a:schemeClr val="bg2"/>
                </a:solidFill>
                <a:sym typeface="Symbol" pitchFamily="2" charset="2"/>
              </a:rPr>
              <a:t> ,</a:t>
            </a:r>
          </a:p>
        </p:txBody>
      </p:sp>
      <p:sp>
        <p:nvSpPr>
          <p:cNvPr id="98323" name="Text Box 19">
            <a:extLst>
              <a:ext uri="{FF2B5EF4-FFF2-40B4-BE49-F238E27FC236}">
                <a16:creationId xmlns:a16="http://schemas.microsoft.com/office/drawing/2014/main" id="{AFF44197-747A-1540-BB6F-F3A1343B8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3595688"/>
            <a:ext cx="3048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>
                <a:solidFill>
                  <a:schemeClr val="bg2"/>
                </a:solidFill>
                <a:sym typeface="Symbol" pitchFamily="2" charset="2"/>
              </a:rPr>
              <a:t>则称</a:t>
            </a:r>
            <a:r>
              <a:rPr lang="zh-CN" altLang="en-US" i="1" dirty="0">
                <a:solidFill>
                  <a:schemeClr val="bg2"/>
                </a:solidFill>
                <a:sym typeface="Symbol" pitchFamily="2" charset="2"/>
              </a:rPr>
              <a:t> </a:t>
            </a:r>
            <a:r>
              <a:rPr lang="en-US" altLang="zh-CN" i="1" dirty="0">
                <a:solidFill>
                  <a:schemeClr val="bg2"/>
                </a:solidFill>
                <a:sym typeface="Symbol" pitchFamily="2" charset="2"/>
              </a:rPr>
              <a:t>D</a:t>
            </a:r>
            <a:r>
              <a:rPr lang="en-US" altLang="zh-CN" dirty="0">
                <a:solidFill>
                  <a:schemeClr val="bg2"/>
                </a:solidFill>
                <a:sym typeface="Symbol" pitchFamily="2" charset="2"/>
              </a:rPr>
              <a:t> </a:t>
            </a:r>
            <a:r>
              <a:rPr lang="zh-CN" altLang="en-US" dirty="0">
                <a:solidFill>
                  <a:schemeClr val="bg2"/>
                </a:solidFill>
                <a:sym typeface="Symbol" pitchFamily="2" charset="2"/>
              </a:rPr>
              <a:t>为</a:t>
            </a:r>
            <a:r>
              <a:rPr lang="zh-CN" altLang="en-US" b="1" dirty="0">
                <a:solidFill>
                  <a:schemeClr val="bg1">
                    <a:lumMod val="60000"/>
                    <a:lumOff val="40000"/>
                  </a:schemeClr>
                </a:solidFill>
                <a:sym typeface="Symbol" pitchFamily="2" charset="2"/>
              </a:rPr>
              <a:t>有界域 </a:t>
            </a:r>
            <a:r>
              <a:rPr lang="en-US" altLang="zh-CN" b="1" dirty="0">
                <a:solidFill>
                  <a:schemeClr val="bg2"/>
                </a:solidFill>
                <a:sym typeface="Symbol" pitchFamily="2" charset="2"/>
              </a:rPr>
              <a:t>,   </a:t>
            </a:r>
          </a:p>
        </p:txBody>
      </p:sp>
      <p:sp>
        <p:nvSpPr>
          <p:cNvPr id="98324" name="Text Box 20">
            <a:extLst>
              <a:ext uri="{FF2B5EF4-FFF2-40B4-BE49-F238E27FC236}">
                <a16:creationId xmlns:a16="http://schemas.microsoft.com/office/drawing/2014/main" id="{93EBD20A-F914-1340-BA4A-D8C8D22E3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205288"/>
            <a:ext cx="1371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b="1" dirty="0">
                <a:solidFill>
                  <a:schemeClr val="bg1">
                    <a:lumMod val="60000"/>
                    <a:lumOff val="40000"/>
                  </a:schemeClr>
                </a:solidFill>
                <a:sym typeface="Symbol" pitchFamily="2" charset="2"/>
              </a:rPr>
              <a:t>界域</a:t>
            </a:r>
            <a:r>
              <a:rPr lang="zh-CN" altLang="en-US" b="1" dirty="0">
                <a:solidFill>
                  <a:schemeClr val="bg2"/>
                </a:solidFill>
                <a:sym typeface="Symbol" pitchFamily="2" charset="2"/>
              </a:rPr>
              <a:t> </a:t>
            </a:r>
            <a:r>
              <a:rPr lang="en-US" altLang="zh-CN" b="1" dirty="0">
                <a:solidFill>
                  <a:schemeClr val="bg2"/>
                </a:solidFill>
                <a:sym typeface="Symbol" pitchFamily="2" charset="2"/>
              </a:rPr>
              <a:t>.</a:t>
            </a:r>
          </a:p>
        </p:txBody>
      </p:sp>
      <p:sp>
        <p:nvSpPr>
          <p:cNvPr id="98325" name="Text Box 21">
            <a:extLst>
              <a:ext uri="{FF2B5EF4-FFF2-40B4-BE49-F238E27FC236}">
                <a16:creationId xmlns:a16="http://schemas.microsoft.com/office/drawing/2014/main" id="{0509DAC2-9B44-B547-9982-F86353C14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3581401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>
                <a:solidFill>
                  <a:schemeClr val="bg2"/>
                </a:solidFill>
                <a:sym typeface="Symbol" pitchFamily="2" charset="2"/>
              </a:rPr>
              <a:t>否则称为</a:t>
            </a:r>
            <a:r>
              <a:rPr lang="zh-CN" altLang="en-US" b="1" dirty="0">
                <a:solidFill>
                  <a:schemeClr val="bg1">
                    <a:lumMod val="60000"/>
                    <a:lumOff val="40000"/>
                  </a:schemeClr>
                </a:solidFill>
                <a:sym typeface="Symbol" pitchFamily="2" charset="2"/>
              </a:rPr>
              <a:t>无</a:t>
            </a:r>
            <a:endParaRPr lang="zh-CN" altLang="en-US" dirty="0">
              <a:solidFill>
                <a:schemeClr val="bg1">
                  <a:lumMod val="60000"/>
                  <a:lumOff val="40000"/>
                </a:schemeClr>
              </a:solidFill>
              <a:sym typeface="Symbol" pitchFamily="2" charset="2"/>
            </a:endParaRPr>
          </a:p>
        </p:txBody>
      </p:sp>
      <p:grpSp>
        <p:nvGrpSpPr>
          <p:cNvPr id="98326" name="Group 22">
            <a:extLst>
              <a:ext uri="{FF2B5EF4-FFF2-40B4-BE49-F238E27FC236}">
                <a16:creationId xmlns:a16="http://schemas.microsoft.com/office/drawing/2014/main" id="{DFD6F1BB-11DB-DE46-AEAF-03CF123DF5F7}"/>
              </a:ext>
            </a:extLst>
          </p:cNvPr>
          <p:cNvGrpSpPr>
            <a:grpSpLocks/>
          </p:cNvGrpSpPr>
          <p:nvPr/>
        </p:nvGrpSpPr>
        <p:grpSpPr bwMode="auto">
          <a:xfrm>
            <a:off x="7467600" y="609601"/>
            <a:ext cx="2286000" cy="1990725"/>
            <a:chOff x="3744" y="384"/>
            <a:chExt cx="1440" cy="1254"/>
          </a:xfrm>
        </p:grpSpPr>
        <p:sp>
          <p:nvSpPr>
            <p:cNvPr id="98327" name="Line 23">
              <a:extLst>
                <a:ext uri="{FF2B5EF4-FFF2-40B4-BE49-F238E27FC236}">
                  <a16:creationId xmlns:a16="http://schemas.microsoft.com/office/drawing/2014/main" id="{E46E11F0-1304-944D-847E-38C34320E3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1076"/>
              <a:ext cx="1254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98328" name="Line 24">
              <a:extLst>
                <a:ext uri="{FF2B5EF4-FFF2-40B4-BE49-F238E27FC236}">
                  <a16:creationId xmlns:a16="http://schemas.microsoft.com/office/drawing/2014/main" id="{BE9AF4CF-8C69-164F-9D8A-1B5723ACEA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49" y="427"/>
              <a:ext cx="0" cy="121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graphicFrame>
          <p:nvGraphicFramePr>
            <p:cNvPr id="98329" name="Object 25">
              <a:extLst>
                <a:ext uri="{FF2B5EF4-FFF2-40B4-BE49-F238E27FC236}">
                  <a16:creationId xmlns:a16="http://schemas.microsoft.com/office/drawing/2014/main" id="{205E95CD-5FF0-4E42-852B-ABE51EFDFDB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48" y="1056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133" name="Equation" r:id="rId10" imgW="4978400" imgH="5270500" progId="Equation.3">
                    <p:embed/>
                  </p:oleObj>
                </mc:Choice>
                <mc:Fallback>
                  <p:oleObj name="Equation" r:id="rId10" imgW="4978400" imgH="5270500" progId="Equation.3">
                    <p:embed/>
                    <p:pic>
                      <p:nvPicPr>
                        <p:cNvPr id="98329" name="Object 25">
                          <a:extLst>
                            <a:ext uri="{FF2B5EF4-FFF2-40B4-BE49-F238E27FC236}">
                              <a16:creationId xmlns:a16="http://schemas.microsoft.com/office/drawing/2014/main" id="{205E95CD-5FF0-4E42-852B-ABE51EFDFDB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8" y="1056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8330" name="Object 26">
              <a:extLst>
                <a:ext uri="{FF2B5EF4-FFF2-40B4-BE49-F238E27FC236}">
                  <a16:creationId xmlns:a16="http://schemas.microsoft.com/office/drawing/2014/main" id="{82376B00-A693-7247-A946-F73FFF636E3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83" y="384"/>
            <a:ext cx="15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134" name="Equation" r:id="rId12" imgW="5562600" imgH="7023100" progId="Equation.3">
                    <p:embed/>
                  </p:oleObj>
                </mc:Choice>
                <mc:Fallback>
                  <p:oleObj name="Equation" r:id="rId12" imgW="5562600" imgH="7023100" progId="Equation.3">
                    <p:embed/>
                    <p:pic>
                      <p:nvPicPr>
                        <p:cNvPr id="98330" name="Object 26">
                          <a:extLst>
                            <a:ext uri="{FF2B5EF4-FFF2-40B4-BE49-F238E27FC236}">
                              <a16:creationId xmlns:a16="http://schemas.microsoft.com/office/drawing/2014/main" id="{82376B00-A693-7247-A946-F73FFF636E3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83" y="384"/>
                          <a:ext cx="15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98331" name="Picture 27">
              <a:extLst>
                <a:ext uri="{FF2B5EF4-FFF2-40B4-BE49-F238E27FC236}">
                  <a16:creationId xmlns:a16="http://schemas.microsoft.com/office/drawing/2014/main" id="{D9059113-5B68-914E-B4C0-B65B578AA0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6" y="1096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9508368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8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8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8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8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98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8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8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8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8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8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8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autoUpdateAnimBg="0"/>
      <p:bldP spid="98309" grpId="0" autoUpdateAnimBg="0"/>
      <p:bldP spid="98310" grpId="0" autoUpdateAnimBg="0"/>
      <p:bldP spid="98311" grpId="0" autoUpdateAnimBg="0"/>
      <p:bldP spid="98312" grpId="0" autoUpdateAnimBg="0"/>
      <p:bldP spid="98321" grpId="0" build="p" autoUpdateAnimBg="0"/>
      <p:bldP spid="98322" grpId="0" build="p" autoUpdateAnimBg="0" advAuto="0"/>
      <p:bldP spid="98323" grpId="0" build="p" autoUpdateAnimBg="0"/>
      <p:bldP spid="98324" grpId="0" build="p" autoUpdateAnimBg="0" advAuto="0"/>
      <p:bldP spid="98325" grpId="0" build="p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32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楷体_GB2312" pitchFamily="49" charset="-122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32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楷体_GB2312" pitchFamily="49" charset="-122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4461</TotalTime>
  <Words>126</Words>
  <Application>Microsoft Office PowerPoint</Application>
  <PresentationFormat>宽屏</PresentationFormat>
  <Paragraphs>27</Paragraphs>
  <Slides>11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3" baseType="lpstr">
      <vt:lpstr>仿宋_GB2312</vt:lpstr>
      <vt:lpstr>楷体</vt:lpstr>
      <vt:lpstr>楷体_GB2312</vt:lpstr>
      <vt:lpstr>宋体</vt:lpstr>
      <vt:lpstr>Arial</vt:lpstr>
      <vt:lpstr>Century Gothic</vt:lpstr>
      <vt:lpstr>Symbol</vt:lpstr>
      <vt:lpstr>Times New Roman</vt:lpstr>
      <vt:lpstr>空演示文稿</vt:lpstr>
      <vt:lpstr>3_空演示文稿</vt:lpstr>
      <vt:lpstr>Equation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210</cp:revision>
  <cp:lastPrinted>2025-03-03T00:51:46Z</cp:lastPrinted>
  <dcterms:created xsi:type="dcterms:W3CDTF">2000-10-11T02:23:36Z</dcterms:created>
  <dcterms:modified xsi:type="dcterms:W3CDTF">2026-02-27T03:04:58Z</dcterms:modified>
</cp:coreProperties>
</file>