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2" r:id="rId2"/>
    <p:sldMasterId id="2147483744" r:id="rId3"/>
  </p:sldMasterIdLst>
  <p:notesMasterIdLst>
    <p:notesMasterId r:id="rId12"/>
  </p:notesMasterIdLst>
  <p:handoutMasterIdLst>
    <p:handoutMasterId r:id="rId13"/>
  </p:handoutMasterIdLst>
  <p:sldIdLst>
    <p:sldId id="281" r:id="rId4"/>
    <p:sldId id="558" r:id="rId5"/>
    <p:sldId id="552" r:id="rId6"/>
    <p:sldId id="553" r:id="rId7"/>
    <p:sldId id="554" r:id="rId8"/>
    <p:sldId id="555" r:id="rId9"/>
    <p:sldId id="556" r:id="rId10"/>
    <p:sldId id="557" r:id="rId11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58" d="100"/>
          <a:sy n="58" d="100"/>
        </p:scale>
        <p:origin x="42" y="103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png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12" Type="http://schemas.openxmlformats.org/officeDocument/2006/relationships/image" Target="../media/image23.emf"/><Relationship Id="rId2" Type="http://schemas.openxmlformats.org/officeDocument/2006/relationships/image" Target="../media/image13.emf"/><Relationship Id="rId16" Type="http://schemas.openxmlformats.org/officeDocument/2006/relationships/image" Target="../media/image27.emf"/><Relationship Id="rId1" Type="http://schemas.openxmlformats.org/officeDocument/2006/relationships/image" Target="../media/image12.emf"/><Relationship Id="rId6" Type="http://schemas.openxmlformats.org/officeDocument/2006/relationships/image" Target="../media/image17.png"/><Relationship Id="rId11" Type="http://schemas.openxmlformats.org/officeDocument/2006/relationships/image" Target="../media/image22.emf"/><Relationship Id="rId5" Type="http://schemas.openxmlformats.org/officeDocument/2006/relationships/image" Target="../media/image16.emf"/><Relationship Id="rId15" Type="http://schemas.openxmlformats.org/officeDocument/2006/relationships/image" Target="../media/image26.emf"/><Relationship Id="rId10" Type="http://schemas.openxmlformats.org/officeDocument/2006/relationships/image" Target="../media/image21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Relationship Id="rId14" Type="http://schemas.openxmlformats.org/officeDocument/2006/relationships/image" Target="../media/image2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6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3" y="6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3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6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3" y="6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7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3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4A7A33-97FD-4942-9DA7-98B53B713C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FC8D06-7DE5-4C48-96E4-A34711066D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06C8C4-283B-6E49-9601-9FCC25A4DB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97C38-1B5C-0943-A10B-BCBD6E6F780F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652506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1D465E2-492D-3F4B-B225-B264D0A2FF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2581C1-2D06-BF48-8F6F-C243196017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3F45E9-9A26-8C45-961F-129566BD42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7A09D-7999-A847-BE24-B3C4B88514F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415406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181AF6-0AC9-AE48-B3F4-A79D8A7F62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588B8F-E261-BE42-9418-F4C64C9978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91D278-4FF1-0147-AED8-3F6A35C4E2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06EAF-56C7-2349-B307-6122AC604FB1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66462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7AD8C4-8B0E-FA49-A012-853EA9F056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D2CCC7-F0C7-C741-9855-5A0299CE99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7C01C8-923E-FF4F-A201-D05856E487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E0985-1BC4-6540-983F-31F775CE2BE0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195716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F7F7063-CB61-5C4C-B9FD-15BFD13363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C8479FD-B601-7140-8AB7-186119F28F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C330968-DD56-DC40-B28F-C94C0C17CB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4E2BB-DD07-514C-A4B9-5600E411DE8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704515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E2D268D-1824-B147-A43C-71F859AE59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747BA-65DA-4841-8257-C7D25FF106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BE18816-92D0-264A-B5A2-544C178FAB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F5DAC-138B-0E4A-B11B-13D3298ACD4B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967218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13E72BE-4031-0745-92EE-24D4BA1A03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6B5F6E7-CAEB-014B-BDD2-E9159035BE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55BAF58-C02A-3644-858F-F3D504FD25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F4113-36B2-8D4E-893A-085DB50F7EC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156558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C079BC-6CAA-704C-8DC0-173C66CBC7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2CB41E-EEF3-2643-B844-FD7918907E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709CE2-50F0-1C4B-A214-551BB67D25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29875-1187-4D40-A090-E15AC1602903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42511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8E455-5C38-824D-8AA8-A73DE19A2B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3DEC70-2F93-5A41-82C8-4A2705B69F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34134D-94F9-D94C-B053-146B549766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76D16-2037-D341-90ED-F39299414FEB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961738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C0CA2E-53DC-794C-B929-F557A0EB98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C199BD-DE4B-7140-803B-A8D7CC51CE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F1146B-994E-094D-BBB2-747B89E442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E4370-235C-1745-B357-4FF28B4A0B12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282619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E9941F-41A7-F941-87F9-163A8F3D2E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E4DA44-6230-784B-9779-645487BD69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61AC74-EECE-DF46-9EE0-B542D034A9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498B2-E650-A143-8F4D-CACBCBDBA936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385490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D8D41-10E3-2546-9C41-35039DF15E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2DB277D-CE45-9440-8358-C32B011C3C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E687FF-8CB0-9842-A6BD-0862C7B48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002A41-2FF5-244D-A08B-FCD49730E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45D161-C184-C146-8728-0BF55466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C14DD5B-995B-BC43-B791-102E8C698907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130637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3E1065-6AB0-8040-862B-77CF95B19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26DCDE9-EEBF-424D-9846-C7B12E279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C564EA-934A-1D4B-9AB9-4B249F310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FB28489-4605-8645-87B1-444D8BD48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B05F25A-7863-404C-B4D8-98425ABE6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37511F47-1EEB-3548-9643-82AA398CA547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233459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442278-F1FA-AA43-AD23-4B9518815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E3436D8-6EC6-1642-A4BA-6CA20C66B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E2F8944-A915-F54D-9297-6CA64B1A7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33DBA8-D826-F44A-884A-2A41CD4E8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BA50A8-D039-8243-AEF5-B0088066E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5647045-E5A3-6C43-99C2-7146528A64A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551814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5A90D3-42DC-0F43-8C8D-CD1D51256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4E1AB3C-D89C-5549-BCF1-0469B9D45E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5EBF88D-1DCC-C24C-90B2-0887EF671C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D9BFA14-C6D3-A743-9C72-4E8145EFC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947ACDE-8193-5F49-82C9-DBD9FF61B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92A465E-BC35-7A40-BADC-1907B0733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4B93D88C-5A39-C541-993C-7C45CE90773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797471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C07B3B-F143-0444-8881-72DA11962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8BD4967-C60F-C143-A693-FB9D81503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A016A8-167F-D343-A238-D5452D1402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6B2CA26-8D02-E249-82DD-F33BC76F30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8392811-15EE-3D47-8CC4-3D19E6214A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E541B46-EF9A-DD4F-9F67-4AE3ED6DA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346907D-96A2-1A4B-A1EE-5B1146A47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737878A-BAE2-9D43-B966-07AE81758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F77207F-2C86-B740-835E-6CFD1045D288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447309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E91180-1369-0B4D-A0DA-7FC68B823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691C076-A7D1-2041-BC58-BE7D82B42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D3F680C-3CEE-E14F-A31B-AC2963F18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1B2AC63-7565-E14E-A003-5AB3E6976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E6373A0-E2D1-D246-BA18-D21F57D85AA8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174815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D228B3B-ECA7-8B4D-AD91-3DFA3D901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5CC7CC0-0014-AC48-89C5-3F4CFFD65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665D910-BB17-394D-B89B-F6A61881C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1AF1B81-725B-3F40-91A4-86E0612CC27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972494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5FB9AE-D380-EC4F-9CC0-B4116690B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7C6258-13B8-D844-8C16-E5887DAA6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C28FB9B-805A-734A-9F81-E0750200E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DAF873C-E438-6948-A4FC-1C39F0C3A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FAC3144-9C54-5640-BEFA-FE356CB70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D577404-AF0F-634E-B181-A4C8D0C5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2C362138-AF21-434E-A964-722CA16D6CDA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765369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17D802-81C7-0547-A88B-1214D4D5B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21511A6-538B-D84D-A812-A8FE949CE3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2CDD7C3-ADA9-6942-A914-A542F1A982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9E23725-2684-9846-B345-23AF7CAC5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3335BE8-E020-A54A-9CD5-9A1261B28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50110C6-15EF-FB46-BD53-F9FBCB6B3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C21A5055-3FD2-6D4E-9FAB-16075EB9F1B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961227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9A6B73-D18D-694C-B2C1-3CF2D5BCB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411408A-1EC2-3B4A-BA18-20CFFFB8A8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8275C6-3133-8249-A4A4-22C86F03A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DA9173-0A87-B247-9AD3-B0CF05A5B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C27D026-3CE4-A048-BCF4-8BE30C786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3E2E1BE0-035E-3641-9E77-FB8642199B06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704472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213DD9C-615A-3349-AD16-C538717D64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A822F2C-5E92-E94B-99CB-4478BD7A79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2665CE-80B8-D441-B55B-1A8366C81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F41E4A-C5DA-DF4D-8004-14B7A941B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A3068-C8FB-6E4B-AA95-D9E371D22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4DA20E4-672D-E34C-A4CC-6CB9793E2F0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038827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" Target="../slides/slid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31F5A16-0CC7-CC4F-95E8-778030EF2E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2E1197C-8993-C64A-902B-DEF1D88D7C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FB46CA2-5B94-B840-87C6-8672ECF1D4E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7D58C12-EB91-1246-94AE-A1292D9C25B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3836655-4C08-2541-9592-72B36DB27B5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 smtClean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946B6AF-5D9B-DE4B-89B6-95C00E1D0BC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17">
            <a:extLst>
              <a:ext uri="{FF2B5EF4-FFF2-40B4-BE49-F238E27FC236}">
                <a16:creationId xmlns:a16="http://schemas.microsoft.com/office/drawing/2014/main" id="{94E4D43D-31C6-C941-AFA4-CB59FE09444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52C99C56-88F1-904A-91CC-7784BF2284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052A0425-8B51-DB4E-893D-F74D4FD9561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F5B27FF-4FCE-5546-94EF-1A18F4083E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9DB71E0-A09D-5148-AB42-44D1E5A565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3A11AAC-06CF-E344-90ED-9F47447933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27218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1FF8B4F-FC07-9A47-8E56-407D7F82CE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D09D622-AF86-4343-BA9A-78DA3DEFF1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FF13010-867C-3649-B2B4-4B066BA2B7C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8FEAC36-E297-AD4D-8FB2-0CA30F622B0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4A45287-9240-1D42-9EC7-630817EA874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ea typeface="+mn-ea"/>
              </a:defRPr>
            </a:lvl1pPr>
          </a:lstStyle>
          <a:p>
            <a:pPr eaLnBrk="1" hangingPunct="1"/>
            <a:fld id="{49093A71-60C8-1944-A216-704A18B96DD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7" name="Text Box 13">
            <a:extLst>
              <a:ext uri="{FF2B5EF4-FFF2-40B4-BE49-F238E27FC236}">
                <a16:creationId xmlns:a16="http://schemas.microsoft.com/office/drawing/2014/main" id="{66925BBE-A8C0-5345-87A6-822E42CD450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8" name="Picture 14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877440F-4940-5842-BCCD-2337E08EC1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>
            <a:hlinkClick r:id="rId14" action="ppaction://hlinksldjump"/>
            <a:extLst>
              <a:ext uri="{FF2B5EF4-FFF2-40B4-BE49-F238E27FC236}">
                <a16:creationId xmlns:a16="http://schemas.microsoft.com/office/drawing/2014/main" id="{3C168DD9-8CB5-054C-9E0F-0AB2E6F6A6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799CBE0-C82F-BD48-9878-02BA93B826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862D432-E311-AC47-911D-DD295341443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03E4DDB-C417-D946-B983-6A3E9049E1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36004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.bin"/><Relationship Id="rId18" Type="http://schemas.openxmlformats.org/officeDocument/2006/relationships/image" Target="../media/image19.emf"/><Relationship Id="rId26" Type="http://schemas.openxmlformats.org/officeDocument/2006/relationships/image" Target="../media/image23.e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34" Type="http://schemas.openxmlformats.org/officeDocument/2006/relationships/image" Target="../media/image27.emf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6.e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oleObject" Target="../embeddings/oleObject16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18.emf"/><Relationship Id="rId20" Type="http://schemas.openxmlformats.org/officeDocument/2006/relationships/image" Target="../media/image20.e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e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22.emf"/><Relationship Id="rId32" Type="http://schemas.openxmlformats.org/officeDocument/2006/relationships/image" Target="../media/image26.e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24.png"/><Relationship Id="rId10" Type="http://schemas.openxmlformats.org/officeDocument/2006/relationships/image" Target="../media/image15.e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12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7.png"/><Relationship Id="rId22" Type="http://schemas.openxmlformats.org/officeDocument/2006/relationships/image" Target="../media/image21.e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25.emf"/><Relationship Id="rId35" Type="http://schemas.openxmlformats.org/officeDocument/2006/relationships/image" Target="../media/image28.emf"/><Relationship Id="rId8" Type="http://schemas.openxmlformats.org/officeDocument/2006/relationships/image" Target="../media/image1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79" y="5403869"/>
            <a:ext cx="10215001" cy="827333"/>
          </a:xfrm>
          <a:prstGeom prst="rect">
            <a:avLst/>
          </a:prstGeom>
        </p:spPr>
      </p:pic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476672"/>
            <a:ext cx="96490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7.5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映射</a:t>
            </a:r>
            <a:endParaRPr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999" y="1340768"/>
            <a:ext cx="10170001" cy="889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5999" y="2204864"/>
            <a:ext cx="7380001" cy="685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432" y="2852936"/>
            <a:ext cx="10192501" cy="872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9526" y="3905021"/>
            <a:ext cx="4612501" cy="833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8947" y="4908538"/>
            <a:ext cx="7380001" cy="4080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405" name="Group 1077">
            <a:extLst>
              <a:ext uri="{FF2B5EF4-FFF2-40B4-BE49-F238E27FC236}">
                <a16:creationId xmlns:a16="http://schemas.microsoft.com/office/drawing/2014/main" id="{ED8BED0B-029B-CC41-9CC1-6690ADDC9600}"/>
              </a:ext>
            </a:extLst>
          </p:cNvPr>
          <p:cNvGrpSpPr>
            <a:grpSpLocks/>
          </p:cNvGrpSpPr>
          <p:nvPr/>
        </p:nvGrpSpPr>
        <p:grpSpPr bwMode="auto">
          <a:xfrm>
            <a:off x="8229600" y="304801"/>
            <a:ext cx="2133600" cy="1806575"/>
            <a:chOff x="4224" y="192"/>
            <a:chExt cx="1344" cy="1138"/>
          </a:xfrm>
        </p:grpSpPr>
        <p:grpSp>
          <p:nvGrpSpPr>
            <p:cNvPr id="100355" name="Group 1027">
              <a:extLst>
                <a:ext uri="{FF2B5EF4-FFF2-40B4-BE49-F238E27FC236}">
                  <a16:creationId xmlns:a16="http://schemas.microsoft.com/office/drawing/2014/main" id="{41580102-A463-EC40-AB04-54EBBE401A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24" y="221"/>
              <a:ext cx="1344" cy="1032"/>
              <a:chOff x="4224" y="283"/>
              <a:chExt cx="1344" cy="1032"/>
            </a:xfrm>
          </p:grpSpPr>
          <p:sp>
            <p:nvSpPr>
              <p:cNvPr id="100356" name="Oval 1028">
                <a:extLst>
                  <a:ext uri="{FF2B5EF4-FFF2-40B4-BE49-F238E27FC236}">
                    <a16:creationId xmlns:a16="http://schemas.microsoft.com/office/drawing/2014/main" id="{DF4285CF-DA32-784F-BCF9-BCB2467DB1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4" y="888"/>
                <a:ext cx="950" cy="259"/>
              </a:xfrm>
              <a:prstGeom prst="ellipse">
                <a:avLst/>
              </a:prstGeom>
              <a:solidFill>
                <a:srgbClr val="6666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50000"/>
                  </a:spcBef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0358" name="Line 1030">
                <a:extLst>
                  <a:ext uri="{FF2B5EF4-FFF2-40B4-BE49-F238E27FC236}">
                    <a16:creationId xmlns:a16="http://schemas.microsoft.com/office/drawing/2014/main" id="{9E877E9D-2899-B546-993F-1A91737D62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04" y="1018"/>
                <a:ext cx="86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50000"/>
                  </a:spcBef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0359" name="Line 1031">
                <a:extLst>
                  <a:ext uri="{FF2B5EF4-FFF2-40B4-BE49-F238E27FC236}">
                    <a16:creationId xmlns:a16="http://schemas.microsoft.com/office/drawing/2014/main" id="{1BCE979B-50FA-794F-99A9-A6047B5D20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99" y="283"/>
                <a:ext cx="0" cy="745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50000"/>
                  </a:spcBef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0361" name="Line 1033">
                <a:extLst>
                  <a:ext uri="{FF2B5EF4-FFF2-40B4-BE49-F238E27FC236}">
                    <a16:creationId xmlns:a16="http://schemas.microsoft.com/office/drawing/2014/main" id="{33179915-0542-C84B-8217-02493394CD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97" y="1024"/>
                <a:ext cx="301" cy="29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50000"/>
                  </a:spcBef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100363" name="Object 1035">
              <a:extLst>
                <a:ext uri="{FF2B5EF4-FFF2-40B4-BE49-F238E27FC236}">
                  <a16:creationId xmlns:a16="http://schemas.microsoft.com/office/drawing/2014/main" id="{C7A0F7A0-18A0-7340-A8AE-802CE7DEF61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20" y="1186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0" name="Equation" r:id="rId3" imgW="4978400" imgH="5270500" progId="Equation.3">
                    <p:embed/>
                  </p:oleObj>
                </mc:Choice>
                <mc:Fallback>
                  <p:oleObj name="Equation" r:id="rId3" imgW="4978400" imgH="5270500" progId="Equation.3">
                    <p:embed/>
                    <p:pic>
                      <p:nvPicPr>
                        <p:cNvPr id="100363" name="Object 1035">
                          <a:extLst>
                            <a:ext uri="{FF2B5EF4-FFF2-40B4-BE49-F238E27FC236}">
                              <a16:creationId xmlns:a16="http://schemas.microsoft.com/office/drawing/2014/main" id="{C7A0F7A0-18A0-7340-A8AE-802CE7DEF61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0" y="1186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64" name="Object 1036">
              <a:extLst>
                <a:ext uri="{FF2B5EF4-FFF2-40B4-BE49-F238E27FC236}">
                  <a16:creationId xmlns:a16="http://schemas.microsoft.com/office/drawing/2014/main" id="{77600D22-7929-164E-A1E9-61775E2EA50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61" y="192"/>
            <a:ext cx="12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1" name="Equation" r:id="rId5" imgW="4686300" imgH="4978400" progId="Equation.3">
                    <p:embed/>
                  </p:oleObj>
                </mc:Choice>
                <mc:Fallback>
                  <p:oleObj name="Equation" r:id="rId5" imgW="4686300" imgH="4978400" progId="Equation.3">
                    <p:embed/>
                    <p:pic>
                      <p:nvPicPr>
                        <p:cNvPr id="100364" name="Object 1036">
                          <a:extLst>
                            <a:ext uri="{FF2B5EF4-FFF2-40B4-BE49-F238E27FC236}">
                              <a16:creationId xmlns:a16="http://schemas.microsoft.com/office/drawing/2014/main" id="{77600D22-7929-164E-A1E9-61775E2EA50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1" y="192"/>
                          <a:ext cx="128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65" name="Object 1037">
              <a:extLst>
                <a:ext uri="{FF2B5EF4-FFF2-40B4-BE49-F238E27FC236}">
                  <a16:creationId xmlns:a16="http://schemas.microsoft.com/office/drawing/2014/main" id="{E4CC77D5-8F6C-844E-9207-282FE9DBADE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16" y="1042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2" name="Equation" r:id="rId7" imgW="5562600" imgH="7023100" progId="Equation.3">
                    <p:embed/>
                  </p:oleObj>
                </mc:Choice>
                <mc:Fallback>
                  <p:oleObj name="Equation" r:id="rId7" imgW="5562600" imgH="7023100" progId="Equation.3">
                    <p:embed/>
                    <p:pic>
                      <p:nvPicPr>
                        <p:cNvPr id="100365" name="Object 1037">
                          <a:extLst>
                            <a:ext uri="{FF2B5EF4-FFF2-40B4-BE49-F238E27FC236}">
                              <a16:creationId xmlns:a16="http://schemas.microsoft.com/office/drawing/2014/main" id="{E4CC77D5-8F6C-844E-9207-282FE9DBADE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16" y="1042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0367" name="Rectangle 1039">
            <a:extLst>
              <a:ext uri="{FF2B5EF4-FFF2-40B4-BE49-F238E27FC236}">
                <a16:creationId xmlns:a16="http://schemas.microsoft.com/office/drawing/2014/main" id="{20F1C2DA-B165-6541-A1C0-85741EF3A83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304800"/>
            <a:ext cx="2819400" cy="685800"/>
          </a:xfrm>
          <a:noFill/>
          <a:ln/>
        </p:spPr>
        <p:txBody>
          <a:bodyPr/>
          <a:lstStyle/>
          <a:p>
            <a:pPr algn="l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例如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, 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二元函数</a:t>
            </a:r>
          </a:p>
        </p:txBody>
      </p:sp>
      <p:graphicFrame>
        <p:nvGraphicFramePr>
          <p:cNvPr id="100368" name="Object 1040">
            <a:extLst>
              <a:ext uri="{FF2B5EF4-FFF2-40B4-BE49-F238E27FC236}">
                <a16:creationId xmlns:a16="http://schemas.microsoft.com/office/drawing/2014/main" id="{509305CC-9413-DE4F-A377-92232607959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62500" y="333375"/>
          <a:ext cx="24765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3" name="Equation" r:id="rId9" imgW="57048400" imgH="12877800" progId="Equation.3">
                  <p:embed/>
                </p:oleObj>
              </mc:Choice>
              <mc:Fallback>
                <p:oleObj name="Equation" r:id="rId9" imgW="57048400" imgH="12877800" progId="Equation.3">
                  <p:embed/>
                  <p:pic>
                    <p:nvPicPr>
                      <p:cNvPr id="100368" name="Object 1040">
                        <a:extLst>
                          <a:ext uri="{FF2B5EF4-FFF2-40B4-BE49-F238E27FC236}">
                            <a16:creationId xmlns:a16="http://schemas.microsoft.com/office/drawing/2014/main" id="{509305CC-9413-DE4F-A377-9223260795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333375"/>
                        <a:ext cx="24765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69" name="Text Box 1041">
            <a:extLst>
              <a:ext uri="{FF2B5EF4-FFF2-40B4-BE49-F238E27FC236}">
                <a16:creationId xmlns:a16="http://schemas.microsoft.com/office/drawing/2014/main" id="{5A68E5A0-8C62-3845-BB31-63A3D6B273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968376"/>
            <a:ext cx="1905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定义域为</a:t>
            </a:r>
          </a:p>
        </p:txBody>
      </p:sp>
      <p:graphicFrame>
        <p:nvGraphicFramePr>
          <p:cNvPr id="100370" name="Object 1042">
            <a:extLst>
              <a:ext uri="{FF2B5EF4-FFF2-40B4-BE49-F238E27FC236}">
                <a16:creationId xmlns:a16="http://schemas.microsoft.com/office/drawing/2014/main" id="{70488DD4-6325-3242-9AE6-612FCD5FB05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16400" y="968375"/>
          <a:ext cx="30226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" name="Equation" r:id="rId11" imgW="69634100" imgH="12293600" progId="Equation.3">
                  <p:embed/>
                </p:oleObj>
              </mc:Choice>
              <mc:Fallback>
                <p:oleObj name="Equation" r:id="rId11" imgW="69634100" imgH="12293600" progId="Equation.3">
                  <p:embed/>
                  <p:pic>
                    <p:nvPicPr>
                      <p:cNvPr id="100370" name="Object 1042">
                        <a:extLst>
                          <a:ext uri="{FF2B5EF4-FFF2-40B4-BE49-F238E27FC236}">
                            <a16:creationId xmlns:a16="http://schemas.microsoft.com/office/drawing/2014/main" id="{70488DD4-6325-3242-9AE6-612FCD5FB0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6400" y="968375"/>
                        <a:ext cx="30226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71" name="Text Box 1043">
            <a:extLst>
              <a:ext uri="{FF2B5EF4-FFF2-40B4-BE49-F238E27FC236}">
                <a16:creationId xmlns:a16="http://schemas.microsoft.com/office/drawing/2014/main" id="{E0AFB40F-7A93-744D-8C66-6AA4D0BB3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968376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圆域</a:t>
            </a:r>
          </a:p>
        </p:txBody>
      </p:sp>
      <p:sp>
        <p:nvSpPr>
          <p:cNvPr id="100372" name="Text Box 1044">
            <a:extLst>
              <a:ext uri="{FF2B5EF4-FFF2-40B4-BE49-F238E27FC236}">
                <a16:creationId xmlns:a16="http://schemas.microsoft.com/office/drawing/2014/main" id="{F1E76327-83D2-A84A-99BC-DDFBBD169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720976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00373" name="Text Box 1045">
            <a:extLst>
              <a:ext uri="{FF2B5EF4-FFF2-40B4-BE49-F238E27FC236}">
                <a16:creationId xmlns:a16="http://schemas.microsoft.com/office/drawing/2014/main" id="{7FEFF5D4-9B57-A94C-A664-10FA00ED7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720976"/>
            <a:ext cx="502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二元函数  </a:t>
            </a:r>
            <a:r>
              <a:rPr lang="en-US" altLang="zh-CN" i="1">
                <a:solidFill>
                  <a:srgbClr val="000000"/>
                </a:solidFill>
              </a:rPr>
              <a:t>z = 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>
                <a:solidFill>
                  <a:srgbClr val="000000"/>
                </a:solidFill>
              </a:rPr>
              <a:t>), 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 </a:t>
            </a:r>
            <a:r>
              <a:rPr lang="en-US" altLang="zh-CN" i="1">
                <a:solidFill>
                  <a:srgbClr val="000000"/>
                </a:solidFill>
                <a:sym typeface="Symbol" pitchFamily="2" charset="2"/>
              </a:rPr>
              <a:t>D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0374" name="Text Box 1046">
            <a:extLst>
              <a:ext uri="{FF2B5EF4-FFF2-40B4-BE49-F238E27FC236}">
                <a16:creationId xmlns:a16="http://schemas.microsoft.com/office/drawing/2014/main" id="{E62F6968-6F2B-3549-9C81-7A4BD99C2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592263"/>
            <a:ext cx="5029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图形为中心在原点的上半球面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00375" name="Object 1047">
            <a:extLst>
              <a:ext uri="{FF2B5EF4-FFF2-40B4-BE49-F238E27FC236}">
                <a16:creationId xmlns:a16="http://schemas.microsoft.com/office/drawing/2014/main" id="{7E876F34-8BCD-9848-980C-11C5724B416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951383" y="4194073"/>
          <a:ext cx="2373630" cy="1821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BMP 图象" r:id="rId13" imgW="3956050" imgH="3035300" progId="Paint.Picture">
                  <p:embed/>
                </p:oleObj>
              </mc:Choice>
              <mc:Fallback>
                <p:oleObj name="BMP 图象" r:id="rId13" imgW="3956050" imgH="3035300" progId="Paint.Picture">
                  <p:embed/>
                  <p:pic>
                    <p:nvPicPr>
                      <p:cNvPr id="100375" name="Object 1047">
                        <a:extLst>
                          <a:ext uri="{FF2B5EF4-FFF2-40B4-BE49-F238E27FC236}">
                            <a16:creationId xmlns:a16="http://schemas.microsoft.com/office/drawing/2014/main" id="{7E876F34-8BCD-9848-980C-11C5724B41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1383" y="4194073"/>
                        <a:ext cx="2373630" cy="1821180"/>
                      </a:xfrm>
                      <a:prstGeom prst="rect">
                        <a:avLst/>
                      </a:prstGeom>
                      <a:noFill/>
                      <a:ln w="317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76" name="Object 1048">
            <a:extLst>
              <a:ext uri="{FF2B5EF4-FFF2-40B4-BE49-F238E27FC236}">
                <a16:creationId xmlns:a16="http://schemas.microsoft.com/office/drawing/2014/main" id="{48DBF6A4-0B18-F545-B422-23B38CC11F5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41550" y="2216151"/>
          <a:ext cx="26289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Equation" r:id="rId15" imgW="60566300" imgH="9944100" progId="Equation.3">
                  <p:embed/>
                </p:oleObj>
              </mc:Choice>
              <mc:Fallback>
                <p:oleObj name="Equation" r:id="rId15" imgW="60566300" imgH="9944100" progId="Equation.3">
                  <p:embed/>
                  <p:pic>
                    <p:nvPicPr>
                      <p:cNvPr id="100376" name="Object 1048">
                        <a:extLst>
                          <a:ext uri="{FF2B5EF4-FFF2-40B4-BE49-F238E27FC236}">
                            <a16:creationId xmlns:a16="http://schemas.microsoft.com/office/drawing/2014/main" id="{48DBF6A4-0B18-F545-B422-23B38CC11F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1550" y="2216151"/>
                        <a:ext cx="262890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77" name="Text Box 1049">
            <a:extLst>
              <a:ext uri="{FF2B5EF4-FFF2-40B4-BE49-F238E27FC236}">
                <a16:creationId xmlns:a16="http://schemas.microsoft.com/office/drawing/2014/main" id="{C1E8FCE0-89FD-3A44-8931-762604C90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344863"/>
            <a:ext cx="4953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sym typeface="Symbol" pitchFamily="2" charset="2"/>
              </a:rPr>
              <a:t>的图形一般为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空间曲面 </a:t>
            </a:r>
            <a:r>
              <a:rPr lang="zh-CN" altLang="en-US" i="1" dirty="0">
                <a:solidFill>
                  <a:srgbClr val="000000"/>
                </a:solidFill>
                <a:sym typeface="Symbol" pitchFamily="2" charset="2"/>
              </a:rPr>
              <a:t></a:t>
            </a:r>
            <a:r>
              <a:rPr lang="zh-CN" altLang="en-US" dirty="0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en-US" altLang="zh-CN" dirty="0">
                <a:solidFill>
                  <a:srgbClr val="000000"/>
                </a:solidFill>
                <a:sym typeface="Symbol" pitchFamily="2" charset="2"/>
              </a:rPr>
              <a:t>.</a:t>
            </a:r>
            <a:endParaRPr lang="en-US" altLang="zh-CN" dirty="0">
              <a:solidFill>
                <a:srgbClr val="000000"/>
              </a:solidFill>
            </a:endParaRPr>
          </a:p>
        </p:txBody>
      </p:sp>
      <p:graphicFrame>
        <p:nvGraphicFramePr>
          <p:cNvPr id="100378" name="Object 1050">
            <a:extLst>
              <a:ext uri="{FF2B5EF4-FFF2-40B4-BE49-F238E27FC236}">
                <a16:creationId xmlns:a16="http://schemas.microsoft.com/office/drawing/2014/main" id="{AA37FEE5-9C4A-1B4C-BF35-9C85C15FF1C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735260" y="1556793"/>
          <a:ext cx="105156" cy="210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Equation" r:id="rId17" imgW="3505200" imgH="7023100" progId="Equation.3">
                  <p:embed/>
                </p:oleObj>
              </mc:Choice>
              <mc:Fallback>
                <p:oleObj name="Equation" r:id="rId17" imgW="3505200" imgH="7023100" progId="Equation.3">
                  <p:embed/>
                  <p:pic>
                    <p:nvPicPr>
                      <p:cNvPr id="100378" name="Object 1050">
                        <a:extLst>
                          <a:ext uri="{FF2B5EF4-FFF2-40B4-BE49-F238E27FC236}">
                            <a16:creationId xmlns:a16="http://schemas.microsoft.com/office/drawing/2014/main" id="{AA37FEE5-9C4A-1B4C-BF35-9C85C15FF1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5260" y="1556793"/>
                        <a:ext cx="105156" cy="2106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79" name="Object 1051">
            <a:extLst>
              <a:ext uri="{FF2B5EF4-FFF2-40B4-BE49-F238E27FC236}">
                <a16:creationId xmlns:a16="http://schemas.microsoft.com/office/drawing/2014/main" id="{AB1A81C1-D2A4-9948-B492-7AFB59BBEF6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89500" y="2151064"/>
          <a:ext cx="1600200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" name="Equation" r:id="rId19" imgW="36868100" imgH="12001500" progId="Equation.3">
                  <p:embed/>
                </p:oleObj>
              </mc:Choice>
              <mc:Fallback>
                <p:oleObj name="Equation" r:id="rId19" imgW="36868100" imgH="12001500" progId="Equation.3">
                  <p:embed/>
                  <p:pic>
                    <p:nvPicPr>
                      <p:cNvPr id="100379" name="Object 1051">
                        <a:extLst>
                          <a:ext uri="{FF2B5EF4-FFF2-40B4-BE49-F238E27FC236}">
                            <a16:creationId xmlns:a16="http://schemas.microsoft.com/office/drawing/2014/main" id="{AB1A81C1-D2A4-9948-B492-7AFB59BBEF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0" y="2151064"/>
                        <a:ext cx="1600200" cy="51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80" name="Text Box 1052">
            <a:extLst>
              <a:ext uri="{FF2B5EF4-FFF2-40B4-BE49-F238E27FC236}">
                <a16:creationId xmlns:a16="http://schemas.microsoft.com/office/drawing/2014/main" id="{BD9DEFAB-6963-6148-9C09-308C6880D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94138"/>
            <a:ext cx="2438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三元函数 </a:t>
            </a:r>
          </a:p>
        </p:txBody>
      </p:sp>
      <p:graphicFrame>
        <p:nvGraphicFramePr>
          <p:cNvPr id="100381" name="Object 1053">
            <a:extLst>
              <a:ext uri="{FF2B5EF4-FFF2-40B4-BE49-F238E27FC236}">
                <a16:creationId xmlns:a16="http://schemas.microsoft.com/office/drawing/2014/main" id="{B8910D27-7652-814F-80F5-6653C34CDEE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10000" y="3889375"/>
          <a:ext cx="3543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9" name="Equation" r:id="rId21" imgW="81622900" imgH="11696700" progId="Equation.3">
                  <p:embed/>
                </p:oleObj>
              </mc:Choice>
              <mc:Fallback>
                <p:oleObj name="Equation" r:id="rId21" imgW="81622900" imgH="11696700" progId="Equation.3">
                  <p:embed/>
                  <p:pic>
                    <p:nvPicPr>
                      <p:cNvPr id="100381" name="Object 1053">
                        <a:extLst>
                          <a:ext uri="{FF2B5EF4-FFF2-40B4-BE49-F238E27FC236}">
                            <a16:creationId xmlns:a16="http://schemas.microsoft.com/office/drawing/2014/main" id="{B8910D27-7652-814F-80F5-6653C34CDEE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889375"/>
                        <a:ext cx="3543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82" name="Text Box 1054">
            <a:extLst>
              <a:ext uri="{FF2B5EF4-FFF2-40B4-BE49-F238E27FC236}">
                <a16:creationId xmlns:a16="http://schemas.microsoft.com/office/drawing/2014/main" id="{72A519A7-8E56-6943-B0FE-D62B608C6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397376"/>
            <a:ext cx="175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定义域为</a:t>
            </a:r>
          </a:p>
        </p:txBody>
      </p:sp>
      <p:graphicFrame>
        <p:nvGraphicFramePr>
          <p:cNvPr id="100383" name="Object 1055">
            <a:extLst>
              <a:ext uri="{FF2B5EF4-FFF2-40B4-BE49-F238E27FC236}">
                <a16:creationId xmlns:a16="http://schemas.microsoft.com/office/drawing/2014/main" id="{7665447B-705F-EE43-9A6B-E68F8E6E447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57500" y="4943475"/>
          <a:ext cx="3987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" name="Equation" r:id="rId23" imgW="91871800" imgH="12293600" progId="Equation.3">
                  <p:embed/>
                </p:oleObj>
              </mc:Choice>
              <mc:Fallback>
                <p:oleObj name="Equation" r:id="rId23" imgW="91871800" imgH="12293600" progId="Equation.3">
                  <p:embed/>
                  <p:pic>
                    <p:nvPicPr>
                      <p:cNvPr id="100383" name="Object 1055">
                        <a:extLst>
                          <a:ext uri="{FF2B5EF4-FFF2-40B4-BE49-F238E27FC236}">
                            <a16:creationId xmlns:a16="http://schemas.microsoft.com/office/drawing/2014/main" id="{7665447B-705F-EE43-9A6B-E68F8E6E44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4943475"/>
                        <a:ext cx="3987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84" name="Text Box 1056">
            <a:extLst>
              <a:ext uri="{FF2B5EF4-FFF2-40B4-BE49-F238E27FC236}">
                <a16:creationId xmlns:a16="http://schemas.microsoft.com/office/drawing/2014/main" id="{32443349-5C6E-FE45-9AB8-D8BC1BF7C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540376"/>
            <a:ext cx="160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图形为</a:t>
            </a:r>
          </a:p>
        </p:txBody>
      </p:sp>
      <p:graphicFrame>
        <p:nvGraphicFramePr>
          <p:cNvPr id="100385" name="Object 1057">
            <a:extLst>
              <a:ext uri="{FF2B5EF4-FFF2-40B4-BE49-F238E27FC236}">
                <a16:creationId xmlns:a16="http://schemas.microsoft.com/office/drawing/2014/main" id="{D7F1CFEF-BDA9-0445-A138-F9C578F5CDC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1650" y="5540375"/>
          <a:ext cx="469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1" name="Equation" r:id="rId25" imgW="10820400" imgH="9944100" progId="Equation.3">
                  <p:embed/>
                </p:oleObj>
              </mc:Choice>
              <mc:Fallback>
                <p:oleObj name="Equation" r:id="rId25" imgW="10820400" imgH="9944100" progId="Equation.3">
                  <p:embed/>
                  <p:pic>
                    <p:nvPicPr>
                      <p:cNvPr id="100385" name="Object 1057">
                        <a:extLst>
                          <a:ext uri="{FF2B5EF4-FFF2-40B4-BE49-F238E27FC236}">
                            <a16:creationId xmlns:a16="http://schemas.microsoft.com/office/drawing/2014/main" id="{D7F1CFEF-BDA9-0445-A138-F9C578F5CD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1650" y="5540375"/>
                        <a:ext cx="469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86" name="Text Box 1058">
            <a:extLst>
              <a:ext uri="{FF2B5EF4-FFF2-40B4-BE49-F238E27FC236}">
                <a16:creationId xmlns:a16="http://schemas.microsoft.com/office/drawing/2014/main" id="{CFB3EA4D-ABB3-0543-B537-1EAA5CD56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5540376"/>
            <a:ext cx="2895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空间中的超曲面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0387" name="Text Box 1059">
            <a:extLst>
              <a:ext uri="{FF2B5EF4-FFF2-40B4-BE49-F238E27FC236}">
                <a16:creationId xmlns:a16="http://schemas.microsoft.com/office/drawing/2014/main" id="{E7E51ACA-61D4-0845-A803-56281523A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4411663"/>
            <a:ext cx="1828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单位闭球</a:t>
            </a:r>
          </a:p>
        </p:txBody>
      </p:sp>
      <p:grpSp>
        <p:nvGrpSpPr>
          <p:cNvPr id="100388" name="Group 1060">
            <a:extLst>
              <a:ext uri="{FF2B5EF4-FFF2-40B4-BE49-F238E27FC236}">
                <a16:creationId xmlns:a16="http://schemas.microsoft.com/office/drawing/2014/main" id="{D756E89C-6C90-674F-BA0F-8D7CDEF3B3F1}"/>
              </a:ext>
            </a:extLst>
          </p:cNvPr>
          <p:cNvGrpSpPr>
            <a:grpSpLocks/>
          </p:cNvGrpSpPr>
          <p:nvPr/>
        </p:nvGrpSpPr>
        <p:grpSpPr bwMode="auto">
          <a:xfrm>
            <a:off x="8077201" y="2214563"/>
            <a:ext cx="2087563" cy="1573212"/>
            <a:chOff x="4128" y="1505"/>
            <a:chExt cx="1315" cy="991"/>
          </a:xfrm>
        </p:grpSpPr>
        <p:graphicFrame>
          <p:nvGraphicFramePr>
            <p:cNvPr id="100389" name="Object 1061">
              <a:extLst>
                <a:ext uri="{FF2B5EF4-FFF2-40B4-BE49-F238E27FC236}">
                  <a16:creationId xmlns:a16="http://schemas.microsoft.com/office/drawing/2014/main" id="{F9FABC0E-1436-0F43-B719-5AD4957BCF5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28" y="1505"/>
            <a:ext cx="1315" cy="9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2" name="位图图像" r:id="rId27" imgW="1263650" imgH="952500" progId="Paint.Picture">
                    <p:embed/>
                  </p:oleObj>
                </mc:Choice>
                <mc:Fallback>
                  <p:oleObj name="位图图像" r:id="rId27" imgW="1263650" imgH="952500" progId="Paint.Picture">
                    <p:embed/>
                    <p:pic>
                      <p:nvPicPr>
                        <p:cNvPr id="100389" name="Object 1061">
                          <a:extLst>
                            <a:ext uri="{FF2B5EF4-FFF2-40B4-BE49-F238E27FC236}">
                              <a16:creationId xmlns:a16="http://schemas.microsoft.com/office/drawing/2014/main" id="{F9FABC0E-1436-0F43-B719-5AD4957BCF5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1505"/>
                          <a:ext cx="1315" cy="9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hlink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90" name="Object 1062">
              <a:extLst>
                <a:ext uri="{FF2B5EF4-FFF2-40B4-BE49-F238E27FC236}">
                  <a16:creationId xmlns:a16="http://schemas.microsoft.com/office/drawing/2014/main" id="{1724E2F9-47A0-5A42-B803-93BB0477587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64" y="2304"/>
            <a:ext cx="108" cy="1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3" name="Equation" r:id="rId29" imgW="5270500" imgH="5562600" progId="Equation.3">
                    <p:embed/>
                  </p:oleObj>
                </mc:Choice>
                <mc:Fallback>
                  <p:oleObj name="Equation" r:id="rId29" imgW="5270500" imgH="5562600" progId="Equation.3">
                    <p:embed/>
                    <p:pic>
                      <p:nvPicPr>
                        <p:cNvPr id="100390" name="Object 1062">
                          <a:extLst>
                            <a:ext uri="{FF2B5EF4-FFF2-40B4-BE49-F238E27FC236}">
                              <a16:creationId xmlns:a16="http://schemas.microsoft.com/office/drawing/2014/main" id="{1724E2F9-47A0-5A42-B803-93BB0477587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2304"/>
                          <a:ext cx="108" cy="1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91" name="Object 1063">
              <a:extLst>
                <a:ext uri="{FF2B5EF4-FFF2-40B4-BE49-F238E27FC236}">
                  <a16:creationId xmlns:a16="http://schemas.microsoft.com/office/drawing/2014/main" id="{B816FD52-262F-8541-9368-2169B823F7E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80" y="2181"/>
            <a:ext cx="114" cy="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4" name="Equation" r:id="rId31" imgW="5562600" imgH="7315200" progId="Equation.3">
                    <p:embed/>
                  </p:oleObj>
                </mc:Choice>
                <mc:Fallback>
                  <p:oleObj name="Equation" r:id="rId31" imgW="5562600" imgH="7315200" progId="Equation.3">
                    <p:embed/>
                    <p:pic>
                      <p:nvPicPr>
                        <p:cNvPr id="100391" name="Object 1063">
                          <a:extLst>
                            <a:ext uri="{FF2B5EF4-FFF2-40B4-BE49-F238E27FC236}">
                              <a16:creationId xmlns:a16="http://schemas.microsoft.com/office/drawing/2014/main" id="{B816FD52-262F-8541-9368-2169B823F7E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0" y="2181"/>
                          <a:ext cx="114" cy="1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92" name="Object 1064">
              <a:extLst>
                <a:ext uri="{FF2B5EF4-FFF2-40B4-BE49-F238E27FC236}">
                  <a16:creationId xmlns:a16="http://schemas.microsoft.com/office/drawing/2014/main" id="{2EDA08DF-EB01-E94A-A14E-C4288F496E8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22" y="1510"/>
            <a:ext cx="102" cy="1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5" name="Equation" r:id="rId33" imgW="4978400" imgH="4978400" progId="Equation.3">
                    <p:embed/>
                  </p:oleObj>
                </mc:Choice>
                <mc:Fallback>
                  <p:oleObj name="Equation" r:id="rId33" imgW="4978400" imgH="4978400" progId="Equation.3">
                    <p:embed/>
                    <p:pic>
                      <p:nvPicPr>
                        <p:cNvPr id="100392" name="Object 1064">
                          <a:extLst>
                            <a:ext uri="{FF2B5EF4-FFF2-40B4-BE49-F238E27FC236}">
                              <a16:creationId xmlns:a16="http://schemas.microsoft.com/office/drawing/2014/main" id="{2EDA08DF-EB01-E94A-A14E-C4288F496E8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22" y="1510"/>
                          <a:ext cx="102" cy="1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0393" name="Group 1065">
            <a:extLst>
              <a:ext uri="{FF2B5EF4-FFF2-40B4-BE49-F238E27FC236}">
                <a16:creationId xmlns:a16="http://schemas.microsoft.com/office/drawing/2014/main" id="{BF3CB907-D5EA-2545-B366-C5E00DF1CC8C}"/>
              </a:ext>
            </a:extLst>
          </p:cNvPr>
          <p:cNvGrpSpPr>
            <a:grpSpLocks/>
          </p:cNvGrpSpPr>
          <p:nvPr/>
        </p:nvGrpSpPr>
        <p:grpSpPr bwMode="auto">
          <a:xfrm>
            <a:off x="8234311" y="634008"/>
            <a:ext cx="1508125" cy="1066800"/>
            <a:chOff x="4224" y="528"/>
            <a:chExt cx="950" cy="672"/>
          </a:xfrm>
        </p:grpSpPr>
        <p:grpSp>
          <p:nvGrpSpPr>
            <p:cNvPr id="100394" name="Group 1066">
              <a:extLst>
                <a:ext uri="{FF2B5EF4-FFF2-40B4-BE49-F238E27FC236}">
                  <a16:creationId xmlns:a16="http://schemas.microsoft.com/office/drawing/2014/main" id="{D2125FDC-6630-B446-99B0-DFA2E51C85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24" y="528"/>
              <a:ext cx="950" cy="672"/>
              <a:chOff x="4224" y="528"/>
              <a:chExt cx="950" cy="672"/>
            </a:xfrm>
          </p:grpSpPr>
          <p:grpSp>
            <p:nvGrpSpPr>
              <p:cNvPr id="100395" name="Group 1067">
                <a:extLst>
                  <a:ext uri="{FF2B5EF4-FFF2-40B4-BE49-F238E27FC236}">
                    <a16:creationId xmlns:a16="http://schemas.microsoft.com/office/drawing/2014/main" id="{DC9CB7CF-2C54-4E4E-B176-BB2BC8D58D0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24" y="544"/>
                <a:ext cx="950" cy="656"/>
                <a:chOff x="2976" y="663"/>
                <a:chExt cx="1057" cy="729"/>
              </a:xfrm>
            </p:grpSpPr>
            <p:sp>
              <p:nvSpPr>
                <p:cNvPr id="100396" name="Oval 1068">
                  <a:extLst>
                    <a:ext uri="{FF2B5EF4-FFF2-40B4-BE49-F238E27FC236}">
                      <a16:creationId xmlns:a16="http://schemas.microsoft.com/office/drawing/2014/main" id="{0C5771A5-BD37-B94A-9543-2E13013B5D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1104"/>
                  <a:ext cx="1056" cy="28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5CBF"/>
                    </a:gs>
                    <a:gs pos="25000">
                      <a:srgbClr val="0087E6"/>
                    </a:gs>
                    <a:gs pos="75000">
                      <a:srgbClr val="21D6E0"/>
                    </a:gs>
                    <a:gs pos="100000">
                      <a:srgbClr val="03D4A8"/>
                    </a:gs>
                  </a:gsLst>
                  <a:lin ang="0" scaled="1"/>
                </a:gradFill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spcBef>
                      <a:spcPct val="50000"/>
                    </a:spcBef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0397" name="Arc 1069">
                  <a:extLst>
                    <a:ext uri="{FF2B5EF4-FFF2-40B4-BE49-F238E27FC236}">
                      <a16:creationId xmlns:a16="http://schemas.microsoft.com/office/drawing/2014/main" id="{75D764C0-0ABD-B140-A22B-D133D76ECE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76" y="663"/>
                  <a:ext cx="1057" cy="585"/>
                </a:xfrm>
                <a:custGeom>
                  <a:avLst/>
                  <a:gdLst>
                    <a:gd name="G0" fmla="+- 21594 0 0"/>
                    <a:gd name="G1" fmla="+- 21600 0 0"/>
                    <a:gd name="G2" fmla="+- 21600 0 0"/>
                    <a:gd name="T0" fmla="*/ 0 w 43194"/>
                    <a:gd name="T1" fmla="*/ 21071 h 21600"/>
                    <a:gd name="T2" fmla="*/ 43194 w 43194"/>
                    <a:gd name="T3" fmla="*/ 21600 h 21600"/>
                    <a:gd name="T4" fmla="*/ 21594 w 4319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94" h="21600" fill="none" extrusionOk="0">
                      <a:moveTo>
                        <a:pt x="0" y="21071"/>
                      </a:moveTo>
                      <a:cubicBezTo>
                        <a:pt x="287" y="9351"/>
                        <a:pt x="9870" y="0"/>
                        <a:pt x="21594" y="0"/>
                      </a:cubicBezTo>
                      <a:cubicBezTo>
                        <a:pt x="33523" y="0"/>
                        <a:pt x="43194" y="9670"/>
                        <a:pt x="43194" y="21600"/>
                      </a:cubicBezTo>
                    </a:path>
                    <a:path w="43194" h="21600" stroke="0" extrusionOk="0">
                      <a:moveTo>
                        <a:pt x="0" y="21071"/>
                      </a:moveTo>
                      <a:cubicBezTo>
                        <a:pt x="287" y="9351"/>
                        <a:pt x="9870" y="0"/>
                        <a:pt x="21594" y="0"/>
                      </a:cubicBezTo>
                      <a:cubicBezTo>
                        <a:pt x="33523" y="0"/>
                        <a:pt x="43194" y="9670"/>
                        <a:pt x="43194" y="21600"/>
                      </a:cubicBezTo>
                      <a:lnTo>
                        <a:pt x="21594" y="2160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5CBF"/>
                    </a:gs>
                    <a:gs pos="25000">
                      <a:srgbClr val="0087E6"/>
                    </a:gs>
                    <a:gs pos="75000">
                      <a:srgbClr val="21D6E0"/>
                    </a:gs>
                    <a:gs pos="100000">
                      <a:srgbClr val="03D4A8"/>
                    </a:gs>
                  </a:gsLst>
                  <a:lin ang="0" scaled="1"/>
                </a:gradFill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spcBef>
                      <a:spcPct val="50000"/>
                    </a:spcBef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00398" name="Line 1070">
                <a:extLst>
                  <a:ext uri="{FF2B5EF4-FFF2-40B4-BE49-F238E27FC236}">
                    <a16:creationId xmlns:a16="http://schemas.microsoft.com/office/drawing/2014/main" id="{F97E7E33-BC72-2A4F-9819-8DB22D7C8D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70" y="1071"/>
                <a:ext cx="129" cy="129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50000"/>
                  </a:spcBef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0399" name="Line 1071">
                <a:extLst>
                  <a:ext uri="{FF2B5EF4-FFF2-40B4-BE49-F238E27FC236}">
                    <a16:creationId xmlns:a16="http://schemas.microsoft.com/office/drawing/2014/main" id="{3C0B8001-B05F-3746-9275-CB31DC343F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99" y="646"/>
                <a:ext cx="0" cy="43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50000"/>
                  </a:spcBef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0400" name="Line 1072">
                <a:extLst>
                  <a:ext uri="{FF2B5EF4-FFF2-40B4-BE49-F238E27FC236}">
                    <a16:creationId xmlns:a16="http://schemas.microsoft.com/office/drawing/2014/main" id="{4867036E-9EB3-CC4B-87AD-BBC5542F9A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99" y="1071"/>
                <a:ext cx="475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50000"/>
                  </a:spcBef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0401" name="Line 1073">
                <a:extLst>
                  <a:ext uri="{FF2B5EF4-FFF2-40B4-BE49-F238E27FC236}">
                    <a16:creationId xmlns:a16="http://schemas.microsoft.com/office/drawing/2014/main" id="{89479B99-C68A-C743-8B0D-A94CCC7297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99" y="528"/>
                <a:ext cx="0" cy="9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50000"/>
                  </a:spcBef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0402" name="Arc 1074">
              <a:extLst>
                <a:ext uri="{FF2B5EF4-FFF2-40B4-BE49-F238E27FC236}">
                  <a16:creationId xmlns:a16="http://schemas.microsoft.com/office/drawing/2014/main" id="{369D7C26-2954-124E-B324-BCAF4F1D5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7" y="941"/>
              <a:ext cx="936" cy="14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53 w 43200"/>
                <a:gd name="T1" fmla="*/ 23107 h 23107"/>
                <a:gd name="T2" fmla="*/ 43200 w 43200"/>
                <a:gd name="T3" fmla="*/ 21600 h 23107"/>
                <a:gd name="T4" fmla="*/ 21600 w 43200"/>
                <a:gd name="T5" fmla="*/ 21600 h 23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107" fill="none" extrusionOk="0">
                  <a:moveTo>
                    <a:pt x="52" y="23107"/>
                  </a:moveTo>
                  <a:cubicBezTo>
                    <a:pt x="17" y="22605"/>
                    <a:pt x="0" y="2210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599"/>
                  </a:cubicBezTo>
                </a:path>
                <a:path w="43200" h="23107" stroke="0" extrusionOk="0">
                  <a:moveTo>
                    <a:pt x="52" y="23107"/>
                  </a:moveTo>
                  <a:cubicBezTo>
                    <a:pt x="17" y="22605"/>
                    <a:pt x="0" y="2210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00403" name="Picture 1075">
            <a:extLst>
              <a:ext uri="{FF2B5EF4-FFF2-40B4-BE49-F238E27FC236}">
                <a16:creationId xmlns:a16="http://schemas.microsoft.com/office/drawing/2014/main" id="{DFEDF06D-71B6-AD4E-9A28-E5576167C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926" y="2949575"/>
            <a:ext cx="216747" cy="225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0366" name="Picture 1038">
            <a:extLst>
              <a:ext uri="{FF2B5EF4-FFF2-40B4-BE49-F238E27FC236}">
                <a16:creationId xmlns:a16="http://schemas.microsoft.com/office/drawing/2014/main" id="{122F39E2-3536-AB49-8551-97E5E3883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574" y="1340768"/>
            <a:ext cx="216747" cy="225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32598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0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0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0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0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0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0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0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0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100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0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0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0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0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0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0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0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0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0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00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00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00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00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00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00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00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69" grpId="0" autoUpdateAnimBg="0"/>
      <p:bldP spid="100371" grpId="0" autoUpdateAnimBg="0"/>
      <p:bldP spid="100372" grpId="0" autoUpdateAnimBg="0"/>
      <p:bldP spid="100373" grpId="0" autoUpdateAnimBg="0"/>
      <p:bldP spid="100374" grpId="0" autoUpdateAnimBg="0"/>
      <p:bldP spid="100377" grpId="0" autoUpdateAnimBg="0"/>
      <p:bldP spid="100380" grpId="0" autoUpdateAnimBg="0"/>
      <p:bldP spid="100382" grpId="0" autoUpdateAnimBg="0"/>
      <p:bldP spid="100384" grpId="0" autoUpdateAnimBg="0"/>
      <p:bldP spid="100386" grpId="0" autoUpdateAnimBg="0"/>
      <p:bldP spid="10038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499" y="692696"/>
            <a:ext cx="10215001" cy="170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9750" y="2636912"/>
            <a:ext cx="4252500" cy="481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331" y="3362795"/>
            <a:ext cx="7065001" cy="402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9496" y="3978452"/>
            <a:ext cx="2520000" cy="470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9496" y="4582829"/>
            <a:ext cx="5715001" cy="442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1516" y="5085184"/>
            <a:ext cx="5670001" cy="4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3013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49" y="404664"/>
            <a:ext cx="10282501" cy="1394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1799813"/>
            <a:ext cx="1777500" cy="459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40" y="2420888"/>
            <a:ext cx="8527501" cy="629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499" y="3140968"/>
            <a:ext cx="10125001" cy="963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749" y="4291296"/>
            <a:ext cx="10192501" cy="18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6608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99" y="476672"/>
            <a:ext cx="10260001" cy="26973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3284984"/>
            <a:ext cx="10350001" cy="3167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7402" y="2660508"/>
            <a:ext cx="1192500" cy="425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8128" y="5805264"/>
            <a:ext cx="1215000" cy="4193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0950204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692696"/>
            <a:ext cx="10237501" cy="446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692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999" y="620688"/>
            <a:ext cx="10080001" cy="548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08506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3"/>
          <p:cNvSpPr txBox="1">
            <a:spLocks noChangeArrowheads="1"/>
          </p:cNvSpPr>
          <p:nvPr/>
        </p:nvSpPr>
        <p:spPr bwMode="auto">
          <a:xfrm>
            <a:off x="1060090" y="4140369"/>
            <a:ext cx="9860446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习题</a:t>
            </a:r>
            <a:r>
              <a:rPr lang="en-US" altLang="zh-CN" b="1" dirty="0" smtClean="0">
                <a:solidFill>
                  <a:srgbClr val="C00000"/>
                </a:solidFill>
              </a:rPr>
              <a:t>7.5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  1(1,3);  3;  4;  9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99" y="836712"/>
            <a:ext cx="10305001" cy="25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162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楷体_GB2312" pitchFamily="49" charset="-122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楷体_GB2312" pitchFamily="49" charset="-122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hlink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hlink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4468</TotalTime>
  <Words>75</Words>
  <Application>Microsoft Office PowerPoint</Application>
  <PresentationFormat>宽屏</PresentationFormat>
  <Paragraphs>14</Paragraphs>
  <Slides>8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8</vt:i4>
      </vt:variant>
    </vt:vector>
  </HeadingPairs>
  <TitlesOfParts>
    <vt:vector size="22" baseType="lpstr">
      <vt:lpstr>仿宋_GB2312</vt:lpstr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3_空演示文稿</vt:lpstr>
      <vt:lpstr>默认设计模板</vt:lpstr>
      <vt:lpstr>Equation</vt:lpstr>
      <vt:lpstr>BMP 图象</vt:lpstr>
      <vt:lpstr>位图图像</vt:lpstr>
      <vt:lpstr>PowerPoint 演示文稿</vt:lpstr>
      <vt:lpstr>例如,  二元函数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211</cp:revision>
  <cp:lastPrinted>2025-03-03T01:33:28Z</cp:lastPrinted>
  <dcterms:created xsi:type="dcterms:W3CDTF">2000-10-11T02:23:36Z</dcterms:created>
  <dcterms:modified xsi:type="dcterms:W3CDTF">2026-02-27T08:08:53Z</dcterms:modified>
</cp:coreProperties>
</file>