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2" r:id="rId2"/>
    <p:sldMasterId id="2147483756" r:id="rId3"/>
  </p:sldMasterIdLst>
  <p:notesMasterIdLst>
    <p:notesMasterId r:id="rId34"/>
  </p:notesMasterIdLst>
  <p:handoutMasterIdLst>
    <p:handoutMasterId r:id="rId35"/>
  </p:handoutMasterIdLst>
  <p:sldIdLst>
    <p:sldId id="281" r:id="rId4"/>
    <p:sldId id="487" r:id="rId5"/>
    <p:sldId id="542" r:id="rId6"/>
    <p:sldId id="543" r:id="rId7"/>
    <p:sldId id="544" r:id="rId8"/>
    <p:sldId id="545" r:id="rId9"/>
    <p:sldId id="546" r:id="rId10"/>
    <p:sldId id="551" r:id="rId11"/>
    <p:sldId id="552" r:id="rId12"/>
    <p:sldId id="568" r:id="rId13"/>
    <p:sldId id="553" r:id="rId14"/>
    <p:sldId id="567" r:id="rId15"/>
    <p:sldId id="554" r:id="rId16"/>
    <p:sldId id="569" r:id="rId17"/>
    <p:sldId id="570" r:id="rId18"/>
    <p:sldId id="571" r:id="rId19"/>
    <p:sldId id="572" r:id="rId20"/>
    <p:sldId id="555" r:id="rId21"/>
    <p:sldId id="573" r:id="rId22"/>
    <p:sldId id="574" r:id="rId23"/>
    <p:sldId id="575" r:id="rId24"/>
    <p:sldId id="576" r:id="rId25"/>
    <p:sldId id="558" r:id="rId26"/>
    <p:sldId id="559" r:id="rId27"/>
    <p:sldId id="560" r:id="rId28"/>
    <p:sldId id="561" r:id="rId29"/>
    <p:sldId id="563" r:id="rId30"/>
    <p:sldId id="564" r:id="rId31"/>
    <p:sldId id="565" r:id="rId32"/>
    <p:sldId id="566" r:id="rId33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image" Target="../media/image43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5" Type="http://schemas.openxmlformats.org/officeDocument/2006/relationships/image" Target="../media/image4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Relationship Id="rId14" Type="http://schemas.openxmlformats.org/officeDocument/2006/relationships/image" Target="../media/image44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7" Type="http://schemas.openxmlformats.org/officeDocument/2006/relationships/image" Target="../media/image162.emf"/><Relationship Id="rId2" Type="http://schemas.openxmlformats.org/officeDocument/2006/relationships/image" Target="../media/image157.emf"/><Relationship Id="rId1" Type="http://schemas.openxmlformats.org/officeDocument/2006/relationships/image" Target="../media/image156.emf"/><Relationship Id="rId6" Type="http://schemas.openxmlformats.org/officeDocument/2006/relationships/image" Target="../media/image161.emf"/><Relationship Id="rId5" Type="http://schemas.openxmlformats.org/officeDocument/2006/relationships/image" Target="../media/image160.emf"/><Relationship Id="rId4" Type="http://schemas.openxmlformats.org/officeDocument/2006/relationships/image" Target="../media/image159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emf"/><Relationship Id="rId13" Type="http://schemas.openxmlformats.org/officeDocument/2006/relationships/image" Target="../media/image175.emf"/><Relationship Id="rId3" Type="http://schemas.openxmlformats.org/officeDocument/2006/relationships/image" Target="../media/image165.emf"/><Relationship Id="rId7" Type="http://schemas.openxmlformats.org/officeDocument/2006/relationships/image" Target="../media/image169.emf"/><Relationship Id="rId12" Type="http://schemas.openxmlformats.org/officeDocument/2006/relationships/image" Target="../media/image174.emf"/><Relationship Id="rId2" Type="http://schemas.openxmlformats.org/officeDocument/2006/relationships/image" Target="../media/image164.emf"/><Relationship Id="rId16" Type="http://schemas.openxmlformats.org/officeDocument/2006/relationships/image" Target="../media/image178.emf"/><Relationship Id="rId1" Type="http://schemas.openxmlformats.org/officeDocument/2006/relationships/image" Target="../media/image163.emf"/><Relationship Id="rId6" Type="http://schemas.openxmlformats.org/officeDocument/2006/relationships/image" Target="../media/image168.emf"/><Relationship Id="rId11" Type="http://schemas.openxmlformats.org/officeDocument/2006/relationships/image" Target="../media/image173.emf"/><Relationship Id="rId5" Type="http://schemas.openxmlformats.org/officeDocument/2006/relationships/image" Target="../media/image167.emf"/><Relationship Id="rId15" Type="http://schemas.openxmlformats.org/officeDocument/2006/relationships/image" Target="../media/image177.emf"/><Relationship Id="rId10" Type="http://schemas.openxmlformats.org/officeDocument/2006/relationships/image" Target="../media/image172.emf"/><Relationship Id="rId4" Type="http://schemas.openxmlformats.org/officeDocument/2006/relationships/image" Target="../media/image166.emf"/><Relationship Id="rId9" Type="http://schemas.openxmlformats.org/officeDocument/2006/relationships/image" Target="../media/image171.emf"/><Relationship Id="rId14" Type="http://schemas.openxmlformats.org/officeDocument/2006/relationships/image" Target="../media/image176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emf"/><Relationship Id="rId3" Type="http://schemas.openxmlformats.org/officeDocument/2006/relationships/image" Target="../media/image181.emf"/><Relationship Id="rId7" Type="http://schemas.openxmlformats.org/officeDocument/2006/relationships/image" Target="../media/image185.emf"/><Relationship Id="rId12" Type="http://schemas.openxmlformats.org/officeDocument/2006/relationships/image" Target="../media/image190.emf"/><Relationship Id="rId2" Type="http://schemas.openxmlformats.org/officeDocument/2006/relationships/image" Target="../media/image180.emf"/><Relationship Id="rId1" Type="http://schemas.openxmlformats.org/officeDocument/2006/relationships/image" Target="../media/image179.emf"/><Relationship Id="rId6" Type="http://schemas.openxmlformats.org/officeDocument/2006/relationships/image" Target="../media/image184.emf"/><Relationship Id="rId11" Type="http://schemas.openxmlformats.org/officeDocument/2006/relationships/image" Target="../media/image189.emf"/><Relationship Id="rId5" Type="http://schemas.openxmlformats.org/officeDocument/2006/relationships/image" Target="../media/image183.emf"/><Relationship Id="rId10" Type="http://schemas.openxmlformats.org/officeDocument/2006/relationships/image" Target="../media/image188.emf"/><Relationship Id="rId4" Type="http://schemas.openxmlformats.org/officeDocument/2006/relationships/image" Target="../media/image182.emf"/><Relationship Id="rId9" Type="http://schemas.openxmlformats.org/officeDocument/2006/relationships/image" Target="../media/image187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emf"/><Relationship Id="rId13" Type="http://schemas.openxmlformats.org/officeDocument/2006/relationships/image" Target="../media/image203.emf"/><Relationship Id="rId3" Type="http://schemas.openxmlformats.org/officeDocument/2006/relationships/image" Target="../media/image193.emf"/><Relationship Id="rId7" Type="http://schemas.openxmlformats.org/officeDocument/2006/relationships/image" Target="../media/image197.emf"/><Relationship Id="rId12" Type="http://schemas.openxmlformats.org/officeDocument/2006/relationships/image" Target="../media/image202.emf"/><Relationship Id="rId2" Type="http://schemas.openxmlformats.org/officeDocument/2006/relationships/image" Target="../media/image192.emf"/><Relationship Id="rId1" Type="http://schemas.openxmlformats.org/officeDocument/2006/relationships/image" Target="../media/image191.emf"/><Relationship Id="rId6" Type="http://schemas.openxmlformats.org/officeDocument/2006/relationships/image" Target="../media/image196.emf"/><Relationship Id="rId11" Type="http://schemas.openxmlformats.org/officeDocument/2006/relationships/image" Target="../media/image201.emf"/><Relationship Id="rId5" Type="http://schemas.openxmlformats.org/officeDocument/2006/relationships/image" Target="../media/image195.emf"/><Relationship Id="rId10" Type="http://schemas.openxmlformats.org/officeDocument/2006/relationships/image" Target="../media/image200.emf"/><Relationship Id="rId4" Type="http://schemas.openxmlformats.org/officeDocument/2006/relationships/image" Target="../media/image194.emf"/><Relationship Id="rId9" Type="http://schemas.openxmlformats.org/officeDocument/2006/relationships/image" Target="../media/image199.emf"/><Relationship Id="rId14" Type="http://schemas.openxmlformats.org/officeDocument/2006/relationships/image" Target="../media/image204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emf"/><Relationship Id="rId3" Type="http://schemas.openxmlformats.org/officeDocument/2006/relationships/image" Target="../media/image207.emf"/><Relationship Id="rId7" Type="http://schemas.openxmlformats.org/officeDocument/2006/relationships/image" Target="../media/image211.emf"/><Relationship Id="rId12" Type="http://schemas.openxmlformats.org/officeDocument/2006/relationships/image" Target="../media/image216.emf"/><Relationship Id="rId2" Type="http://schemas.openxmlformats.org/officeDocument/2006/relationships/image" Target="../media/image206.emf"/><Relationship Id="rId1" Type="http://schemas.openxmlformats.org/officeDocument/2006/relationships/image" Target="../media/image205.emf"/><Relationship Id="rId6" Type="http://schemas.openxmlformats.org/officeDocument/2006/relationships/image" Target="../media/image210.emf"/><Relationship Id="rId11" Type="http://schemas.openxmlformats.org/officeDocument/2006/relationships/image" Target="../media/image215.emf"/><Relationship Id="rId5" Type="http://schemas.openxmlformats.org/officeDocument/2006/relationships/image" Target="../media/image209.emf"/><Relationship Id="rId10" Type="http://schemas.openxmlformats.org/officeDocument/2006/relationships/image" Target="../media/image214.emf"/><Relationship Id="rId4" Type="http://schemas.openxmlformats.org/officeDocument/2006/relationships/image" Target="../media/image208.emf"/><Relationship Id="rId9" Type="http://schemas.openxmlformats.org/officeDocument/2006/relationships/image" Target="../media/image213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image" Target="../media/image58.emf"/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12" Type="http://schemas.openxmlformats.org/officeDocument/2006/relationships/image" Target="../media/image57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Relationship Id="rId6" Type="http://schemas.openxmlformats.org/officeDocument/2006/relationships/image" Target="../media/image51.emf"/><Relationship Id="rId11" Type="http://schemas.openxmlformats.org/officeDocument/2006/relationships/image" Target="../media/image56.emf"/><Relationship Id="rId5" Type="http://schemas.openxmlformats.org/officeDocument/2006/relationships/image" Target="../media/image50.emf"/><Relationship Id="rId10" Type="http://schemas.openxmlformats.org/officeDocument/2006/relationships/image" Target="../media/image55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Relationship Id="rId14" Type="http://schemas.openxmlformats.org/officeDocument/2006/relationships/image" Target="../media/image4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image" Target="../media/image61.emf"/><Relationship Id="rId6" Type="http://schemas.openxmlformats.org/officeDocument/2006/relationships/image" Target="../media/image66.emf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3" Type="http://schemas.openxmlformats.org/officeDocument/2006/relationships/image" Target="../media/image80.emf"/><Relationship Id="rId7" Type="http://schemas.openxmlformats.org/officeDocument/2006/relationships/image" Target="../media/image84.emf"/><Relationship Id="rId2" Type="http://schemas.openxmlformats.org/officeDocument/2006/relationships/image" Target="../media/image79.emf"/><Relationship Id="rId1" Type="http://schemas.openxmlformats.org/officeDocument/2006/relationships/image" Target="../media/image78.emf"/><Relationship Id="rId6" Type="http://schemas.openxmlformats.org/officeDocument/2006/relationships/image" Target="../media/image83.emf"/><Relationship Id="rId11" Type="http://schemas.openxmlformats.org/officeDocument/2006/relationships/image" Target="../media/image88.emf"/><Relationship Id="rId5" Type="http://schemas.openxmlformats.org/officeDocument/2006/relationships/image" Target="../media/image82.emf"/><Relationship Id="rId10" Type="http://schemas.openxmlformats.org/officeDocument/2006/relationships/image" Target="../media/image87.emf"/><Relationship Id="rId4" Type="http://schemas.openxmlformats.org/officeDocument/2006/relationships/image" Target="../media/image81.emf"/><Relationship Id="rId9" Type="http://schemas.openxmlformats.org/officeDocument/2006/relationships/image" Target="../media/image86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1.emf"/><Relationship Id="rId1" Type="http://schemas.openxmlformats.org/officeDocument/2006/relationships/image" Target="../media/image110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2" Type="http://schemas.openxmlformats.org/officeDocument/2006/relationships/image" Target="../media/image120.emf"/><Relationship Id="rId1" Type="http://schemas.openxmlformats.org/officeDocument/2006/relationships/image" Target="../media/image119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image" Target="../media/image129.emf"/><Relationship Id="rId1" Type="http://schemas.openxmlformats.org/officeDocument/2006/relationships/image" Target="../media/image128.emf"/><Relationship Id="rId6" Type="http://schemas.openxmlformats.org/officeDocument/2006/relationships/image" Target="../media/image133.emf"/><Relationship Id="rId5" Type="http://schemas.openxmlformats.org/officeDocument/2006/relationships/image" Target="../media/image132.emf"/><Relationship Id="rId4" Type="http://schemas.openxmlformats.org/officeDocument/2006/relationships/image" Target="../media/image131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emf"/><Relationship Id="rId13" Type="http://schemas.openxmlformats.org/officeDocument/2006/relationships/image" Target="../media/image146.emf"/><Relationship Id="rId3" Type="http://schemas.openxmlformats.org/officeDocument/2006/relationships/image" Target="../media/image136.emf"/><Relationship Id="rId7" Type="http://schemas.openxmlformats.org/officeDocument/2006/relationships/image" Target="../media/image140.emf"/><Relationship Id="rId12" Type="http://schemas.openxmlformats.org/officeDocument/2006/relationships/image" Target="../media/image145.emf"/><Relationship Id="rId2" Type="http://schemas.openxmlformats.org/officeDocument/2006/relationships/image" Target="../media/image135.emf"/><Relationship Id="rId1" Type="http://schemas.openxmlformats.org/officeDocument/2006/relationships/image" Target="../media/image134.emf"/><Relationship Id="rId6" Type="http://schemas.openxmlformats.org/officeDocument/2006/relationships/image" Target="../media/image139.emf"/><Relationship Id="rId11" Type="http://schemas.openxmlformats.org/officeDocument/2006/relationships/image" Target="../media/image144.emf"/><Relationship Id="rId5" Type="http://schemas.openxmlformats.org/officeDocument/2006/relationships/image" Target="../media/image138.emf"/><Relationship Id="rId15" Type="http://schemas.openxmlformats.org/officeDocument/2006/relationships/image" Target="../media/image148.emf"/><Relationship Id="rId10" Type="http://schemas.openxmlformats.org/officeDocument/2006/relationships/image" Target="../media/image143.emf"/><Relationship Id="rId4" Type="http://schemas.openxmlformats.org/officeDocument/2006/relationships/image" Target="../media/image137.emf"/><Relationship Id="rId9" Type="http://schemas.openxmlformats.org/officeDocument/2006/relationships/image" Target="../media/image142.emf"/><Relationship Id="rId14" Type="http://schemas.openxmlformats.org/officeDocument/2006/relationships/image" Target="../media/image147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emf"/><Relationship Id="rId7" Type="http://schemas.openxmlformats.org/officeDocument/2006/relationships/image" Target="../media/image155.emf"/><Relationship Id="rId2" Type="http://schemas.openxmlformats.org/officeDocument/2006/relationships/image" Target="../media/image150.emf"/><Relationship Id="rId1" Type="http://schemas.openxmlformats.org/officeDocument/2006/relationships/image" Target="../media/image149.emf"/><Relationship Id="rId6" Type="http://schemas.openxmlformats.org/officeDocument/2006/relationships/image" Target="../media/image154.emf"/><Relationship Id="rId5" Type="http://schemas.openxmlformats.org/officeDocument/2006/relationships/image" Target="../media/image153.emf"/><Relationship Id="rId4" Type="http://schemas.openxmlformats.org/officeDocument/2006/relationships/image" Target="../media/image15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2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>
            <a:extLst>
              <a:ext uri="{FF2B5EF4-FFF2-40B4-BE49-F238E27FC236}">
                <a16:creationId xmlns:a16="http://schemas.microsoft.com/office/drawing/2014/main" id="{F8E99290-EF52-444A-86FB-11F37D1007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804763" indent="-309524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238098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733337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228576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D92F24-BA2A-1143-AD9B-347EFAF754BB}" type="slidenum">
              <a:rPr kumimoji="1" lang="en-US" altLang="zh-CN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en-US" altLang="zh-CN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E3A0F96E-8CD9-D049-AF14-FCB340FC74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1342997-EB84-9E41-8527-53D1E4F614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416822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453DB-827D-4E55-93A7-D9FFC557638B}" type="slidenum">
              <a:rPr lang="en-US" altLang="zh-CN" smtClean="0"/>
              <a:pPr/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5799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646D31F-0BC3-044F-8523-7235FC8096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F2B018-5EF2-7B47-9AD3-E5E28802FC05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仿宋_GB2312" pitchFamily="49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仿宋_GB2312" pitchFamily="49" charset="-122"/>
              <a:cs typeface="+mn-cs"/>
            </a:endParaRPr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730AC93C-8658-BD4C-9B36-2B83785DDE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CD11FAC6-4524-CA4B-A9DA-5A1B47AC5A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 sz="800" b="1">
              <a:solidFill>
                <a:schemeClr val="accent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2808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4EE817C-70F7-3646-917F-EE0C582AF8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08F0DB-2691-064A-BA72-F50DE16D0BC9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仿宋_GB2312" pitchFamily="49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仿宋_GB2312" pitchFamily="49" charset="-122"/>
              <a:cs typeface="+mn-cs"/>
            </a:endParaRP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D767E293-0AEF-7C4C-8A66-92EDD4EAED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5342D7DC-CCA4-C545-BE81-3D2AECC3BA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 sz="800" b="1">
              <a:solidFill>
                <a:schemeClr val="accent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71667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0D55630-32C4-274D-88B5-29F485DE62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E381FE-AAC1-714A-9AF2-8CC9461BC145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仿宋_GB2312" pitchFamily="49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仿宋_GB2312" pitchFamily="49" charset="-122"/>
              <a:cs typeface="+mn-cs"/>
            </a:endParaRPr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B99802DB-7669-8B41-BEE1-7914417424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99E5D0D9-08BC-3040-A559-D278DA9FBF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 sz="800" b="1">
              <a:solidFill>
                <a:schemeClr val="accent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2676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4A7A33-97FD-4942-9DA7-98B53B713C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FC8D06-7DE5-4C48-96E4-A34711066D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06C8C4-283B-6E49-9601-9FCC25A4DB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97C38-1B5C-0943-A10B-BCBD6E6F780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52506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1D465E2-492D-3F4B-B225-B264D0A2FF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2581C1-2D06-BF48-8F6F-C243196017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3F45E9-9A26-8C45-961F-129566BD42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7A09D-7999-A847-BE24-B3C4B88514F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15406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181AF6-0AC9-AE48-B3F4-A79D8A7F62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588B8F-E261-BE42-9418-F4C64C997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91D278-4FF1-0147-AED8-3F6A35C4E2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06EAF-56C7-2349-B307-6122AC604FB1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6462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7AD8C4-8B0E-FA49-A012-853EA9F056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D2CCC7-F0C7-C741-9855-5A0299CE99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7C01C8-923E-FF4F-A201-D05856E487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E0985-1BC4-6540-983F-31F775CE2BE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195716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F7F7063-CB61-5C4C-B9FD-15BFD13363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C8479FD-B601-7140-8AB7-186119F28F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C330968-DD56-DC40-B28F-C94C0C17CB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4E2BB-DD07-514C-A4B9-5600E411DE8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04515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E2D268D-1824-B147-A43C-71F859AE59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747BA-65DA-4841-8257-C7D25FF106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BE18816-92D0-264A-B5A2-544C178FAB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F5DAC-138B-0E4A-B11B-13D3298ACD4B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967218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13E72BE-4031-0745-92EE-24D4BA1A03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6B5F6E7-CAEB-014B-BDD2-E9159035BE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55BAF58-C02A-3644-858F-F3D504FD25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F4113-36B2-8D4E-893A-085DB50F7EC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56558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C079BC-6CAA-704C-8DC0-173C66CBC7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2CB41E-EEF3-2643-B844-FD7918907E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09CE2-50F0-1C4B-A214-551BB67D25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29875-1187-4D40-A090-E15AC160290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4251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8E455-5C38-824D-8AA8-A73DE19A2B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3DEC70-2F93-5A41-82C8-4A2705B69F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34134D-94F9-D94C-B053-146B549766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76D16-2037-D341-90ED-F39299414FEB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61738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C0CA2E-53DC-794C-B929-F557A0EB98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C199BD-DE4B-7140-803B-A8D7CC51CE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F1146B-994E-094D-BBB2-747B89E442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E4370-235C-1745-B357-4FF28B4A0B12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82619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E9941F-41A7-F941-87F9-163A8F3D2E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E4DA44-6230-784B-9779-645487BD69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61AC74-EECE-DF46-9EE0-B542D034A9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498B2-E650-A143-8F4D-CACBCBDBA936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85490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D8D41-10E3-2546-9C41-35039DF15E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2DB277D-CE45-9440-8358-C32B011C3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E687FF-8CB0-9842-A6BD-0862C7B48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002A41-2FF5-244D-A08B-FCD49730E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45D161-C184-C146-8728-0BF55466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C14DD5B-995B-BC43-B791-102E8C69890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648840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3E1065-6AB0-8040-862B-77CF95B19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6DCDE9-EEBF-424D-9846-C7B12E279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C564EA-934A-1D4B-9AB9-4B249F310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FB28489-4605-8645-87B1-444D8BD48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05F25A-7863-404C-B4D8-98425ABE6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37511F47-1EEB-3548-9643-82AA398CA54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71428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442278-F1FA-AA43-AD23-4B9518815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E3436D8-6EC6-1642-A4BA-6CA20C66B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2F8944-A915-F54D-9297-6CA64B1A7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33DBA8-D826-F44A-884A-2A41CD4E8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BA50A8-D039-8243-AEF5-B0088066E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5647045-E5A3-6C43-99C2-7146528A64A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127459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5A90D3-42DC-0F43-8C8D-CD1D5125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E1AB3C-D89C-5549-BCF1-0469B9D45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5EBF88D-1DCC-C24C-90B2-0887EF671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D9BFA14-C6D3-A743-9C72-4E8145EFC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47ACDE-8193-5F49-82C9-DBD9FF61B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92A465E-BC35-7A40-BADC-1907B0733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4B93D88C-5A39-C541-993C-7C45CE90773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108501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C07B3B-F143-0444-8881-72DA11962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8BD4967-C60F-C143-A693-FB9D81503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A016A8-167F-D343-A238-D5452D140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6B2CA26-8D02-E249-82DD-F33BC76F30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8392811-15EE-3D47-8CC4-3D19E6214A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E541B46-EF9A-DD4F-9F67-4AE3ED6D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346907D-96A2-1A4B-A1EE-5B1146A47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737878A-BAE2-9D43-B966-07AE81758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F77207F-2C86-B740-835E-6CFD1045D28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85683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E91180-1369-0B4D-A0DA-7FC68B823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691C076-A7D1-2041-BC58-BE7D82B42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D3F680C-3CEE-E14F-A31B-AC2963F18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1B2AC63-7565-E14E-A003-5AB3E6976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E6373A0-E2D1-D246-BA18-D21F57D85AA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533798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D228B3B-ECA7-8B4D-AD91-3DFA3D901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5CC7CC0-0014-AC48-89C5-3F4CFFD65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65D910-BB17-394D-B89B-F6A61881C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1AF1B81-725B-3F40-91A4-86E0612CC27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254189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FB9AE-D380-EC4F-9CC0-B4116690B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7C6258-13B8-D844-8C16-E5887DAA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C28FB9B-805A-734A-9F81-E0750200E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DAF873C-E438-6948-A4FC-1C39F0C3A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FAC3144-9C54-5640-BEFA-FE356CB70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D577404-AF0F-634E-B181-A4C8D0C5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2C362138-AF21-434E-A964-722CA16D6CD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024961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17D802-81C7-0547-A88B-1214D4D5B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21511A6-538B-D84D-A812-A8FE949CE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CDD7C3-ADA9-6942-A914-A542F1A98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9E23725-2684-9846-B345-23AF7CAC5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335BE8-E020-A54A-9CD5-9A1261B28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50110C6-15EF-FB46-BD53-F9FBCB6B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C21A5055-3FD2-6D4E-9FAB-16075EB9F1B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851643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9A6B73-D18D-694C-B2C1-3CF2D5BCB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411408A-1EC2-3B4A-BA18-20CFFFB8A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8275C6-3133-8249-A4A4-22C86F03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DA9173-0A87-B247-9AD3-B0CF05A5B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27D026-3CE4-A048-BCF4-8BE30C786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3E2E1BE0-035E-3641-9E77-FB8642199B06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71430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213DD9C-615A-3349-AD16-C538717D64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A822F2C-5E92-E94B-99CB-4478BD7A7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2665CE-80B8-D441-B55B-1A8366C81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F41E4A-C5DA-DF4D-8004-14B7A941B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A3068-C8FB-6E4B-AA95-D9E371D22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4DA20E4-672D-E34C-A4CC-6CB9793E2F0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571682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" Target="../slides/slid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31F5A16-0CC7-CC4F-95E8-778030EF2E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2E1197C-8993-C64A-902B-DEF1D88D7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B46CA2-5B94-B840-87C6-8672ECF1D4E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7D58C12-EB91-1246-94AE-A1292D9C25B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3836655-4C08-2541-9592-72B36DB27B5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946B6AF-5D9B-DE4B-89B6-95C00E1D0BC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17">
            <a:extLst>
              <a:ext uri="{FF2B5EF4-FFF2-40B4-BE49-F238E27FC236}">
                <a16:creationId xmlns:a16="http://schemas.microsoft.com/office/drawing/2014/main" id="{94E4D43D-31C6-C941-AFA4-CB59FE0944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52C99C56-88F1-904A-91CC-7784BF2284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052A0425-8B51-DB4E-893D-F74D4FD956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F5B27FF-4FCE-5546-94EF-1A18F4083E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9DB71E0-A09D-5148-AB42-44D1E5A565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3A11AAC-06CF-E344-90ED-9F47447933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2721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1FF8B4F-FC07-9A47-8E56-407D7F82CE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D09D622-AF86-4343-BA9A-78DA3DEFF1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FF13010-867C-3649-B2B4-4B066BA2B7C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8FEAC36-E297-AD4D-8FB2-0CA30F622B0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4A45287-9240-1D42-9EC7-630817EA874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ea typeface="+mn-ea"/>
              </a:defRPr>
            </a:lvl1pPr>
          </a:lstStyle>
          <a:p>
            <a:pPr eaLnBrk="1" hangingPunct="1"/>
            <a:fld id="{49093A71-60C8-1944-A216-704A18B96DD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7" name="Text Box 13">
            <a:extLst>
              <a:ext uri="{FF2B5EF4-FFF2-40B4-BE49-F238E27FC236}">
                <a16:creationId xmlns:a16="http://schemas.microsoft.com/office/drawing/2014/main" id="{66925BBE-A8C0-5345-87A6-822E42CD45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8" name="Picture 14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877440F-4940-5842-BCCD-2337E08EC1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>
            <a:hlinkClick r:id="rId14" action="ppaction://hlinksldjump"/>
            <a:extLst>
              <a:ext uri="{FF2B5EF4-FFF2-40B4-BE49-F238E27FC236}">
                <a16:creationId xmlns:a16="http://schemas.microsoft.com/office/drawing/2014/main" id="{3C168DD9-8CB5-054C-9E0F-0AB2E6F6A6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799CBE0-C82F-BD48-9878-02BA93B826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862D432-E311-AC47-911D-DD29534144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3E4DDB-C417-D946-B983-6A3E9049E1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4820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13" Type="http://schemas.openxmlformats.org/officeDocument/2006/relationships/oleObject" Target="../embeddings/oleObject36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65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2.e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64.emf"/><Relationship Id="rId4" Type="http://schemas.openxmlformats.org/officeDocument/2006/relationships/image" Target="../media/image61.e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6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image" Target="../media/image68.emf"/><Relationship Id="rId7" Type="http://schemas.openxmlformats.org/officeDocument/2006/relationships/image" Target="../media/image72.emf"/><Relationship Id="rId12" Type="http://schemas.openxmlformats.org/officeDocument/2006/relationships/image" Target="../media/image77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1.emf"/><Relationship Id="rId11" Type="http://schemas.openxmlformats.org/officeDocument/2006/relationships/image" Target="../media/image76.emf"/><Relationship Id="rId5" Type="http://schemas.openxmlformats.org/officeDocument/2006/relationships/image" Target="../media/image70.emf"/><Relationship Id="rId10" Type="http://schemas.openxmlformats.org/officeDocument/2006/relationships/image" Target="../media/image75.emf"/><Relationship Id="rId4" Type="http://schemas.openxmlformats.org/officeDocument/2006/relationships/image" Target="../media/image69.emf"/><Relationship Id="rId9" Type="http://schemas.openxmlformats.org/officeDocument/2006/relationships/image" Target="../media/image7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emf"/><Relationship Id="rId13" Type="http://schemas.openxmlformats.org/officeDocument/2006/relationships/oleObject" Target="../embeddings/oleObject42.bin"/><Relationship Id="rId18" Type="http://schemas.openxmlformats.org/officeDocument/2006/relationships/image" Target="../media/image85.emf"/><Relationship Id="rId3" Type="http://schemas.openxmlformats.org/officeDocument/2006/relationships/oleObject" Target="../embeddings/oleObject37.bin"/><Relationship Id="rId21" Type="http://schemas.openxmlformats.org/officeDocument/2006/relationships/oleObject" Target="../embeddings/oleObject46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82.emf"/><Relationship Id="rId17" Type="http://schemas.openxmlformats.org/officeDocument/2006/relationships/oleObject" Target="../embeddings/oleObject44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84.emf"/><Relationship Id="rId20" Type="http://schemas.openxmlformats.org/officeDocument/2006/relationships/image" Target="../media/image86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79.emf"/><Relationship Id="rId11" Type="http://schemas.openxmlformats.org/officeDocument/2006/relationships/oleObject" Target="../embeddings/oleObject41.bin"/><Relationship Id="rId24" Type="http://schemas.openxmlformats.org/officeDocument/2006/relationships/image" Target="../media/image88.emf"/><Relationship Id="rId5" Type="http://schemas.openxmlformats.org/officeDocument/2006/relationships/oleObject" Target="../embeddings/oleObject38.bin"/><Relationship Id="rId15" Type="http://schemas.openxmlformats.org/officeDocument/2006/relationships/oleObject" Target="../embeddings/oleObject43.bin"/><Relationship Id="rId23" Type="http://schemas.openxmlformats.org/officeDocument/2006/relationships/oleObject" Target="../embeddings/oleObject47.bin"/><Relationship Id="rId10" Type="http://schemas.openxmlformats.org/officeDocument/2006/relationships/image" Target="../media/image81.emf"/><Relationship Id="rId19" Type="http://schemas.openxmlformats.org/officeDocument/2006/relationships/oleObject" Target="../embeddings/oleObject45.bin"/><Relationship Id="rId4" Type="http://schemas.openxmlformats.org/officeDocument/2006/relationships/image" Target="../media/image78.e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83.emf"/><Relationship Id="rId22" Type="http://schemas.openxmlformats.org/officeDocument/2006/relationships/image" Target="../media/image8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7" Type="http://schemas.openxmlformats.org/officeDocument/2006/relationships/image" Target="../media/image97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6.emf"/><Relationship Id="rId5" Type="http://schemas.openxmlformats.org/officeDocument/2006/relationships/image" Target="../media/image95.emf"/><Relationship Id="rId4" Type="http://schemas.openxmlformats.org/officeDocument/2006/relationships/image" Target="../media/image9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2.emf"/><Relationship Id="rId5" Type="http://schemas.openxmlformats.org/officeDocument/2006/relationships/image" Target="../media/image101.emf"/><Relationship Id="rId4" Type="http://schemas.openxmlformats.org/officeDocument/2006/relationships/image" Target="../media/image100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emf"/><Relationship Id="rId3" Type="http://schemas.openxmlformats.org/officeDocument/2006/relationships/image" Target="../media/image104.emf"/><Relationship Id="rId7" Type="http://schemas.openxmlformats.org/officeDocument/2006/relationships/image" Target="../media/image108.emf"/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7.emf"/><Relationship Id="rId5" Type="http://schemas.openxmlformats.org/officeDocument/2006/relationships/image" Target="../media/image106.emf"/><Relationship Id="rId4" Type="http://schemas.openxmlformats.org/officeDocument/2006/relationships/image" Target="../media/image105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e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1.e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110.emf"/><Relationship Id="rId9" Type="http://schemas.openxmlformats.org/officeDocument/2006/relationships/image" Target="../media/image11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emf"/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3" Type="http://schemas.openxmlformats.org/officeDocument/2006/relationships/image" Target="../media/image122.emf"/><Relationship Id="rId7" Type="http://schemas.openxmlformats.org/officeDocument/2006/relationships/image" Target="../media/image120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52.bin"/><Relationship Id="rId11" Type="http://schemas.openxmlformats.org/officeDocument/2006/relationships/image" Target="../media/image124.emf"/><Relationship Id="rId5" Type="http://schemas.openxmlformats.org/officeDocument/2006/relationships/image" Target="../media/image119.emf"/><Relationship Id="rId10" Type="http://schemas.openxmlformats.org/officeDocument/2006/relationships/image" Target="../media/image123.emf"/><Relationship Id="rId4" Type="http://schemas.openxmlformats.org/officeDocument/2006/relationships/oleObject" Target="../embeddings/oleObject51.bin"/><Relationship Id="rId9" Type="http://schemas.openxmlformats.org/officeDocument/2006/relationships/image" Target="../media/image12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27.emf"/><Relationship Id="rId4" Type="http://schemas.openxmlformats.org/officeDocument/2006/relationships/image" Target="../media/image126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emf"/><Relationship Id="rId13" Type="http://schemas.openxmlformats.org/officeDocument/2006/relationships/oleObject" Target="../embeddings/oleObject59.bin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12" Type="http://schemas.openxmlformats.org/officeDocument/2006/relationships/image" Target="../media/image132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29.emf"/><Relationship Id="rId11" Type="http://schemas.openxmlformats.org/officeDocument/2006/relationships/oleObject" Target="../embeddings/oleObject58.bin"/><Relationship Id="rId5" Type="http://schemas.openxmlformats.org/officeDocument/2006/relationships/oleObject" Target="../embeddings/oleObject55.bin"/><Relationship Id="rId10" Type="http://schemas.openxmlformats.org/officeDocument/2006/relationships/image" Target="../media/image131.emf"/><Relationship Id="rId4" Type="http://schemas.openxmlformats.org/officeDocument/2006/relationships/image" Target="../media/image128.emf"/><Relationship Id="rId9" Type="http://schemas.openxmlformats.org/officeDocument/2006/relationships/oleObject" Target="../embeddings/oleObject57.bin"/><Relationship Id="rId14" Type="http://schemas.openxmlformats.org/officeDocument/2006/relationships/image" Target="../media/image133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emf"/><Relationship Id="rId13" Type="http://schemas.openxmlformats.org/officeDocument/2006/relationships/oleObject" Target="../embeddings/oleObject65.bin"/><Relationship Id="rId18" Type="http://schemas.openxmlformats.org/officeDocument/2006/relationships/image" Target="../media/image141.emf"/><Relationship Id="rId26" Type="http://schemas.openxmlformats.org/officeDocument/2006/relationships/image" Target="../media/image145.emf"/><Relationship Id="rId3" Type="http://schemas.openxmlformats.org/officeDocument/2006/relationships/oleObject" Target="../embeddings/oleObject60.bin"/><Relationship Id="rId21" Type="http://schemas.openxmlformats.org/officeDocument/2006/relationships/oleObject" Target="../embeddings/oleObject69.bin"/><Relationship Id="rId7" Type="http://schemas.openxmlformats.org/officeDocument/2006/relationships/oleObject" Target="../embeddings/oleObject62.bin"/><Relationship Id="rId12" Type="http://schemas.openxmlformats.org/officeDocument/2006/relationships/image" Target="../media/image138.emf"/><Relationship Id="rId17" Type="http://schemas.openxmlformats.org/officeDocument/2006/relationships/oleObject" Target="../embeddings/oleObject67.bin"/><Relationship Id="rId25" Type="http://schemas.openxmlformats.org/officeDocument/2006/relationships/oleObject" Target="../embeddings/oleObject71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140.emf"/><Relationship Id="rId20" Type="http://schemas.openxmlformats.org/officeDocument/2006/relationships/image" Target="../media/image142.emf"/><Relationship Id="rId29" Type="http://schemas.openxmlformats.org/officeDocument/2006/relationships/oleObject" Target="../embeddings/oleObject73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135.emf"/><Relationship Id="rId11" Type="http://schemas.openxmlformats.org/officeDocument/2006/relationships/oleObject" Target="../embeddings/oleObject64.bin"/><Relationship Id="rId24" Type="http://schemas.openxmlformats.org/officeDocument/2006/relationships/image" Target="../media/image144.emf"/><Relationship Id="rId32" Type="http://schemas.openxmlformats.org/officeDocument/2006/relationships/image" Target="../media/image148.emf"/><Relationship Id="rId5" Type="http://schemas.openxmlformats.org/officeDocument/2006/relationships/oleObject" Target="../embeddings/oleObject61.bin"/><Relationship Id="rId15" Type="http://schemas.openxmlformats.org/officeDocument/2006/relationships/oleObject" Target="../embeddings/oleObject66.bin"/><Relationship Id="rId23" Type="http://schemas.openxmlformats.org/officeDocument/2006/relationships/oleObject" Target="../embeddings/oleObject70.bin"/><Relationship Id="rId28" Type="http://schemas.openxmlformats.org/officeDocument/2006/relationships/image" Target="../media/image146.emf"/><Relationship Id="rId10" Type="http://schemas.openxmlformats.org/officeDocument/2006/relationships/image" Target="../media/image137.emf"/><Relationship Id="rId19" Type="http://schemas.openxmlformats.org/officeDocument/2006/relationships/oleObject" Target="../embeddings/oleObject68.bin"/><Relationship Id="rId31" Type="http://schemas.openxmlformats.org/officeDocument/2006/relationships/oleObject" Target="../embeddings/oleObject74.bin"/><Relationship Id="rId4" Type="http://schemas.openxmlformats.org/officeDocument/2006/relationships/image" Target="../media/image134.emf"/><Relationship Id="rId9" Type="http://schemas.openxmlformats.org/officeDocument/2006/relationships/oleObject" Target="../embeddings/oleObject63.bin"/><Relationship Id="rId14" Type="http://schemas.openxmlformats.org/officeDocument/2006/relationships/image" Target="../media/image139.emf"/><Relationship Id="rId22" Type="http://schemas.openxmlformats.org/officeDocument/2006/relationships/image" Target="../media/image143.emf"/><Relationship Id="rId27" Type="http://schemas.openxmlformats.org/officeDocument/2006/relationships/oleObject" Target="../embeddings/oleObject72.bin"/><Relationship Id="rId30" Type="http://schemas.openxmlformats.org/officeDocument/2006/relationships/image" Target="../media/image147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emf"/><Relationship Id="rId13" Type="http://schemas.openxmlformats.org/officeDocument/2006/relationships/oleObject" Target="../embeddings/oleObject80.bin"/><Relationship Id="rId3" Type="http://schemas.openxmlformats.org/officeDocument/2006/relationships/oleObject" Target="../embeddings/oleObject75.bin"/><Relationship Id="rId7" Type="http://schemas.openxmlformats.org/officeDocument/2006/relationships/oleObject" Target="../embeddings/oleObject77.bin"/><Relationship Id="rId12" Type="http://schemas.openxmlformats.org/officeDocument/2006/relationships/image" Target="../media/image153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155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150.emf"/><Relationship Id="rId11" Type="http://schemas.openxmlformats.org/officeDocument/2006/relationships/oleObject" Target="../embeddings/oleObject79.bin"/><Relationship Id="rId5" Type="http://schemas.openxmlformats.org/officeDocument/2006/relationships/oleObject" Target="../embeddings/oleObject76.bin"/><Relationship Id="rId15" Type="http://schemas.openxmlformats.org/officeDocument/2006/relationships/oleObject" Target="../embeddings/oleObject81.bin"/><Relationship Id="rId10" Type="http://schemas.openxmlformats.org/officeDocument/2006/relationships/image" Target="../media/image152.emf"/><Relationship Id="rId4" Type="http://schemas.openxmlformats.org/officeDocument/2006/relationships/image" Target="../media/image149.emf"/><Relationship Id="rId9" Type="http://schemas.openxmlformats.org/officeDocument/2006/relationships/oleObject" Target="../embeddings/oleObject78.bin"/><Relationship Id="rId14" Type="http://schemas.openxmlformats.org/officeDocument/2006/relationships/image" Target="../media/image154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emf"/><Relationship Id="rId13" Type="http://schemas.openxmlformats.org/officeDocument/2006/relationships/oleObject" Target="../embeddings/oleObject87.bin"/><Relationship Id="rId3" Type="http://schemas.openxmlformats.org/officeDocument/2006/relationships/oleObject" Target="../embeddings/oleObject82.bin"/><Relationship Id="rId7" Type="http://schemas.openxmlformats.org/officeDocument/2006/relationships/oleObject" Target="../embeddings/oleObject84.bin"/><Relationship Id="rId12" Type="http://schemas.openxmlformats.org/officeDocument/2006/relationships/image" Target="../media/image160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62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57.emf"/><Relationship Id="rId11" Type="http://schemas.openxmlformats.org/officeDocument/2006/relationships/oleObject" Target="../embeddings/oleObject86.bin"/><Relationship Id="rId5" Type="http://schemas.openxmlformats.org/officeDocument/2006/relationships/oleObject" Target="../embeddings/oleObject83.bin"/><Relationship Id="rId15" Type="http://schemas.openxmlformats.org/officeDocument/2006/relationships/oleObject" Target="../embeddings/oleObject88.bin"/><Relationship Id="rId10" Type="http://schemas.openxmlformats.org/officeDocument/2006/relationships/image" Target="../media/image159.emf"/><Relationship Id="rId4" Type="http://schemas.openxmlformats.org/officeDocument/2006/relationships/image" Target="../media/image156.emf"/><Relationship Id="rId9" Type="http://schemas.openxmlformats.org/officeDocument/2006/relationships/oleObject" Target="../embeddings/oleObject85.bin"/><Relationship Id="rId14" Type="http://schemas.openxmlformats.org/officeDocument/2006/relationships/image" Target="../media/image161.emf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7.emf"/><Relationship Id="rId18" Type="http://schemas.openxmlformats.org/officeDocument/2006/relationships/oleObject" Target="../embeddings/oleObject96.bin"/><Relationship Id="rId26" Type="http://schemas.openxmlformats.org/officeDocument/2006/relationships/oleObject" Target="../embeddings/oleObject100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171.emf"/><Relationship Id="rId34" Type="http://schemas.openxmlformats.org/officeDocument/2006/relationships/oleObject" Target="../embeddings/oleObject104.bin"/><Relationship Id="rId7" Type="http://schemas.openxmlformats.org/officeDocument/2006/relationships/image" Target="../media/image164.emf"/><Relationship Id="rId12" Type="http://schemas.openxmlformats.org/officeDocument/2006/relationships/oleObject" Target="../embeddings/oleObject93.bin"/><Relationship Id="rId17" Type="http://schemas.openxmlformats.org/officeDocument/2006/relationships/image" Target="../media/image169.emf"/><Relationship Id="rId25" Type="http://schemas.openxmlformats.org/officeDocument/2006/relationships/image" Target="../media/image173.emf"/><Relationship Id="rId33" Type="http://schemas.openxmlformats.org/officeDocument/2006/relationships/image" Target="../media/image177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95.bin"/><Relationship Id="rId20" Type="http://schemas.openxmlformats.org/officeDocument/2006/relationships/oleObject" Target="../embeddings/oleObject97.bin"/><Relationship Id="rId29" Type="http://schemas.openxmlformats.org/officeDocument/2006/relationships/image" Target="../media/image175.emf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90.bin"/><Relationship Id="rId11" Type="http://schemas.openxmlformats.org/officeDocument/2006/relationships/image" Target="../media/image166.emf"/><Relationship Id="rId24" Type="http://schemas.openxmlformats.org/officeDocument/2006/relationships/oleObject" Target="../embeddings/oleObject99.bin"/><Relationship Id="rId32" Type="http://schemas.openxmlformats.org/officeDocument/2006/relationships/oleObject" Target="../embeddings/oleObject103.bin"/><Relationship Id="rId5" Type="http://schemas.openxmlformats.org/officeDocument/2006/relationships/image" Target="../media/image163.emf"/><Relationship Id="rId15" Type="http://schemas.openxmlformats.org/officeDocument/2006/relationships/image" Target="../media/image168.emf"/><Relationship Id="rId23" Type="http://schemas.openxmlformats.org/officeDocument/2006/relationships/image" Target="../media/image172.emf"/><Relationship Id="rId28" Type="http://schemas.openxmlformats.org/officeDocument/2006/relationships/oleObject" Target="../embeddings/oleObject101.bin"/><Relationship Id="rId10" Type="http://schemas.openxmlformats.org/officeDocument/2006/relationships/oleObject" Target="../embeddings/oleObject92.bin"/><Relationship Id="rId19" Type="http://schemas.openxmlformats.org/officeDocument/2006/relationships/image" Target="../media/image170.emf"/><Relationship Id="rId31" Type="http://schemas.openxmlformats.org/officeDocument/2006/relationships/image" Target="../media/image176.emf"/><Relationship Id="rId4" Type="http://schemas.openxmlformats.org/officeDocument/2006/relationships/oleObject" Target="../embeddings/oleObject89.bin"/><Relationship Id="rId9" Type="http://schemas.openxmlformats.org/officeDocument/2006/relationships/image" Target="../media/image165.emf"/><Relationship Id="rId14" Type="http://schemas.openxmlformats.org/officeDocument/2006/relationships/oleObject" Target="../embeddings/oleObject94.bin"/><Relationship Id="rId22" Type="http://schemas.openxmlformats.org/officeDocument/2006/relationships/oleObject" Target="../embeddings/oleObject98.bin"/><Relationship Id="rId27" Type="http://schemas.openxmlformats.org/officeDocument/2006/relationships/image" Target="../media/image174.emf"/><Relationship Id="rId30" Type="http://schemas.openxmlformats.org/officeDocument/2006/relationships/oleObject" Target="../embeddings/oleObject102.bin"/><Relationship Id="rId35" Type="http://schemas.openxmlformats.org/officeDocument/2006/relationships/image" Target="../media/image178.emf"/><Relationship Id="rId8" Type="http://schemas.openxmlformats.org/officeDocument/2006/relationships/oleObject" Target="../embeddings/oleObject91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7.bin"/><Relationship Id="rId13" Type="http://schemas.openxmlformats.org/officeDocument/2006/relationships/image" Target="../media/image183.emf"/><Relationship Id="rId18" Type="http://schemas.openxmlformats.org/officeDocument/2006/relationships/oleObject" Target="../embeddings/oleObject112.bin"/><Relationship Id="rId26" Type="http://schemas.openxmlformats.org/officeDocument/2006/relationships/oleObject" Target="../embeddings/oleObject116.bin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187.emf"/><Relationship Id="rId7" Type="http://schemas.openxmlformats.org/officeDocument/2006/relationships/image" Target="../media/image180.emf"/><Relationship Id="rId12" Type="http://schemas.openxmlformats.org/officeDocument/2006/relationships/oleObject" Target="../embeddings/oleObject109.bin"/><Relationship Id="rId17" Type="http://schemas.openxmlformats.org/officeDocument/2006/relationships/image" Target="../media/image185.emf"/><Relationship Id="rId25" Type="http://schemas.openxmlformats.org/officeDocument/2006/relationships/image" Target="../media/image189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111.bin"/><Relationship Id="rId20" Type="http://schemas.openxmlformats.org/officeDocument/2006/relationships/oleObject" Target="../embeddings/oleObject113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06.bin"/><Relationship Id="rId11" Type="http://schemas.openxmlformats.org/officeDocument/2006/relationships/image" Target="../media/image182.emf"/><Relationship Id="rId24" Type="http://schemas.openxmlformats.org/officeDocument/2006/relationships/oleObject" Target="../embeddings/oleObject115.bin"/><Relationship Id="rId5" Type="http://schemas.openxmlformats.org/officeDocument/2006/relationships/image" Target="../media/image179.emf"/><Relationship Id="rId15" Type="http://schemas.openxmlformats.org/officeDocument/2006/relationships/image" Target="../media/image184.emf"/><Relationship Id="rId23" Type="http://schemas.openxmlformats.org/officeDocument/2006/relationships/image" Target="../media/image188.emf"/><Relationship Id="rId10" Type="http://schemas.openxmlformats.org/officeDocument/2006/relationships/oleObject" Target="../embeddings/oleObject108.bin"/><Relationship Id="rId19" Type="http://schemas.openxmlformats.org/officeDocument/2006/relationships/image" Target="../media/image186.emf"/><Relationship Id="rId4" Type="http://schemas.openxmlformats.org/officeDocument/2006/relationships/oleObject" Target="../embeddings/oleObject105.bin"/><Relationship Id="rId9" Type="http://schemas.openxmlformats.org/officeDocument/2006/relationships/image" Target="../media/image181.emf"/><Relationship Id="rId14" Type="http://schemas.openxmlformats.org/officeDocument/2006/relationships/oleObject" Target="../embeddings/oleObject110.bin"/><Relationship Id="rId22" Type="http://schemas.openxmlformats.org/officeDocument/2006/relationships/oleObject" Target="../embeddings/oleObject114.bin"/><Relationship Id="rId27" Type="http://schemas.openxmlformats.org/officeDocument/2006/relationships/image" Target="../media/image190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emf"/><Relationship Id="rId13" Type="http://schemas.openxmlformats.org/officeDocument/2006/relationships/oleObject" Target="../embeddings/oleObject122.bin"/><Relationship Id="rId18" Type="http://schemas.openxmlformats.org/officeDocument/2006/relationships/image" Target="../media/image198.emf"/><Relationship Id="rId26" Type="http://schemas.openxmlformats.org/officeDocument/2006/relationships/image" Target="../media/image202.emf"/><Relationship Id="rId3" Type="http://schemas.openxmlformats.org/officeDocument/2006/relationships/oleObject" Target="../embeddings/oleObject117.bin"/><Relationship Id="rId21" Type="http://schemas.openxmlformats.org/officeDocument/2006/relationships/oleObject" Target="../embeddings/oleObject126.bin"/><Relationship Id="rId7" Type="http://schemas.openxmlformats.org/officeDocument/2006/relationships/oleObject" Target="../embeddings/oleObject119.bin"/><Relationship Id="rId12" Type="http://schemas.openxmlformats.org/officeDocument/2006/relationships/image" Target="../media/image195.emf"/><Relationship Id="rId17" Type="http://schemas.openxmlformats.org/officeDocument/2006/relationships/oleObject" Target="../embeddings/oleObject124.bin"/><Relationship Id="rId25" Type="http://schemas.openxmlformats.org/officeDocument/2006/relationships/oleObject" Target="../embeddings/oleObject128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197.emf"/><Relationship Id="rId20" Type="http://schemas.openxmlformats.org/officeDocument/2006/relationships/image" Target="../media/image199.emf"/><Relationship Id="rId29" Type="http://schemas.openxmlformats.org/officeDocument/2006/relationships/oleObject" Target="../embeddings/oleObject130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92.emf"/><Relationship Id="rId11" Type="http://schemas.openxmlformats.org/officeDocument/2006/relationships/oleObject" Target="../embeddings/oleObject121.bin"/><Relationship Id="rId24" Type="http://schemas.openxmlformats.org/officeDocument/2006/relationships/image" Target="../media/image201.emf"/><Relationship Id="rId5" Type="http://schemas.openxmlformats.org/officeDocument/2006/relationships/oleObject" Target="../embeddings/oleObject118.bin"/><Relationship Id="rId15" Type="http://schemas.openxmlformats.org/officeDocument/2006/relationships/oleObject" Target="../embeddings/oleObject123.bin"/><Relationship Id="rId23" Type="http://schemas.openxmlformats.org/officeDocument/2006/relationships/oleObject" Target="../embeddings/oleObject127.bin"/><Relationship Id="rId28" Type="http://schemas.openxmlformats.org/officeDocument/2006/relationships/image" Target="../media/image203.emf"/><Relationship Id="rId10" Type="http://schemas.openxmlformats.org/officeDocument/2006/relationships/image" Target="../media/image194.emf"/><Relationship Id="rId19" Type="http://schemas.openxmlformats.org/officeDocument/2006/relationships/oleObject" Target="../embeddings/oleObject125.bin"/><Relationship Id="rId4" Type="http://schemas.openxmlformats.org/officeDocument/2006/relationships/image" Target="../media/image191.emf"/><Relationship Id="rId9" Type="http://schemas.openxmlformats.org/officeDocument/2006/relationships/oleObject" Target="../embeddings/oleObject120.bin"/><Relationship Id="rId14" Type="http://schemas.openxmlformats.org/officeDocument/2006/relationships/image" Target="../media/image196.emf"/><Relationship Id="rId22" Type="http://schemas.openxmlformats.org/officeDocument/2006/relationships/image" Target="../media/image200.emf"/><Relationship Id="rId27" Type="http://schemas.openxmlformats.org/officeDocument/2006/relationships/oleObject" Target="../embeddings/oleObject129.bin"/><Relationship Id="rId30" Type="http://schemas.openxmlformats.org/officeDocument/2006/relationships/image" Target="../media/image20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3.bin"/><Relationship Id="rId13" Type="http://schemas.openxmlformats.org/officeDocument/2006/relationships/image" Target="../media/image209.emf"/><Relationship Id="rId18" Type="http://schemas.openxmlformats.org/officeDocument/2006/relationships/oleObject" Target="../embeddings/oleObject138.bin"/><Relationship Id="rId26" Type="http://schemas.openxmlformats.org/officeDocument/2006/relationships/oleObject" Target="../embeddings/oleObject142.bin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213.emf"/><Relationship Id="rId7" Type="http://schemas.openxmlformats.org/officeDocument/2006/relationships/image" Target="../media/image206.emf"/><Relationship Id="rId12" Type="http://schemas.openxmlformats.org/officeDocument/2006/relationships/oleObject" Target="../embeddings/oleObject135.bin"/><Relationship Id="rId17" Type="http://schemas.openxmlformats.org/officeDocument/2006/relationships/image" Target="../media/image211.emf"/><Relationship Id="rId25" Type="http://schemas.openxmlformats.org/officeDocument/2006/relationships/image" Target="../media/image215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137.bin"/><Relationship Id="rId20" Type="http://schemas.openxmlformats.org/officeDocument/2006/relationships/oleObject" Target="../embeddings/oleObject139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32.bin"/><Relationship Id="rId11" Type="http://schemas.openxmlformats.org/officeDocument/2006/relationships/image" Target="../media/image208.emf"/><Relationship Id="rId24" Type="http://schemas.openxmlformats.org/officeDocument/2006/relationships/oleObject" Target="../embeddings/oleObject141.bin"/><Relationship Id="rId5" Type="http://schemas.openxmlformats.org/officeDocument/2006/relationships/image" Target="../media/image205.emf"/><Relationship Id="rId15" Type="http://schemas.openxmlformats.org/officeDocument/2006/relationships/image" Target="../media/image210.emf"/><Relationship Id="rId23" Type="http://schemas.openxmlformats.org/officeDocument/2006/relationships/image" Target="../media/image214.emf"/><Relationship Id="rId10" Type="http://schemas.openxmlformats.org/officeDocument/2006/relationships/oleObject" Target="../embeddings/oleObject134.bin"/><Relationship Id="rId19" Type="http://schemas.openxmlformats.org/officeDocument/2006/relationships/image" Target="../media/image212.emf"/><Relationship Id="rId4" Type="http://schemas.openxmlformats.org/officeDocument/2006/relationships/oleObject" Target="../embeddings/oleObject131.bin"/><Relationship Id="rId9" Type="http://schemas.openxmlformats.org/officeDocument/2006/relationships/image" Target="../media/image207.emf"/><Relationship Id="rId14" Type="http://schemas.openxmlformats.org/officeDocument/2006/relationships/oleObject" Target="../embeddings/oleObject136.bin"/><Relationship Id="rId22" Type="http://schemas.openxmlformats.org/officeDocument/2006/relationships/oleObject" Target="../embeddings/oleObject140.bin"/><Relationship Id="rId27" Type="http://schemas.openxmlformats.org/officeDocument/2006/relationships/image" Target="../media/image21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38.emf"/><Relationship Id="rId26" Type="http://schemas.openxmlformats.org/officeDocument/2006/relationships/oleObject" Target="../embeddings/oleObject13.bin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35.emf"/><Relationship Id="rId17" Type="http://schemas.openxmlformats.org/officeDocument/2006/relationships/oleObject" Target="../embeddings/oleObject8.bin"/><Relationship Id="rId25" Type="http://schemas.openxmlformats.org/officeDocument/2006/relationships/image" Target="../media/image41.emf"/><Relationship Id="rId33" Type="http://schemas.openxmlformats.org/officeDocument/2006/relationships/image" Target="../media/image45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7.emf"/><Relationship Id="rId20" Type="http://schemas.openxmlformats.org/officeDocument/2006/relationships/image" Target="../media/image39.emf"/><Relationship Id="rId29" Type="http://schemas.openxmlformats.org/officeDocument/2006/relationships/image" Target="../media/image43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5.bin"/><Relationship Id="rId24" Type="http://schemas.openxmlformats.org/officeDocument/2006/relationships/oleObject" Target="../embeddings/oleObject12.bin"/><Relationship Id="rId32" Type="http://schemas.openxmlformats.org/officeDocument/2006/relationships/oleObject" Target="../embeddings/oleObject16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image" Target="../media/image40.emf"/><Relationship Id="rId28" Type="http://schemas.openxmlformats.org/officeDocument/2006/relationships/oleObject" Target="../embeddings/oleObject14.bin"/><Relationship Id="rId10" Type="http://schemas.openxmlformats.org/officeDocument/2006/relationships/image" Target="../media/image34.emf"/><Relationship Id="rId19" Type="http://schemas.openxmlformats.org/officeDocument/2006/relationships/oleObject" Target="../embeddings/oleObject9.bin"/><Relationship Id="rId31" Type="http://schemas.openxmlformats.org/officeDocument/2006/relationships/image" Target="../media/image44.emf"/><Relationship Id="rId4" Type="http://schemas.openxmlformats.org/officeDocument/2006/relationships/image" Target="../media/image3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36.emf"/><Relationship Id="rId22" Type="http://schemas.openxmlformats.org/officeDocument/2006/relationships/oleObject" Target="../embeddings/oleObject11.bin"/><Relationship Id="rId27" Type="http://schemas.openxmlformats.org/officeDocument/2006/relationships/image" Target="../media/image42.emf"/><Relationship Id="rId30" Type="http://schemas.openxmlformats.org/officeDocument/2006/relationships/oleObject" Target="../embeddings/oleObject15.bin"/><Relationship Id="rId8" Type="http://schemas.openxmlformats.org/officeDocument/2006/relationships/image" Target="../media/image3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oleObject" Target="../embeddings/oleObject22.bin"/><Relationship Id="rId18" Type="http://schemas.openxmlformats.org/officeDocument/2006/relationships/image" Target="../media/image53.emf"/><Relationship Id="rId26" Type="http://schemas.openxmlformats.org/officeDocument/2006/relationships/image" Target="../media/image57.emf"/><Relationship Id="rId3" Type="http://schemas.openxmlformats.org/officeDocument/2006/relationships/oleObject" Target="../embeddings/oleObject17.bin"/><Relationship Id="rId21" Type="http://schemas.openxmlformats.org/officeDocument/2006/relationships/oleObject" Target="../embeddings/oleObject26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50.emf"/><Relationship Id="rId17" Type="http://schemas.openxmlformats.org/officeDocument/2006/relationships/oleObject" Target="../embeddings/oleObject24.bin"/><Relationship Id="rId25" Type="http://schemas.openxmlformats.org/officeDocument/2006/relationships/oleObject" Target="../embeddings/oleObject28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52.emf"/><Relationship Id="rId20" Type="http://schemas.openxmlformats.org/officeDocument/2006/relationships/image" Target="../media/image54.emf"/><Relationship Id="rId29" Type="http://schemas.openxmlformats.org/officeDocument/2006/relationships/oleObject" Target="../embeddings/oleObject30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47.emf"/><Relationship Id="rId11" Type="http://schemas.openxmlformats.org/officeDocument/2006/relationships/oleObject" Target="../embeddings/oleObject21.bin"/><Relationship Id="rId24" Type="http://schemas.openxmlformats.org/officeDocument/2006/relationships/image" Target="../media/image56.emf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23" Type="http://schemas.openxmlformats.org/officeDocument/2006/relationships/oleObject" Target="../embeddings/oleObject27.bin"/><Relationship Id="rId28" Type="http://schemas.openxmlformats.org/officeDocument/2006/relationships/image" Target="../media/image58.emf"/><Relationship Id="rId10" Type="http://schemas.openxmlformats.org/officeDocument/2006/relationships/image" Target="../media/image49.emf"/><Relationship Id="rId19" Type="http://schemas.openxmlformats.org/officeDocument/2006/relationships/oleObject" Target="../embeddings/oleObject25.bin"/><Relationship Id="rId4" Type="http://schemas.openxmlformats.org/officeDocument/2006/relationships/image" Target="../media/image46.e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51.emf"/><Relationship Id="rId22" Type="http://schemas.openxmlformats.org/officeDocument/2006/relationships/image" Target="../media/image55.emf"/><Relationship Id="rId27" Type="http://schemas.openxmlformats.org/officeDocument/2006/relationships/oleObject" Target="../embeddings/oleObject29.bin"/><Relationship Id="rId30" Type="http://schemas.openxmlformats.org/officeDocument/2006/relationships/image" Target="../media/image4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1054477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7.6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多元函数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的极限与连续</a:t>
            </a: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079776" y="2476634"/>
            <a:ext cx="482453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7.6.1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极限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与累次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极限</a:t>
            </a:r>
            <a:endParaRPr lang="en-US" altLang="zh-CN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7.6.2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连续函数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的性质</a:t>
            </a:r>
            <a:endParaRPr lang="en-US" altLang="zh-CN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692696"/>
            <a:ext cx="3577500" cy="952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49" y="1833833"/>
            <a:ext cx="10327501" cy="319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511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3" name="Text Box 5">
            <a:extLst>
              <a:ext uri="{FF2B5EF4-FFF2-40B4-BE49-F238E27FC236}">
                <a16:creationId xmlns:a16="http://schemas.microsoft.com/office/drawing/2014/main" id="{3EAFE8F4-15F9-A84B-BC0B-03B3369F8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369865"/>
            <a:ext cx="678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 </a:t>
            </a:r>
            <a:r>
              <a:rPr lang="en-US" altLang="zh-CN" i="1" dirty="0">
                <a:solidFill>
                  <a:srgbClr val="000000"/>
                </a:solidFill>
              </a:rPr>
              <a:t>P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沿直线 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  <a:r>
              <a:rPr lang="en-US" altLang="zh-CN" dirty="0">
                <a:solidFill>
                  <a:srgbClr val="000000"/>
                </a:solidFill>
              </a:rPr>
              <a:t> = </a:t>
            </a:r>
            <a:r>
              <a:rPr lang="en-US" altLang="zh-CN" i="1" dirty="0">
                <a:solidFill>
                  <a:srgbClr val="000000"/>
                </a:solidFill>
              </a:rPr>
              <a:t>k 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趋于点 </a:t>
            </a:r>
            <a:r>
              <a:rPr lang="en-US" altLang="zh-CN" dirty="0">
                <a:solidFill>
                  <a:srgbClr val="000000"/>
                </a:solidFill>
              </a:rPr>
              <a:t>(0, 0) ,</a:t>
            </a:r>
          </a:p>
        </p:txBody>
      </p:sp>
      <p:graphicFrame>
        <p:nvGraphicFramePr>
          <p:cNvPr id="104454" name="Object 6">
            <a:extLst>
              <a:ext uri="{FF2B5EF4-FFF2-40B4-BE49-F238E27FC236}">
                <a16:creationId xmlns:a16="http://schemas.microsoft.com/office/drawing/2014/main" id="{1B519EB1-3F79-4642-A628-E282E15281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057990"/>
              </p:ext>
            </p:extLst>
          </p:nvPr>
        </p:nvGraphicFramePr>
        <p:xfrm>
          <a:off x="4559301" y="404664"/>
          <a:ext cx="26019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68" name="Equation" r:id="rId3" imgW="59982100" imgH="22237700" progId="Equation.3">
                  <p:embed/>
                </p:oleObj>
              </mc:Choice>
              <mc:Fallback>
                <p:oleObj name="Equation" r:id="rId3" imgW="59982100" imgH="22237700" progId="Equation.3">
                  <p:embed/>
                  <p:pic>
                    <p:nvPicPr>
                      <p:cNvPr id="104454" name="Object 6">
                        <a:extLst>
                          <a:ext uri="{FF2B5EF4-FFF2-40B4-BE49-F238E27FC236}">
                            <a16:creationId xmlns:a16="http://schemas.microsoft.com/office/drawing/2014/main" id="{1B519EB1-3F79-4642-A628-E282E15281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301" y="404664"/>
                        <a:ext cx="2601913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5" name="Object 7">
            <a:extLst>
              <a:ext uri="{FF2B5EF4-FFF2-40B4-BE49-F238E27FC236}">
                <a16:creationId xmlns:a16="http://schemas.microsoft.com/office/drawing/2014/main" id="{0ED5DA50-DE03-DE4D-B908-57DE42E312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853445"/>
              </p:ext>
            </p:extLst>
          </p:nvPr>
        </p:nvGraphicFramePr>
        <p:xfrm>
          <a:off x="3151188" y="1979464"/>
          <a:ext cx="4164012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69" name="Equation" r:id="rId5" imgW="95961200" imgH="28676600" progId="Equation.3">
                  <p:embed/>
                </p:oleObj>
              </mc:Choice>
              <mc:Fallback>
                <p:oleObj name="Equation" r:id="rId5" imgW="95961200" imgH="28676600" progId="Equation.3">
                  <p:embed/>
                  <p:pic>
                    <p:nvPicPr>
                      <p:cNvPr id="104455" name="Object 7">
                        <a:extLst>
                          <a:ext uri="{FF2B5EF4-FFF2-40B4-BE49-F238E27FC236}">
                            <a16:creationId xmlns:a16="http://schemas.microsoft.com/office/drawing/2014/main" id="{0ED5DA50-DE03-DE4D-B908-57DE42E312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1188" y="1979464"/>
                        <a:ext cx="4164012" cy="124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6" name="Text Box 8">
            <a:extLst>
              <a:ext uri="{FF2B5EF4-FFF2-40B4-BE49-F238E27FC236}">
                <a16:creationId xmlns:a16="http://schemas.microsoft.com/office/drawing/2014/main" id="{7930682D-B55F-9C44-9A38-69FE31F35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98340"/>
            <a:ext cx="312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在点 </a:t>
            </a:r>
            <a:r>
              <a:rPr lang="en-US" altLang="zh-CN">
                <a:solidFill>
                  <a:srgbClr val="000000"/>
                </a:solidFill>
              </a:rPr>
              <a:t>(0, 0) </a:t>
            </a:r>
            <a:r>
              <a:rPr lang="zh-CN" altLang="en-US">
                <a:solidFill>
                  <a:srgbClr val="000000"/>
                </a:solidFill>
              </a:rPr>
              <a:t>的极限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04457" name="Object 9">
            <a:extLst>
              <a:ext uri="{FF2B5EF4-FFF2-40B4-BE49-F238E27FC236}">
                <a16:creationId xmlns:a16="http://schemas.microsoft.com/office/drawing/2014/main" id="{7FAF74A9-C147-4343-9387-1E92CA9FCF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209431"/>
              </p:ext>
            </p:extLst>
          </p:nvPr>
        </p:nvGraphicFramePr>
        <p:xfrm>
          <a:off x="2286000" y="3846364"/>
          <a:ext cx="1562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70" name="Equation" r:id="rId7" imgW="35991800" imgH="9944100" progId="Equation.3">
                  <p:embed/>
                </p:oleObj>
              </mc:Choice>
              <mc:Fallback>
                <p:oleObj name="Equation" r:id="rId7" imgW="35991800" imgH="9944100" progId="Equation.3">
                  <p:embed/>
                  <p:pic>
                    <p:nvPicPr>
                      <p:cNvPr id="104457" name="Object 9">
                        <a:extLst>
                          <a:ext uri="{FF2B5EF4-FFF2-40B4-BE49-F238E27FC236}">
                            <a16:creationId xmlns:a16="http://schemas.microsoft.com/office/drawing/2014/main" id="{7FAF74A9-C147-4343-9387-1E92CA9FCF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846364"/>
                        <a:ext cx="1562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9" name="Text Box 11">
            <a:extLst>
              <a:ext uri="{FF2B5EF4-FFF2-40B4-BE49-F238E27FC236}">
                <a16:creationId xmlns:a16="http://schemas.microsoft.com/office/drawing/2014/main" id="{4A83CD0C-A0DA-8C46-A46D-F33E39C46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6650" y="1369865"/>
            <a:ext cx="1149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104460" name="Object 12">
            <a:extLst>
              <a:ext uri="{FF2B5EF4-FFF2-40B4-BE49-F238E27FC236}">
                <a16:creationId xmlns:a16="http://schemas.microsoft.com/office/drawing/2014/main" id="{FC1C7455-4221-0A41-823C-8AE88558CE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8827923"/>
              </p:ext>
            </p:extLst>
          </p:nvPr>
        </p:nvGraphicFramePr>
        <p:xfrm>
          <a:off x="7416800" y="2081064"/>
          <a:ext cx="1193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71" name="Equation" r:id="rId9" imgW="27495500" imgH="20485100" progId="Equation.3">
                  <p:embed/>
                </p:oleObj>
              </mc:Choice>
              <mc:Fallback>
                <p:oleObj name="Equation" r:id="rId9" imgW="27495500" imgH="20485100" progId="Equation.3">
                  <p:embed/>
                  <p:pic>
                    <p:nvPicPr>
                      <p:cNvPr id="104460" name="Object 12">
                        <a:extLst>
                          <a:ext uri="{FF2B5EF4-FFF2-40B4-BE49-F238E27FC236}">
                            <a16:creationId xmlns:a16="http://schemas.microsoft.com/office/drawing/2014/main" id="{FC1C7455-4221-0A41-823C-8AE88558CE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6800" y="2081064"/>
                        <a:ext cx="1193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61" name="Line 13">
            <a:extLst>
              <a:ext uri="{FF2B5EF4-FFF2-40B4-BE49-F238E27FC236}">
                <a16:creationId xmlns:a16="http://schemas.microsoft.com/office/drawing/2014/main" id="{B05A2D5C-04D4-0846-8904-98115ABEF2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2388" y="2055664"/>
            <a:ext cx="3048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462" name="Text Box 14">
            <a:extLst>
              <a:ext uri="{FF2B5EF4-FFF2-40B4-BE49-F238E27FC236}">
                <a16:creationId xmlns:a16="http://schemas.microsoft.com/office/drawing/2014/main" id="{0B6F881D-0B7D-E346-987B-05E50B070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688" y="3122465"/>
            <a:ext cx="32369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值不同极限不同 </a:t>
            </a:r>
            <a:r>
              <a:rPr lang="en-US" altLang="zh-CN">
                <a:solidFill>
                  <a:srgbClr val="000000"/>
                </a:solidFill>
              </a:rPr>
              <a:t>!</a:t>
            </a:r>
          </a:p>
        </p:txBody>
      </p:sp>
      <p:sp>
        <p:nvSpPr>
          <p:cNvPr id="104463" name="Text Box 15">
            <a:extLst>
              <a:ext uri="{FF2B5EF4-FFF2-40B4-BE49-F238E27FC236}">
                <a16:creationId xmlns:a16="http://schemas.microsoft.com/office/drawing/2014/main" id="{294B7E3A-3A0B-494B-B37A-5F5FDBB99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3475" y="3808265"/>
            <a:ext cx="381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>
                <a:solidFill>
                  <a:srgbClr val="000000"/>
                </a:solidFill>
              </a:rPr>
              <a:t>(0,0) </a:t>
            </a:r>
            <a:r>
              <a:rPr lang="zh-CN" altLang="en-US">
                <a:solidFill>
                  <a:srgbClr val="000000"/>
                </a:solidFill>
              </a:rPr>
              <a:t>点极限不存在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4467" name="Rectangle 19">
            <a:extLst>
              <a:ext uri="{FF2B5EF4-FFF2-40B4-BE49-F238E27FC236}">
                <a16:creationId xmlns:a16="http://schemas.microsoft.com/office/drawing/2014/main" id="{FA60ABBE-482A-0145-ACF6-0C17241503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625327"/>
            <a:ext cx="2819400" cy="457200"/>
          </a:xfrm>
          <a:noFill/>
          <a:ln/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讨论函数</a:t>
            </a:r>
          </a:p>
        </p:txBody>
      </p:sp>
      <p:sp>
        <p:nvSpPr>
          <p:cNvPr id="104468" name="Line 20">
            <a:extLst>
              <a:ext uri="{FF2B5EF4-FFF2-40B4-BE49-F238E27FC236}">
                <a16:creationId xmlns:a16="http://schemas.microsoft.com/office/drawing/2014/main" id="{6E3FEB73-0B00-A146-B386-92343CD5E75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2788" y="2554139"/>
            <a:ext cx="3048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469" name="Line 21">
            <a:extLst>
              <a:ext uri="{FF2B5EF4-FFF2-40B4-BE49-F238E27FC236}">
                <a16:creationId xmlns:a16="http://schemas.microsoft.com/office/drawing/2014/main" id="{D695C1EE-7C89-3E40-8D34-491F48B8B4A8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5788" y="2554139"/>
            <a:ext cx="3048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919536" y="4581128"/>
            <a:ext cx="8534400" cy="1752599"/>
            <a:chOff x="1905000" y="381001"/>
            <a:chExt cx="8534400" cy="1752599"/>
          </a:xfrm>
        </p:grpSpPr>
        <p:sp>
          <p:nvSpPr>
            <p:cNvPr id="104450" name="Text Box 2">
              <a:extLst>
                <a:ext uri="{FF2B5EF4-FFF2-40B4-BE49-F238E27FC236}">
                  <a16:creationId xmlns:a16="http://schemas.microsoft.com/office/drawing/2014/main" id="{C0C7A44E-6E2D-144E-AC3E-A759AC791F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800" y="395288"/>
              <a:ext cx="167640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sym typeface="Symbol" pitchFamily="2" charset="2"/>
                </a:rPr>
                <a:t></a:t>
              </a:r>
              <a:r>
                <a:rPr lang="en-US" altLang="zh-CN">
                  <a:solidFill>
                    <a:srgbClr val="000000"/>
                  </a:solidFill>
                </a:rPr>
                <a:t>  </a:t>
              </a:r>
              <a:r>
                <a:rPr lang="zh-CN" altLang="en-US">
                  <a:solidFill>
                    <a:srgbClr val="000000"/>
                  </a:solidFill>
                </a:rPr>
                <a:t>若当点</a:t>
              </a:r>
            </a:p>
          </p:txBody>
        </p:sp>
        <p:graphicFrame>
          <p:nvGraphicFramePr>
            <p:cNvPr id="104451" name="Object 3">
              <a:extLst>
                <a:ext uri="{FF2B5EF4-FFF2-40B4-BE49-F238E27FC236}">
                  <a16:creationId xmlns:a16="http://schemas.microsoft.com/office/drawing/2014/main" id="{9EAAD631-0DE2-5F4A-A72B-F3C4F616C3D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07681163"/>
                </p:ext>
              </p:extLst>
            </p:nvPr>
          </p:nvGraphicFramePr>
          <p:xfrm>
            <a:off x="3733800" y="508000"/>
            <a:ext cx="1079500" cy="40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0472" name="Equation" r:id="rId11" imgW="24866600" imgH="9359900" progId="Equation.3">
                    <p:embed/>
                  </p:oleObj>
                </mc:Choice>
                <mc:Fallback>
                  <p:oleObj name="Equation" r:id="rId11" imgW="24866600" imgH="9359900" progId="Equation.3">
                    <p:embed/>
                    <p:pic>
                      <p:nvPicPr>
                        <p:cNvPr id="104451" name="Object 3">
                          <a:extLst>
                            <a:ext uri="{FF2B5EF4-FFF2-40B4-BE49-F238E27FC236}">
                              <a16:creationId xmlns:a16="http://schemas.microsoft.com/office/drawing/2014/main" id="{9EAAD631-0DE2-5F4A-A72B-F3C4F616C3D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3800" y="508000"/>
                          <a:ext cx="1079500" cy="406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452" name="Text Box 4">
              <a:extLst>
                <a:ext uri="{FF2B5EF4-FFF2-40B4-BE49-F238E27FC236}">
                  <a16:creationId xmlns:a16="http://schemas.microsoft.com/office/drawing/2014/main" id="{A68AB720-3B58-0F41-AD9F-B6881325DC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5001" y="1004888"/>
              <a:ext cx="5414963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趋于不同值或有的极限不存在，</a:t>
              </a:r>
            </a:p>
          </p:txBody>
        </p:sp>
        <p:sp>
          <p:nvSpPr>
            <p:cNvPr id="104458" name="Text Box 10">
              <a:extLst>
                <a:ext uri="{FF2B5EF4-FFF2-40B4-BE49-F238E27FC236}">
                  <a16:creationId xmlns:a16="http://schemas.microsoft.com/office/drawing/2014/main" id="{7FA160B9-4095-8F48-8EB3-E340B72E65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1800" y="1004888"/>
              <a:ext cx="358140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则可以断定函数极限</a:t>
              </a:r>
            </a:p>
          </p:txBody>
        </p:sp>
        <p:sp>
          <p:nvSpPr>
            <p:cNvPr id="104464" name="Text Box 16">
              <a:extLst>
                <a:ext uri="{FF2B5EF4-FFF2-40B4-BE49-F238E27FC236}">
                  <a16:creationId xmlns:a16="http://schemas.microsoft.com/office/drawing/2014/main" id="{33E0D81B-7A81-6F4B-9F57-9A2905EB7F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400" y="393701"/>
              <a:ext cx="28194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以不同方式趋于</a:t>
              </a:r>
            </a:p>
          </p:txBody>
        </p:sp>
        <p:graphicFrame>
          <p:nvGraphicFramePr>
            <p:cNvPr id="104465" name="Object 17">
              <a:extLst>
                <a:ext uri="{FF2B5EF4-FFF2-40B4-BE49-F238E27FC236}">
                  <a16:creationId xmlns:a16="http://schemas.microsoft.com/office/drawing/2014/main" id="{5D6B3823-FA96-E64D-B978-1AD2AA1C3D9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63686140"/>
                </p:ext>
              </p:extLst>
            </p:nvPr>
          </p:nvGraphicFramePr>
          <p:xfrm>
            <a:off x="7391400" y="457200"/>
            <a:ext cx="1993900" cy="457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0473" name="Equation" r:id="rId13" imgW="45935900" imgH="10528300" progId="Equation.3">
                    <p:embed/>
                  </p:oleObj>
                </mc:Choice>
                <mc:Fallback>
                  <p:oleObj name="Equation" r:id="rId13" imgW="45935900" imgH="10528300" progId="Equation.3">
                    <p:embed/>
                    <p:pic>
                      <p:nvPicPr>
                        <p:cNvPr id="104465" name="Object 17">
                          <a:extLst>
                            <a:ext uri="{FF2B5EF4-FFF2-40B4-BE49-F238E27FC236}">
                              <a16:creationId xmlns:a16="http://schemas.microsoft.com/office/drawing/2014/main" id="{5D6B3823-FA96-E64D-B978-1AD2AA1C3D9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91400" y="457200"/>
                          <a:ext cx="1993900" cy="457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466" name="Text Box 18">
              <a:extLst>
                <a:ext uri="{FF2B5EF4-FFF2-40B4-BE49-F238E27FC236}">
                  <a16:creationId xmlns:a16="http://schemas.microsoft.com/office/drawing/2014/main" id="{936F23B8-D3CA-8446-ADF6-0A875C9B75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5000" y="1614488"/>
              <a:ext cx="198120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不存在 </a:t>
              </a:r>
              <a:r>
                <a:rPr lang="en-US" altLang="zh-CN" dirty="0">
                  <a:solidFill>
                    <a:srgbClr val="000000"/>
                  </a:solidFill>
                </a:rPr>
                <a:t>.</a:t>
              </a:r>
            </a:p>
          </p:txBody>
        </p:sp>
        <p:sp>
          <p:nvSpPr>
            <p:cNvPr id="104470" name="Text Box 22">
              <a:extLst>
                <a:ext uri="{FF2B5EF4-FFF2-40B4-BE49-F238E27FC236}">
                  <a16:creationId xmlns:a16="http://schemas.microsoft.com/office/drawing/2014/main" id="{3809E5CF-1F7C-5F4B-B8A9-6C6A713F30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72600" y="381001"/>
              <a:ext cx="10668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函数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19710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4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4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4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4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4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 autoUpdateAnimBg="0"/>
      <p:bldP spid="104459" grpId="0" autoUpdateAnimBg="0"/>
      <p:bldP spid="104462" grpId="0" autoUpdateAnimBg="0"/>
      <p:bldP spid="10446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123581" y="679187"/>
            <a:ext cx="10517035" cy="517565"/>
            <a:chOff x="1343472" y="548680"/>
            <a:chExt cx="10517035" cy="51756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3472" y="548680"/>
              <a:ext cx="7470001" cy="49300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23007" y="590245"/>
              <a:ext cx="3037500" cy="476000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581" y="1412776"/>
            <a:ext cx="4635001" cy="64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133" y="1457696"/>
            <a:ext cx="1777500" cy="4136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9" name="组合 8"/>
          <p:cNvGrpSpPr/>
          <p:nvPr/>
        </p:nvGrpSpPr>
        <p:grpSpPr>
          <a:xfrm>
            <a:off x="1123581" y="2043195"/>
            <a:ext cx="10432622" cy="952000"/>
            <a:chOff x="1123581" y="2043195"/>
            <a:chExt cx="10432622" cy="9520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3581" y="2299365"/>
              <a:ext cx="337500" cy="41366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53702" y="2043195"/>
              <a:ext cx="10102501" cy="952000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7448" y="3019319"/>
            <a:ext cx="2790000" cy="991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7888" y="3240318"/>
            <a:ext cx="2070000" cy="5496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4112" y="3121319"/>
            <a:ext cx="4027500" cy="889667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3287688" y="4256109"/>
            <a:ext cx="3816424" cy="629000"/>
            <a:chOff x="3287688" y="4256109"/>
            <a:chExt cx="3816424" cy="62900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796612" y="4256109"/>
              <a:ext cx="3307500" cy="62900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287688" y="4291006"/>
              <a:ext cx="382500" cy="3796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08622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0582D775-E471-BC40-89D7-7AB7E426B71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533400"/>
            <a:ext cx="1709738" cy="609600"/>
          </a:xfrm>
          <a:noFill/>
          <a:ln/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05475" name="Object 3">
            <a:extLst>
              <a:ext uri="{FF2B5EF4-FFF2-40B4-BE49-F238E27FC236}">
                <a16:creationId xmlns:a16="http://schemas.microsoft.com/office/drawing/2014/main" id="{37702406-57E0-6449-8222-4AB7B86B4DE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81401" y="304800"/>
          <a:ext cx="2995613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47" name="Equation" r:id="rId3" imgW="69049900" imgH="28676600" progId="Equation.3">
                  <p:embed/>
                </p:oleObj>
              </mc:Choice>
              <mc:Fallback>
                <p:oleObj name="Equation" r:id="rId3" imgW="69049900" imgH="28676600" progId="Equation.3">
                  <p:embed/>
                  <p:pic>
                    <p:nvPicPr>
                      <p:cNvPr id="105475" name="Object 3">
                        <a:extLst>
                          <a:ext uri="{FF2B5EF4-FFF2-40B4-BE49-F238E27FC236}">
                            <a16:creationId xmlns:a16="http://schemas.microsoft.com/office/drawing/2014/main" id="{37702406-57E0-6449-8222-4AB7B86B4D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1" y="304800"/>
                        <a:ext cx="2995613" cy="124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6" name="Text Box 4">
            <a:extLst>
              <a:ext uri="{FF2B5EF4-FFF2-40B4-BE49-F238E27FC236}">
                <a16:creationId xmlns:a16="http://schemas.microsoft.com/office/drawing/2014/main" id="{41E092E4-6438-5A43-BD80-85209B1E1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676401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因</a:t>
            </a:r>
          </a:p>
        </p:txBody>
      </p:sp>
      <p:graphicFrame>
        <p:nvGraphicFramePr>
          <p:cNvPr id="105477" name="Object 5">
            <a:extLst>
              <a:ext uri="{FF2B5EF4-FFF2-40B4-BE49-F238E27FC236}">
                <a16:creationId xmlns:a16="http://schemas.microsoft.com/office/drawing/2014/main" id="{158B911B-EF94-F345-BF38-EA00B4EFD7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43288" y="1647825"/>
          <a:ext cx="303371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48" name="Equation" r:id="rId5" imgW="69926200" imgH="13462000" progId="Equation.3">
                  <p:embed/>
                </p:oleObj>
              </mc:Choice>
              <mc:Fallback>
                <p:oleObj name="Equation" r:id="rId5" imgW="69926200" imgH="13462000" progId="Equation.3">
                  <p:embed/>
                  <p:pic>
                    <p:nvPicPr>
                      <p:cNvPr id="105477" name="Object 5">
                        <a:extLst>
                          <a:ext uri="{FF2B5EF4-FFF2-40B4-BE49-F238E27FC236}">
                            <a16:creationId xmlns:a16="http://schemas.microsoft.com/office/drawing/2014/main" id="{158B911B-EF94-F345-BF38-EA00B4EFD7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3288" y="1647825"/>
                        <a:ext cx="3033712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78" name="Object 6">
            <a:extLst>
              <a:ext uri="{FF2B5EF4-FFF2-40B4-BE49-F238E27FC236}">
                <a16:creationId xmlns:a16="http://schemas.microsoft.com/office/drawing/2014/main" id="{34F5760F-0EA7-DA4C-86FD-6189AEB6D1D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63951" y="2317750"/>
          <a:ext cx="2665413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49" name="Equation" r:id="rId7" imgW="61442600" imgH="23990300" progId="Equation.3">
                  <p:embed/>
                </p:oleObj>
              </mc:Choice>
              <mc:Fallback>
                <p:oleObj name="Equation" r:id="rId7" imgW="61442600" imgH="23990300" progId="Equation.3">
                  <p:embed/>
                  <p:pic>
                    <p:nvPicPr>
                      <p:cNvPr id="105478" name="Object 6">
                        <a:extLst>
                          <a:ext uri="{FF2B5EF4-FFF2-40B4-BE49-F238E27FC236}">
                            <a16:creationId xmlns:a16="http://schemas.microsoft.com/office/drawing/2014/main" id="{34F5760F-0EA7-DA4C-86FD-6189AEB6D1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1" y="2317750"/>
                        <a:ext cx="2665413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9" name="Text Box 7">
            <a:extLst>
              <a:ext uri="{FF2B5EF4-FFF2-40B4-BE49-F238E27FC236}">
                <a16:creationId xmlns:a16="http://schemas.microsoft.com/office/drawing/2014/main" id="{2F140EFE-59B2-3F42-B597-C45838033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8778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</a:t>
            </a:r>
          </a:p>
        </p:txBody>
      </p:sp>
      <p:graphicFrame>
        <p:nvGraphicFramePr>
          <p:cNvPr id="105480" name="Object 8">
            <a:extLst>
              <a:ext uri="{FF2B5EF4-FFF2-40B4-BE49-F238E27FC236}">
                <a16:creationId xmlns:a16="http://schemas.microsoft.com/office/drawing/2014/main" id="{CEF6F848-36E6-524D-A533-0A31C1D4F82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22588" y="3657600"/>
          <a:ext cx="2487612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50" name="Equation" r:id="rId9" imgW="57340500" imgH="22529800" progId="Equation.3">
                  <p:embed/>
                </p:oleObj>
              </mc:Choice>
              <mc:Fallback>
                <p:oleObj name="Equation" r:id="rId9" imgW="57340500" imgH="22529800" progId="Equation.3">
                  <p:embed/>
                  <p:pic>
                    <p:nvPicPr>
                      <p:cNvPr id="105480" name="Object 8">
                        <a:extLst>
                          <a:ext uri="{FF2B5EF4-FFF2-40B4-BE49-F238E27FC236}">
                            <a16:creationId xmlns:a16="http://schemas.microsoft.com/office/drawing/2014/main" id="{CEF6F848-36E6-524D-A533-0A31C1D4F8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2588" y="3657600"/>
                        <a:ext cx="2487612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81" name="Rectangle 9">
            <a:extLst>
              <a:ext uri="{FF2B5EF4-FFF2-40B4-BE49-F238E27FC236}">
                <a16:creationId xmlns:a16="http://schemas.microsoft.com/office/drawing/2014/main" id="{88701E19-580A-554F-9E21-E5EC38EE4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368300"/>
            <a:ext cx="2590800" cy="121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此函数定义域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不包括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</a:t>
            </a:r>
          </a:p>
        </p:txBody>
      </p:sp>
      <p:graphicFrame>
        <p:nvGraphicFramePr>
          <p:cNvPr id="105482" name="Object 10">
            <a:extLst>
              <a:ext uri="{FF2B5EF4-FFF2-40B4-BE49-F238E27FC236}">
                <a16:creationId xmlns:a16="http://schemas.microsoft.com/office/drawing/2014/main" id="{A82A6AD7-A6DD-6744-8305-A57753630F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77000" y="1716088"/>
          <a:ext cx="2425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51" name="Equation" r:id="rId11" imgW="55880000" imgH="11696700" progId="Equation.3">
                  <p:embed/>
                </p:oleObj>
              </mc:Choice>
              <mc:Fallback>
                <p:oleObj name="Equation" r:id="rId11" imgW="55880000" imgH="11696700" progId="Equation.3">
                  <p:embed/>
                  <p:pic>
                    <p:nvPicPr>
                      <p:cNvPr id="105482" name="Object 10">
                        <a:extLst>
                          <a:ext uri="{FF2B5EF4-FFF2-40B4-BE49-F238E27FC236}">
                            <a16:creationId xmlns:a16="http://schemas.microsoft.com/office/drawing/2014/main" id="{A82A6AD7-A6DD-6744-8305-A57753630F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1716088"/>
                        <a:ext cx="2425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83" name="Text Box 11">
            <a:extLst>
              <a:ext uri="{FF2B5EF4-FFF2-40B4-BE49-F238E27FC236}">
                <a16:creationId xmlns:a16="http://schemas.microsoft.com/office/drawing/2014/main" id="{0A77A2FB-F40A-1D4C-B3C8-A6F1CB1A0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0950" y="1676401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05484" name="Object 12">
            <a:extLst>
              <a:ext uri="{FF2B5EF4-FFF2-40B4-BE49-F238E27FC236}">
                <a16:creationId xmlns:a16="http://schemas.microsoft.com/office/drawing/2014/main" id="{A0B9DA42-90CA-984A-9930-39867E03C5C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88101" y="2393950"/>
          <a:ext cx="21574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52" name="Equation" r:id="rId13" imgW="49733200" imgH="22237700" progId="Equation.3">
                  <p:embed/>
                </p:oleObj>
              </mc:Choice>
              <mc:Fallback>
                <p:oleObj name="Equation" r:id="rId13" imgW="49733200" imgH="22237700" progId="Equation.3">
                  <p:embed/>
                  <p:pic>
                    <p:nvPicPr>
                      <p:cNvPr id="105484" name="Object 12">
                        <a:extLst>
                          <a:ext uri="{FF2B5EF4-FFF2-40B4-BE49-F238E27FC236}">
                            <a16:creationId xmlns:a16="http://schemas.microsoft.com/office/drawing/2014/main" id="{A0B9DA42-90CA-984A-9930-39867E03C5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8101" y="2393950"/>
                        <a:ext cx="2157413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5" name="Object 13">
            <a:extLst>
              <a:ext uri="{FF2B5EF4-FFF2-40B4-BE49-F238E27FC236}">
                <a16:creationId xmlns:a16="http://schemas.microsoft.com/office/drawing/2014/main" id="{95CC381E-AE66-9442-AA12-1C58EF58108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11800" y="3657600"/>
          <a:ext cx="15748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53" name="Equation" r:id="rId15" imgW="36283900" imgH="22529800" progId="Equation.3">
                  <p:embed/>
                </p:oleObj>
              </mc:Choice>
              <mc:Fallback>
                <p:oleObj name="Equation" r:id="rId15" imgW="36283900" imgH="22529800" progId="Equation.3">
                  <p:embed/>
                  <p:pic>
                    <p:nvPicPr>
                      <p:cNvPr id="105485" name="Object 13">
                        <a:extLst>
                          <a:ext uri="{FF2B5EF4-FFF2-40B4-BE49-F238E27FC236}">
                            <a16:creationId xmlns:a16="http://schemas.microsoft.com/office/drawing/2014/main" id="{95CC381E-AE66-9442-AA12-1C58EF5810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1800" y="3657600"/>
                        <a:ext cx="15748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6" name="Object 14">
            <a:extLst>
              <a:ext uri="{FF2B5EF4-FFF2-40B4-BE49-F238E27FC236}">
                <a16:creationId xmlns:a16="http://schemas.microsoft.com/office/drawing/2014/main" id="{C538FDE7-5E0B-2340-8F36-E25D488D09B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88200" y="4051300"/>
          <a:ext cx="5842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54" name="Equation" r:id="rId17" imgW="13462000" imgH="4978400" progId="Equation.3">
                  <p:embed/>
                </p:oleObj>
              </mc:Choice>
              <mc:Fallback>
                <p:oleObj name="Equation" r:id="rId17" imgW="13462000" imgH="4978400" progId="Equation.3">
                  <p:embed/>
                  <p:pic>
                    <p:nvPicPr>
                      <p:cNvPr id="105486" name="Object 14">
                        <a:extLst>
                          <a:ext uri="{FF2B5EF4-FFF2-40B4-BE49-F238E27FC236}">
                            <a16:creationId xmlns:a16="http://schemas.microsoft.com/office/drawing/2014/main" id="{C538FDE7-5E0B-2340-8F36-E25D488D09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8200" y="4051300"/>
                        <a:ext cx="5842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87" name="Rectangle 15">
            <a:extLst>
              <a:ext uri="{FF2B5EF4-FFF2-40B4-BE49-F238E27FC236}">
                <a16:creationId xmlns:a16="http://schemas.microsoft.com/office/drawing/2014/main" id="{9644971E-C85F-0645-A877-98577220B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4876800"/>
            <a:ext cx="24384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5488" name="Object 16">
            <a:extLst>
              <a:ext uri="{FF2B5EF4-FFF2-40B4-BE49-F238E27FC236}">
                <a16:creationId xmlns:a16="http://schemas.microsoft.com/office/drawing/2014/main" id="{3E09D118-D34B-3C42-B8B0-A57C05E9B4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24801" y="5076825"/>
          <a:ext cx="13366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55" name="Equation" r:id="rId19" imgW="31013400" imgH="11696700" progId="Equation.3">
                  <p:embed/>
                </p:oleObj>
              </mc:Choice>
              <mc:Fallback>
                <p:oleObj name="Equation" r:id="rId19" imgW="31013400" imgH="11696700" progId="Equation.3">
                  <p:embed/>
                  <p:pic>
                    <p:nvPicPr>
                      <p:cNvPr id="105488" name="Object 16">
                        <a:extLst>
                          <a:ext uri="{FF2B5EF4-FFF2-40B4-BE49-F238E27FC236}">
                            <a16:creationId xmlns:a16="http://schemas.microsoft.com/office/drawing/2014/main" id="{3E09D118-D34B-3C42-B8B0-A57C05E9B4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1" y="5076825"/>
                        <a:ext cx="1336675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9" name="Object 17">
            <a:extLst>
              <a:ext uri="{FF2B5EF4-FFF2-40B4-BE49-F238E27FC236}">
                <a16:creationId xmlns:a16="http://schemas.microsoft.com/office/drawing/2014/main" id="{07AD3750-F65B-9B42-8B7C-EAFC0D975D5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296400" y="4848225"/>
          <a:ext cx="70485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56" name="Equation" r:id="rId21" imgW="16383000" imgH="21653500" progId="Equation.3">
                  <p:embed/>
                </p:oleObj>
              </mc:Choice>
              <mc:Fallback>
                <p:oleObj name="Equation" r:id="rId21" imgW="16383000" imgH="21653500" progId="Equation.3">
                  <p:embed/>
                  <p:pic>
                    <p:nvPicPr>
                      <p:cNvPr id="105489" name="Object 17">
                        <a:extLst>
                          <a:ext uri="{FF2B5EF4-FFF2-40B4-BE49-F238E27FC236}">
                            <a16:creationId xmlns:a16="http://schemas.microsoft.com/office/drawing/2014/main" id="{07AD3750-F65B-9B42-8B7C-EAFC0D975D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6400" y="4848225"/>
                        <a:ext cx="70485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90" name="Text Box 18">
            <a:extLst>
              <a:ext uri="{FF2B5EF4-FFF2-40B4-BE49-F238E27FC236}">
                <a16:creationId xmlns:a16="http://schemas.microsoft.com/office/drawing/2014/main" id="{092C5F5F-C491-1A4F-8252-74497F155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10698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105491" name="Object 19">
            <a:extLst>
              <a:ext uri="{FF2B5EF4-FFF2-40B4-BE49-F238E27FC236}">
                <a16:creationId xmlns:a16="http://schemas.microsoft.com/office/drawing/2014/main" id="{A33A8624-8090-594F-94DC-475D74E9B68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08388" y="4848225"/>
          <a:ext cx="3630612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57" name="Equation" r:id="rId23" imgW="83680300" imgH="28676600" progId="Equation.3">
                  <p:embed/>
                </p:oleObj>
              </mc:Choice>
              <mc:Fallback>
                <p:oleObj name="Equation" r:id="rId23" imgW="83680300" imgH="28676600" progId="Equation.3">
                  <p:embed/>
                  <p:pic>
                    <p:nvPicPr>
                      <p:cNvPr id="105491" name="Object 19">
                        <a:extLst>
                          <a:ext uri="{FF2B5EF4-FFF2-40B4-BE49-F238E27FC236}">
                            <a16:creationId xmlns:a16="http://schemas.microsoft.com/office/drawing/2014/main" id="{A33A8624-8090-594F-94DC-475D74E9B6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8388" y="4848225"/>
                        <a:ext cx="3630612" cy="124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92911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5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5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5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5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5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5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05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6" grpId="0" autoUpdateAnimBg="0"/>
      <p:bldP spid="105479" grpId="0" autoUpdateAnimBg="0"/>
      <p:bldP spid="105481" grpId="0" animBg="1" autoUpdateAnimBg="0"/>
      <p:bldP spid="105483" grpId="0" autoUpdateAnimBg="0"/>
      <p:bldP spid="105490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548680"/>
            <a:ext cx="4567500" cy="957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1556792"/>
            <a:ext cx="10215001" cy="2470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499" y="4195240"/>
            <a:ext cx="10125001" cy="13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820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319" y="404664"/>
            <a:ext cx="7380001" cy="487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3399932"/>
            <a:ext cx="3240000" cy="68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488" y="4057849"/>
            <a:ext cx="5917501" cy="544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3183" y="4601849"/>
            <a:ext cx="3060000" cy="697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432" y="1065309"/>
            <a:ext cx="10192501" cy="2147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432" y="5373216"/>
            <a:ext cx="10282501" cy="122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63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957" y="476672"/>
            <a:ext cx="5467501" cy="42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170" y="1080387"/>
            <a:ext cx="9652501" cy="120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456" y="2376531"/>
            <a:ext cx="6772501" cy="2091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705" y="4457978"/>
            <a:ext cx="6660001" cy="17793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6653" y="2549176"/>
            <a:ext cx="3397500" cy="282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7918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1343472" y="374754"/>
            <a:ext cx="6991420" cy="2190150"/>
            <a:chOff x="1343472" y="188640"/>
            <a:chExt cx="6991420" cy="219015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3472" y="718754"/>
              <a:ext cx="1912500" cy="60066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72391" y="188640"/>
              <a:ext cx="5062501" cy="1586667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99406" y="1789457"/>
              <a:ext cx="5175001" cy="589333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464" y="4780288"/>
            <a:ext cx="9292501" cy="1241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7222" y="2889081"/>
            <a:ext cx="1845000" cy="57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5656" y="2566081"/>
            <a:ext cx="6097501" cy="1190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9536" y="3717221"/>
            <a:ext cx="3240000" cy="8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102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>
            <a:extLst>
              <a:ext uri="{FF2B5EF4-FFF2-40B4-BE49-F238E27FC236}">
                <a16:creationId xmlns:a16="http://schemas.microsoft.com/office/drawing/2014/main" id="{2A312DFC-62FB-DD4A-8846-60B2DFCAB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0361" y="5049171"/>
            <a:ext cx="327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仅知其中一个存在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7523" name="Text Box 3">
            <a:extLst>
              <a:ext uri="{FF2B5EF4-FFF2-40B4-BE49-F238E27FC236}">
                <a16:creationId xmlns:a16="http://schemas.microsoft.com/office/drawing/2014/main" id="{AE69ED59-1109-3343-99A0-A2942F357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2161" y="5047583"/>
            <a:ext cx="358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推不出其他二者存在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7524" name="Rectangle 4">
            <a:extLst>
              <a:ext uri="{FF2B5EF4-FFF2-40B4-BE49-F238E27FC236}">
                <a16:creationId xmlns:a16="http://schemas.microsoft.com/office/drawing/2014/main" id="{A72218C4-1052-DF4C-BC03-5F0A6E6B7AC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43472" y="457200"/>
            <a:ext cx="2771328" cy="685800"/>
          </a:xfrm>
          <a:noFill/>
          <a:ln/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注意  </a:t>
            </a:r>
            <a:r>
              <a:rPr lang="en-US" altLang="zh-CN" sz="2800" b="1" dirty="0" smtClean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 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二重极限</a:t>
            </a:r>
          </a:p>
        </p:txBody>
      </p:sp>
      <p:graphicFrame>
        <p:nvGraphicFramePr>
          <p:cNvPr id="107525" name="Object 5">
            <a:extLst>
              <a:ext uri="{FF2B5EF4-FFF2-40B4-BE49-F238E27FC236}">
                <a16:creationId xmlns:a16="http://schemas.microsoft.com/office/drawing/2014/main" id="{4D386D47-7294-CF47-A4AF-2F6F8B44AB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0" y="558800"/>
          <a:ext cx="1955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491" name="Equation" r:id="rId3" imgW="45059600" imgH="22237700" progId="Equation.3">
                  <p:embed/>
                </p:oleObj>
              </mc:Choice>
              <mc:Fallback>
                <p:oleObj name="Equation" r:id="rId3" imgW="45059600" imgH="22237700" progId="Equation.3">
                  <p:embed/>
                  <p:pic>
                    <p:nvPicPr>
                      <p:cNvPr id="107525" name="Object 5">
                        <a:extLst>
                          <a:ext uri="{FF2B5EF4-FFF2-40B4-BE49-F238E27FC236}">
                            <a16:creationId xmlns:a16="http://schemas.microsoft.com/office/drawing/2014/main" id="{4D386D47-7294-CF47-A4AF-2F6F8B44AB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58800"/>
                        <a:ext cx="1955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26" name="Object 6">
            <a:extLst>
              <a:ext uri="{FF2B5EF4-FFF2-40B4-BE49-F238E27FC236}">
                <a16:creationId xmlns:a16="http://schemas.microsoft.com/office/drawing/2014/main" id="{2DF8C710-502B-4D4F-8A14-F9D48AF19D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418040"/>
              </p:ext>
            </p:extLst>
          </p:nvPr>
        </p:nvGraphicFramePr>
        <p:xfrm>
          <a:off x="2025650" y="1639341"/>
          <a:ext cx="29591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492" name="Equation" r:id="rId5" imgW="68173600" imgH="15506700" progId="Equation.3">
                  <p:embed/>
                </p:oleObj>
              </mc:Choice>
              <mc:Fallback>
                <p:oleObj name="Equation" r:id="rId5" imgW="68173600" imgH="15506700" progId="Equation.3">
                  <p:embed/>
                  <p:pic>
                    <p:nvPicPr>
                      <p:cNvPr id="107526" name="Object 6">
                        <a:extLst>
                          <a:ext uri="{FF2B5EF4-FFF2-40B4-BE49-F238E27FC236}">
                            <a16:creationId xmlns:a16="http://schemas.microsoft.com/office/drawing/2014/main" id="{2DF8C710-502B-4D4F-8A14-F9D48AF19D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5650" y="1639341"/>
                        <a:ext cx="29591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27" name="Text Box 7">
            <a:extLst>
              <a:ext uri="{FF2B5EF4-FFF2-40B4-BE49-F238E27FC236}">
                <a16:creationId xmlns:a16="http://schemas.microsoft.com/office/drawing/2014/main" id="{FF276469-03E5-B440-927D-59548AF95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1556792"/>
            <a:ext cx="137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不同</a:t>
            </a:r>
            <a:r>
              <a:rPr lang="en-US" altLang="zh-CN" b="1">
                <a:solidFill>
                  <a:srgbClr val="000000"/>
                </a:solidFill>
              </a:rPr>
              <a:t>.    </a:t>
            </a:r>
          </a:p>
        </p:txBody>
      </p:sp>
      <p:sp>
        <p:nvSpPr>
          <p:cNvPr id="107528" name="Text Box 8">
            <a:extLst>
              <a:ext uri="{FF2B5EF4-FFF2-40B4-BE49-F238E27FC236}">
                <a16:creationId xmlns:a16="http://schemas.microsoft.com/office/drawing/2014/main" id="{B4AD3322-2FB6-E343-8D4B-DC71553ED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3061" y="4399511"/>
            <a:ext cx="495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如果它们都存在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则三者相等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07532" name="Object 12">
            <a:extLst>
              <a:ext uri="{FF2B5EF4-FFF2-40B4-BE49-F238E27FC236}">
                <a16:creationId xmlns:a16="http://schemas.microsoft.com/office/drawing/2014/main" id="{66EE8880-44C9-C746-A8CC-B40C8E05B71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20000" y="533400"/>
          <a:ext cx="2654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493" name="Equation" r:id="rId7" imgW="61150500" imgH="15798800" progId="Equation.3">
                  <p:embed/>
                </p:oleObj>
              </mc:Choice>
              <mc:Fallback>
                <p:oleObj name="Equation" r:id="rId7" imgW="61150500" imgH="15798800" progId="Equation.3">
                  <p:embed/>
                  <p:pic>
                    <p:nvPicPr>
                      <p:cNvPr id="107532" name="Object 12">
                        <a:extLst>
                          <a:ext uri="{FF2B5EF4-FFF2-40B4-BE49-F238E27FC236}">
                            <a16:creationId xmlns:a16="http://schemas.microsoft.com/office/drawing/2014/main" id="{66EE8880-44C9-C746-A8CC-B40C8E05B7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533400"/>
                        <a:ext cx="26543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33" name="Text Box 13">
            <a:extLst>
              <a:ext uri="{FF2B5EF4-FFF2-40B4-BE49-F238E27FC236}">
                <a16:creationId xmlns:a16="http://schemas.microsoft.com/office/drawing/2014/main" id="{FF8BA768-058B-1C41-B91E-F7085A3E7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533624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与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累次极限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3472" y="2521495"/>
            <a:ext cx="8707501" cy="1734000"/>
          </a:xfrm>
          <a:prstGeom prst="rect">
            <a:avLst/>
          </a:prstGeom>
        </p:spPr>
      </p:pic>
      <p:sp>
        <p:nvSpPr>
          <p:cNvPr id="13" name="Text Box 43"/>
          <p:cNvSpPr txBox="1">
            <a:spLocks noChangeArrowheads="1"/>
          </p:cNvSpPr>
          <p:nvPr/>
        </p:nvSpPr>
        <p:spPr bwMode="auto">
          <a:xfrm>
            <a:off x="1060090" y="5724545"/>
            <a:ext cx="9860446" cy="523220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习题</a:t>
            </a:r>
            <a:r>
              <a:rPr lang="en-US" altLang="zh-CN" b="1" dirty="0" smtClean="0">
                <a:solidFill>
                  <a:srgbClr val="C00000"/>
                </a:solidFill>
              </a:rPr>
              <a:t>7.6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  1(1,3);  2(2,4);  3(1,3); 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 9(2,4).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0238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 autoUpdateAnimBg="0"/>
      <p:bldP spid="107523" grpId="0" autoUpdateAnimBg="0"/>
      <p:bldP spid="107527" grpId="0" autoUpdateAnimBg="0"/>
      <p:bldP spid="107528" grpId="0" autoUpdateAnimBg="0"/>
      <p:bldP spid="107533" grpId="0" autoUpdateAnimBg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7.6.2  </a:t>
            </a:r>
            <a:r>
              <a:rPr lang="zh-CN" altLang="en-US" dirty="0" smtClean="0">
                <a:solidFill>
                  <a:srgbClr val="C00000"/>
                </a:solidFill>
              </a:rPr>
              <a:t>连续函数</a:t>
            </a:r>
            <a:r>
              <a:rPr lang="zh-CN" altLang="en-US" dirty="0" smtClean="0">
                <a:solidFill>
                  <a:srgbClr val="C00000"/>
                </a:solidFill>
              </a:rPr>
              <a:t>的性质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4273328"/>
            <a:ext cx="10215001" cy="210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749" y="1196752"/>
            <a:ext cx="10102501" cy="1411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999" y="2766000"/>
            <a:ext cx="10170001" cy="13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4700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文本框 55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7.6.1  </a:t>
            </a:r>
            <a:r>
              <a:rPr lang="zh-CN" altLang="en-US" dirty="0" smtClean="0">
                <a:solidFill>
                  <a:srgbClr val="C00000"/>
                </a:solidFill>
              </a:rPr>
              <a:t>极限</a:t>
            </a:r>
            <a:r>
              <a:rPr lang="zh-CN" altLang="en-US" dirty="0">
                <a:solidFill>
                  <a:srgbClr val="C00000"/>
                </a:solidFill>
              </a:rPr>
              <a:t>与累次极限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988499" y="1167173"/>
            <a:ext cx="10215001" cy="1471670"/>
            <a:chOff x="988499" y="1167173"/>
            <a:chExt cx="10215001" cy="147167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8499" y="1167173"/>
              <a:ext cx="10215001" cy="821667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9874" y="2060843"/>
              <a:ext cx="5242501" cy="578000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1559496" y="2710773"/>
            <a:ext cx="9000407" cy="470333"/>
            <a:chOff x="1559496" y="2710773"/>
            <a:chExt cx="9000407" cy="470333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59496" y="2710773"/>
              <a:ext cx="6300001" cy="470333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59903" y="2750563"/>
              <a:ext cx="2700000" cy="368333"/>
            </a:xfrm>
            <a:prstGeom prst="rect">
              <a:avLst/>
            </a:prstGeom>
          </p:spPr>
        </p:pic>
      </p:grpSp>
      <p:grpSp>
        <p:nvGrpSpPr>
          <p:cNvPr id="10" name="组合 9"/>
          <p:cNvGrpSpPr/>
          <p:nvPr/>
        </p:nvGrpSpPr>
        <p:grpSpPr>
          <a:xfrm>
            <a:off x="1631504" y="3253036"/>
            <a:ext cx="7849060" cy="391000"/>
            <a:chOff x="1631504" y="3253036"/>
            <a:chExt cx="7849060" cy="391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31504" y="3253036"/>
              <a:ext cx="5400001" cy="391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028064" y="3280880"/>
              <a:ext cx="2452500" cy="345667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432" y="3789040"/>
            <a:ext cx="10192501" cy="1394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65999" y="5215931"/>
            <a:ext cx="4860001" cy="58933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9874" y="5877272"/>
            <a:ext cx="4275000" cy="3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160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99" y="548680"/>
            <a:ext cx="10125001" cy="895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1723192"/>
            <a:ext cx="10215001" cy="34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721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404664"/>
            <a:ext cx="9045001" cy="13203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1750690" y="3518678"/>
            <a:ext cx="5362986" cy="1260000"/>
            <a:chOff x="1750690" y="3518678"/>
            <a:chExt cx="5362986" cy="1260000"/>
          </a:xfrm>
        </p:grpSpPr>
        <p:sp>
          <p:nvSpPr>
            <p:cNvPr id="8" name="Rectangle 2">
              <a:extLst>
                <a:ext uri="{FF2B5EF4-FFF2-40B4-BE49-F238E27FC236}">
                  <a16:creationId xmlns:a16="http://schemas.microsoft.com/office/drawing/2014/main" id="{0F510873-C8F0-A94B-B9AD-6E6FB33444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0690" y="3884214"/>
              <a:ext cx="1016000" cy="533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4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zh-CN" altLang="en-US" sz="2400" dirty="0" smtClean="0">
                  <a:solidFill>
                    <a:schemeClr val="bg2"/>
                  </a:solidFill>
                  <a:ea typeface="楷体_GB2312" pitchFamily="49" charset="-122"/>
                </a:rPr>
                <a:t>函数</a:t>
              </a:r>
              <a:endParaRPr lang="zh-CN" altLang="en-US" sz="2400" dirty="0">
                <a:solidFill>
                  <a:schemeClr val="bg2"/>
                </a:solidFill>
                <a:ea typeface="楷体_GB2312" pitchFamily="49" charset="-122"/>
              </a:endParaRPr>
            </a:p>
          </p:txBody>
        </p:sp>
        <p:graphicFrame>
          <p:nvGraphicFramePr>
            <p:cNvPr id="9" name="Object 3">
              <a:extLst>
                <a:ext uri="{FF2B5EF4-FFF2-40B4-BE49-F238E27FC236}">
                  <a16:creationId xmlns:a16="http://schemas.microsoft.com/office/drawing/2014/main" id="{829CB117-94C9-9945-9F08-704B6A1046C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26527147"/>
                </p:ext>
              </p:extLst>
            </p:nvPr>
          </p:nvGraphicFramePr>
          <p:xfrm>
            <a:off x="2567608" y="3518678"/>
            <a:ext cx="4546068" cy="126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3732" name="Equation" r:id="rId4" imgW="123761500" imgH="34226500" progId="Equation.3">
                    <p:embed/>
                  </p:oleObj>
                </mc:Choice>
                <mc:Fallback>
                  <p:oleObj name="Equation" r:id="rId4" imgW="123761500" imgH="34226500" progId="Equation.3">
                    <p:embed/>
                    <p:pic>
                      <p:nvPicPr>
                        <p:cNvPr id="109571" name="Object 3">
                          <a:extLst>
                            <a:ext uri="{FF2B5EF4-FFF2-40B4-BE49-F238E27FC236}">
                              <a16:creationId xmlns:a16="http://schemas.microsoft.com/office/drawing/2014/main" id="{829CB117-94C9-9945-9F08-704B6A1046C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7608" y="3518678"/>
                          <a:ext cx="4546068" cy="1260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Text Box 4">
            <a:extLst>
              <a:ext uri="{FF2B5EF4-FFF2-40B4-BE49-F238E27FC236}">
                <a16:creationId xmlns:a16="http://schemas.microsoft.com/office/drawing/2014/main" id="{07AD5B08-BC5E-0844-90CD-03B4CDAE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136" y="3917845"/>
            <a:ext cx="3962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在点</a:t>
            </a:r>
            <a:r>
              <a:rPr lang="en-US" altLang="zh-CN" sz="2400" dirty="0">
                <a:solidFill>
                  <a:srgbClr val="000000"/>
                </a:solidFill>
              </a:rPr>
              <a:t>(0 , 0) </a:t>
            </a:r>
            <a:r>
              <a:rPr lang="zh-CN" altLang="en-US" sz="2400" dirty="0">
                <a:solidFill>
                  <a:srgbClr val="000000"/>
                </a:solidFill>
              </a:rPr>
              <a:t>极限不存在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13C304C5-A005-6947-B724-9A1DAF8F3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5113" y="5343599"/>
            <a:ext cx="2057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 smtClean="0">
                <a:solidFill>
                  <a:srgbClr val="000000"/>
                </a:solidFill>
              </a:rPr>
              <a:t>函数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graphicFrame>
        <p:nvGraphicFramePr>
          <p:cNvPr id="12" name="Object 6">
            <a:extLst>
              <a:ext uri="{FF2B5EF4-FFF2-40B4-BE49-F238E27FC236}">
                <a16:creationId xmlns:a16="http://schemas.microsoft.com/office/drawing/2014/main" id="{105429C9-2E6C-7D46-A9AD-A5274545B0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079325"/>
              </p:ext>
            </p:extLst>
          </p:nvPr>
        </p:nvGraphicFramePr>
        <p:xfrm>
          <a:off x="2714612" y="5214221"/>
          <a:ext cx="2509096" cy="79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33" name="Equation" r:id="rId6" imgW="70510400" imgH="22237700" progId="Equation.3">
                  <p:embed/>
                </p:oleObj>
              </mc:Choice>
              <mc:Fallback>
                <p:oleObj name="Equation" r:id="rId6" imgW="70510400" imgH="22237700" progId="Equation.3">
                  <p:embed/>
                  <p:pic>
                    <p:nvPicPr>
                      <p:cNvPr id="109574" name="Object 6">
                        <a:extLst>
                          <a:ext uri="{FF2B5EF4-FFF2-40B4-BE49-F238E27FC236}">
                            <a16:creationId xmlns:a16="http://schemas.microsoft.com/office/drawing/2014/main" id="{105429C9-2E6C-7D46-A9AD-A5274545B0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5214221"/>
                        <a:ext cx="2509096" cy="79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7">
            <a:extLst>
              <a:ext uri="{FF2B5EF4-FFF2-40B4-BE49-F238E27FC236}">
                <a16:creationId xmlns:a16="http://schemas.microsoft.com/office/drawing/2014/main" id="{948EDBF2-0B45-FC44-94DB-DB12A4189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224" y="5326381"/>
            <a:ext cx="152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上间断</a:t>
            </a:r>
            <a:r>
              <a:rPr lang="en-US" altLang="zh-CN" sz="240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4" name="Object 8">
            <a:extLst>
              <a:ext uri="{FF2B5EF4-FFF2-40B4-BE49-F238E27FC236}">
                <a16:creationId xmlns:a16="http://schemas.microsoft.com/office/drawing/2014/main" id="{694E49F5-30E1-8A4C-A2BD-783CC5213A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66594"/>
              </p:ext>
            </p:extLst>
          </p:nvPr>
        </p:nvGraphicFramePr>
        <p:xfrm>
          <a:off x="6483449" y="5293390"/>
          <a:ext cx="1628775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34" name="Equation" r:id="rId8" imgW="38036500" imgH="12001500" progId="Equation.3">
                  <p:embed/>
                </p:oleObj>
              </mc:Choice>
              <mc:Fallback>
                <p:oleObj name="Equation" r:id="rId8" imgW="38036500" imgH="12001500" progId="Equation.3">
                  <p:embed/>
                  <p:pic>
                    <p:nvPicPr>
                      <p:cNvPr id="109576" name="Object 8">
                        <a:extLst>
                          <a:ext uri="{FF2B5EF4-FFF2-40B4-BE49-F238E27FC236}">
                            <a16:creationId xmlns:a16="http://schemas.microsoft.com/office/drawing/2014/main" id="{694E49F5-30E1-8A4C-A2BD-783CC5213A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3449" y="5293390"/>
                        <a:ext cx="1628775" cy="51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9">
            <a:extLst>
              <a:ext uri="{FF2B5EF4-FFF2-40B4-BE49-F238E27FC236}">
                <a16:creationId xmlns:a16="http://schemas.microsoft.com/office/drawing/2014/main" id="{26AE2E90-D2F8-6A46-9150-93230A7F2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890" y="4682549"/>
            <a:ext cx="3657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故 </a:t>
            </a:r>
            <a:r>
              <a:rPr lang="en-US" altLang="zh-CN" sz="2400" dirty="0">
                <a:solidFill>
                  <a:srgbClr val="000000"/>
                </a:solidFill>
              </a:rPr>
              <a:t>( 0, 0 )</a:t>
            </a:r>
            <a:r>
              <a:rPr lang="zh-CN" altLang="en-US" sz="2400" dirty="0">
                <a:solidFill>
                  <a:srgbClr val="000000"/>
                </a:solidFill>
              </a:rPr>
              <a:t>为其间断点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1F7872CB-259A-CE4A-A7F9-D97CC9543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5905" y="5349459"/>
            <a:ext cx="1371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在圆周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8021" y="1849864"/>
            <a:ext cx="8707501" cy="833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8021" y="2788683"/>
            <a:ext cx="3847500" cy="49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7923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utoUpdateAnimBg="0"/>
      <p:bldP spid="13" grpId="0" autoUpdateAnimBg="0"/>
      <p:bldP spid="15" grpId="0" autoUpdateAnimBg="0"/>
      <p:bldP spid="16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548680"/>
            <a:ext cx="8010001" cy="595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516" y="1268760"/>
            <a:ext cx="8640001" cy="180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528" y="3195840"/>
            <a:ext cx="7357501" cy="23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179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8D6AB9EE-602B-1A4F-BAE3-D61248AE7AE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00591" y="2214294"/>
            <a:ext cx="6629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：若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f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(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P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在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有界闭域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D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上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连续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则</a:t>
            </a:r>
          </a:p>
        </p:txBody>
      </p:sp>
      <p:graphicFrame>
        <p:nvGraphicFramePr>
          <p:cNvPr id="24580" name="Object 4">
            <a:extLst>
              <a:ext uri="{FF2B5EF4-FFF2-40B4-BE49-F238E27FC236}">
                <a16:creationId xmlns:a16="http://schemas.microsoft.com/office/drawing/2014/main" id="{F36E90A3-3900-5647-9EE5-F661FFCE74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4914424"/>
              </p:ext>
            </p:extLst>
          </p:nvPr>
        </p:nvGraphicFramePr>
        <p:xfrm>
          <a:off x="2005417" y="3001694"/>
          <a:ext cx="18145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8" name="Equation" r:id="rId3" imgW="41833800" imgH="9359900" progId="Equation.3">
                  <p:embed/>
                </p:oleObj>
              </mc:Choice>
              <mc:Fallback>
                <p:oleObj name="Equation" r:id="rId3" imgW="41833800" imgH="9359900" progId="Equation.3">
                  <p:embed/>
                  <p:pic>
                    <p:nvPicPr>
                      <p:cNvPr id="24580" name="Object 4">
                        <a:extLst>
                          <a:ext uri="{FF2B5EF4-FFF2-40B4-BE49-F238E27FC236}">
                            <a16:creationId xmlns:a16="http://schemas.microsoft.com/office/drawing/2014/main" id="{F36E90A3-3900-5647-9EE5-F661FFCE74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5417" y="3001694"/>
                        <a:ext cx="18145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5">
            <a:extLst>
              <a:ext uri="{FF2B5EF4-FFF2-40B4-BE49-F238E27FC236}">
                <a16:creationId xmlns:a16="http://schemas.microsoft.com/office/drawing/2014/main" id="{A87FFAA7-99B9-6A46-9FA4-0BF3B1D8E2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8426603"/>
              </p:ext>
            </p:extLst>
          </p:nvPr>
        </p:nvGraphicFramePr>
        <p:xfrm>
          <a:off x="1985200" y="3649521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9" name="Equation" r:id="rId5" imgW="31889700" imgH="9359900" progId="Equation.3">
                  <p:embed/>
                </p:oleObj>
              </mc:Choice>
              <mc:Fallback>
                <p:oleObj name="Equation" r:id="rId5" imgW="31889700" imgH="9359900" progId="Equation.3">
                  <p:embed/>
                  <p:pic>
                    <p:nvPicPr>
                      <p:cNvPr id="24581" name="Object 5">
                        <a:extLst>
                          <a:ext uri="{FF2B5EF4-FFF2-40B4-BE49-F238E27FC236}">
                            <a16:creationId xmlns:a16="http://schemas.microsoft.com/office/drawing/2014/main" id="{A87FFAA7-99B9-6A46-9FA4-0BF3B1D8E2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5200" y="3649521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6">
            <a:extLst>
              <a:ext uri="{FF2B5EF4-FFF2-40B4-BE49-F238E27FC236}">
                <a16:creationId xmlns:a16="http://schemas.microsoft.com/office/drawing/2014/main" id="{8988D761-CE5C-844A-BA05-CCB310B1F5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318564"/>
              </p:ext>
            </p:extLst>
          </p:nvPr>
        </p:nvGraphicFramePr>
        <p:xfrm>
          <a:off x="3685239" y="4340998"/>
          <a:ext cx="1803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0" name="Equation" r:id="rId7" imgW="41541700" imgH="9067800" progId="Equation.3">
                  <p:embed/>
                </p:oleObj>
              </mc:Choice>
              <mc:Fallback>
                <p:oleObj name="Equation" r:id="rId7" imgW="41541700" imgH="9067800" progId="Equation.3">
                  <p:embed/>
                  <p:pic>
                    <p:nvPicPr>
                      <p:cNvPr id="24582" name="Object 6">
                        <a:extLst>
                          <a:ext uri="{FF2B5EF4-FFF2-40B4-BE49-F238E27FC236}">
                            <a16:creationId xmlns:a16="http://schemas.microsoft.com/office/drawing/2014/main" id="{8988D761-CE5C-844A-BA05-CCB310B1F5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5239" y="4340998"/>
                        <a:ext cx="1803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Text Box 7">
            <a:extLst>
              <a:ext uri="{FF2B5EF4-FFF2-40B4-BE49-F238E27FC236}">
                <a16:creationId xmlns:a16="http://schemas.microsoft.com/office/drawing/2014/main" id="{25D8F87E-933E-4B4F-B516-AC3101D5A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3735" y="4926112"/>
            <a:ext cx="495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  <a:sym typeface="Symbol" pitchFamily="2" charset="2"/>
              </a:rPr>
              <a:t>*</a:t>
            </a:r>
            <a:r>
              <a:rPr lang="en-US" altLang="zh-CN" b="1" dirty="0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(4)  </a:t>
            </a:r>
            <a:r>
              <a:rPr lang="en-US" altLang="zh-CN" i="1" dirty="0">
                <a:solidFill>
                  <a:srgbClr val="000000"/>
                </a:solidFill>
              </a:rPr>
              <a:t>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P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必在</a:t>
            </a:r>
            <a:r>
              <a:rPr lang="en-US" altLang="zh-CN" i="1" dirty="0">
                <a:solidFill>
                  <a:srgbClr val="000000"/>
                </a:solidFill>
              </a:rPr>
              <a:t>D </a:t>
            </a:r>
            <a:r>
              <a:rPr lang="zh-CN" altLang="en-US" dirty="0">
                <a:solidFill>
                  <a:srgbClr val="000000"/>
                </a:solidFill>
              </a:rPr>
              <a:t>上一致连续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24591" name="Object 15">
            <a:extLst>
              <a:ext uri="{FF2B5EF4-FFF2-40B4-BE49-F238E27FC236}">
                <a16:creationId xmlns:a16="http://schemas.microsoft.com/office/drawing/2014/main" id="{DAC59593-2C7B-C743-AD5C-2A15F1318A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3922818"/>
              </p:ext>
            </p:extLst>
          </p:nvPr>
        </p:nvGraphicFramePr>
        <p:xfrm>
          <a:off x="3912004" y="2963594"/>
          <a:ext cx="328771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1" name="Equation" r:id="rId9" imgW="75780900" imgH="10820400" progId="Equation.3">
                  <p:embed/>
                </p:oleObj>
              </mc:Choice>
              <mc:Fallback>
                <p:oleObj name="Equation" r:id="rId9" imgW="75780900" imgH="10820400" progId="Equation.3">
                  <p:embed/>
                  <p:pic>
                    <p:nvPicPr>
                      <p:cNvPr id="24591" name="Object 15">
                        <a:extLst>
                          <a:ext uri="{FF2B5EF4-FFF2-40B4-BE49-F238E27FC236}">
                            <a16:creationId xmlns:a16="http://schemas.microsoft.com/office/drawing/2014/main" id="{DAC59593-2C7B-C743-AD5C-2A15F1318A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2004" y="2963594"/>
                        <a:ext cx="3287712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2" name="Text Box 16">
            <a:extLst>
              <a:ext uri="{FF2B5EF4-FFF2-40B4-BE49-F238E27FC236}">
                <a16:creationId xmlns:a16="http://schemas.microsoft.com/office/drawing/2014/main" id="{6FBADA9B-461E-4547-8797-C985B227B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025" y="3562209"/>
            <a:ext cx="609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D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上可取得最大值 </a:t>
            </a:r>
            <a:r>
              <a:rPr lang="en-US" altLang="zh-CN" i="1">
                <a:solidFill>
                  <a:srgbClr val="000000"/>
                </a:solidFill>
              </a:rPr>
              <a:t>M </a:t>
            </a:r>
            <a:r>
              <a:rPr lang="zh-CN" altLang="en-US">
                <a:solidFill>
                  <a:srgbClr val="000000"/>
                </a:solidFill>
              </a:rPr>
              <a:t>及最小值 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>
                <a:solidFill>
                  <a:srgbClr val="000000"/>
                </a:solidFill>
              </a:rPr>
              <a:t> ;</a:t>
            </a:r>
          </a:p>
        </p:txBody>
      </p:sp>
      <p:sp>
        <p:nvSpPr>
          <p:cNvPr id="24593" name="Text Box 17">
            <a:extLst>
              <a:ext uri="{FF2B5EF4-FFF2-40B4-BE49-F238E27FC236}">
                <a16:creationId xmlns:a16="http://schemas.microsoft.com/office/drawing/2014/main" id="{4D35B618-6BE5-CB46-8D5B-88B5EC323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2639" y="4228286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(3) </a:t>
            </a:r>
            <a:r>
              <a:rPr lang="zh-CN" altLang="en-US">
                <a:solidFill>
                  <a:srgbClr val="000000"/>
                </a:solidFill>
              </a:rPr>
              <a:t>对任意</a:t>
            </a:r>
          </a:p>
        </p:txBody>
      </p:sp>
      <p:graphicFrame>
        <p:nvGraphicFramePr>
          <p:cNvPr id="24594" name="Object 18">
            <a:extLst>
              <a:ext uri="{FF2B5EF4-FFF2-40B4-BE49-F238E27FC236}">
                <a16:creationId xmlns:a16="http://schemas.microsoft.com/office/drawing/2014/main" id="{3EBD580D-E114-A14C-8B10-873C06C957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3119193"/>
              </p:ext>
            </p:extLst>
          </p:nvPr>
        </p:nvGraphicFramePr>
        <p:xfrm>
          <a:off x="5552139" y="4353698"/>
          <a:ext cx="1333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2" name="Equation" r:id="rId11" imgW="30721300" imgH="9067800" progId="Equation.3">
                  <p:embed/>
                </p:oleObj>
              </mc:Choice>
              <mc:Fallback>
                <p:oleObj name="Equation" r:id="rId11" imgW="30721300" imgH="9067800" progId="Equation.3">
                  <p:embed/>
                  <p:pic>
                    <p:nvPicPr>
                      <p:cNvPr id="24594" name="Object 18">
                        <a:extLst>
                          <a:ext uri="{FF2B5EF4-FFF2-40B4-BE49-F238E27FC236}">
                            <a16:creationId xmlns:a16="http://schemas.microsoft.com/office/drawing/2014/main" id="{3EBD580D-E114-A14C-8B10-873C06C957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2139" y="4353698"/>
                        <a:ext cx="1333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5" name="Object 19">
            <a:extLst>
              <a:ext uri="{FF2B5EF4-FFF2-40B4-BE49-F238E27FC236}">
                <a16:creationId xmlns:a16="http://schemas.microsoft.com/office/drawing/2014/main" id="{EFD3AE7B-75D6-654C-AFC3-3B8860BBEA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0024359"/>
              </p:ext>
            </p:extLst>
          </p:nvPr>
        </p:nvGraphicFramePr>
        <p:xfrm>
          <a:off x="6891989" y="4283848"/>
          <a:ext cx="1993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3" name="Equation" r:id="rId13" imgW="45935900" imgH="10236200" progId="Equation.3">
                  <p:embed/>
                </p:oleObj>
              </mc:Choice>
              <mc:Fallback>
                <p:oleObj name="Equation" r:id="rId13" imgW="45935900" imgH="10236200" progId="Equation.3">
                  <p:embed/>
                  <p:pic>
                    <p:nvPicPr>
                      <p:cNvPr id="24595" name="Object 19">
                        <a:extLst>
                          <a:ext uri="{FF2B5EF4-FFF2-40B4-BE49-F238E27FC236}">
                            <a16:creationId xmlns:a16="http://schemas.microsoft.com/office/drawing/2014/main" id="{EFD3AE7B-75D6-654C-AFC3-3B8860BBEA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1989" y="4283848"/>
                        <a:ext cx="1993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08" name="Text Box 32">
            <a:extLst>
              <a:ext uri="{FF2B5EF4-FFF2-40B4-BE49-F238E27FC236}">
                <a16:creationId xmlns:a16="http://schemas.microsoft.com/office/drawing/2014/main" id="{FDCFC5CA-163E-BD4E-849B-17AA1D9C6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6116" y="2941369"/>
            <a:ext cx="198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有界性定理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) </a:t>
            </a:r>
          </a:p>
        </p:txBody>
      </p:sp>
      <p:sp>
        <p:nvSpPr>
          <p:cNvPr id="24609" name="Text Box 33">
            <a:extLst>
              <a:ext uri="{FF2B5EF4-FFF2-40B4-BE49-F238E27FC236}">
                <a16:creationId xmlns:a16="http://schemas.microsoft.com/office/drawing/2014/main" id="{DB17CE18-D961-CC4D-BE63-1B6C028E0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1718" y="3609785"/>
            <a:ext cx="168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最值定理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) </a:t>
            </a:r>
          </a:p>
        </p:txBody>
      </p:sp>
      <p:sp>
        <p:nvSpPr>
          <p:cNvPr id="24610" name="Text Box 34">
            <a:extLst>
              <a:ext uri="{FF2B5EF4-FFF2-40B4-BE49-F238E27FC236}">
                <a16:creationId xmlns:a16="http://schemas.microsoft.com/office/drawing/2014/main" id="{2DDB4918-F7EA-9E4F-9E95-C3941EAE9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7989" y="4292538"/>
            <a:ext cx="168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介值定理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) </a:t>
            </a:r>
          </a:p>
        </p:txBody>
      </p:sp>
      <p:sp>
        <p:nvSpPr>
          <p:cNvPr id="24612" name="Text Box 36">
            <a:extLst>
              <a:ext uri="{FF2B5EF4-FFF2-40B4-BE49-F238E27FC236}">
                <a16:creationId xmlns:a16="http://schemas.microsoft.com/office/drawing/2014/main" id="{C33448E3-835D-9D4E-8AC9-843073D51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1689" y="4937785"/>
            <a:ext cx="259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一致连续性定理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) </a:t>
            </a:r>
          </a:p>
        </p:txBody>
      </p:sp>
      <p:sp>
        <p:nvSpPr>
          <p:cNvPr id="24614" name="Text Box 38">
            <a:extLst>
              <a:ext uri="{FF2B5EF4-FFF2-40B4-BE49-F238E27FC236}">
                <a16:creationId xmlns:a16="http://schemas.microsoft.com/office/drawing/2014/main" id="{A87DF306-D2B3-1C4A-B8DC-644FFF579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591" y="1604695"/>
            <a:ext cx="815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dirty="0">
                <a:solidFill>
                  <a:srgbClr val="000000"/>
                </a:solidFill>
              </a:rPr>
              <a:t>闭域上多元连续函数有与一元函数类似的如下性质</a:t>
            </a:r>
            <a:r>
              <a:rPr kumimoji="0"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7" name="Text Box 11">
            <a:extLst>
              <a:ext uri="{FF2B5EF4-FFF2-40B4-BE49-F238E27FC236}">
                <a16:creationId xmlns:a16="http://schemas.microsoft.com/office/drawing/2014/main" id="{50CC7FEB-AA37-5146-9DE4-55882CE9B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8" y="852874"/>
            <a:ext cx="7162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  <a:sym typeface="Symbol" pitchFamily="2" charset="2"/>
              </a:rPr>
              <a:t>结论</a:t>
            </a:r>
            <a:r>
              <a:rPr lang="en-US" altLang="zh-CN" b="1" dirty="0">
                <a:solidFill>
                  <a:srgbClr val="000000"/>
                </a:solidFill>
                <a:sym typeface="Symbol" pitchFamily="2" charset="2"/>
              </a:rPr>
              <a:t>: 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多元初等函数在定义区域内连续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75258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4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 autoUpdateAnimBg="0"/>
      <p:bldP spid="24583" grpId="0" autoUpdateAnimBg="0"/>
      <p:bldP spid="24592" grpId="0" autoUpdateAnimBg="0"/>
      <p:bldP spid="24593" grpId="0" autoUpdateAnimBg="0"/>
      <p:bldP spid="24608" grpId="0" build="p" autoUpdateAnimBg="0"/>
      <p:bldP spid="24609" grpId="0" build="p" autoUpdateAnimBg="0"/>
      <p:bldP spid="24610" grpId="0" build="p" autoUpdateAnimBg="0"/>
      <p:bldP spid="24612" grpId="0" build="p" autoUpdateAnimBg="0"/>
      <p:bldP spid="246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597" name="Object 5">
            <a:extLst>
              <a:ext uri="{FF2B5EF4-FFF2-40B4-BE49-F238E27FC236}">
                <a16:creationId xmlns:a16="http://schemas.microsoft.com/office/drawing/2014/main" id="{BB99722E-EDBF-6B41-8DDA-B0A788A4703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65500" y="381000"/>
          <a:ext cx="2349500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11" name="Equation" r:id="rId3" imgW="54127400" imgH="28676600" progId="Equation.3">
                  <p:embed/>
                </p:oleObj>
              </mc:Choice>
              <mc:Fallback>
                <p:oleObj name="Equation" r:id="rId3" imgW="54127400" imgH="28676600" progId="Equation.3">
                  <p:embed/>
                  <p:pic>
                    <p:nvPicPr>
                      <p:cNvPr id="110597" name="Object 5">
                        <a:extLst>
                          <a:ext uri="{FF2B5EF4-FFF2-40B4-BE49-F238E27FC236}">
                            <a16:creationId xmlns:a16="http://schemas.microsoft.com/office/drawing/2014/main" id="{BB99722E-EDBF-6B41-8DDA-B0A788A470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0" y="381000"/>
                        <a:ext cx="2349500" cy="124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598" name="Text Box 6">
            <a:extLst>
              <a:ext uri="{FF2B5EF4-FFF2-40B4-BE49-F238E27FC236}">
                <a16:creationId xmlns:a16="http://schemas.microsoft.com/office/drawing/2014/main" id="{3519FB7A-463A-9149-8FB0-2FAAF223B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760538"/>
            <a:ext cx="1752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解</a:t>
            </a:r>
            <a:r>
              <a:rPr lang="en-US" altLang="zh-CN" b="1" dirty="0">
                <a:solidFill>
                  <a:srgbClr val="000000"/>
                </a:solidFill>
                <a:latin typeface="楷体_GB2312" pitchFamily="49" charset="-122"/>
              </a:rPr>
              <a:t>: 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原式</a:t>
            </a:r>
          </a:p>
        </p:txBody>
      </p:sp>
      <p:graphicFrame>
        <p:nvGraphicFramePr>
          <p:cNvPr id="110599" name="Object 7">
            <a:extLst>
              <a:ext uri="{FF2B5EF4-FFF2-40B4-BE49-F238E27FC236}">
                <a16:creationId xmlns:a16="http://schemas.microsoft.com/office/drawing/2014/main" id="{359A57B1-ED0C-4842-B816-331F65FF75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86200" y="1517650"/>
          <a:ext cx="31242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12" name="Equation" r:id="rId5" imgW="71970900" imgH="28092400" progId="Equation.3">
                  <p:embed/>
                </p:oleObj>
              </mc:Choice>
              <mc:Fallback>
                <p:oleObj name="Equation" r:id="rId5" imgW="71970900" imgH="28092400" progId="Equation.3">
                  <p:embed/>
                  <p:pic>
                    <p:nvPicPr>
                      <p:cNvPr id="110599" name="Object 7">
                        <a:extLst>
                          <a:ext uri="{FF2B5EF4-FFF2-40B4-BE49-F238E27FC236}">
                            <a16:creationId xmlns:a16="http://schemas.microsoft.com/office/drawing/2014/main" id="{359A57B1-ED0C-4842-B816-331F65FF75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517650"/>
                        <a:ext cx="31242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0" name="Object 8">
            <a:extLst>
              <a:ext uri="{FF2B5EF4-FFF2-40B4-BE49-F238E27FC236}">
                <a16:creationId xmlns:a16="http://schemas.microsoft.com/office/drawing/2014/main" id="{4B9C15C7-8395-0B42-BF7A-6AFB1BF26C9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677400" y="1630363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13" name="Equation" r:id="rId7" imgW="12293600" imgH="19596100" progId="Equation.3">
                  <p:embed/>
                </p:oleObj>
              </mc:Choice>
              <mc:Fallback>
                <p:oleObj name="Equation" r:id="rId7" imgW="12293600" imgH="19596100" progId="Equation.3">
                  <p:embed/>
                  <p:pic>
                    <p:nvPicPr>
                      <p:cNvPr id="110600" name="Object 8">
                        <a:extLst>
                          <a:ext uri="{FF2B5EF4-FFF2-40B4-BE49-F238E27FC236}">
                            <a16:creationId xmlns:a16="http://schemas.microsoft.com/office/drawing/2014/main" id="{4B9C15C7-8395-0B42-BF7A-6AFB1BF26C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7400" y="1630363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01" name="Rectangle 9">
            <a:extLst>
              <a:ext uri="{FF2B5EF4-FFF2-40B4-BE49-F238E27FC236}">
                <a16:creationId xmlns:a16="http://schemas.microsoft.com/office/drawing/2014/main" id="{B3EF9115-5A81-1647-8243-5B664F11FE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60588" y="579438"/>
            <a:ext cx="1676400" cy="609600"/>
          </a:xfrm>
          <a:noFill/>
          <a:ln/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800" b="1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  <a:r>
              <a:rPr lang="zh-CN" altLang="en-US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10602" name="Object 10">
            <a:extLst>
              <a:ext uri="{FF2B5EF4-FFF2-40B4-BE49-F238E27FC236}">
                <a16:creationId xmlns:a16="http://schemas.microsoft.com/office/drawing/2014/main" id="{5CD96A9B-7972-D34A-ABF4-57F5166A05D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65600" y="2889250"/>
          <a:ext cx="42164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14" name="Equation" r:id="rId9" imgW="97129600" imgH="25158700" progId="Equation.3">
                  <p:embed/>
                </p:oleObj>
              </mc:Choice>
              <mc:Fallback>
                <p:oleObj name="Equation" r:id="rId9" imgW="97129600" imgH="25158700" progId="Equation.3">
                  <p:embed/>
                  <p:pic>
                    <p:nvPicPr>
                      <p:cNvPr id="110602" name="Object 10">
                        <a:extLst>
                          <a:ext uri="{FF2B5EF4-FFF2-40B4-BE49-F238E27FC236}">
                            <a16:creationId xmlns:a16="http://schemas.microsoft.com/office/drawing/2014/main" id="{5CD96A9B-7972-D34A-ABF4-57F5166A05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5600" y="2889250"/>
                        <a:ext cx="42164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3" name="Object 11">
            <a:extLst>
              <a:ext uri="{FF2B5EF4-FFF2-40B4-BE49-F238E27FC236}">
                <a16:creationId xmlns:a16="http://schemas.microsoft.com/office/drawing/2014/main" id="{268AED54-A71A-ED4D-8F69-B6161359FD0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40100" y="3803650"/>
          <a:ext cx="2298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15" name="Equation" r:id="rId11" imgW="52959000" imgH="14338300" progId="Equation.3">
                  <p:embed/>
                </p:oleObj>
              </mc:Choice>
              <mc:Fallback>
                <p:oleObj name="Equation" r:id="rId11" imgW="52959000" imgH="14338300" progId="Equation.3">
                  <p:embed/>
                  <p:pic>
                    <p:nvPicPr>
                      <p:cNvPr id="110603" name="Object 11">
                        <a:extLst>
                          <a:ext uri="{FF2B5EF4-FFF2-40B4-BE49-F238E27FC236}">
                            <a16:creationId xmlns:a16="http://schemas.microsoft.com/office/drawing/2014/main" id="{268AED54-A71A-ED4D-8F69-B6161359FD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3803650"/>
                        <a:ext cx="2298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4" name="Object 12">
            <a:extLst>
              <a:ext uri="{FF2B5EF4-FFF2-40B4-BE49-F238E27FC236}">
                <a16:creationId xmlns:a16="http://schemas.microsoft.com/office/drawing/2014/main" id="{C8EBC1BE-DC24-A844-BA4B-895E1919225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19600" y="4946650"/>
          <a:ext cx="2247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16" name="Equation" r:id="rId13" imgW="51790600" imgH="11696700" progId="Equation.3">
                  <p:embed/>
                </p:oleObj>
              </mc:Choice>
              <mc:Fallback>
                <p:oleObj name="Equation" r:id="rId13" imgW="51790600" imgH="11696700" progId="Equation.3">
                  <p:embed/>
                  <p:pic>
                    <p:nvPicPr>
                      <p:cNvPr id="110604" name="Object 12">
                        <a:extLst>
                          <a:ext uri="{FF2B5EF4-FFF2-40B4-BE49-F238E27FC236}">
                            <a16:creationId xmlns:a16="http://schemas.microsoft.com/office/drawing/2014/main" id="{C8EBC1BE-DC24-A844-BA4B-895E191922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946650"/>
                        <a:ext cx="2247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05" name="Text Box 13">
            <a:extLst>
              <a:ext uri="{FF2B5EF4-FFF2-40B4-BE49-F238E27FC236}">
                <a16:creationId xmlns:a16="http://schemas.microsoft.com/office/drawing/2014/main" id="{993BCAAC-CB54-3541-9A93-1524BADDB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100388"/>
            <a:ext cx="213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6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求函数</a:t>
            </a:r>
          </a:p>
        </p:txBody>
      </p:sp>
      <p:sp>
        <p:nvSpPr>
          <p:cNvPr id="110606" name="Text Box 14">
            <a:extLst>
              <a:ext uri="{FF2B5EF4-FFF2-40B4-BE49-F238E27FC236}">
                <a16:creationId xmlns:a16="http://schemas.microsoft.com/office/drawing/2014/main" id="{318CECAC-31FC-F742-8D4A-AFA398CB6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3130551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的连续域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0607" name="Text Box 15">
            <a:extLst>
              <a:ext uri="{FF2B5EF4-FFF2-40B4-BE49-F238E27FC236}">
                <a16:creationId xmlns:a16="http://schemas.microsoft.com/office/drawing/2014/main" id="{86FF6FA8-4775-DB43-A456-DA83C6FB6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9325" y="4037013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10608" name="AutoShape 16">
            <a:extLst>
              <a:ext uri="{FF2B5EF4-FFF2-40B4-BE49-F238E27FC236}">
                <a16:creationId xmlns:a16="http://schemas.microsoft.com/office/drawing/2014/main" id="{896D2FD7-673B-A54D-8C38-34FED5F64162}"/>
              </a:ext>
            </a:extLst>
          </p:cNvPr>
          <p:cNvSpPr>
            <a:spLocks/>
          </p:cNvSpPr>
          <p:nvPr/>
        </p:nvSpPr>
        <p:spPr bwMode="auto">
          <a:xfrm>
            <a:off x="3057525" y="393065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0609" name="Object 17">
            <a:extLst>
              <a:ext uri="{FF2B5EF4-FFF2-40B4-BE49-F238E27FC236}">
                <a16:creationId xmlns:a16="http://schemas.microsoft.com/office/drawing/2014/main" id="{FC9E24D8-E21C-D34F-9CB4-0B3D2138B99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65500" y="4413250"/>
          <a:ext cx="1511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17" name="Equation" r:id="rId15" imgW="34810700" imgH="11696700" progId="Equation.3">
                  <p:embed/>
                </p:oleObj>
              </mc:Choice>
              <mc:Fallback>
                <p:oleObj name="Equation" r:id="rId15" imgW="34810700" imgH="11696700" progId="Equation.3">
                  <p:embed/>
                  <p:pic>
                    <p:nvPicPr>
                      <p:cNvPr id="110609" name="Object 17">
                        <a:extLst>
                          <a:ext uri="{FF2B5EF4-FFF2-40B4-BE49-F238E27FC236}">
                            <a16:creationId xmlns:a16="http://schemas.microsoft.com/office/drawing/2014/main" id="{FC9E24D8-E21C-D34F-9CB4-0B3D2138B9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0" y="4413250"/>
                        <a:ext cx="1511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10" name="AutoShape 18">
            <a:extLst>
              <a:ext uri="{FF2B5EF4-FFF2-40B4-BE49-F238E27FC236}">
                <a16:creationId xmlns:a16="http://schemas.microsoft.com/office/drawing/2014/main" id="{244D0B92-5C83-454A-B0B7-6F048FE7D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5462588"/>
            <a:ext cx="838200" cy="152400"/>
          </a:xfrm>
          <a:prstGeom prst="rightArrow">
            <a:avLst>
              <a:gd name="adj1" fmla="val 50000"/>
              <a:gd name="adj2" fmla="val 1375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10611" name="AutoShape 19">
            <a:extLst>
              <a:ext uri="{FF2B5EF4-FFF2-40B4-BE49-F238E27FC236}">
                <a16:creationId xmlns:a16="http://schemas.microsoft.com/office/drawing/2014/main" id="{7B397B55-25BF-AF4A-8846-19DBBC5717E7}"/>
              </a:ext>
            </a:extLst>
          </p:cNvPr>
          <p:cNvSpPr>
            <a:spLocks/>
          </p:cNvSpPr>
          <p:nvPr/>
        </p:nvSpPr>
        <p:spPr bwMode="auto">
          <a:xfrm>
            <a:off x="4191000" y="5099050"/>
            <a:ext cx="152400" cy="838200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0612" name="Object 20">
            <a:extLst>
              <a:ext uri="{FF2B5EF4-FFF2-40B4-BE49-F238E27FC236}">
                <a16:creationId xmlns:a16="http://schemas.microsoft.com/office/drawing/2014/main" id="{00EBF73F-B843-C644-BFCA-1E1C8BA1DD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57700" y="5505450"/>
          <a:ext cx="952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18" name="Equation" r:id="rId17" imgW="21945600" imgH="11696700" progId="Equation.3">
                  <p:embed/>
                </p:oleObj>
              </mc:Choice>
              <mc:Fallback>
                <p:oleObj name="Equation" r:id="rId17" imgW="21945600" imgH="11696700" progId="Equation.3">
                  <p:embed/>
                  <p:pic>
                    <p:nvPicPr>
                      <p:cNvPr id="110612" name="Object 20">
                        <a:extLst>
                          <a:ext uri="{FF2B5EF4-FFF2-40B4-BE49-F238E27FC236}">
                            <a16:creationId xmlns:a16="http://schemas.microsoft.com/office/drawing/2014/main" id="{00EBF73F-B843-C644-BFCA-1E1C8BA1DD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00" y="5505450"/>
                        <a:ext cx="952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13" name="Object 21">
            <a:extLst>
              <a:ext uri="{FF2B5EF4-FFF2-40B4-BE49-F238E27FC236}">
                <a16:creationId xmlns:a16="http://schemas.microsoft.com/office/drawing/2014/main" id="{A359FB5B-7224-6844-8A4A-E9AC5CF1728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99300" y="1606550"/>
          <a:ext cx="25019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19" name="Equation" r:id="rId19" imgW="57632600" imgH="26035000" progId="Equation.3">
                  <p:embed/>
                </p:oleObj>
              </mc:Choice>
              <mc:Fallback>
                <p:oleObj name="Equation" r:id="rId19" imgW="57632600" imgH="26035000" progId="Equation.3">
                  <p:embed/>
                  <p:pic>
                    <p:nvPicPr>
                      <p:cNvPr id="110613" name="Object 21">
                        <a:extLst>
                          <a:ext uri="{FF2B5EF4-FFF2-40B4-BE49-F238E27FC236}">
                            <a16:creationId xmlns:a16="http://schemas.microsoft.com/office/drawing/2014/main" id="{A359FB5B-7224-6844-8A4A-E9AC5CF172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9300" y="1606550"/>
                        <a:ext cx="25019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0628" name="Group 36">
            <a:extLst>
              <a:ext uri="{FF2B5EF4-FFF2-40B4-BE49-F238E27FC236}">
                <a16:creationId xmlns:a16="http://schemas.microsoft.com/office/drawing/2014/main" id="{C08EB3D0-FA36-7B4F-8FFA-60C435E06063}"/>
              </a:ext>
            </a:extLst>
          </p:cNvPr>
          <p:cNvGrpSpPr>
            <a:grpSpLocks/>
          </p:cNvGrpSpPr>
          <p:nvPr/>
        </p:nvGrpSpPr>
        <p:grpSpPr bwMode="auto">
          <a:xfrm>
            <a:off x="7924800" y="4495800"/>
            <a:ext cx="1366838" cy="1366838"/>
            <a:chOff x="3219" y="2592"/>
            <a:chExt cx="861" cy="861"/>
          </a:xfrm>
        </p:grpSpPr>
        <p:sp>
          <p:nvSpPr>
            <p:cNvPr id="110629" name="Oval 37">
              <a:extLst>
                <a:ext uri="{FF2B5EF4-FFF2-40B4-BE49-F238E27FC236}">
                  <a16:creationId xmlns:a16="http://schemas.microsoft.com/office/drawing/2014/main" id="{67F0B446-DA5E-9E40-A5C7-0483C4E783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9" y="2592"/>
              <a:ext cx="861" cy="861"/>
            </a:xfrm>
            <a:prstGeom prst="ellipse">
              <a:avLst/>
            </a:prstGeom>
            <a:solidFill>
              <a:srgbClr val="0099CC"/>
            </a:solidFill>
            <a:ln w="9525">
              <a:solidFill>
                <a:srgbClr val="0099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630" name="Oval 38">
              <a:extLst>
                <a:ext uri="{FF2B5EF4-FFF2-40B4-BE49-F238E27FC236}">
                  <a16:creationId xmlns:a16="http://schemas.microsoft.com/office/drawing/2014/main" id="{9B58577D-FB5A-7649-9128-729066DE2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0" y="2720"/>
              <a:ext cx="603" cy="603"/>
            </a:xfrm>
            <a:prstGeom prst="ellipse">
              <a:avLst/>
            </a:prstGeom>
            <a:solidFill>
              <a:schemeClr val="bg1">
                <a:lumMod val="20000"/>
                <a:lumOff val="80000"/>
              </a:schemeClr>
            </a:solidFill>
            <a:ln w="9525">
              <a:solidFill>
                <a:srgbClr val="0099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10632" name="Object 40">
            <a:extLst>
              <a:ext uri="{FF2B5EF4-FFF2-40B4-BE49-F238E27FC236}">
                <a16:creationId xmlns:a16="http://schemas.microsoft.com/office/drawing/2014/main" id="{38B5F79C-0621-D640-984F-697BBA793AC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309101" y="5257801"/>
          <a:ext cx="1508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20" name="Equation" r:id="rId21" imgW="4978400" imgH="7023100" progId="Equation.3">
                  <p:embed/>
                </p:oleObj>
              </mc:Choice>
              <mc:Fallback>
                <p:oleObj name="Equation" r:id="rId21" imgW="4978400" imgH="7023100" progId="Equation.3">
                  <p:embed/>
                  <p:pic>
                    <p:nvPicPr>
                      <p:cNvPr id="110632" name="Object 40">
                        <a:extLst>
                          <a:ext uri="{FF2B5EF4-FFF2-40B4-BE49-F238E27FC236}">
                            <a16:creationId xmlns:a16="http://schemas.microsoft.com/office/drawing/2014/main" id="{38B5F79C-0621-D640-984F-697BBA793A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09101" y="5257801"/>
                        <a:ext cx="150813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0633" name="Group 41">
            <a:extLst>
              <a:ext uri="{FF2B5EF4-FFF2-40B4-BE49-F238E27FC236}">
                <a16:creationId xmlns:a16="http://schemas.microsoft.com/office/drawing/2014/main" id="{A5312019-4DAB-CD4A-9216-37561352D871}"/>
              </a:ext>
            </a:extLst>
          </p:cNvPr>
          <p:cNvGrpSpPr>
            <a:grpSpLocks/>
          </p:cNvGrpSpPr>
          <p:nvPr/>
        </p:nvGrpSpPr>
        <p:grpSpPr bwMode="auto">
          <a:xfrm>
            <a:off x="8616951" y="4724401"/>
            <a:ext cx="682625" cy="890588"/>
            <a:chOff x="656" y="1584"/>
            <a:chExt cx="1722" cy="2331"/>
          </a:xfrm>
        </p:grpSpPr>
        <p:sp>
          <p:nvSpPr>
            <p:cNvPr id="110634" name="Arc 42">
              <a:extLst>
                <a:ext uri="{FF2B5EF4-FFF2-40B4-BE49-F238E27FC236}">
                  <a16:creationId xmlns:a16="http://schemas.microsoft.com/office/drawing/2014/main" id="{8C04280A-CB06-9948-AFB7-2251F224C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" y="1602"/>
              <a:ext cx="1722" cy="2294"/>
            </a:xfrm>
            <a:custGeom>
              <a:avLst/>
              <a:gdLst>
                <a:gd name="G0" fmla="+- 0 0 0"/>
                <a:gd name="G1" fmla="+- 14785 0 0"/>
                <a:gd name="G2" fmla="+- 21600 0 0"/>
                <a:gd name="T0" fmla="*/ 15747 w 21600"/>
                <a:gd name="T1" fmla="*/ 0 h 28742"/>
                <a:gd name="T2" fmla="*/ 16485 w 21600"/>
                <a:gd name="T3" fmla="*/ 28742 h 28742"/>
                <a:gd name="T4" fmla="*/ 0 w 21600"/>
                <a:gd name="T5" fmla="*/ 14785 h 28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8742" fill="none" extrusionOk="0">
                  <a:moveTo>
                    <a:pt x="15746" y="0"/>
                  </a:moveTo>
                  <a:cubicBezTo>
                    <a:pt x="19507" y="4004"/>
                    <a:pt x="21600" y="9291"/>
                    <a:pt x="21600" y="14785"/>
                  </a:cubicBezTo>
                  <a:cubicBezTo>
                    <a:pt x="21600" y="19895"/>
                    <a:pt x="19787" y="24841"/>
                    <a:pt x="16485" y="28742"/>
                  </a:cubicBezTo>
                </a:path>
                <a:path w="21600" h="28742" stroke="0" extrusionOk="0">
                  <a:moveTo>
                    <a:pt x="15746" y="0"/>
                  </a:moveTo>
                  <a:cubicBezTo>
                    <a:pt x="19507" y="4004"/>
                    <a:pt x="21600" y="9291"/>
                    <a:pt x="21600" y="14785"/>
                  </a:cubicBezTo>
                  <a:cubicBezTo>
                    <a:pt x="21600" y="19895"/>
                    <a:pt x="19787" y="24841"/>
                    <a:pt x="16485" y="28742"/>
                  </a:cubicBezTo>
                  <a:lnTo>
                    <a:pt x="0" y="14785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635" name="Arc 43">
              <a:extLst>
                <a:ext uri="{FF2B5EF4-FFF2-40B4-BE49-F238E27FC236}">
                  <a16:creationId xmlns:a16="http://schemas.microsoft.com/office/drawing/2014/main" id="{B2155C62-E2BB-2343-AC90-4C5347921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" y="1840"/>
              <a:ext cx="1208" cy="1850"/>
            </a:xfrm>
            <a:custGeom>
              <a:avLst/>
              <a:gdLst>
                <a:gd name="G0" fmla="+- 0 0 0"/>
                <a:gd name="G1" fmla="+- 17457 0 0"/>
                <a:gd name="G2" fmla="+- 21600 0 0"/>
                <a:gd name="T0" fmla="*/ 12721 w 21600"/>
                <a:gd name="T1" fmla="*/ 0 h 33122"/>
                <a:gd name="T2" fmla="*/ 14872 w 21600"/>
                <a:gd name="T3" fmla="*/ 33122 h 33122"/>
                <a:gd name="T4" fmla="*/ 0 w 21600"/>
                <a:gd name="T5" fmla="*/ 17457 h 33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3122" fill="none" extrusionOk="0">
                  <a:moveTo>
                    <a:pt x="12720" y="0"/>
                  </a:moveTo>
                  <a:cubicBezTo>
                    <a:pt x="18300" y="4065"/>
                    <a:pt x="21600" y="10553"/>
                    <a:pt x="21600" y="17457"/>
                  </a:cubicBezTo>
                  <a:cubicBezTo>
                    <a:pt x="21600" y="23380"/>
                    <a:pt x="19167" y="29043"/>
                    <a:pt x="14871" y="33121"/>
                  </a:cubicBezTo>
                </a:path>
                <a:path w="21600" h="33122" stroke="0" extrusionOk="0">
                  <a:moveTo>
                    <a:pt x="12720" y="0"/>
                  </a:moveTo>
                  <a:cubicBezTo>
                    <a:pt x="18300" y="4065"/>
                    <a:pt x="21600" y="10553"/>
                    <a:pt x="21600" y="17457"/>
                  </a:cubicBezTo>
                  <a:cubicBezTo>
                    <a:pt x="21600" y="23380"/>
                    <a:pt x="19167" y="29043"/>
                    <a:pt x="14871" y="33121"/>
                  </a:cubicBezTo>
                  <a:lnTo>
                    <a:pt x="0" y="17457"/>
                  </a:lnTo>
                  <a:close/>
                </a:path>
              </a:pathLst>
            </a:custGeom>
            <a:solidFill>
              <a:schemeClr val="bg1">
                <a:lumMod val="20000"/>
                <a:lumOff val="80000"/>
              </a:schemeClr>
            </a:solidFill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636" name="Freeform 44">
              <a:extLst>
                <a:ext uri="{FF2B5EF4-FFF2-40B4-BE49-F238E27FC236}">
                  <a16:creationId xmlns:a16="http://schemas.microsoft.com/office/drawing/2014/main" id="{2BAE2C26-55F8-4A4D-B730-904228C9F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1584"/>
              <a:ext cx="528" cy="384"/>
            </a:xfrm>
            <a:custGeom>
              <a:avLst/>
              <a:gdLst>
                <a:gd name="T0" fmla="*/ 0 w 528"/>
                <a:gd name="T1" fmla="*/ 240 h 384"/>
                <a:gd name="T2" fmla="*/ 528 w 528"/>
                <a:gd name="T3" fmla="*/ 0 h 384"/>
                <a:gd name="T4" fmla="*/ 144 w 528"/>
                <a:gd name="T5" fmla="*/ 384 h 384"/>
                <a:gd name="T6" fmla="*/ 0 w 528"/>
                <a:gd name="T7" fmla="*/ 24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8" h="384">
                  <a:moveTo>
                    <a:pt x="0" y="240"/>
                  </a:moveTo>
                  <a:lnTo>
                    <a:pt x="528" y="0"/>
                  </a:lnTo>
                  <a:lnTo>
                    <a:pt x="144" y="384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chemeClr val="hlink"/>
            </a:solidFill>
            <a:ln w="952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637" name="Freeform 45">
              <a:extLst>
                <a:ext uri="{FF2B5EF4-FFF2-40B4-BE49-F238E27FC236}">
                  <a16:creationId xmlns:a16="http://schemas.microsoft.com/office/drawing/2014/main" id="{5F27F4C1-84ED-E049-91BB-270EBE39114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488" y="3552"/>
              <a:ext cx="487" cy="363"/>
            </a:xfrm>
            <a:custGeom>
              <a:avLst/>
              <a:gdLst>
                <a:gd name="T0" fmla="*/ 0 w 528"/>
                <a:gd name="T1" fmla="*/ 240 h 384"/>
                <a:gd name="T2" fmla="*/ 528 w 528"/>
                <a:gd name="T3" fmla="*/ 0 h 384"/>
                <a:gd name="T4" fmla="*/ 144 w 528"/>
                <a:gd name="T5" fmla="*/ 384 h 384"/>
                <a:gd name="T6" fmla="*/ 0 w 528"/>
                <a:gd name="T7" fmla="*/ 24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8" h="384">
                  <a:moveTo>
                    <a:pt x="0" y="240"/>
                  </a:moveTo>
                  <a:lnTo>
                    <a:pt x="528" y="0"/>
                  </a:lnTo>
                  <a:lnTo>
                    <a:pt x="144" y="384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chemeClr val="hlink"/>
            </a:solidFill>
            <a:ln w="952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10645" name="Group 53">
            <a:extLst>
              <a:ext uri="{FF2B5EF4-FFF2-40B4-BE49-F238E27FC236}">
                <a16:creationId xmlns:a16="http://schemas.microsoft.com/office/drawing/2014/main" id="{E7B1C583-3FC3-5C4E-AC77-F75D4560D110}"/>
              </a:ext>
            </a:extLst>
          </p:cNvPr>
          <p:cNvGrpSpPr>
            <a:grpSpLocks/>
          </p:cNvGrpSpPr>
          <p:nvPr/>
        </p:nvGrpSpPr>
        <p:grpSpPr bwMode="auto">
          <a:xfrm>
            <a:off x="7620000" y="4114800"/>
            <a:ext cx="2209800" cy="1905000"/>
            <a:chOff x="3840" y="2592"/>
            <a:chExt cx="1392" cy="1200"/>
          </a:xfrm>
        </p:grpSpPr>
        <p:sp>
          <p:nvSpPr>
            <p:cNvPr id="110639" name="Line 47">
              <a:extLst>
                <a:ext uri="{FF2B5EF4-FFF2-40B4-BE49-F238E27FC236}">
                  <a16:creationId xmlns:a16="http://schemas.microsoft.com/office/drawing/2014/main" id="{3ED0F7A1-2C25-8145-A52E-1D7864F5C3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3264"/>
              <a:ext cx="139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640" name="Line 48">
              <a:extLst>
                <a:ext uri="{FF2B5EF4-FFF2-40B4-BE49-F238E27FC236}">
                  <a16:creationId xmlns:a16="http://schemas.microsoft.com/office/drawing/2014/main" id="{0E4E659C-2CBD-7E4C-846C-7BA19CF436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4" y="2592"/>
              <a:ext cx="0" cy="120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0641" name="Object 49">
              <a:extLst>
                <a:ext uri="{FF2B5EF4-FFF2-40B4-BE49-F238E27FC236}">
                  <a16:creationId xmlns:a16="http://schemas.microsoft.com/office/drawing/2014/main" id="{F46A21E1-665C-8D4D-A376-28902E91192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72" y="326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21" name="Equation" r:id="rId23" imgW="7023100" imgH="7315200" progId="Equation.3">
                    <p:embed/>
                  </p:oleObj>
                </mc:Choice>
                <mc:Fallback>
                  <p:oleObj name="Equation" r:id="rId23" imgW="7023100" imgH="7315200" progId="Equation.3">
                    <p:embed/>
                    <p:pic>
                      <p:nvPicPr>
                        <p:cNvPr id="110641" name="Object 49">
                          <a:extLst>
                            <a:ext uri="{FF2B5EF4-FFF2-40B4-BE49-F238E27FC236}">
                              <a16:creationId xmlns:a16="http://schemas.microsoft.com/office/drawing/2014/main" id="{F46A21E1-665C-8D4D-A376-28902E91192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326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0642" name="Object 50">
              <a:extLst>
                <a:ext uri="{FF2B5EF4-FFF2-40B4-BE49-F238E27FC236}">
                  <a16:creationId xmlns:a16="http://schemas.microsoft.com/office/drawing/2014/main" id="{C6B3BB02-98B7-9849-9E53-6BB445B0E27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64" y="263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22" name="Equation" r:id="rId25" imgW="5562600" imgH="7315200" progId="Equation.3">
                    <p:embed/>
                  </p:oleObj>
                </mc:Choice>
                <mc:Fallback>
                  <p:oleObj name="Equation" r:id="rId25" imgW="5562600" imgH="7315200" progId="Equation.3">
                    <p:embed/>
                    <p:pic>
                      <p:nvPicPr>
                        <p:cNvPr id="110642" name="Object 50">
                          <a:extLst>
                            <a:ext uri="{FF2B5EF4-FFF2-40B4-BE49-F238E27FC236}">
                              <a16:creationId xmlns:a16="http://schemas.microsoft.com/office/drawing/2014/main" id="{C6B3BB02-98B7-9849-9E53-6BB445B0E27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4" y="263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0643" name="Object 51">
              <a:extLst>
                <a:ext uri="{FF2B5EF4-FFF2-40B4-BE49-F238E27FC236}">
                  <a16:creationId xmlns:a16="http://schemas.microsoft.com/office/drawing/2014/main" id="{132EC269-9B38-C045-A285-1AA889DDCE4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84" y="331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23" name="Equation" r:id="rId27" imgW="5270500" imgH="5562600" progId="Equation.3">
                    <p:embed/>
                  </p:oleObj>
                </mc:Choice>
                <mc:Fallback>
                  <p:oleObj name="Equation" r:id="rId27" imgW="5270500" imgH="5562600" progId="Equation.3">
                    <p:embed/>
                    <p:pic>
                      <p:nvPicPr>
                        <p:cNvPr id="110643" name="Object 51">
                          <a:extLst>
                            <a:ext uri="{FF2B5EF4-FFF2-40B4-BE49-F238E27FC236}">
                              <a16:creationId xmlns:a16="http://schemas.microsoft.com/office/drawing/2014/main" id="{132EC269-9B38-C045-A285-1AA889DDCE4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4" y="331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0644" name="Object 52">
            <a:extLst>
              <a:ext uri="{FF2B5EF4-FFF2-40B4-BE49-F238E27FC236}">
                <a16:creationId xmlns:a16="http://schemas.microsoft.com/office/drawing/2014/main" id="{8BAFC548-BFCB-4D4A-975B-57A76A0CFB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729664" y="5219700"/>
          <a:ext cx="338137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24" name="Equation" r:id="rId29" imgW="11112500" imgH="8775700" progId="Equation.3">
                  <p:embed/>
                </p:oleObj>
              </mc:Choice>
              <mc:Fallback>
                <p:oleObj name="Equation" r:id="rId29" imgW="11112500" imgH="8775700" progId="Equation.3">
                  <p:embed/>
                  <p:pic>
                    <p:nvPicPr>
                      <p:cNvPr id="110644" name="Object 52">
                        <a:extLst>
                          <a:ext uri="{FF2B5EF4-FFF2-40B4-BE49-F238E27FC236}">
                            <a16:creationId xmlns:a16="http://schemas.microsoft.com/office/drawing/2014/main" id="{8BAFC548-BFCB-4D4A-975B-57A76A0CFB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9664" y="5219700"/>
                        <a:ext cx="338137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31" name="Freeform 39">
            <a:extLst>
              <a:ext uri="{FF2B5EF4-FFF2-40B4-BE49-F238E27FC236}">
                <a16:creationId xmlns:a16="http://schemas.microsoft.com/office/drawing/2014/main" id="{2BE98F6A-071C-4741-8135-6E57F6F0A9EB}"/>
              </a:ext>
            </a:extLst>
          </p:cNvPr>
          <p:cNvSpPr>
            <a:spLocks/>
          </p:cNvSpPr>
          <p:nvPr/>
        </p:nvSpPr>
        <p:spPr bwMode="auto">
          <a:xfrm>
            <a:off x="8597900" y="4572000"/>
            <a:ext cx="1003300" cy="1219200"/>
          </a:xfrm>
          <a:custGeom>
            <a:avLst/>
            <a:gdLst>
              <a:gd name="T0" fmla="*/ 536 w 632"/>
              <a:gd name="T1" fmla="*/ 0 h 768"/>
              <a:gd name="T2" fmla="*/ 104 w 632"/>
              <a:gd name="T3" fmla="*/ 192 h 768"/>
              <a:gd name="T4" fmla="*/ 8 w 632"/>
              <a:gd name="T5" fmla="*/ 384 h 768"/>
              <a:gd name="T6" fmla="*/ 152 w 632"/>
              <a:gd name="T7" fmla="*/ 576 h 768"/>
              <a:gd name="T8" fmla="*/ 632 w 632"/>
              <a:gd name="T9" fmla="*/ 768 h 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2" h="768">
                <a:moveTo>
                  <a:pt x="536" y="0"/>
                </a:moveTo>
                <a:cubicBezTo>
                  <a:pt x="364" y="64"/>
                  <a:pt x="192" y="128"/>
                  <a:pt x="104" y="192"/>
                </a:cubicBezTo>
                <a:cubicBezTo>
                  <a:pt x="16" y="256"/>
                  <a:pt x="0" y="320"/>
                  <a:pt x="8" y="384"/>
                </a:cubicBezTo>
                <a:cubicBezTo>
                  <a:pt x="16" y="448"/>
                  <a:pt x="48" y="512"/>
                  <a:pt x="152" y="576"/>
                </a:cubicBezTo>
                <a:cubicBezTo>
                  <a:pt x="256" y="640"/>
                  <a:pt x="444" y="704"/>
                  <a:pt x="632" y="768"/>
                </a:cubicBezTo>
              </a:path>
            </a:pathLst>
          </a:custGeom>
          <a:noFill/>
          <a:ln w="28575" cap="flat" cmpd="sng">
            <a:solidFill>
              <a:schemeClr val="accent2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10648" name="Group 56">
            <a:extLst>
              <a:ext uri="{FF2B5EF4-FFF2-40B4-BE49-F238E27FC236}">
                <a16:creationId xmlns:a16="http://schemas.microsoft.com/office/drawing/2014/main" id="{8F5A5FBF-571B-E846-BE25-8F0399371EFD}"/>
              </a:ext>
            </a:extLst>
          </p:cNvPr>
          <p:cNvGrpSpPr>
            <a:grpSpLocks/>
          </p:cNvGrpSpPr>
          <p:nvPr/>
        </p:nvGrpSpPr>
        <p:grpSpPr bwMode="auto">
          <a:xfrm>
            <a:off x="5695950" y="368300"/>
            <a:ext cx="3295650" cy="977900"/>
            <a:chOff x="2628" y="232"/>
            <a:chExt cx="2076" cy="616"/>
          </a:xfrm>
        </p:grpSpPr>
        <p:graphicFrame>
          <p:nvGraphicFramePr>
            <p:cNvPr id="110646" name="Object 54">
              <a:extLst>
                <a:ext uri="{FF2B5EF4-FFF2-40B4-BE49-F238E27FC236}">
                  <a16:creationId xmlns:a16="http://schemas.microsoft.com/office/drawing/2014/main" id="{F4D988DC-A6FD-0E45-B822-3D100C768B8F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3504" y="232"/>
            <a:ext cx="1200" cy="6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25" name="Equation" r:id="rId31" imgW="43891200" imgH="22529800" progId="Equation.3">
                    <p:embed/>
                  </p:oleObj>
                </mc:Choice>
                <mc:Fallback>
                  <p:oleObj name="Equation" r:id="rId31" imgW="43891200" imgH="22529800" progId="Equation.3">
                    <p:embed/>
                    <p:pic>
                      <p:nvPicPr>
                        <p:cNvPr id="110646" name="Object 54">
                          <a:extLst>
                            <a:ext uri="{FF2B5EF4-FFF2-40B4-BE49-F238E27FC236}">
                              <a16:creationId xmlns:a16="http://schemas.microsoft.com/office/drawing/2014/main" id="{F4D988DC-A6FD-0E45-B822-3D100C768B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232"/>
                          <a:ext cx="1200" cy="616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0647" name="Freeform 55">
              <a:extLst>
                <a:ext uri="{FF2B5EF4-FFF2-40B4-BE49-F238E27FC236}">
                  <a16:creationId xmlns:a16="http://schemas.microsoft.com/office/drawing/2014/main" id="{4D9294DD-1375-F240-89C2-3EA7FAB62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" y="336"/>
              <a:ext cx="864" cy="192"/>
            </a:xfrm>
            <a:custGeom>
              <a:avLst/>
              <a:gdLst>
                <a:gd name="T0" fmla="*/ 864 w 864"/>
                <a:gd name="T1" fmla="*/ 200 h 248"/>
                <a:gd name="T2" fmla="*/ 576 w 864"/>
                <a:gd name="T3" fmla="*/ 8 h 248"/>
                <a:gd name="T4" fmla="*/ 0 w 864"/>
                <a:gd name="T5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4" h="248">
                  <a:moveTo>
                    <a:pt x="864" y="200"/>
                  </a:moveTo>
                  <a:cubicBezTo>
                    <a:pt x="792" y="100"/>
                    <a:pt x="720" y="0"/>
                    <a:pt x="576" y="8"/>
                  </a:cubicBezTo>
                  <a:cubicBezTo>
                    <a:pt x="432" y="16"/>
                    <a:pt x="216" y="132"/>
                    <a:pt x="0" y="248"/>
                  </a:cubicBezTo>
                </a:path>
              </a:pathLst>
            </a:custGeom>
            <a:noFill/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49862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0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0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0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0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0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10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0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1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10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10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8" grpId="0" autoUpdateAnimBg="0"/>
      <p:bldP spid="110605" grpId="0" autoUpdateAnimBg="0"/>
      <p:bldP spid="110606" grpId="0" autoUpdateAnimBg="0"/>
      <p:bldP spid="110607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496A4266-7F9F-7544-9461-1F216D0C6D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533402"/>
            <a:ext cx="933872" cy="519114"/>
          </a:xfr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小结</a:t>
            </a:r>
          </a:p>
        </p:txBody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id="{57B2C2E0-8295-DB4E-BA49-3F2B708DB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26" y="1196752"/>
            <a:ext cx="1566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区域</a:t>
            </a:r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305C9516-294C-C844-B7DD-F0D989660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3513" y="1707927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邻域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45061" name="Object 5">
            <a:extLst>
              <a:ext uri="{FF2B5EF4-FFF2-40B4-BE49-F238E27FC236}">
                <a16:creationId xmlns:a16="http://schemas.microsoft.com/office/drawing/2014/main" id="{1C0486F1-8C18-1140-9C17-C62633E098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8070890"/>
              </p:ext>
            </p:extLst>
          </p:nvPr>
        </p:nvGraphicFramePr>
        <p:xfrm>
          <a:off x="4038600" y="1774601"/>
          <a:ext cx="1371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47" name="Equation" r:id="rId3" imgW="31597600" imgH="10236200" progId="Equation.3">
                  <p:embed/>
                </p:oleObj>
              </mc:Choice>
              <mc:Fallback>
                <p:oleObj name="Equation" r:id="rId3" imgW="31597600" imgH="10236200" progId="Equation.3">
                  <p:embed/>
                  <p:pic>
                    <p:nvPicPr>
                      <p:cNvPr id="45061" name="Object 5">
                        <a:extLst>
                          <a:ext uri="{FF2B5EF4-FFF2-40B4-BE49-F238E27FC236}">
                            <a16:creationId xmlns:a16="http://schemas.microsoft.com/office/drawing/2014/main" id="{1C0486F1-8C18-1140-9C17-C62633E098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774601"/>
                        <a:ext cx="1371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2" name="Object 6">
            <a:extLst>
              <a:ext uri="{FF2B5EF4-FFF2-40B4-BE49-F238E27FC236}">
                <a16:creationId xmlns:a16="http://schemas.microsoft.com/office/drawing/2014/main" id="{85D7870C-EB2D-E349-B9D5-1745DFD45A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0672541"/>
              </p:ext>
            </p:extLst>
          </p:nvPr>
        </p:nvGraphicFramePr>
        <p:xfrm>
          <a:off x="5554663" y="1544414"/>
          <a:ext cx="12446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48" name="Equation" r:id="rId5" imgW="28676600" imgH="16383000" progId="Equation.3">
                  <p:embed/>
                </p:oleObj>
              </mc:Choice>
              <mc:Fallback>
                <p:oleObj name="Equation" r:id="rId5" imgW="28676600" imgH="16383000" progId="Equation.3">
                  <p:embed/>
                  <p:pic>
                    <p:nvPicPr>
                      <p:cNvPr id="45062" name="Object 6">
                        <a:extLst>
                          <a:ext uri="{FF2B5EF4-FFF2-40B4-BE49-F238E27FC236}">
                            <a16:creationId xmlns:a16="http://schemas.microsoft.com/office/drawing/2014/main" id="{85D7870C-EB2D-E349-B9D5-1745DFD45A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4663" y="1544414"/>
                        <a:ext cx="12446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3" name="Text Box 7">
            <a:extLst>
              <a:ext uri="{FF2B5EF4-FFF2-40B4-BE49-F238E27FC236}">
                <a16:creationId xmlns:a16="http://schemas.microsoft.com/office/drawing/2014/main" id="{27C4FE31-A867-2142-81A0-3F4B1ED68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3513" y="2249264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区域</a:t>
            </a:r>
          </a:p>
        </p:txBody>
      </p:sp>
      <p:sp>
        <p:nvSpPr>
          <p:cNvPr id="45064" name="Line 8">
            <a:extLst>
              <a:ext uri="{FF2B5EF4-FFF2-40B4-BE49-F238E27FC236}">
                <a16:creationId xmlns:a16="http://schemas.microsoft.com/office/drawing/2014/main" id="{49268338-5452-C34B-8F14-BA71605C1C75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8913" y="2554065"/>
            <a:ext cx="849312" cy="158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5065" name="Text Box 9">
            <a:extLst>
              <a:ext uri="{FF2B5EF4-FFF2-40B4-BE49-F238E27FC236}">
                <a16:creationId xmlns:a16="http://schemas.microsoft.com/office/drawing/2014/main" id="{B2BA01A3-CFFA-4C45-83C2-0913F36D1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3314" y="2249264"/>
            <a:ext cx="20970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连通的开集</a:t>
            </a:r>
          </a:p>
        </p:txBody>
      </p:sp>
      <p:sp>
        <p:nvSpPr>
          <p:cNvPr id="45066" name="Text Box 10">
            <a:extLst>
              <a:ext uri="{FF2B5EF4-FFF2-40B4-BE49-F238E27FC236}">
                <a16:creationId xmlns:a16="http://schemas.microsoft.com/office/drawing/2014/main" id="{F3F9D218-7562-7646-86EE-6E847A604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3513" y="2831877"/>
            <a:ext cx="73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 </a:t>
            </a:r>
          </a:p>
        </p:txBody>
      </p:sp>
      <p:graphicFrame>
        <p:nvGraphicFramePr>
          <p:cNvPr id="45067" name="Object 11">
            <a:extLst>
              <a:ext uri="{FF2B5EF4-FFF2-40B4-BE49-F238E27FC236}">
                <a16:creationId xmlns:a16="http://schemas.microsoft.com/office/drawing/2014/main" id="{3B3D20EA-013B-F746-8C37-5841921DF5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6305068"/>
              </p:ext>
            </p:extLst>
          </p:nvPr>
        </p:nvGraphicFramePr>
        <p:xfrm>
          <a:off x="3109913" y="2825526"/>
          <a:ext cx="1143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49" name="Equation" r:id="rId7" imgW="26327100" imgH="10528300" progId="Equation.3">
                  <p:embed/>
                </p:oleObj>
              </mc:Choice>
              <mc:Fallback>
                <p:oleObj name="Equation" r:id="rId7" imgW="26327100" imgH="10528300" progId="Equation.3">
                  <p:embed/>
                  <p:pic>
                    <p:nvPicPr>
                      <p:cNvPr id="45067" name="Object 11">
                        <a:extLst>
                          <a:ext uri="{FF2B5EF4-FFF2-40B4-BE49-F238E27FC236}">
                            <a16:creationId xmlns:a16="http://schemas.microsoft.com/office/drawing/2014/main" id="{3B3D20EA-013B-F746-8C37-5841921DF5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9913" y="2825526"/>
                        <a:ext cx="1143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9" name="Text Box 13">
            <a:extLst>
              <a:ext uri="{FF2B5EF4-FFF2-40B4-BE49-F238E27FC236}">
                <a16:creationId xmlns:a16="http://schemas.microsoft.com/office/drawing/2014/main" id="{ED8B2311-2D00-FE4F-BEEC-C10BE26FC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26" y="3379564"/>
            <a:ext cx="2784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多元函数概念</a:t>
            </a:r>
          </a:p>
        </p:txBody>
      </p:sp>
      <p:sp>
        <p:nvSpPr>
          <p:cNvPr id="45071" name="Text Box 15">
            <a:extLst>
              <a:ext uri="{FF2B5EF4-FFF2-40B4-BE49-F238E27FC236}">
                <a16:creationId xmlns:a16="http://schemas.microsoft.com/office/drawing/2014/main" id="{E7004EEE-369F-1D4E-813D-D4FDBD5E2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9" y="3912964"/>
            <a:ext cx="18002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元函数</a:t>
            </a:r>
          </a:p>
        </p:txBody>
      </p:sp>
      <p:graphicFrame>
        <p:nvGraphicFramePr>
          <p:cNvPr id="45073" name="Object 17">
            <a:extLst>
              <a:ext uri="{FF2B5EF4-FFF2-40B4-BE49-F238E27FC236}">
                <a16:creationId xmlns:a16="http://schemas.microsoft.com/office/drawing/2014/main" id="{595BA50F-07EB-9B44-ABC1-AF4097977D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3957737"/>
              </p:ext>
            </p:extLst>
          </p:nvPr>
        </p:nvGraphicFramePr>
        <p:xfrm>
          <a:off x="5691188" y="3974876"/>
          <a:ext cx="26146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50" name="Equation" r:id="rId9" imgW="60274200" imgH="10236200" progId="Equation.3">
                  <p:embed/>
                </p:oleObj>
              </mc:Choice>
              <mc:Fallback>
                <p:oleObj name="Equation" r:id="rId9" imgW="60274200" imgH="10236200" progId="Equation.3">
                  <p:embed/>
                  <p:pic>
                    <p:nvPicPr>
                      <p:cNvPr id="45073" name="Object 17">
                        <a:extLst>
                          <a:ext uri="{FF2B5EF4-FFF2-40B4-BE49-F238E27FC236}">
                            <a16:creationId xmlns:a16="http://schemas.microsoft.com/office/drawing/2014/main" id="{595BA50F-07EB-9B44-ABC1-AF4097977D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1188" y="3974876"/>
                        <a:ext cx="26146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4" name="Text Box 18">
            <a:extLst>
              <a:ext uri="{FF2B5EF4-FFF2-40B4-BE49-F238E27FC236}">
                <a16:creationId xmlns:a16="http://schemas.microsoft.com/office/drawing/2014/main" id="{D8357025-E0F1-E24A-B3A2-86A11D368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0" y="5346477"/>
            <a:ext cx="1085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常用</a:t>
            </a:r>
          </a:p>
        </p:txBody>
      </p:sp>
      <p:sp>
        <p:nvSpPr>
          <p:cNvPr id="45075" name="AutoShape 19">
            <a:extLst>
              <a:ext uri="{FF2B5EF4-FFF2-40B4-BE49-F238E27FC236}">
                <a16:creationId xmlns:a16="http://schemas.microsoft.com/office/drawing/2014/main" id="{EBE5D3CC-3CE7-A04A-832F-7601DD01A2EB}"/>
              </a:ext>
            </a:extLst>
          </p:cNvPr>
          <p:cNvSpPr>
            <a:spLocks/>
          </p:cNvSpPr>
          <p:nvPr/>
        </p:nvSpPr>
        <p:spPr bwMode="auto">
          <a:xfrm>
            <a:off x="3352801" y="5125814"/>
            <a:ext cx="163513" cy="982662"/>
          </a:xfrm>
          <a:prstGeom prst="leftBrace">
            <a:avLst>
              <a:gd name="adj1" fmla="val 50081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5076" name="Text Box 20">
            <a:extLst>
              <a:ext uri="{FF2B5EF4-FFF2-40B4-BE49-F238E27FC236}">
                <a16:creationId xmlns:a16="http://schemas.microsoft.com/office/drawing/2014/main" id="{848126E2-3423-4A4B-9305-736576965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8064" y="5041677"/>
            <a:ext cx="1889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二元函数</a:t>
            </a:r>
          </a:p>
        </p:txBody>
      </p:sp>
      <p:sp>
        <p:nvSpPr>
          <p:cNvPr id="45078" name="Text Box 22">
            <a:extLst>
              <a:ext uri="{FF2B5EF4-FFF2-40B4-BE49-F238E27FC236}">
                <a16:creationId xmlns:a16="http://schemas.microsoft.com/office/drawing/2014/main" id="{C240E8C5-17A0-2942-9030-6304C0E9E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041677"/>
            <a:ext cx="3843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图形一般为空间曲面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45079" name="Text Box 23">
            <a:extLst>
              <a:ext uri="{FF2B5EF4-FFF2-40B4-BE49-F238E27FC236}">
                <a16:creationId xmlns:a16="http://schemas.microsoft.com/office/drawing/2014/main" id="{CDEF0733-8EDC-3B44-BDFB-12671A543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8063" y="5681439"/>
            <a:ext cx="1828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三元函数</a:t>
            </a:r>
          </a:p>
        </p:txBody>
      </p:sp>
      <p:graphicFrame>
        <p:nvGraphicFramePr>
          <p:cNvPr id="45090" name="Object 34">
            <a:extLst>
              <a:ext uri="{FF2B5EF4-FFF2-40B4-BE49-F238E27FC236}">
                <a16:creationId xmlns:a16="http://schemas.microsoft.com/office/drawing/2014/main" id="{B76083CD-4F64-D24A-B735-232DBA6F2C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398820"/>
              </p:ext>
            </p:extLst>
          </p:nvPr>
        </p:nvGraphicFramePr>
        <p:xfrm>
          <a:off x="4217988" y="4578126"/>
          <a:ext cx="927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51" name="Equation" r:id="rId11" imgW="21361400" imgH="7023100" progId="Equation.3">
                  <p:embed/>
                </p:oleObj>
              </mc:Choice>
              <mc:Fallback>
                <p:oleObj name="Equation" r:id="rId11" imgW="21361400" imgH="7023100" progId="Equation.3">
                  <p:embed/>
                  <p:pic>
                    <p:nvPicPr>
                      <p:cNvPr id="45090" name="Object 34">
                        <a:extLst>
                          <a:ext uri="{FF2B5EF4-FFF2-40B4-BE49-F238E27FC236}">
                            <a16:creationId xmlns:a16="http://schemas.microsoft.com/office/drawing/2014/main" id="{B76083CD-4F64-D24A-B735-232DBA6F2C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7988" y="4578126"/>
                        <a:ext cx="9271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1" name="Object 35">
            <a:extLst>
              <a:ext uri="{FF2B5EF4-FFF2-40B4-BE49-F238E27FC236}">
                <a16:creationId xmlns:a16="http://schemas.microsoft.com/office/drawing/2014/main" id="{63DC1AEB-97B7-9740-A3C9-59AA9F4FE4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5161636"/>
              </p:ext>
            </p:extLst>
          </p:nvPr>
        </p:nvGraphicFramePr>
        <p:xfrm>
          <a:off x="4248150" y="3979639"/>
          <a:ext cx="1358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52" name="Equation" r:id="rId13" imgW="31305500" imgH="9359900" progId="Equation.3">
                  <p:embed/>
                </p:oleObj>
              </mc:Choice>
              <mc:Fallback>
                <p:oleObj name="Equation" r:id="rId13" imgW="31305500" imgH="9359900" progId="Equation.3">
                  <p:embed/>
                  <p:pic>
                    <p:nvPicPr>
                      <p:cNvPr id="45091" name="Object 35">
                        <a:extLst>
                          <a:ext uri="{FF2B5EF4-FFF2-40B4-BE49-F238E27FC236}">
                            <a16:creationId xmlns:a16="http://schemas.microsoft.com/office/drawing/2014/main" id="{63DC1AEB-97B7-9740-A3C9-59AA9F4FE4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8150" y="3979639"/>
                        <a:ext cx="1358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2" name="Object 36">
            <a:extLst>
              <a:ext uri="{FF2B5EF4-FFF2-40B4-BE49-F238E27FC236}">
                <a16:creationId xmlns:a16="http://schemas.microsoft.com/office/drawing/2014/main" id="{3A5D04A0-F66C-4245-BFD0-B48B2910D3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1422513"/>
              </p:ext>
            </p:extLst>
          </p:nvPr>
        </p:nvGraphicFramePr>
        <p:xfrm>
          <a:off x="5200650" y="4457476"/>
          <a:ext cx="825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53" name="Equation" r:id="rId15" imgW="19011900" imgH="9944100" progId="Equation.3">
                  <p:embed/>
                </p:oleObj>
              </mc:Choice>
              <mc:Fallback>
                <p:oleObj name="Equation" r:id="rId15" imgW="19011900" imgH="9944100" progId="Equation.3">
                  <p:embed/>
                  <p:pic>
                    <p:nvPicPr>
                      <p:cNvPr id="45092" name="Object 36">
                        <a:extLst>
                          <a:ext uri="{FF2B5EF4-FFF2-40B4-BE49-F238E27FC236}">
                            <a16:creationId xmlns:a16="http://schemas.microsoft.com/office/drawing/2014/main" id="{3A5D04A0-F66C-4245-BFD0-B48B2910D3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0650" y="4457476"/>
                        <a:ext cx="825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677629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5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5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5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5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autoUpdateAnimBg="0"/>
      <p:bldP spid="45060" grpId="0" autoUpdateAnimBg="0"/>
      <p:bldP spid="45063" grpId="0" autoUpdateAnimBg="0"/>
      <p:bldP spid="45065" grpId="0" autoUpdateAnimBg="0"/>
      <p:bldP spid="45066" grpId="0" autoUpdateAnimBg="0"/>
      <p:bldP spid="45069" grpId="0" autoUpdateAnimBg="0"/>
      <p:bldP spid="45071" grpId="0" autoUpdateAnimBg="0"/>
      <p:bldP spid="45074" grpId="0" autoUpdateAnimBg="0"/>
      <p:bldP spid="45076" grpId="0" autoUpdateAnimBg="0"/>
      <p:bldP spid="45078" grpId="0" autoUpdateAnimBg="0"/>
      <p:bldP spid="45079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2">
            <a:extLst>
              <a:ext uri="{FF2B5EF4-FFF2-40B4-BE49-F238E27FC236}">
                <a16:creationId xmlns:a16="http://schemas.microsoft.com/office/drawing/2014/main" id="{23B4F443-93B1-184B-9412-FE901A8C56B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14550" y="1042988"/>
          <a:ext cx="2197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71" name="Equation" r:id="rId3" imgW="50609500" imgH="15798800" progId="Equation.3">
                  <p:embed/>
                </p:oleObj>
              </mc:Choice>
              <mc:Fallback>
                <p:oleObj name="Equation" r:id="rId3" imgW="50609500" imgH="15798800" progId="Equation.3">
                  <p:embed/>
                  <p:pic>
                    <p:nvPicPr>
                      <p:cNvPr id="60418" name="Object 2">
                        <a:extLst>
                          <a:ext uri="{FF2B5EF4-FFF2-40B4-BE49-F238E27FC236}">
                            <a16:creationId xmlns:a16="http://schemas.microsoft.com/office/drawing/2014/main" id="{23B4F443-93B1-184B-9412-FE901A8C56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4550" y="1042988"/>
                        <a:ext cx="21971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19" name="Line 3">
            <a:extLst>
              <a:ext uri="{FF2B5EF4-FFF2-40B4-BE49-F238E27FC236}">
                <a16:creationId xmlns:a16="http://schemas.microsoft.com/office/drawing/2014/main" id="{0E0FD9BF-678D-FD47-B6AE-E592634A6A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1206500"/>
            <a:ext cx="9144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0420" name="Line 4">
            <a:extLst>
              <a:ext uri="{FF2B5EF4-FFF2-40B4-BE49-F238E27FC236}">
                <a16:creationId xmlns:a16="http://schemas.microsoft.com/office/drawing/2014/main" id="{ECD51FF4-039C-B147-8099-8A389750CE6D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1330325"/>
            <a:ext cx="9144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0421" name="Object 5">
            <a:extLst>
              <a:ext uri="{FF2B5EF4-FFF2-40B4-BE49-F238E27FC236}">
                <a16:creationId xmlns:a16="http://schemas.microsoft.com/office/drawing/2014/main" id="{A10DF00F-BF7A-9A45-93EF-AF2766C395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73688" y="1111250"/>
          <a:ext cx="1155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72" name="Equation" r:id="rId5" imgW="26619200" imgH="9067800" progId="Equation.3">
                  <p:embed/>
                </p:oleObj>
              </mc:Choice>
              <mc:Fallback>
                <p:oleObj name="Equation" r:id="rId5" imgW="26619200" imgH="9067800" progId="Equation.3">
                  <p:embed/>
                  <p:pic>
                    <p:nvPicPr>
                      <p:cNvPr id="60421" name="Object 5">
                        <a:extLst>
                          <a:ext uri="{FF2B5EF4-FFF2-40B4-BE49-F238E27FC236}">
                            <a16:creationId xmlns:a16="http://schemas.microsoft.com/office/drawing/2014/main" id="{A10DF00F-BF7A-9A45-93EF-AF2766C395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3688" y="1111250"/>
                        <a:ext cx="1155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2" name="Object 6">
            <a:extLst>
              <a:ext uri="{FF2B5EF4-FFF2-40B4-BE49-F238E27FC236}">
                <a16:creationId xmlns:a16="http://schemas.microsoft.com/office/drawing/2014/main" id="{FB602C85-1EAA-7849-9CBA-244E9833DC6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91300" y="1111250"/>
          <a:ext cx="1054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73" name="Equation" r:id="rId7" imgW="24282400" imgH="9067800" progId="Equation.3">
                  <p:embed/>
                </p:oleObj>
              </mc:Choice>
              <mc:Fallback>
                <p:oleObj name="Equation" r:id="rId7" imgW="24282400" imgH="9067800" progId="Equation.3">
                  <p:embed/>
                  <p:pic>
                    <p:nvPicPr>
                      <p:cNvPr id="60422" name="Object 6">
                        <a:extLst>
                          <a:ext uri="{FF2B5EF4-FFF2-40B4-BE49-F238E27FC236}">
                            <a16:creationId xmlns:a16="http://schemas.microsoft.com/office/drawing/2014/main" id="{FB602C85-1EAA-7849-9CBA-244E9833DC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1300" y="1111250"/>
                        <a:ext cx="1054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4" name="Object 8">
            <a:extLst>
              <a:ext uri="{FF2B5EF4-FFF2-40B4-BE49-F238E27FC236}">
                <a16:creationId xmlns:a16="http://schemas.microsoft.com/office/drawing/2014/main" id="{EB547759-2042-F34A-8388-3A82C8B16D5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59700" y="1085850"/>
          <a:ext cx="2527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74" name="Equation" r:id="rId9" imgW="58216800" imgH="10528300" progId="Equation.3">
                  <p:embed/>
                </p:oleObj>
              </mc:Choice>
              <mc:Fallback>
                <p:oleObj name="Equation" r:id="rId9" imgW="58216800" imgH="10528300" progId="Equation.3">
                  <p:embed/>
                  <p:pic>
                    <p:nvPicPr>
                      <p:cNvPr id="60424" name="Object 8">
                        <a:extLst>
                          <a:ext uri="{FF2B5EF4-FFF2-40B4-BE49-F238E27FC236}">
                            <a16:creationId xmlns:a16="http://schemas.microsoft.com/office/drawing/2014/main" id="{EB547759-2042-F34A-8388-3A82C8B16D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9700" y="1085850"/>
                        <a:ext cx="2527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5" name="Text Box 9">
            <a:extLst>
              <a:ext uri="{FF2B5EF4-FFF2-40B4-BE49-F238E27FC236}">
                <a16:creationId xmlns:a16="http://schemas.microsoft.com/office/drawing/2014/main" id="{C27F119C-3A6E-4542-A90E-42781B121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15255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graphicFrame>
        <p:nvGraphicFramePr>
          <p:cNvPr id="60426" name="Object 10">
            <a:extLst>
              <a:ext uri="{FF2B5EF4-FFF2-40B4-BE49-F238E27FC236}">
                <a16:creationId xmlns:a16="http://schemas.microsoft.com/office/drawing/2014/main" id="{31936F9F-75FE-2A4E-847B-F347D5945FC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30888" y="1587500"/>
          <a:ext cx="200501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75" name="Equation" r:id="rId11" imgW="46228000" imgH="10820400" progId="Equation.3">
                  <p:embed/>
                </p:oleObj>
              </mc:Choice>
              <mc:Fallback>
                <p:oleObj name="Equation" r:id="rId11" imgW="46228000" imgH="10820400" progId="Equation.3">
                  <p:embed/>
                  <p:pic>
                    <p:nvPicPr>
                      <p:cNvPr id="60426" name="Object 10">
                        <a:extLst>
                          <a:ext uri="{FF2B5EF4-FFF2-40B4-BE49-F238E27FC236}">
                            <a16:creationId xmlns:a16="http://schemas.microsoft.com/office/drawing/2014/main" id="{31936F9F-75FE-2A4E-847B-F347D5945F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0888" y="1587500"/>
                        <a:ext cx="2005012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7" name="Rectangle 11">
            <a:extLst>
              <a:ext uri="{FF2B5EF4-FFF2-40B4-BE49-F238E27FC236}">
                <a16:creationId xmlns:a16="http://schemas.microsoft.com/office/drawing/2014/main" id="{3542AAC6-AE5C-C540-A735-0EFB73356E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1" y="457200"/>
            <a:ext cx="3135313" cy="533400"/>
          </a:xfrm>
        </p:spPr>
        <p:txBody>
          <a:bodyPr/>
          <a:lstStyle/>
          <a:p>
            <a:pPr algn="l"/>
            <a:r>
              <a:rPr lang="en-US" altLang="zh-CN" sz="280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多元函数的极限</a:t>
            </a:r>
          </a:p>
        </p:txBody>
      </p:sp>
      <p:sp>
        <p:nvSpPr>
          <p:cNvPr id="60428" name="Text Box 12">
            <a:extLst>
              <a:ext uri="{FF2B5EF4-FFF2-40B4-BE49-F238E27FC236}">
                <a16:creationId xmlns:a16="http://schemas.microsoft.com/office/drawing/2014/main" id="{A2257F39-0773-0B42-9E75-6A8D3798D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133601"/>
            <a:ext cx="3657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4.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多元函数的连续性</a:t>
            </a:r>
          </a:p>
        </p:txBody>
      </p:sp>
      <p:sp>
        <p:nvSpPr>
          <p:cNvPr id="60429" name="Text Box 13">
            <a:extLst>
              <a:ext uri="{FF2B5EF4-FFF2-40B4-BE49-F238E27FC236}">
                <a16:creationId xmlns:a16="http://schemas.microsoft.com/office/drawing/2014/main" id="{92995B48-F096-BA47-8F22-22E70D0BC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665413"/>
            <a:ext cx="160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zh-CN" altLang="en-US">
                <a:solidFill>
                  <a:srgbClr val="000000"/>
                </a:solidFill>
              </a:rPr>
              <a:t>函数</a:t>
            </a:r>
          </a:p>
        </p:txBody>
      </p:sp>
      <p:graphicFrame>
        <p:nvGraphicFramePr>
          <p:cNvPr id="60430" name="Object 14">
            <a:extLst>
              <a:ext uri="{FF2B5EF4-FFF2-40B4-BE49-F238E27FC236}">
                <a16:creationId xmlns:a16="http://schemas.microsoft.com/office/drawing/2014/main" id="{4D705AAF-A3A8-CB4E-80E8-B704FE38E97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1" y="2727326"/>
          <a:ext cx="24098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76" name="Equation" r:id="rId13" imgW="55295800" imgH="10820400" progId="Equation.3">
                  <p:embed/>
                </p:oleObj>
              </mc:Choice>
              <mc:Fallback>
                <p:oleObj name="Equation" r:id="rId13" imgW="55295800" imgH="10820400" progId="Equation.3">
                  <p:embed/>
                  <p:pic>
                    <p:nvPicPr>
                      <p:cNvPr id="60430" name="Object 14">
                        <a:extLst>
                          <a:ext uri="{FF2B5EF4-FFF2-40B4-BE49-F238E27FC236}">
                            <a16:creationId xmlns:a16="http://schemas.microsoft.com/office/drawing/2014/main" id="{4D705AAF-A3A8-CB4E-80E8-B704FE38E9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1" y="2727326"/>
                        <a:ext cx="2409825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4" name="Line 18">
            <a:extLst>
              <a:ext uri="{FF2B5EF4-FFF2-40B4-BE49-F238E27FC236}">
                <a16:creationId xmlns:a16="http://schemas.microsoft.com/office/drawing/2014/main" id="{264D6F93-EC8E-D94D-B659-84894D679D6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2865438"/>
            <a:ext cx="9144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0435" name="Line 19">
            <a:extLst>
              <a:ext uri="{FF2B5EF4-FFF2-40B4-BE49-F238E27FC236}">
                <a16:creationId xmlns:a16="http://schemas.microsoft.com/office/drawing/2014/main" id="{C47FC156-A462-1049-9905-425AF082DA2B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3017838"/>
            <a:ext cx="9144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0436" name="Object 20">
            <a:extLst>
              <a:ext uri="{FF2B5EF4-FFF2-40B4-BE49-F238E27FC236}">
                <a16:creationId xmlns:a16="http://schemas.microsoft.com/office/drawing/2014/main" id="{D1C0F710-E04A-354F-982B-2118FBEC171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92976" y="2667001"/>
          <a:ext cx="284162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77" name="Equation" r:id="rId15" imgW="64363600" imgH="15506700" progId="Equation.3">
                  <p:embed/>
                </p:oleObj>
              </mc:Choice>
              <mc:Fallback>
                <p:oleObj name="Equation" r:id="rId15" imgW="64363600" imgH="15506700" progId="Equation.3">
                  <p:embed/>
                  <p:pic>
                    <p:nvPicPr>
                      <p:cNvPr id="60436" name="Object 20">
                        <a:extLst>
                          <a:ext uri="{FF2B5EF4-FFF2-40B4-BE49-F238E27FC236}">
                            <a16:creationId xmlns:a16="http://schemas.microsoft.com/office/drawing/2014/main" id="{D1C0F710-E04A-354F-982B-2118FBEC17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2976" y="2667001"/>
                        <a:ext cx="2841625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7" name="Text Box 21">
            <a:extLst>
              <a:ext uri="{FF2B5EF4-FFF2-40B4-BE49-F238E27FC236}">
                <a16:creationId xmlns:a16="http://schemas.microsoft.com/office/drawing/2014/main" id="{C67D19A4-BA2B-0E44-8D33-D6AB0877C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321051"/>
            <a:ext cx="640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闭域上的多元连续函数的性质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60438" name="Text Box 22">
            <a:extLst>
              <a:ext uri="{FF2B5EF4-FFF2-40B4-BE49-F238E27FC236}">
                <a16:creationId xmlns:a16="http://schemas.microsoft.com/office/drawing/2014/main" id="{9E7737C3-D787-4249-8D67-768E79889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930651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有界定理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60439" name="Text Box 23">
            <a:extLst>
              <a:ext uri="{FF2B5EF4-FFF2-40B4-BE49-F238E27FC236}">
                <a16:creationId xmlns:a16="http://schemas.microsoft.com/office/drawing/2014/main" id="{8E06FB94-6EFD-DF46-9E91-4FFD84F89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930651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最值定理 </a:t>
            </a:r>
            <a:r>
              <a:rPr lang="en-US" altLang="zh-CN">
                <a:solidFill>
                  <a:srgbClr val="000000"/>
                </a:solidFill>
              </a:rPr>
              <a:t>; </a:t>
            </a:r>
          </a:p>
        </p:txBody>
      </p:sp>
      <p:sp>
        <p:nvSpPr>
          <p:cNvPr id="60440" name="Text Box 24">
            <a:extLst>
              <a:ext uri="{FF2B5EF4-FFF2-40B4-BE49-F238E27FC236}">
                <a16:creationId xmlns:a16="http://schemas.microsoft.com/office/drawing/2014/main" id="{AF9EDE4B-E030-2E48-A52B-A47165700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3918000"/>
            <a:ext cx="2286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介值定理</a:t>
            </a:r>
          </a:p>
        </p:txBody>
      </p:sp>
      <p:sp>
        <p:nvSpPr>
          <p:cNvPr id="60441" name="Text Box 25">
            <a:extLst>
              <a:ext uri="{FF2B5EF4-FFF2-40B4-BE49-F238E27FC236}">
                <a16:creationId xmlns:a16="http://schemas.microsoft.com/office/drawing/2014/main" id="{5E65BDE5-29EC-D94B-AB4E-D8F43929A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4510088"/>
            <a:ext cx="6400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3) </a:t>
            </a:r>
            <a:r>
              <a:rPr lang="zh-CN" altLang="en-US">
                <a:solidFill>
                  <a:srgbClr val="000000"/>
                </a:solidFill>
              </a:rPr>
              <a:t>一切多元初等函数在定义区域内连续</a:t>
            </a:r>
          </a:p>
        </p:txBody>
      </p:sp>
      <p:sp>
        <p:nvSpPr>
          <p:cNvPr id="22" name="Text Box 43"/>
          <p:cNvSpPr txBox="1">
            <a:spLocks noChangeArrowheads="1"/>
          </p:cNvSpPr>
          <p:nvPr/>
        </p:nvSpPr>
        <p:spPr bwMode="auto">
          <a:xfrm>
            <a:off x="1559496" y="5301208"/>
            <a:ext cx="9145016" cy="523220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习题</a:t>
            </a:r>
            <a:r>
              <a:rPr lang="en-US" altLang="zh-CN" b="1" dirty="0" smtClean="0">
                <a:solidFill>
                  <a:srgbClr val="C00000"/>
                </a:solidFill>
              </a:rPr>
              <a:t>7.6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  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5(1,3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);  8; 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 11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54627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0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0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0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5" grpId="0" autoUpdateAnimBg="0"/>
      <p:bldP spid="60428" grpId="0" autoUpdateAnimBg="0"/>
      <p:bldP spid="60429" grpId="0" autoUpdateAnimBg="0"/>
      <p:bldP spid="60437" grpId="0" autoUpdateAnimBg="0"/>
      <p:bldP spid="60438" grpId="0" autoUpdateAnimBg="0"/>
      <p:bldP spid="60439" grpId="0" autoUpdateAnimBg="0"/>
      <p:bldP spid="60440" grpId="0" autoUpdateAnimBg="0"/>
      <p:bldP spid="60441" grpId="0" autoUpdateAnimBg="0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ED93B8B2-385B-F645-8BF4-3D6AFB7720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88911" y="571501"/>
            <a:ext cx="13716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练习题</a:t>
            </a:r>
          </a:p>
        </p:txBody>
      </p:sp>
      <p:sp>
        <p:nvSpPr>
          <p:cNvPr id="65539" name="Text Box 3">
            <a:extLst>
              <a:ext uri="{FF2B5EF4-FFF2-40B4-BE49-F238E27FC236}">
                <a16:creationId xmlns:a16="http://schemas.microsoft.com/office/drawing/2014/main" id="{A5FAFA2F-DE4D-1D4F-8BE1-0E39DB782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623888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b="1" dirty="0">
                <a:solidFill>
                  <a:srgbClr val="000000"/>
                </a:solidFill>
              </a:rPr>
              <a:t>. </a:t>
            </a:r>
            <a:r>
              <a:rPr lang="zh-CN" altLang="en-US" dirty="0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65540" name="Object 4">
            <a:extLst>
              <a:ext uri="{FF2B5EF4-FFF2-40B4-BE49-F238E27FC236}">
                <a16:creationId xmlns:a16="http://schemas.microsoft.com/office/drawing/2014/main" id="{1F710EB5-08C7-724F-B95F-C29079B330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71988" y="546100"/>
          <a:ext cx="3148012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94" name="Equation" r:id="rId4" imgW="72555100" imgH="15506700" progId="Equation.3">
                  <p:embed/>
                </p:oleObj>
              </mc:Choice>
              <mc:Fallback>
                <p:oleObj name="Equation" r:id="rId4" imgW="72555100" imgH="15506700" progId="Equation.3">
                  <p:embed/>
                  <p:pic>
                    <p:nvPicPr>
                      <p:cNvPr id="65540" name="Object 4">
                        <a:extLst>
                          <a:ext uri="{FF2B5EF4-FFF2-40B4-BE49-F238E27FC236}">
                            <a16:creationId xmlns:a16="http://schemas.microsoft.com/office/drawing/2014/main" id="{1F710EB5-08C7-724F-B95F-C29079B330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1988" y="546100"/>
                        <a:ext cx="3148012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1" name="Text Box 5">
            <a:extLst>
              <a:ext uri="{FF2B5EF4-FFF2-40B4-BE49-F238E27FC236}">
                <a16:creationId xmlns:a16="http://schemas.microsoft.com/office/drawing/2014/main" id="{A1F2D144-C56B-F74B-9C6E-0280A7D08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6096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65542" name="Object 6">
            <a:extLst>
              <a:ext uri="{FF2B5EF4-FFF2-40B4-BE49-F238E27FC236}">
                <a16:creationId xmlns:a16="http://schemas.microsoft.com/office/drawing/2014/main" id="{9B54D566-7DEF-354C-9A0F-DE0DBF85A6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153400" y="546100"/>
          <a:ext cx="16256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95" name="Equation" r:id="rId6" imgW="37452300" imgH="15506700" progId="Equation.3">
                  <p:embed/>
                </p:oleObj>
              </mc:Choice>
              <mc:Fallback>
                <p:oleObj name="Equation" r:id="rId6" imgW="37452300" imgH="15506700" progId="Equation.3">
                  <p:embed/>
                  <p:pic>
                    <p:nvPicPr>
                      <p:cNvPr id="65542" name="Object 6">
                        <a:extLst>
                          <a:ext uri="{FF2B5EF4-FFF2-40B4-BE49-F238E27FC236}">
                            <a16:creationId xmlns:a16="http://schemas.microsoft.com/office/drawing/2014/main" id="{9B54D566-7DEF-354C-9A0F-DE0DBF85A6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546100"/>
                        <a:ext cx="16256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3" name="Text Box 7">
            <a:extLst>
              <a:ext uri="{FF2B5EF4-FFF2-40B4-BE49-F238E27FC236}">
                <a16:creationId xmlns:a16="http://schemas.microsoft.com/office/drawing/2014/main" id="{9F0F410D-F909-5C46-A6D5-00812AAA0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676401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 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sp>
        <p:nvSpPr>
          <p:cNvPr id="65544" name="AutoShape 8">
            <a:extLst>
              <a:ext uri="{FF2B5EF4-FFF2-40B4-BE49-F238E27FC236}">
                <a16:creationId xmlns:a16="http://schemas.microsoft.com/office/drawing/2014/main" id="{3D29C9B7-0023-3A43-833C-9A9126360BF9}"/>
              </a:ext>
            </a:extLst>
          </p:cNvPr>
          <p:cNvSpPr>
            <a:spLocks/>
          </p:cNvSpPr>
          <p:nvPr/>
        </p:nvSpPr>
        <p:spPr bwMode="auto">
          <a:xfrm>
            <a:off x="3962400" y="15240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5545" name="Object 9">
            <a:extLst>
              <a:ext uri="{FF2B5EF4-FFF2-40B4-BE49-F238E27FC236}">
                <a16:creationId xmlns:a16="http://schemas.microsoft.com/office/drawing/2014/main" id="{07BC951D-7DB4-C14F-A104-23D26E55D73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03713" y="1447800"/>
          <a:ext cx="1003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96" name="Equation" r:id="rId8" imgW="23114000" imgH="7315200" progId="Equation.3">
                  <p:embed/>
                </p:oleObj>
              </mc:Choice>
              <mc:Fallback>
                <p:oleObj name="Equation" r:id="rId8" imgW="23114000" imgH="7315200" progId="Equation.3">
                  <p:embed/>
                  <p:pic>
                    <p:nvPicPr>
                      <p:cNvPr id="65545" name="Object 9">
                        <a:extLst>
                          <a:ext uri="{FF2B5EF4-FFF2-40B4-BE49-F238E27FC236}">
                            <a16:creationId xmlns:a16="http://schemas.microsoft.com/office/drawing/2014/main" id="{07BC951D-7DB4-C14F-A104-23D26E55D7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3713" y="1447800"/>
                        <a:ext cx="1003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6" name="Object 10">
            <a:extLst>
              <a:ext uri="{FF2B5EF4-FFF2-40B4-BE49-F238E27FC236}">
                <a16:creationId xmlns:a16="http://schemas.microsoft.com/office/drawing/2014/main" id="{95006BBD-FCCC-7544-B37A-3180699DBD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1828800"/>
          <a:ext cx="990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97" name="Equation" r:id="rId10" imgW="22821900" imgH="21653500" progId="Equation.3">
                  <p:embed/>
                </p:oleObj>
              </mc:Choice>
              <mc:Fallback>
                <p:oleObj name="Equation" r:id="rId10" imgW="22821900" imgH="21653500" progId="Equation.3">
                  <p:embed/>
                  <p:pic>
                    <p:nvPicPr>
                      <p:cNvPr id="65546" name="Object 10">
                        <a:extLst>
                          <a:ext uri="{FF2B5EF4-FFF2-40B4-BE49-F238E27FC236}">
                            <a16:creationId xmlns:a16="http://schemas.microsoft.com/office/drawing/2014/main" id="{95006BBD-FCCC-7544-B37A-3180699DBD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828800"/>
                        <a:ext cx="990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7" name="AutoShape 11">
            <a:extLst>
              <a:ext uri="{FF2B5EF4-FFF2-40B4-BE49-F238E27FC236}">
                <a16:creationId xmlns:a16="http://schemas.microsoft.com/office/drawing/2014/main" id="{26354E1E-369E-FD40-90AE-66F15F180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1905000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48" name="AutoShape 12">
            <a:extLst>
              <a:ext uri="{FF2B5EF4-FFF2-40B4-BE49-F238E27FC236}">
                <a16:creationId xmlns:a16="http://schemas.microsoft.com/office/drawing/2014/main" id="{AD2578C8-A656-6149-A25F-A50227BB026D}"/>
              </a:ext>
            </a:extLst>
          </p:cNvPr>
          <p:cNvSpPr>
            <a:spLocks/>
          </p:cNvSpPr>
          <p:nvPr/>
        </p:nvSpPr>
        <p:spPr bwMode="auto">
          <a:xfrm>
            <a:off x="6705600" y="15240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5549" name="Object 13">
            <a:extLst>
              <a:ext uri="{FF2B5EF4-FFF2-40B4-BE49-F238E27FC236}">
                <a16:creationId xmlns:a16="http://schemas.microsoft.com/office/drawing/2014/main" id="{7DAC720F-EF27-B64F-96B6-AA9FCAA99D8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34200" y="1435100"/>
          <a:ext cx="1270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98" name="Equation" r:id="rId12" imgW="29260800" imgH="10820400" progId="Equation.3">
                  <p:embed/>
                </p:oleObj>
              </mc:Choice>
              <mc:Fallback>
                <p:oleObj name="Equation" r:id="rId12" imgW="29260800" imgH="10820400" progId="Equation.3">
                  <p:embed/>
                  <p:pic>
                    <p:nvPicPr>
                      <p:cNvPr id="65549" name="Object 13">
                        <a:extLst>
                          <a:ext uri="{FF2B5EF4-FFF2-40B4-BE49-F238E27FC236}">
                            <a16:creationId xmlns:a16="http://schemas.microsoft.com/office/drawing/2014/main" id="{7DAC720F-EF27-B64F-96B6-AA9FCAA99D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435100"/>
                        <a:ext cx="1270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0" name="Object 14">
            <a:extLst>
              <a:ext uri="{FF2B5EF4-FFF2-40B4-BE49-F238E27FC236}">
                <a16:creationId xmlns:a16="http://schemas.microsoft.com/office/drawing/2014/main" id="{EF4880F9-27A2-9D4C-ACA5-B031E5A1717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59600" y="1873250"/>
          <a:ext cx="12700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99" name="Equation" r:id="rId14" imgW="29260800" imgH="21653500" progId="Equation.3">
                  <p:embed/>
                </p:oleObj>
              </mc:Choice>
              <mc:Fallback>
                <p:oleObj name="Equation" r:id="rId14" imgW="29260800" imgH="21653500" progId="Equation.3">
                  <p:embed/>
                  <p:pic>
                    <p:nvPicPr>
                      <p:cNvPr id="65550" name="Object 14">
                        <a:extLst>
                          <a:ext uri="{FF2B5EF4-FFF2-40B4-BE49-F238E27FC236}">
                            <a16:creationId xmlns:a16="http://schemas.microsoft.com/office/drawing/2014/main" id="{EF4880F9-27A2-9D4C-ACA5-B031E5A171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9600" y="1873250"/>
                        <a:ext cx="12700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1" name="AutoShape 15">
            <a:extLst>
              <a:ext uri="{FF2B5EF4-FFF2-40B4-BE49-F238E27FC236}">
                <a16:creationId xmlns:a16="http://schemas.microsoft.com/office/drawing/2014/main" id="{808DA3FA-36E3-CB4E-AD79-74113A171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8600" y="3162300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5552" name="Object 16">
            <a:extLst>
              <a:ext uri="{FF2B5EF4-FFF2-40B4-BE49-F238E27FC236}">
                <a16:creationId xmlns:a16="http://schemas.microsoft.com/office/drawing/2014/main" id="{8C1D1502-8113-C244-9995-9DDD015FAC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29038" y="3065463"/>
          <a:ext cx="1409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00" name="Equation" r:id="rId16" imgW="32473900" imgH="9359900" progId="Equation.3">
                  <p:embed/>
                </p:oleObj>
              </mc:Choice>
              <mc:Fallback>
                <p:oleObj name="Equation" r:id="rId16" imgW="32473900" imgH="9359900" progId="Equation.3">
                  <p:embed/>
                  <p:pic>
                    <p:nvPicPr>
                      <p:cNvPr id="65552" name="Object 16">
                        <a:extLst>
                          <a:ext uri="{FF2B5EF4-FFF2-40B4-BE49-F238E27FC236}">
                            <a16:creationId xmlns:a16="http://schemas.microsoft.com/office/drawing/2014/main" id="{8C1D1502-8113-C244-9995-9DDD015FAC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9038" y="3065463"/>
                        <a:ext cx="1409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3" name="Object 17">
            <a:extLst>
              <a:ext uri="{FF2B5EF4-FFF2-40B4-BE49-F238E27FC236}">
                <a16:creationId xmlns:a16="http://schemas.microsoft.com/office/drawing/2014/main" id="{50F4CE4D-F27F-104E-9C01-7390BA7B91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19700" y="2705100"/>
          <a:ext cx="9779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01" name="Equation" r:id="rId18" imgW="22529800" imgH="25450800" progId="Equation.3">
                  <p:embed/>
                </p:oleObj>
              </mc:Choice>
              <mc:Fallback>
                <p:oleObj name="Equation" r:id="rId18" imgW="22529800" imgH="25450800" progId="Equation.3">
                  <p:embed/>
                  <p:pic>
                    <p:nvPicPr>
                      <p:cNvPr id="65553" name="Object 17">
                        <a:extLst>
                          <a:ext uri="{FF2B5EF4-FFF2-40B4-BE49-F238E27FC236}">
                            <a16:creationId xmlns:a16="http://schemas.microsoft.com/office/drawing/2014/main" id="{50F4CE4D-F27F-104E-9C01-7390BA7B91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2705100"/>
                        <a:ext cx="9779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4" name="Line 18">
            <a:extLst>
              <a:ext uri="{FF2B5EF4-FFF2-40B4-BE49-F238E27FC236}">
                <a16:creationId xmlns:a16="http://schemas.microsoft.com/office/drawing/2014/main" id="{AAB19E82-4129-464F-B713-C9F514FE7D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1219200"/>
            <a:ext cx="2895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5555" name="Object 19">
            <a:extLst>
              <a:ext uri="{FF2B5EF4-FFF2-40B4-BE49-F238E27FC236}">
                <a16:creationId xmlns:a16="http://schemas.microsoft.com/office/drawing/2014/main" id="{DB59775A-2BE9-134A-9FFB-38F6303504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48400" y="2895600"/>
          <a:ext cx="1193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02" name="Equation" r:id="rId20" imgW="27495500" imgH="12877800" progId="Equation.3">
                  <p:embed/>
                </p:oleObj>
              </mc:Choice>
              <mc:Fallback>
                <p:oleObj name="Equation" r:id="rId20" imgW="27495500" imgH="12877800" progId="Equation.3">
                  <p:embed/>
                  <p:pic>
                    <p:nvPicPr>
                      <p:cNvPr id="65555" name="Object 19">
                        <a:extLst>
                          <a:ext uri="{FF2B5EF4-FFF2-40B4-BE49-F238E27FC236}">
                            <a16:creationId xmlns:a16="http://schemas.microsoft.com/office/drawing/2014/main" id="{DB59775A-2BE9-134A-9FFB-38F6303504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895600"/>
                        <a:ext cx="11938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6" name="Object 20">
            <a:extLst>
              <a:ext uri="{FF2B5EF4-FFF2-40B4-BE49-F238E27FC236}">
                <a16:creationId xmlns:a16="http://schemas.microsoft.com/office/drawing/2014/main" id="{434163D5-0F37-A14A-8F20-8A7DCB4E55D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56225" y="3860800"/>
          <a:ext cx="11430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03" name="Equation" r:id="rId22" imgW="26327100" imgH="21653500" progId="Equation.3">
                  <p:embed/>
                </p:oleObj>
              </mc:Choice>
              <mc:Fallback>
                <p:oleObj name="Equation" r:id="rId22" imgW="26327100" imgH="21653500" progId="Equation.3">
                  <p:embed/>
                  <p:pic>
                    <p:nvPicPr>
                      <p:cNvPr id="65556" name="Object 20">
                        <a:extLst>
                          <a:ext uri="{FF2B5EF4-FFF2-40B4-BE49-F238E27FC236}">
                            <a16:creationId xmlns:a16="http://schemas.microsoft.com/office/drawing/2014/main" id="{434163D5-0F37-A14A-8F20-8A7DCB4E55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6225" y="3860800"/>
                        <a:ext cx="11430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7" name="Object 21">
            <a:extLst>
              <a:ext uri="{FF2B5EF4-FFF2-40B4-BE49-F238E27FC236}">
                <a16:creationId xmlns:a16="http://schemas.microsoft.com/office/drawing/2014/main" id="{B3F64096-6885-7448-82B5-6E8AC09128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42100" y="4278313"/>
          <a:ext cx="977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04" name="Equation" r:id="rId24" imgW="22529800" imgH="7315200" progId="Equation.3">
                  <p:embed/>
                </p:oleObj>
              </mc:Choice>
              <mc:Fallback>
                <p:oleObj name="Equation" r:id="rId24" imgW="22529800" imgH="7315200" progId="Equation.3">
                  <p:embed/>
                  <p:pic>
                    <p:nvPicPr>
                      <p:cNvPr id="65557" name="Object 21">
                        <a:extLst>
                          <a:ext uri="{FF2B5EF4-FFF2-40B4-BE49-F238E27FC236}">
                            <a16:creationId xmlns:a16="http://schemas.microsoft.com/office/drawing/2014/main" id="{B3F64096-6885-7448-82B5-6E8AC09128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100" y="4278313"/>
                        <a:ext cx="977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8" name="Line 22">
            <a:extLst>
              <a:ext uri="{FF2B5EF4-FFF2-40B4-BE49-F238E27FC236}">
                <a16:creationId xmlns:a16="http://schemas.microsoft.com/office/drawing/2014/main" id="{AF97FF34-9F90-4A4C-A8D7-C885477F7C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1414" y="3810000"/>
            <a:ext cx="1587" cy="11430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59" name="Line 23">
            <a:extLst>
              <a:ext uri="{FF2B5EF4-FFF2-40B4-BE49-F238E27FC236}">
                <a16:creationId xmlns:a16="http://schemas.microsoft.com/office/drawing/2014/main" id="{494A87FD-AC19-EA40-94B0-4E1334C05C7B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1219200"/>
            <a:ext cx="14478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5560" name="Object 24">
            <a:extLst>
              <a:ext uri="{FF2B5EF4-FFF2-40B4-BE49-F238E27FC236}">
                <a16:creationId xmlns:a16="http://schemas.microsoft.com/office/drawing/2014/main" id="{2444D876-A725-B942-80EC-190BFFB137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51188" y="4916488"/>
          <a:ext cx="194151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05" name="Equation" r:id="rId26" imgW="44767500" imgH="21653500" progId="Equation.3">
                  <p:embed/>
                </p:oleObj>
              </mc:Choice>
              <mc:Fallback>
                <p:oleObj name="Equation" r:id="rId26" imgW="44767500" imgH="21653500" progId="Equation.3">
                  <p:embed/>
                  <p:pic>
                    <p:nvPicPr>
                      <p:cNvPr id="65560" name="Object 24">
                        <a:extLst>
                          <a:ext uri="{FF2B5EF4-FFF2-40B4-BE49-F238E27FC236}">
                            <a16:creationId xmlns:a16="http://schemas.microsoft.com/office/drawing/2014/main" id="{2444D876-A725-B942-80EC-190BFFB137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1188" y="4916488"/>
                        <a:ext cx="194151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61" name="Object 25">
            <a:extLst>
              <a:ext uri="{FF2B5EF4-FFF2-40B4-BE49-F238E27FC236}">
                <a16:creationId xmlns:a16="http://schemas.microsoft.com/office/drawing/2014/main" id="{079E2ED7-AFA9-D742-BCBB-406243B3901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57800" y="4889500"/>
          <a:ext cx="7747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06" name="Equation" r:id="rId28" imgW="17843500" imgH="15506700" progId="Equation.3">
                  <p:embed/>
                </p:oleObj>
              </mc:Choice>
              <mc:Fallback>
                <p:oleObj name="Equation" r:id="rId28" imgW="17843500" imgH="15506700" progId="Equation.3">
                  <p:embed/>
                  <p:pic>
                    <p:nvPicPr>
                      <p:cNvPr id="65561" name="Object 25">
                        <a:extLst>
                          <a:ext uri="{FF2B5EF4-FFF2-40B4-BE49-F238E27FC236}">
                            <a16:creationId xmlns:a16="http://schemas.microsoft.com/office/drawing/2014/main" id="{079E2ED7-AFA9-D742-BCBB-406243B390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889500"/>
                        <a:ext cx="7747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62" name="Line 26">
            <a:extLst>
              <a:ext uri="{FF2B5EF4-FFF2-40B4-BE49-F238E27FC236}">
                <a16:creationId xmlns:a16="http://schemas.microsoft.com/office/drawing/2014/main" id="{D0B37A52-DF48-E245-AA6C-49895F412A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22900" y="5041900"/>
            <a:ext cx="838200" cy="838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5563" name="Object 27">
            <a:extLst>
              <a:ext uri="{FF2B5EF4-FFF2-40B4-BE49-F238E27FC236}">
                <a16:creationId xmlns:a16="http://schemas.microsoft.com/office/drawing/2014/main" id="{8E730181-F293-AC49-98DE-B0620186B7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81663" y="5422900"/>
          <a:ext cx="406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07" name="Equation" r:id="rId30" imgW="9359900" imgH="12001500" progId="Equation.3">
                  <p:embed/>
                </p:oleObj>
              </mc:Choice>
              <mc:Fallback>
                <p:oleObj name="Equation" r:id="rId30" imgW="9359900" imgH="12001500" progId="Equation.3">
                  <p:embed/>
                  <p:pic>
                    <p:nvPicPr>
                      <p:cNvPr id="65563" name="Object 27">
                        <a:extLst>
                          <a:ext uri="{FF2B5EF4-FFF2-40B4-BE49-F238E27FC236}">
                            <a16:creationId xmlns:a16="http://schemas.microsoft.com/office/drawing/2014/main" id="{8E730181-F293-AC49-98DE-B0620186B7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1663" y="5422900"/>
                        <a:ext cx="406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64" name="Object 28">
            <a:extLst>
              <a:ext uri="{FF2B5EF4-FFF2-40B4-BE49-F238E27FC236}">
                <a16:creationId xmlns:a16="http://schemas.microsoft.com/office/drawing/2014/main" id="{6BB1194F-4AD3-0D4F-BDB9-D0155B21B0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00800" y="5083175"/>
          <a:ext cx="673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08" name="Equation" r:id="rId32" imgW="15506700" imgH="12001500" progId="Equation.3">
                  <p:embed/>
                </p:oleObj>
              </mc:Choice>
              <mc:Fallback>
                <p:oleObj name="Equation" r:id="rId32" imgW="15506700" imgH="12001500" progId="Equation.3">
                  <p:embed/>
                  <p:pic>
                    <p:nvPicPr>
                      <p:cNvPr id="65564" name="Object 28">
                        <a:extLst>
                          <a:ext uri="{FF2B5EF4-FFF2-40B4-BE49-F238E27FC236}">
                            <a16:creationId xmlns:a16="http://schemas.microsoft.com/office/drawing/2014/main" id="{6BB1194F-4AD3-0D4F-BDB9-D0155B21B0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5083175"/>
                        <a:ext cx="673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65" name="Object 29">
            <a:extLst>
              <a:ext uri="{FF2B5EF4-FFF2-40B4-BE49-F238E27FC236}">
                <a16:creationId xmlns:a16="http://schemas.microsoft.com/office/drawing/2014/main" id="{429CC350-038F-FD43-BED7-E87DBFF55B8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62800" y="4876800"/>
          <a:ext cx="1447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09" name="Equation" r:id="rId34" imgW="33350200" imgH="22237700" progId="Equation.3">
                  <p:embed/>
                </p:oleObj>
              </mc:Choice>
              <mc:Fallback>
                <p:oleObj name="Equation" r:id="rId34" imgW="33350200" imgH="22237700" progId="Equation.3">
                  <p:embed/>
                  <p:pic>
                    <p:nvPicPr>
                      <p:cNvPr id="65565" name="Object 29">
                        <a:extLst>
                          <a:ext uri="{FF2B5EF4-FFF2-40B4-BE49-F238E27FC236}">
                            <a16:creationId xmlns:a16="http://schemas.microsoft.com/office/drawing/2014/main" id="{429CC350-038F-FD43-BED7-E87DBFF55B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4876800"/>
                        <a:ext cx="1447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506951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5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6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5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65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5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5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65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3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A6A02B99-F7CE-814E-9E54-213728B08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492125"/>
            <a:ext cx="76962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73194C8E-FA4B-8D44-93D7-2FE151A9D1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758825"/>
            <a:ext cx="3429000" cy="609600"/>
          </a:xfrm>
        </p:spPr>
        <p:txBody>
          <a:bodyPr/>
          <a:lstStyle/>
          <a:p>
            <a:pPr algn="l"/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1 .</a:t>
            </a:r>
          </a:p>
        </p:txBody>
      </p:sp>
      <p:sp>
        <p:nvSpPr>
          <p:cNvPr id="67588" name="Text Box 4">
            <a:extLst>
              <a:ext uri="{FF2B5EF4-FFF2-40B4-BE49-F238E27FC236}">
                <a16:creationId xmlns:a16="http://schemas.microsoft.com/office/drawing/2014/main" id="{AC3545E9-44EF-8245-87F2-F275DB424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4338" y="773113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67589" name="Object 5">
            <a:extLst>
              <a:ext uri="{FF2B5EF4-FFF2-40B4-BE49-F238E27FC236}">
                <a16:creationId xmlns:a16="http://schemas.microsoft.com/office/drawing/2014/main" id="{3E93B2FA-4254-3949-BF6B-A83048728C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11538" y="485776"/>
          <a:ext cx="3530600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74" name="Equation" r:id="rId4" imgW="31889700" imgH="8483600" progId="Equation.3">
                  <p:embed/>
                </p:oleObj>
              </mc:Choice>
              <mc:Fallback>
                <p:oleObj name="Equation" r:id="rId4" imgW="31889700" imgH="8483600" progId="Equation.3">
                  <p:embed/>
                  <p:pic>
                    <p:nvPicPr>
                      <p:cNvPr id="67589" name="Object 5">
                        <a:extLst>
                          <a:ext uri="{FF2B5EF4-FFF2-40B4-BE49-F238E27FC236}">
                            <a16:creationId xmlns:a16="http://schemas.microsoft.com/office/drawing/2014/main" id="{3E93B2FA-4254-3949-BF6B-A83048728C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538" y="485776"/>
                        <a:ext cx="3530600" cy="93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0" name="Text Box 6">
            <a:extLst>
              <a:ext uri="{FF2B5EF4-FFF2-40B4-BE49-F238E27FC236}">
                <a16:creationId xmlns:a16="http://schemas.microsoft.com/office/drawing/2014/main" id="{F08E77A0-F94A-6A49-B9BD-A428DF983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7493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67591" name="Object 7">
            <a:extLst>
              <a:ext uri="{FF2B5EF4-FFF2-40B4-BE49-F238E27FC236}">
                <a16:creationId xmlns:a16="http://schemas.microsoft.com/office/drawing/2014/main" id="{2152FBC2-38F1-324A-B918-916B8FC2D6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37450" y="485776"/>
          <a:ext cx="1911350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75" name="Equation" r:id="rId6" imgW="17259300" imgH="8483600" progId="Equation.3">
                  <p:embed/>
                </p:oleObj>
              </mc:Choice>
              <mc:Fallback>
                <p:oleObj name="Equation" r:id="rId6" imgW="17259300" imgH="8483600" progId="Equation.3">
                  <p:embed/>
                  <p:pic>
                    <p:nvPicPr>
                      <p:cNvPr id="67591" name="Object 7">
                        <a:extLst>
                          <a:ext uri="{FF2B5EF4-FFF2-40B4-BE49-F238E27FC236}">
                            <a16:creationId xmlns:a16="http://schemas.microsoft.com/office/drawing/2014/main" id="{2152FBC2-38F1-324A-B918-916B8FC2D6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7450" y="485776"/>
                        <a:ext cx="1911350" cy="93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2" name="Text Box 8">
            <a:extLst>
              <a:ext uri="{FF2B5EF4-FFF2-40B4-BE49-F238E27FC236}">
                <a16:creationId xmlns:a16="http://schemas.microsoft.com/office/drawing/2014/main" id="{8E105AD3-1C82-044A-A18C-CC9BC22B2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428876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 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sp>
        <p:nvSpPr>
          <p:cNvPr id="67593" name="AutoShape 9">
            <a:extLst>
              <a:ext uri="{FF2B5EF4-FFF2-40B4-BE49-F238E27FC236}">
                <a16:creationId xmlns:a16="http://schemas.microsoft.com/office/drawing/2014/main" id="{B6067DC5-1B88-154C-A41D-58AF8994BD41}"/>
              </a:ext>
            </a:extLst>
          </p:cNvPr>
          <p:cNvSpPr>
            <a:spLocks/>
          </p:cNvSpPr>
          <p:nvPr/>
        </p:nvSpPr>
        <p:spPr bwMode="auto">
          <a:xfrm>
            <a:off x="3962400" y="2262188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7594" name="Object 10">
            <a:extLst>
              <a:ext uri="{FF2B5EF4-FFF2-40B4-BE49-F238E27FC236}">
                <a16:creationId xmlns:a16="http://schemas.microsoft.com/office/drawing/2014/main" id="{841A09C6-A29D-6E45-8F70-EC1D3197A26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91013" y="1809750"/>
          <a:ext cx="1193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76" name="Equation" r:id="rId8" imgW="27495500" imgH="21653500" progId="Equation.3">
                  <p:embed/>
                </p:oleObj>
              </mc:Choice>
              <mc:Fallback>
                <p:oleObj name="Equation" r:id="rId8" imgW="27495500" imgH="21653500" progId="Equation.3">
                  <p:embed/>
                  <p:pic>
                    <p:nvPicPr>
                      <p:cNvPr id="67594" name="Object 10">
                        <a:extLst>
                          <a:ext uri="{FF2B5EF4-FFF2-40B4-BE49-F238E27FC236}">
                            <a16:creationId xmlns:a16="http://schemas.microsoft.com/office/drawing/2014/main" id="{841A09C6-A29D-6E45-8F70-EC1D3197A2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1013" y="1809750"/>
                        <a:ext cx="1193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5" name="Object 11">
            <a:extLst>
              <a:ext uri="{FF2B5EF4-FFF2-40B4-BE49-F238E27FC236}">
                <a16:creationId xmlns:a16="http://schemas.microsoft.com/office/drawing/2014/main" id="{07829113-985C-3949-AFF9-E01BF9BF97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40213" y="2641600"/>
          <a:ext cx="12954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77" name="Equation" r:id="rId10" imgW="29845000" imgH="21653500" progId="Equation.3">
                  <p:embed/>
                </p:oleObj>
              </mc:Choice>
              <mc:Fallback>
                <p:oleObj name="Equation" r:id="rId10" imgW="29845000" imgH="21653500" progId="Equation.3">
                  <p:embed/>
                  <p:pic>
                    <p:nvPicPr>
                      <p:cNvPr id="67595" name="Object 11">
                        <a:extLst>
                          <a:ext uri="{FF2B5EF4-FFF2-40B4-BE49-F238E27FC236}">
                            <a16:creationId xmlns:a16="http://schemas.microsoft.com/office/drawing/2014/main" id="{07829113-985C-3949-AFF9-E01BF9BF97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0213" y="2641600"/>
                        <a:ext cx="12954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6" name="AutoShape 12">
            <a:extLst>
              <a:ext uri="{FF2B5EF4-FFF2-40B4-BE49-F238E27FC236}">
                <a16:creationId xmlns:a16="http://schemas.microsoft.com/office/drawing/2014/main" id="{7BE0F343-BE0A-254E-862F-5B3B2CC56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643188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7597" name="AutoShape 13">
            <a:extLst>
              <a:ext uri="{FF2B5EF4-FFF2-40B4-BE49-F238E27FC236}">
                <a16:creationId xmlns:a16="http://schemas.microsoft.com/office/drawing/2014/main" id="{7F312942-3EF4-7940-A9BB-8E1EED8DB89E}"/>
              </a:ext>
            </a:extLst>
          </p:cNvPr>
          <p:cNvSpPr>
            <a:spLocks/>
          </p:cNvSpPr>
          <p:nvPr/>
        </p:nvSpPr>
        <p:spPr bwMode="auto">
          <a:xfrm>
            <a:off x="6781800" y="226695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7598" name="Object 14">
            <a:extLst>
              <a:ext uri="{FF2B5EF4-FFF2-40B4-BE49-F238E27FC236}">
                <a16:creationId xmlns:a16="http://schemas.microsoft.com/office/drawing/2014/main" id="{500C4EE0-E09A-C841-A68E-39AFEA9230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10400" y="2209800"/>
          <a:ext cx="787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78" name="Equation" r:id="rId12" imgW="18135600" imgH="7315200" progId="Equation.3">
                  <p:embed/>
                </p:oleObj>
              </mc:Choice>
              <mc:Fallback>
                <p:oleObj name="Equation" r:id="rId12" imgW="18135600" imgH="7315200" progId="Equation.3">
                  <p:embed/>
                  <p:pic>
                    <p:nvPicPr>
                      <p:cNvPr id="67598" name="Object 14">
                        <a:extLst>
                          <a:ext uri="{FF2B5EF4-FFF2-40B4-BE49-F238E27FC236}">
                            <a16:creationId xmlns:a16="http://schemas.microsoft.com/office/drawing/2014/main" id="{500C4EE0-E09A-C841-A68E-39AFEA9230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2209800"/>
                        <a:ext cx="787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9" name="Object 15">
            <a:extLst>
              <a:ext uri="{FF2B5EF4-FFF2-40B4-BE49-F238E27FC236}">
                <a16:creationId xmlns:a16="http://schemas.microsoft.com/office/drawing/2014/main" id="{900FED58-012F-FC44-9002-35D23DCAE2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10400" y="2695575"/>
          <a:ext cx="812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79" name="Equation" r:id="rId14" imgW="18719800" imgH="19596100" progId="Equation.3">
                  <p:embed/>
                </p:oleObj>
              </mc:Choice>
              <mc:Fallback>
                <p:oleObj name="Equation" r:id="rId14" imgW="18719800" imgH="19596100" progId="Equation.3">
                  <p:embed/>
                  <p:pic>
                    <p:nvPicPr>
                      <p:cNvPr id="67599" name="Object 15">
                        <a:extLst>
                          <a:ext uri="{FF2B5EF4-FFF2-40B4-BE49-F238E27FC236}">
                            <a16:creationId xmlns:a16="http://schemas.microsoft.com/office/drawing/2014/main" id="{900FED58-012F-FC44-9002-35D23DCAE2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2695575"/>
                        <a:ext cx="812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0" name="AutoShape 16">
            <a:extLst>
              <a:ext uri="{FF2B5EF4-FFF2-40B4-BE49-F238E27FC236}">
                <a16:creationId xmlns:a16="http://schemas.microsoft.com/office/drawing/2014/main" id="{3FE76ADA-FB16-4D47-BFCA-FE184A568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8138" y="3970338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7602" name="Line 18">
            <a:extLst>
              <a:ext uri="{FF2B5EF4-FFF2-40B4-BE49-F238E27FC236}">
                <a16:creationId xmlns:a16="http://schemas.microsoft.com/office/drawing/2014/main" id="{D9EC76EC-3683-7546-976B-009788B30D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1371600"/>
            <a:ext cx="16764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7603" name="Object 19">
            <a:extLst>
              <a:ext uri="{FF2B5EF4-FFF2-40B4-BE49-F238E27FC236}">
                <a16:creationId xmlns:a16="http://schemas.microsoft.com/office/drawing/2014/main" id="{6C1148EF-88B3-DB4F-BF84-C8F656490F1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69000" y="3544888"/>
          <a:ext cx="1727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80" name="Equation" r:id="rId16" imgW="39789100" imgH="21653500" progId="Equation.3">
                  <p:embed/>
                </p:oleObj>
              </mc:Choice>
              <mc:Fallback>
                <p:oleObj name="Equation" r:id="rId16" imgW="39789100" imgH="21653500" progId="Equation.3">
                  <p:embed/>
                  <p:pic>
                    <p:nvPicPr>
                      <p:cNvPr id="67603" name="Object 19">
                        <a:extLst>
                          <a:ext uri="{FF2B5EF4-FFF2-40B4-BE49-F238E27FC236}">
                            <a16:creationId xmlns:a16="http://schemas.microsoft.com/office/drawing/2014/main" id="{6C1148EF-88B3-DB4F-BF84-C8F656490F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0" y="3544888"/>
                        <a:ext cx="17272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4" name="Object 20">
            <a:extLst>
              <a:ext uri="{FF2B5EF4-FFF2-40B4-BE49-F238E27FC236}">
                <a16:creationId xmlns:a16="http://schemas.microsoft.com/office/drawing/2014/main" id="{2B0B5A86-C2BF-7947-9852-9D0E160DA90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11600" y="3536950"/>
          <a:ext cx="1955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81" name="Equation" r:id="rId18" imgW="45059600" imgH="21653500" progId="Equation.3">
                  <p:embed/>
                </p:oleObj>
              </mc:Choice>
              <mc:Fallback>
                <p:oleObj name="Equation" r:id="rId18" imgW="45059600" imgH="21653500" progId="Equation.3">
                  <p:embed/>
                  <p:pic>
                    <p:nvPicPr>
                      <p:cNvPr id="67604" name="Object 20">
                        <a:extLst>
                          <a:ext uri="{FF2B5EF4-FFF2-40B4-BE49-F238E27FC236}">
                            <a16:creationId xmlns:a16="http://schemas.microsoft.com/office/drawing/2014/main" id="{2B0B5A86-C2BF-7947-9852-9D0E160DA9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1600" y="3536950"/>
                        <a:ext cx="1955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5" name="Object 21">
            <a:extLst>
              <a:ext uri="{FF2B5EF4-FFF2-40B4-BE49-F238E27FC236}">
                <a16:creationId xmlns:a16="http://schemas.microsoft.com/office/drawing/2014/main" id="{3BFDD80E-844D-8542-BA3C-7D64656392C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72400" y="3644900"/>
          <a:ext cx="1828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82" name="Equation" r:id="rId20" imgW="42125900" imgH="19596100" progId="Equation.3">
                  <p:embed/>
                </p:oleObj>
              </mc:Choice>
              <mc:Fallback>
                <p:oleObj name="Equation" r:id="rId20" imgW="42125900" imgH="19596100" progId="Equation.3">
                  <p:embed/>
                  <p:pic>
                    <p:nvPicPr>
                      <p:cNvPr id="67605" name="Object 21">
                        <a:extLst>
                          <a:ext uri="{FF2B5EF4-FFF2-40B4-BE49-F238E27FC236}">
                            <a16:creationId xmlns:a16="http://schemas.microsoft.com/office/drawing/2014/main" id="{3BFDD80E-844D-8542-BA3C-7D64656392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3644900"/>
                        <a:ext cx="1828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6" name="Text Box 22">
            <a:extLst>
              <a:ext uri="{FF2B5EF4-FFF2-40B4-BE49-F238E27FC236}">
                <a16:creationId xmlns:a16="http://schemas.microsoft.com/office/drawing/2014/main" id="{F84F218B-3923-9048-BD7D-64A19D532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967288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67607" name="Object 23">
            <a:extLst>
              <a:ext uri="{FF2B5EF4-FFF2-40B4-BE49-F238E27FC236}">
                <a16:creationId xmlns:a16="http://schemas.microsoft.com/office/drawing/2014/main" id="{2898E908-84D2-8449-AD92-F42F10E9137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03650" y="4730750"/>
          <a:ext cx="2052638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83" name="Equation" r:id="rId22" imgW="47104300" imgH="21653500" progId="Equation.3">
                  <p:embed/>
                </p:oleObj>
              </mc:Choice>
              <mc:Fallback>
                <p:oleObj name="Equation" r:id="rId22" imgW="47104300" imgH="21653500" progId="Equation.3">
                  <p:embed/>
                  <p:pic>
                    <p:nvPicPr>
                      <p:cNvPr id="67607" name="Object 23">
                        <a:extLst>
                          <a:ext uri="{FF2B5EF4-FFF2-40B4-BE49-F238E27FC236}">
                            <a16:creationId xmlns:a16="http://schemas.microsoft.com/office/drawing/2014/main" id="{2898E908-84D2-8449-AD92-F42F10E913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3650" y="4730750"/>
                        <a:ext cx="2052638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8" name="Object 24">
            <a:extLst>
              <a:ext uri="{FF2B5EF4-FFF2-40B4-BE49-F238E27FC236}">
                <a16:creationId xmlns:a16="http://schemas.microsoft.com/office/drawing/2014/main" id="{AD5C19C2-F1EC-864B-8DD8-77A7D2A2AF7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30900" y="4724400"/>
          <a:ext cx="1155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84" name="Equation" r:id="rId24" imgW="26619200" imgH="22237700" progId="Equation.3">
                  <p:embed/>
                </p:oleObj>
              </mc:Choice>
              <mc:Fallback>
                <p:oleObj name="Equation" r:id="rId24" imgW="26619200" imgH="22237700" progId="Equation.3">
                  <p:embed/>
                  <p:pic>
                    <p:nvPicPr>
                      <p:cNvPr id="67608" name="Object 24">
                        <a:extLst>
                          <a:ext uri="{FF2B5EF4-FFF2-40B4-BE49-F238E27FC236}">
                            <a16:creationId xmlns:a16="http://schemas.microsoft.com/office/drawing/2014/main" id="{AD5C19C2-F1EC-864B-8DD8-77A7D2A2AF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4724400"/>
                        <a:ext cx="1155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9" name="Object 25">
            <a:extLst>
              <a:ext uri="{FF2B5EF4-FFF2-40B4-BE49-F238E27FC236}">
                <a16:creationId xmlns:a16="http://schemas.microsoft.com/office/drawing/2014/main" id="{2B2F520F-8F17-1542-8D03-280FF7AB268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45500" y="1963738"/>
          <a:ext cx="16383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85" name="Equation" r:id="rId26" imgW="37744400" imgH="21653500" progId="Equation.3">
                  <p:embed/>
                </p:oleObj>
              </mc:Choice>
              <mc:Fallback>
                <p:oleObj name="Equation" r:id="rId26" imgW="37744400" imgH="21653500" progId="Equation.3">
                  <p:embed/>
                  <p:pic>
                    <p:nvPicPr>
                      <p:cNvPr id="67609" name="Object 25">
                        <a:extLst>
                          <a:ext uri="{FF2B5EF4-FFF2-40B4-BE49-F238E27FC236}">
                            <a16:creationId xmlns:a16="http://schemas.microsoft.com/office/drawing/2014/main" id="{2B2F520F-8F17-1542-8D03-280FF7AB26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0" y="1963738"/>
                        <a:ext cx="1638300" cy="939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7" name="Line 33">
            <a:extLst>
              <a:ext uri="{FF2B5EF4-FFF2-40B4-BE49-F238E27FC236}">
                <a16:creationId xmlns:a16="http://schemas.microsoft.com/office/drawing/2014/main" id="{B04A8476-3B94-9647-A5FA-5C7C151E2C7E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00" y="1371600"/>
            <a:ext cx="0" cy="533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66206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7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7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7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7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7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2" grpId="0" autoUpdateAnimBg="0"/>
      <p:bldP spid="67606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514" name="Object 2">
            <a:extLst>
              <a:ext uri="{FF2B5EF4-FFF2-40B4-BE49-F238E27FC236}">
                <a16:creationId xmlns:a16="http://schemas.microsoft.com/office/drawing/2014/main" id="{9A852B90-F1F4-A74B-B73C-A2FA442976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33938" y="2527300"/>
          <a:ext cx="15621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20" name="Equation" r:id="rId3" imgW="35991800" imgH="26035000" progId="Equation.3">
                  <p:embed/>
                </p:oleObj>
              </mc:Choice>
              <mc:Fallback>
                <p:oleObj name="Equation" r:id="rId3" imgW="35991800" imgH="26035000" progId="Equation.3">
                  <p:embed/>
                  <p:pic>
                    <p:nvPicPr>
                      <p:cNvPr id="64514" name="Object 2">
                        <a:extLst>
                          <a:ext uri="{FF2B5EF4-FFF2-40B4-BE49-F238E27FC236}">
                            <a16:creationId xmlns:a16="http://schemas.microsoft.com/office/drawing/2014/main" id="{9A852B90-F1F4-A74B-B73C-A2FA442976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3938" y="2527300"/>
                        <a:ext cx="15621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5" name="Object 3">
            <a:extLst>
              <a:ext uri="{FF2B5EF4-FFF2-40B4-BE49-F238E27FC236}">
                <a16:creationId xmlns:a16="http://schemas.microsoft.com/office/drawing/2014/main" id="{679C12BE-0D00-C743-AD2E-A71450C101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47088" y="2527300"/>
          <a:ext cx="1839912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21" name="Equation" r:id="rId5" imgW="42418000" imgH="20777200" progId="Equation.3">
                  <p:embed/>
                </p:oleObj>
              </mc:Choice>
              <mc:Fallback>
                <p:oleObj name="Equation" r:id="rId5" imgW="42418000" imgH="20777200" progId="Equation.3">
                  <p:embed/>
                  <p:pic>
                    <p:nvPicPr>
                      <p:cNvPr id="64515" name="Object 3">
                        <a:extLst>
                          <a:ext uri="{FF2B5EF4-FFF2-40B4-BE49-F238E27FC236}">
                            <a16:creationId xmlns:a16="http://schemas.microsoft.com/office/drawing/2014/main" id="{679C12BE-0D00-C743-AD2E-A71450C101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7088" y="2527300"/>
                        <a:ext cx="1839912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6" name="Object 4">
            <a:extLst>
              <a:ext uri="{FF2B5EF4-FFF2-40B4-BE49-F238E27FC236}">
                <a16:creationId xmlns:a16="http://schemas.microsoft.com/office/drawing/2014/main" id="{929D3F69-4AFD-324E-94E9-D6639643864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71851" y="4308475"/>
          <a:ext cx="256381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22" name="Equation" r:id="rId7" imgW="59105800" imgH="16383000" progId="Equation.3">
                  <p:embed/>
                </p:oleObj>
              </mc:Choice>
              <mc:Fallback>
                <p:oleObj name="Equation" r:id="rId7" imgW="59105800" imgH="16383000" progId="Equation.3">
                  <p:embed/>
                  <p:pic>
                    <p:nvPicPr>
                      <p:cNvPr id="64516" name="Object 4">
                        <a:extLst>
                          <a:ext uri="{FF2B5EF4-FFF2-40B4-BE49-F238E27FC236}">
                            <a16:creationId xmlns:a16="http://schemas.microsoft.com/office/drawing/2014/main" id="{929D3F69-4AFD-324E-94E9-D663964386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1851" y="4308475"/>
                        <a:ext cx="2563813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7" name="Object 5">
            <a:extLst>
              <a:ext uri="{FF2B5EF4-FFF2-40B4-BE49-F238E27FC236}">
                <a16:creationId xmlns:a16="http://schemas.microsoft.com/office/drawing/2014/main" id="{AD0CBACF-679E-FD47-8726-80B1BC68FF0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40513" y="3886200"/>
          <a:ext cx="584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23" name="Equation" r:id="rId9" imgW="13462000" imgH="9067800" progId="Equation.3">
                  <p:embed/>
                </p:oleObj>
              </mc:Choice>
              <mc:Fallback>
                <p:oleObj name="Equation" r:id="rId9" imgW="13462000" imgH="9067800" progId="Equation.3">
                  <p:embed/>
                  <p:pic>
                    <p:nvPicPr>
                      <p:cNvPr id="64517" name="Object 5">
                        <a:extLst>
                          <a:ext uri="{FF2B5EF4-FFF2-40B4-BE49-F238E27FC236}">
                            <a16:creationId xmlns:a16="http://schemas.microsoft.com/office/drawing/2014/main" id="{AD0CBACF-679E-FD47-8726-80B1BC68FF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0513" y="3886200"/>
                        <a:ext cx="584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8" name="Rectangle 6">
            <a:extLst>
              <a:ext uri="{FF2B5EF4-FFF2-40B4-BE49-F238E27FC236}">
                <a16:creationId xmlns:a16="http://schemas.microsoft.com/office/drawing/2014/main" id="{047B4988-A34E-364B-B583-08446FC1BA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05000" y="762000"/>
            <a:ext cx="1219200" cy="533400"/>
          </a:xfrm>
        </p:spPr>
        <p:txBody>
          <a:bodyPr/>
          <a:lstStyle/>
          <a:p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graphicFrame>
        <p:nvGraphicFramePr>
          <p:cNvPr id="64519" name="Object 7">
            <a:extLst>
              <a:ext uri="{FF2B5EF4-FFF2-40B4-BE49-F238E27FC236}">
                <a16:creationId xmlns:a16="http://schemas.microsoft.com/office/drawing/2014/main" id="{67E00459-5718-9946-AFBF-82D4205754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47975" y="609600"/>
          <a:ext cx="2247900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24" name="Equation" r:id="rId11" imgW="51790600" imgH="26619200" progId="Equation.3">
                  <p:embed/>
                </p:oleObj>
              </mc:Choice>
              <mc:Fallback>
                <p:oleObj name="Equation" r:id="rId11" imgW="51790600" imgH="26619200" progId="Equation.3">
                  <p:embed/>
                  <p:pic>
                    <p:nvPicPr>
                      <p:cNvPr id="64519" name="Object 7">
                        <a:extLst>
                          <a:ext uri="{FF2B5EF4-FFF2-40B4-BE49-F238E27FC236}">
                            <a16:creationId xmlns:a16="http://schemas.microsoft.com/office/drawing/2014/main" id="{67E00459-5718-9946-AFBF-82D420575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7975" y="609600"/>
                        <a:ext cx="2247900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1" name="Text Box 9">
            <a:extLst>
              <a:ext uri="{FF2B5EF4-FFF2-40B4-BE49-F238E27FC236}">
                <a16:creationId xmlns:a16="http://schemas.microsoft.com/office/drawing/2014/main" id="{1DB8D27E-B584-5C40-891F-279E22AEB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9850" y="831851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000000"/>
                </a:solidFill>
              </a:rPr>
              <a:t>是否存在？</a:t>
            </a:r>
          </a:p>
        </p:txBody>
      </p:sp>
      <p:sp>
        <p:nvSpPr>
          <p:cNvPr id="64522" name="Text Box 10">
            <a:extLst>
              <a:ext uri="{FF2B5EF4-FFF2-40B4-BE49-F238E27FC236}">
                <a16:creationId xmlns:a16="http://schemas.microsoft.com/office/drawing/2014/main" id="{AA95D961-5E63-E642-9EF5-EE1F6C629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6" y="1878013"/>
            <a:ext cx="1463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利用</a:t>
            </a:r>
          </a:p>
        </p:txBody>
      </p:sp>
      <p:graphicFrame>
        <p:nvGraphicFramePr>
          <p:cNvPr id="64524" name="Object 12">
            <a:extLst>
              <a:ext uri="{FF2B5EF4-FFF2-40B4-BE49-F238E27FC236}">
                <a16:creationId xmlns:a16="http://schemas.microsoft.com/office/drawing/2014/main" id="{8F8B8053-C56E-1A49-A7DE-3FF5FC9513A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16688" y="2514601"/>
          <a:ext cx="1789112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25" name="Equation" r:id="rId13" imgW="45643800" imgH="11696700" progId="Equation.3">
                  <p:embed/>
                </p:oleObj>
              </mc:Choice>
              <mc:Fallback>
                <p:oleObj name="Equation" r:id="rId13" imgW="45643800" imgH="11696700" progId="Equation.3">
                  <p:embed/>
                  <p:pic>
                    <p:nvPicPr>
                      <p:cNvPr id="64524" name="Object 12">
                        <a:extLst>
                          <a:ext uri="{FF2B5EF4-FFF2-40B4-BE49-F238E27FC236}">
                            <a16:creationId xmlns:a16="http://schemas.microsoft.com/office/drawing/2014/main" id="{8F8B8053-C56E-1A49-A7DE-3FF5FC9513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2514601"/>
                        <a:ext cx="1789112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7" name="Text Box 15">
            <a:extLst>
              <a:ext uri="{FF2B5EF4-FFF2-40B4-BE49-F238E27FC236}">
                <a16:creationId xmlns:a16="http://schemas.microsoft.com/office/drawing/2014/main" id="{28B2FE80-9F0C-0749-977C-6CEDDD622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424488"/>
            <a:ext cx="2762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000000"/>
                </a:solidFill>
              </a:rPr>
              <a:t>所以极限不存在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64529" name="Object 17">
            <a:extLst>
              <a:ext uri="{FF2B5EF4-FFF2-40B4-BE49-F238E27FC236}">
                <a16:creationId xmlns:a16="http://schemas.microsoft.com/office/drawing/2014/main" id="{71824FE6-BBBC-B544-83C4-FCE0F33F39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10500" y="3935413"/>
          <a:ext cx="812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26" name="Equation" r:id="rId15" imgW="18719800" imgH="7315200" progId="Equation.3">
                  <p:embed/>
                </p:oleObj>
              </mc:Choice>
              <mc:Fallback>
                <p:oleObj name="Equation" r:id="rId15" imgW="18719800" imgH="7315200" progId="Equation.3">
                  <p:embed/>
                  <p:pic>
                    <p:nvPicPr>
                      <p:cNvPr id="64529" name="Object 17">
                        <a:extLst>
                          <a:ext uri="{FF2B5EF4-FFF2-40B4-BE49-F238E27FC236}">
                            <a16:creationId xmlns:a16="http://schemas.microsoft.com/office/drawing/2014/main" id="{71824FE6-BBBC-B544-83C4-FCE0F33F39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0" y="3935413"/>
                        <a:ext cx="812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0" name="Object 18">
            <a:extLst>
              <a:ext uri="{FF2B5EF4-FFF2-40B4-BE49-F238E27FC236}">
                <a16:creationId xmlns:a16="http://schemas.microsoft.com/office/drawing/2014/main" id="{FB57326A-A11C-D548-A5F8-88F4242E04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26375" y="4411663"/>
          <a:ext cx="800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27" name="Equation" r:id="rId17" imgW="18427700" imgH="7315200" progId="Equation.3">
                  <p:embed/>
                </p:oleObj>
              </mc:Choice>
              <mc:Fallback>
                <p:oleObj name="Equation" r:id="rId17" imgW="18427700" imgH="7315200" progId="Equation.3">
                  <p:embed/>
                  <p:pic>
                    <p:nvPicPr>
                      <p:cNvPr id="64530" name="Object 18">
                        <a:extLst>
                          <a:ext uri="{FF2B5EF4-FFF2-40B4-BE49-F238E27FC236}">
                            <a16:creationId xmlns:a16="http://schemas.microsoft.com/office/drawing/2014/main" id="{FB57326A-A11C-D548-A5F8-88F4242E04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6375" y="4411663"/>
                        <a:ext cx="800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1" name="Object 19">
            <a:extLst>
              <a:ext uri="{FF2B5EF4-FFF2-40B4-BE49-F238E27FC236}">
                <a16:creationId xmlns:a16="http://schemas.microsoft.com/office/drawing/2014/main" id="{D4B5341D-D061-E848-B9F4-D7D7C628A0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10500" y="4945063"/>
          <a:ext cx="812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28" name="Equation" r:id="rId19" imgW="18719800" imgH="7315200" progId="Equation.3">
                  <p:embed/>
                </p:oleObj>
              </mc:Choice>
              <mc:Fallback>
                <p:oleObj name="Equation" r:id="rId19" imgW="18719800" imgH="7315200" progId="Equation.3">
                  <p:embed/>
                  <p:pic>
                    <p:nvPicPr>
                      <p:cNvPr id="64531" name="Object 19">
                        <a:extLst>
                          <a:ext uri="{FF2B5EF4-FFF2-40B4-BE49-F238E27FC236}">
                            <a16:creationId xmlns:a16="http://schemas.microsoft.com/office/drawing/2014/main" id="{D4B5341D-D061-E848-B9F4-D7D7C628A0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0" y="4945063"/>
                        <a:ext cx="812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2" name="Object 20">
            <a:extLst>
              <a:ext uri="{FF2B5EF4-FFF2-40B4-BE49-F238E27FC236}">
                <a16:creationId xmlns:a16="http://schemas.microsoft.com/office/drawing/2014/main" id="{9E55464D-0D68-5849-83DD-6C2471B3068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88051" y="4038601"/>
          <a:ext cx="676275" cy="121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29" name="Equation" r:id="rId21" imgW="15506700" imgH="27800300" progId="Equation.3">
                  <p:embed/>
                </p:oleObj>
              </mc:Choice>
              <mc:Fallback>
                <p:oleObj name="Equation" r:id="rId21" imgW="15506700" imgH="27800300" progId="Equation.3">
                  <p:embed/>
                  <p:pic>
                    <p:nvPicPr>
                      <p:cNvPr id="64532" name="Object 20">
                        <a:extLst>
                          <a:ext uri="{FF2B5EF4-FFF2-40B4-BE49-F238E27FC236}">
                            <a16:creationId xmlns:a16="http://schemas.microsoft.com/office/drawing/2014/main" id="{9E55464D-0D68-5849-83DD-6C2471B306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8051" y="4038601"/>
                        <a:ext cx="676275" cy="1211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3" name="Object 21">
            <a:extLst>
              <a:ext uri="{FF2B5EF4-FFF2-40B4-BE49-F238E27FC236}">
                <a16:creationId xmlns:a16="http://schemas.microsoft.com/office/drawing/2014/main" id="{435AD8B3-540D-4C4C-B7AC-1B4A9E03CA8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45300" y="4411663"/>
          <a:ext cx="368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30" name="Equation" r:id="rId23" imgW="8483600" imgH="9067800" progId="Equation.3">
                  <p:embed/>
                </p:oleObj>
              </mc:Choice>
              <mc:Fallback>
                <p:oleObj name="Equation" r:id="rId23" imgW="8483600" imgH="9067800" progId="Equation.3">
                  <p:embed/>
                  <p:pic>
                    <p:nvPicPr>
                      <p:cNvPr id="64533" name="Object 21">
                        <a:extLst>
                          <a:ext uri="{FF2B5EF4-FFF2-40B4-BE49-F238E27FC236}">
                            <a16:creationId xmlns:a16="http://schemas.microsoft.com/office/drawing/2014/main" id="{435AD8B3-540D-4C4C-B7AC-1B4A9E03CA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5300" y="4411663"/>
                        <a:ext cx="368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4" name="Object 22">
            <a:extLst>
              <a:ext uri="{FF2B5EF4-FFF2-40B4-BE49-F238E27FC236}">
                <a16:creationId xmlns:a16="http://schemas.microsoft.com/office/drawing/2014/main" id="{84DCAD5A-4752-5C4C-A91B-90BA096D77C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59575" y="5097463"/>
          <a:ext cx="457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31" name="Equation" r:id="rId25" imgW="10528300" imgH="7315200" progId="Equation.3">
                  <p:embed/>
                </p:oleObj>
              </mc:Choice>
              <mc:Fallback>
                <p:oleObj name="Equation" r:id="rId25" imgW="10528300" imgH="7315200" progId="Equation.3">
                  <p:embed/>
                  <p:pic>
                    <p:nvPicPr>
                      <p:cNvPr id="64534" name="Object 22">
                        <a:extLst>
                          <a:ext uri="{FF2B5EF4-FFF2-40B4-BE49-F238E27FC236}">
                            <a16:creationId xmlns:a16="http://schemas.microsoft.com/office/drawing/2014/main" id="{84DCAD5A-4752-5C4C-A91B-90BA096D77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9575" y="5097463"/>
                        <a:ext cx="457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6" name="Object 24">
            <a:extLst>
              <a:ext uri="{FF2B5EF4-FFF2-40B4-BE49-F238E27FC236}">
                <a16:creationId xmlns:a16="http://schemas.microsoft.com/office/drawing/2014/main" id="{E9DF2D4F-0AA1-A145-9B06-E0E4BBB7DD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9964" y="1990726"/>
          <a:ext cx="2179637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32" name="Equation" r:id="rId27" imgW="50609500" imgH="9067800" progId="Equation.3">
                  <p:embed/>
                </p:oleObj>
              </mc:Choice>
              <mc:Fallback>
                <p:oleObj name="Equation" r:id="rId27" imgW="50609500" imgH="9067800" progId="Equation.3">
                  <p:embed/>
                  <p:pic>
                    <p:nvPicPr>
                      <p:cNvPr id="64536" name="Object 24">
                        <a:extLst>
                          <a:ext uri="{FF2B5EF4-FFF2-40B4-BE49-F238E27FC236}">
                            <a16:creationId xmlns:a16="http://schemas.microsoft.com/office/drawing/2014/main" id="{E9DF2D4F-0AA1-A145-9B06-E0E4BBB7DD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9964" y="1990726"/>
                        <a:ext cx="2179637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9" name="Object 27">
            <a:extLst>
              <a:ext uri="{FF2B5EF4-FFF2-40B4-BE49-F238E27FC236}">
                <a16:creationId xmlns:a16="http://schemas.microsoft.com/office/drawing/2014/main" id="{9F46A9AB-54FD-E34B-8012-63DE2B85DEB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7000" y="2559050"/>
          <a:ext cx="20955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33" name="Equation" r:id="rId29" imgW="48272700" imgH="24574500" progId="Equation.3">
                  <p:embed/>
                </p:oleObj>
              </mc:Choice>
              <mc:Fallback>
                <p:oleObj name="Equation" r:id="rId29" imgW="48272700" imgH="24574500" progId="Equation.3">
                  <p:embed/>
                  <p:pic>
                    <p:nvPicPr>
                      <p:cNvPr id="64539" name="Object 27">
                        <a:extLst>
                          <a:ext uri="{FF2B5EF4-FFF2-40B4-BE49-F238E27FC236}">
                            <a16:creationId xmlns:a16="http://schemas.microsoft.com/office/drawing/2014/main" id="{9F46A9AB-54FD-E34B-8012-63DE2B85DE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559050"/>
                        <a:ext cx="20955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4550" name="Group 38">
            <a:extLst>
              <a:ext uri="{FF2B5EF4-FFF2-40B4-BE49-F238E27FC236}">
                <a16:creationId xmlns:a16="http://schemas.microsoft.com/office/drawing/2014/main" id="{AA2F815C-B31E-B74C-B9AF-2A9246004EF8}"/>
              </a:ext>
            </a:extLst>
          </p:cNvPr>
          <p:cNvGrpSpPr>
            <a:grpSpLocks/>
          </p:cNvGrpSpPr>
          <p:nvPr/>
        </p:nvGrpSpPr>
        <p:grpSpPr bwMode="auto">
          <a:xfrm>
            <a:off x="6477001" y="2971800"/>
            <a:ext cx="1800225" cy="76200"/>
            <a:chOff x="3120" y="1920"/>
            <a:chExt cx="1134" cy="48"/>
          </a:xfrm>
        </p:grpSpPr>
        <p:sp>
          <p:nvSpPr>
            <p:cNvPr id="64548" name="Line 36">
              <a:extLst>
                <a:ext uri="{FF2B5EF4-FFF2-40B4-BE49-F238E27FC236}">
                  <a16:creationId xmlns:a16="http://schemas.microsoft.com/office/drawing/2014/main" id="{C25CD18F-F1A1-504A-8235-48172C4DCD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1920"/>
              <a:ext cx="113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4549" name="Line 37">
              <a:extLst>
                <a:ext uri="{FF2B5EF4-FFF2-40B4-BE49-F238E27FC236}">
                  <a16:creationId xmlns:a16="http://schemas.microsoft.com/office/drawing/2014/main" id="{3379CBED-56EC-5441-9BD2-1AC9F50AA6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1968"/>
              <a:ext cx="113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80294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4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4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45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2" grpId="0" autoUpdateAnimBg="0"/>
      <p:bldP spid="6452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620688"/>
            <a:ext cx="7560001" cy="498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5373216"/>
            <a:ext cx="7740001" cy="44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49" y="1270968"/>
            <a:ext cx="10192501" cy="187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9749" y="3315389"/>
            <a:ext cx="6592501" cy="617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432" y="4077072"/>
            <a:ext cx="10192501" cy="10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959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181DDADD-768C-2543-8920-D50C69A22B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971550"/>
            <a:ext cx="160020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</a:t>
            </a:r>
          </a:p>
        </p:txBody>
      </p:sp>
      <p:graphicFrame>
        <p:nvGraphicFramePr>
          <p:cNvPr id="69636" name="Object 4">
            <a:extLst>
              <a:ext uri="{FF2B5EF4-FFF2-40B4-BE49-F238E27FC236}">
                <a16:creationId xmlns:a16="http://schemas.microsoft.com/office/drawing/2014/main" id="{D5236898-3ED8-7342-B09C-EEE417002B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86138" y="1023938"/>
          <a:ext cx="1414462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22" name="Equation" r:id="rId4" imgW="31597600" imgH="9359900" progId="Equation.3">
                  <p:embed/>
                </p:oleObj>
              </mc:Choice>
              <mc:Fallback>
                <p:oleObj name="Equation" r:id="rId4" imgW="31597600" imgH="9359900" progId="Equation.3">
                  <p:embed/>
                  <p:pic>
                    <p:nvPicPr>
                      <p:cNvPr id="69636" name="Object 4">
                        <a:extLst>
                          <a:ext uri="{FF2B5EF4-FFF2-40B4-BE49-F238E27FC236}">
                            <a16:creationId xmlns:a16="http://schemas.microsoft.com/office/drawing/2014/main" id="{D5236898-3ED8-7342-B09C-EEE417002B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6138" y="1023938"/>
                        <a:ext cx="1414462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7" name="AutoShape 5">
            <a:extLst>
              <a:ext uri="{FF2B5EF4-FFF2-40B4-BE49-F238E27FC236}">
                <a16:creationId xmlns:a16="http://schemas.microsoft.com/office/drawing/2014/main" id="{CF7B1F1D-E914-F146-BF92-F556273A71C0}"/>
              </a:ext>
            </a:extLst>
          </p:cNvPr>
          <p:cNvSpPr>
            <a:spLocks/>
          </p:cNvSpPr>
          <p:nvPr/>
        </p:nvSpPr>
        <p:spPr bwMode="auto">
          <a:xfrm>
            <a:off x="4876800" y="74295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9638" name="Object 6">
            <a:extLst>
              <a:ext uri="{FF2B5EF4-FFF2-40B4-BE49-F238E27FC236}">
                <a16:creationId xmlns:a16="http://schemas.microsoft.com/office/drawing/2014/main" id="{29DDF07B-08DC-2F47-A84A-FAF2A74723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59389" y="387350"/>
          <a:ext cx="3703637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23" name="Equation" r:id="rId6" imgW="82499200" imgH="21945600" progId="Equation.3">
                  <p:embed/>
                </p:oleObj>
              </mc:Choice>
              <mc:Fallback>
                <p:oleObj name="Equation" r:id="rId6" imgW="82499200" imgH="21945600" progId="Equation.3">
                  <p:embed/>
                  <p:pic>
                    <p:nvPicPr>
                      <p:cNvPr id="69638" name="Object 6">
                        <a:extLst>
                          <a:ext uri="{FF2B5EF4-FFF2-40B4-BE49-F238E27FC236}">
                            <a16:creationId xmlns:a16="http://schemas.microsoft.com/office/drawing/2014/main" id="{29DDF07B-08DC-2F47-A84A-FAF2A74723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9389" y="387350"/>
                        <a:ext cx="3703637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9" name="Object 7">
            <a:extLst>
              <a:ext uri="{FF2B5EF4-FFF2-40B4-BE49-F238E27FC236}">
                <a16:creationId xmlns:a16="http://schemas.microsoft.com/office/drawing/2014/main" id="{9D68D96D-6443-1A4C-ACB8-A48584402F8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91201" y="1416050"/>
          <a:ext cx="32607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24" name="Equation" r:id="rId8" imgW="72847200" imgH="9067800" progId="Equation.3">
                  <p:embed/>
                </p:oleObj>
              </mc:Choice>
              <mc:Fallback>
                <p:oleObj name="Equation" r:id="rId8" imgW="72847200" imgH="9067800" progId="Equation.3">
                  <p:embed/>
                  <p:pic>
                    <p:nvPicPr>
                      <p:cNvPr id="69639" name="Object 7">
                        <a:extLst>
                          <a:ext uri="{FF2B5EF4-FFF2-40B4-BE49-F238E27FC236}">
                            <a16:creationId xmlns:a16="http://schemas.microsoft.com/office/drawing/2014/main" id="{9D68D96D-6443-1A4C-ACB8-A48584402F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1" y="1416050"/>
                        <a:ext cx="32607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0" name="Text Box 8">
            <a:extLst>
              <a:ext uri="{FF2B5EF4-FFF2-40B4-BE49-F238E27FC236}">
                <a16:creationId xmlns:a16="http://schemas.microsoft.com/office/drawing/2014/main" id="{A07BEC3C-9E7E-5146-8405-CAA794E02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690688"/>
            <a:ext cx="2819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在全平面连续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9641" name="Text Box 9">
            <a:extLst>
              <a:ext uri="{FF2B5EF4-FFF2-40B4-BE49-F238E27FC236}">
                <a16:creationId xmlns:a16="http://schemas.microsoft.com/office/drawing/2014/main" id="{7FB918D2-6A22-F942-B29A-E80D35CB3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2860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69642" name="Object 10">
            <a:extLst>
              <a:ext uri="{FF2B5EF4-FFF2-40B4-BE49-F238E27FC236}">
                <a16:creationId xmlns:a16="http://schemas.microsoft.com/office/drawing/2014/main" id="{C935C0EA-3C3A-9546-9FE7-5856B6A2100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60688" y="2339975"/>
          <a:ext cx="2843212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25" name="Equation" r:id="rId10" imgW="63487300" imgH="10236200" progId="Equation.3">
                  <p:embed/>
                </p:oleObj>
              </mc:Choice>
              <mc:Fallback>
                <p:oleObj name="Equation" r:id="rId10" imgW="63487300" imgH="10236200" progId="Equation.3">
                  <p:embed/>
                  <p:pic>
                    <p:nvPicPr>
                      <p:cNvPr id="69642" name="Object 10">
                        <a:extLst>
                          <a:ext uri="{FF2B5EF4-FFF2-40B4-BE49-F238E27FC236}">
                            <a16:creationId xmlns:a16="http://schemas.microsoft.com/office/drawing/2014/main" id="{C935C0EA-3C3A-9546-9FE7-5856B6A210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0688" y="2339975"/>
                        <a:ext cx="2843212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4" name="Object 12">
            <a:extLst>
              <a:ext uri="{FF2B5EF4-FFF2-40B4-BE49-F238E27FC236}">
                <a16:creationId xmlns:a16="http://schemas.microsoft.com/office/drawing/2014/main" id="{D093EFC9-7F8E-6447-B8E5-F6D55720FBA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43601" y="2347913"/>
          <a:ext cx="11287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26" name="Equation" r:id="rId12" imgW="25158700" imgH="9359900" progId="Equation.3">
                  <p:embed/>
                </p:oleObj>
              </mc:Choice>
              <mc:Fallback>
                <p:oleObj name="Equation" r:id="rId12" imgW="25158700" imgH="9359900" progId="Equation.3">
                  <p:embed/>
                  <p:pic>
                    <p:nvPicPr>
                      <p:cNvPr id="69644" name="Object 12">
                        <a:extLst>
                          <a:ext uri="{FF2B5EF4-FFF2-40B4-BE49-F238E27FC236}">
                            <a16:creationId xmlns:a16="http://schemas.microsoft.com/office/drawing/2014/main" id="{D093EFC9-7F8E-6447-B8E5-F6D55720FB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1" y="2347913"/>
                        <a:ext cx="11287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5" name="Text Box 13">
            <a:extLst>
              <a:ext uri="{FF2B5EF4-FFF2-40B4-BE49-F238E27FC236}">
                <a16:creationId xmlns:a16="http://schemas.microsoft.com/office/drawing/2014/main" id="{B86D8C1C-997F-0546-8351-1D113CB3D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286001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为初等函数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故连续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9646" name="Text Box 14">
            <a:extLst>
              <a:ext uri="{FF2B5EF4-FFF2-40B4-BE49-F238E27FC236}">
                <a16:creationId xmlns:a16="http://schemas.microsoft.com/office/drawing/2014/main" id="{F46E0B84-E653-6F4E-B068-56A9D367A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06228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</a:t>
            </a:r>
          </a:p>
        </p:txBody>
      </p:sp>
      <p:graphicFrame>
        <p:nvGraphicFramePr>
          <p:cNvPr id="69647" name="Object 15">
            <a:extLst>
              <a:ext uri="{FF2B5EF4-FFF2-40B4-BE49-F238E27FC236}">
                <a16:creationId xmlns:a16="http://schemas.microsoft.com/office/drawing/2014/main" id="{55AA8CB4-2BD5-074E-987B-CA4CF9D887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65489" y="2992439"/>
          <a:ext cx="1984375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27" name="Equation" r:id="rId14" imgW="44183300" imgH="22529800" progId="Equation.3">
                  <p:embed/>
                </p:oleObj>
              </mc:Choice>
              <mc:Fallback>
                <p:oleObj name="Equation" r:id="rId14" imgW="44183300" imgH="22529800" progId="Equation.3">
                  <p:embed/>
                  <p:pic>
                    <p:nvPicPr>
                      <p:cNvPr id="69647" name="Object 15">
                        <a:extLst>
                          <a:ext uri="{FF2B5EF4-FFF2-40B4-BE49-F238E27FC236}">
                            <a16:creationId xmlns:a16="http://schemas.microsoft.com/office/drawing/2014/main" id="{55AA8CB4-2BD5-074E-987B-CA4CF9D887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5489" y="2992439"/>
                        <a:ext cx="1984375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8" name="Object 16">
            <a:extLst>
              <a:ext uri="{FF2B5EF4-FFF2-40B4-BE49-F238E27FC236}">
                <a16:creationId xmlns:a16="http://schemas.microsoft.com/office/drawing/2014/main" id="{4E21B93E-77E1-E845-9A40-3EE292E446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47038" y="3962400"/>
          <a:ext cx="231616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28" name="Equation" r:id="rId16" imgW="53543200" imgH="11696700" progId="Equation.3">
                  <p:embed/>
                </p:oleObj>
              </mc:Choice>
              <mc:Fallback>
                <p:oleObj name="Equation" r:id="rId16" imgW="53543200" imgH="11696700" progId="Equation.3">
                  <p:embed/>
                  <p:pic>
                    <p:nvPicPr>
                      <p:cNvPr id="69648" name="Object 16">
                        <a:extLst>
                          <a:ext uri="{FF2B5EF4-FFF2-40B4-BE49-F238E27FC236}">
                            <a16:creationId xmlns:a16="http://schemas.microsoft.com/office/drawing/2014/main" id="{4E21B93E-77E1-E845-9A40-3EE292E446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7038" y="3962400"/>
                        <a:ext cx="2316162" cy="508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9" name="Object 17">
            <a:extLst>
              <a:ext uri="{FF2B5EF4-FFF2-40B4-BE49-F238E27FC236}">
                <a16:creationId xmlns:a16="http://schemas.microsoft.com/office/drawing/2014/main" id="{C252C1BA-D15B-F54F-A12D-AF38B8528AB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51476" y="2968626"/>
          <a:ext cx="1884363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29" name="Equation" r:id="rId18" imgW="45059600" imgH="23406100" progId="Equation.3">
                  <p:embed/>
                </p:oleObj>
              </mc:Choice>
              <mc:Fallback>
                <p:oleObj name="Equation" r:id="rId18" imgW="45059600" imgH="23406100" progId="Equation.3">
                  <p:embed/>
                  <p:pic>
                    <p:nvPicPr>
                      <p:cNvPr id="69649" name="Object 17">
                        <a:extLst>
                          <a:ext uri="{FF2B5EF4-FFF2-40B4-BE49-F238E27FC236}">
                            <a16:creationId xmlns:a16="http://schemas.microsoft.com/office/drawing/2014/main" id="{C252C1BA-D15B-F54F-A12D-AF38B8528A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1476" y="2968626"/>
                        <a:ext cx="1884363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0" name="Object 18">
            <a:extLst>
              <a:ext uri="{FF2B5EF4-FFF2-40B4-BE49-F238E27FC236}">
                <a16:creationId xmlns:a16="http://schemas.microsoft.com/office/drawing/2014/main" id="{BEB1F979-B007-EC47-9DC1-C1952380744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1401" y="3000375"/>
          <a:ext cx="1890713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30" name="Equation" r:id="rId20" imgW="42125900" imgH="19011900" progId="Equation.3">
                  <p:embed/>
                </p:oleObj>
              </mc:Choice>
              <mc:Fallback>
                <p:oleObj name="Equation" r:id="rId20" imgW="42125900" imgH="19011900" progId="Equation.3">
                  <p:embed/>
                  <p:pic>
                    <p:nvPicPr>
                      <p:cNvPr id="69650" name="Object 18">
                        <a:extLst>
                          <a:ext uri="{FF2B5EF4-FFF2-40B4-BE49-F238E27FC236}">
                            <a16:creationId xmlns:a16="http://schemas.microsoft.com/office/drawing/2014/main" id="{BEB1F979-B007-EC47-9DC1-C195238074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1" y="3000375"/>
                        <a:ext cx="1890713" cy="85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1" name="Object 19">
            <a:extLst>
              <a:ext uri="{FF2B5EF4-FFF2-40B4-BE49-F238E27FC236}">
                <a16:creationId xmlns:a16="http://schemas.microsoft.com/office/drawing/2014/main" id="{B2D5E9BD-246D-4141-B057-694CF3EF04E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24251" y="4527551"/>
          <a:ext cx="2022475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31" name="Equation" r:id="rId22" imgW="45059600" imgH="24574500" progId="Equation.3">
                  <p:embed/>
                </p:oleObj>
              </mc:Choice>
              <mc:Fallback>
                <p:oleObj name="Equation" r:id="rId22" imgW="45059600" imgH="24574500" progId="Equation.3">
                  <p:embed/>
                  <p:pic>
                    <p:nvPicPr>
                      <p:cNvPr id="69651" name="Object 19">
                        <a:extLst>
                          <a:ext uri="{FF2B5EF4-FFF2-40B4-BE49-F238E27FC236}">
                            <a16:creationId xmlns:a16="http://schemas.microsoft.com/office/drawing/2014/main" id="{B2D5E9BD-246D-4141-B057-694CF3EF04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1" y="4527551"/>
                        <a:ext cx="2022475" cy="110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2" name="Object 20">
            <a:extLst>
              <a:ext uri="{FF2B5EF4-FFF2-40B4-BE49-F238E27FC236}">
                <a16:creationId xmlns:a16="http://schemas.microsoft.com/office/drawing/2014/main" id="{26CA8778-A8B3-DE45-A4A2-61B2F5EB6E1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62600" y="4784726"/>
          <a:ext cx="496888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32" name="Equation" r:id="rId24" imgW="11112500" imgH="7315200" progId="Equation.3">
                  <p:embed/>
                </p:oleObj>
              </mc:Choice>
              <mc:Fallback>
                <p:oleObj name="Equation" r:id="rId24" imgW="11112500" imgH="7315200" progId="Equation.3">
                  <p:embed/>
                  <p:pic>
                    <p:nvPicPr>
                      <p:cNvPr id="69652" name="Object 20">
                        <a:extLst>
                          <a:ext uri="{FF2B5EF4-FFF2-40B4-BE49-F238E27FC236}">
                            <a16:creationId xmlns:a16="http://schemas.microsoft.com/office/drawing/2014/main" id="{26CA8778-A8B3-DE45-A4A2-61B2F5EB6E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784726"/>
                        <a:ext cx="496888" cy="328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3" name="Object 21">
            <a:extLst>
              <a:ext uri="{FF2B5EF4-FFF2-40B4-BE49-F238E27FC236}">
                <a16:creationId xmlns:a16="http://schemas.microsoft.com/office/drawing/2014/main" id="{C79D1326-661D-9C47-BF36-D4920C81BF1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96000" y="4776788"/>
          <a:ext cx="128270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33" name="Equation" r:id="rId26" imgW="28676600" imgH="9067800" progId="Equation.3">
                  <p:embed/>
                </p:oleObj>
              </mc:Choice>
              <mc:Fallback>
                <p:oleObj name="Equation" r:id="rId26" imgW="28676600" imgH="9067800" progId="Equation.3">
                  <p:embed/>
                  <p:pic>
                    <p:nvPicPr>
                      <p:cNvPr id="69653" name="Object 21">
                        <a:extLst>
                          <a:ext uri="{FF2B5EF4-FFF2-40B4-BE49-F238E27FC236}">
                            <a16:creationId xmlns:a16="http://schemas.microsoft.com/office/drawing/2014/main" id="{C79D1326-661D-9C47-BF36-D4920C81BF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776788"/>
                        <a:ext cx="1282700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4" name="Text Box 22">
            <a:extLst>
              <a:ext uri="{FF2B5EF4-FFF2-40B4-BE49-F238E27FC236}">
                <a16:creationId xmlns:a16="http://schemas.microsoft.com/office/drawing/2014/main" id="{8D82890F-85FC-6049-9295-FD8361FAF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729288"/>
            <a:ext cx="3886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故函数在全平面连续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9655" name="Text Box 23">
            <a:extLst>
              <a:ext uri="{FF2B5EF4-FFF2-40B4-BE49-F238E27FC236}">
                <a16:creationId xmlns:a16="http://schemas.microsoft.com/office/drawing/2014/main" id="{9DBBA28C-E929-2848-A966-97913D7C5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038601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由夹逼准则得</a:t>
            </a:r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7FB918D2-6A22-F942-B29A-E80D35CB3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3992" y="5733257"/>
            <a:ext cx="325812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证二</a:t>
            </a:r>
            <a:r>
              <a:rPr lang="en-US" altLang="zh-CN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极坐标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49922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9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9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9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9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1" grpId="0" autoUpdateAnimBg="0"/>
      <p:bldP spid="69645" grpId="0" autoUpdateAnimBg="0"/>
      <p:bldP spid="69646" grpId="0" autoUpdateAnimBg="0"/>
      <p:bldP spid="69654" grpId="0" autoUpdateAnimBg="0"/>
      <p:bldP spid="69655" grpId="0" autoUpdateAnimBg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620688"/>
            <a:ext cx="10147501" cy="193233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2897160"/>
            <a:ext cx="6862501" cy="1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712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472387"/>
            <a:ext cx="4657501" cy="436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999" y="1052736"/>
            <a:ext cx="10260001" cy="238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3645024"/>
            <a:ext cx="10305001" cy="2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626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249" y="548680"/>
            <a:ext cx="10147501" cy="394400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4653136"/>
            <a:ext cx="10215001" cy="173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41582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2636912"/>
            <a:ext cx="10192501" cy="171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548680"/>
            <a:ext cx="10215001" cy="115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207" y="1702767"/>
            <a:ext cx="6930001" cy="634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758" y="4581128"/>
            <a:ext cx="10215001" cy="991667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238931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E9AD2EA2-69E8-194F-86C4-93E778F5A17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72208" y="2141240"/>
            <a:ext cx="1447800" cy="533400"/>
          </a:xfrm>
          <a:noFill/>
          <a:ln/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102403" name="Object 3">
            <a:extLst>
              <a:ext uri="{FF2B5EF4-FFF2-40B4-BE49-F238E27FC236}">
                <a16:creationId xmlns:a16="http://schemas.microsoft.com/office/drawing/2014/main" id="{738BB7D7-87E7-534E-97FF-3426C3051A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8642212"/>
              </p:ext>
            </p:extLst>
          </p:nvPr>
        </p:nvGraphicFramePr>
        <p:xfrm>
          <a:off x="2567608" y="1988840"/>
          <a:ext cx="67960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0" name="Equation" r:id="rId3" imgW="155943300" imgH="21945600" progId="Equation.3">
                  <p:embed/>
                </p:oleObj>
              </mc:Choice>
              <mc:Fallback>
                <p:oleObj name="Equation" r:id="rId3" imgW="155943300" imgH="21945600" progId="Equation.3">
                  <p:embed/>
                  <p:pic>
                    <p:nvPicPr>
                      <p:cNvPr id="102403" name="Object 3">
                        <a:extLst>
                          <a:ext uri="{FF2B5EF4-FFF2-40B4-BE49-F238E27FC236}">
                            <a16:creationId xmlns:a16="http://schemas.microsoft.com/office/drawing/2014/main" id="{738BB7D7-87E7-534E-97FF-3426C3051A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7608" y="1988840"/>
                        <a:ext cx="67960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4" name="Text Box 4">
            <a:extLst>
              <a:ext uri="{FF2B5EF4-FFF2-40B4-BE49-F238E27FC236}">
                <a16:creationId xmlns:a16="http://schemas.microsoft.com/office/drawing/2014/main" id="{C0309D54-CBD3-EA4B-A3C7-E6393D055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208" y="2731195"/>
            <a:ext cx="160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求证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02405" name="Object 5">
            <a:extLst>
              <a:ext uri="{FF2B5EF4-FFF2-40B4-BE49-F238E27FC236}">
                <a16:creationId xmlns:a16="http://schemas.microsoft.com/office/drawing/2014/main" id="{B02410DE-D353-3345-9381-6A46B15803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630564"/>
              </p:ext>
            </p:extLst>
          </p:nvPr>
        </p:nvGraphicFramePr>
        <p:xfrm>
          <a:off x="1996108" y="2802632"/>
          <a:ext cx="23241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1" name="Equation" r:id="rId5" imgW="53543200" imgH="21069300" progId="Equation.3">
                  <p:embed/>
                </p:oleObj>
              </mc:Choice>
              <mc:Fallback>
                <p:oleObj name="Equation" r:id="rId5" imgW="53543200" imgH="21069300" progId="Equation.3">
                  <p:embed/>
                  <p:pic>
                    <p:nvPicPr>
                      <p:cNvPr id="102405" name="Object 5">
                        <a:extLst>
                          <a:ext uri="{FF2B5EF4-FFF2-40B4-BE49-F238E27FC236}">
                            <a16:creationId xmlns:a16="http://schemas.microsoft.com/office/drawing/2014/main" id="{B02410DE-D353-3345-9381-6A46B15803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6108" y="2802632"/>
                        <a:ext cx="23241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6" name="Text Box 6">
            <a:extLst>
              <a:ext uri="{FF2B5EF4-FFF2-40B4-BE49-F238E27FC236}">
                <a16:creationId xmlns:a16="http://schemas.microsoft.com/office/drawing/2014/main" id="{2245AFF6-A834-9746-BF43-B0AA0E06C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2208" y="3914821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102407" name="Object 7">
            <a:extLst>
              <a:ext uri="{FF2B5EF4-FFF2-40B4-BE49-F238E27FC236}">
                <a16:creationId xmlns:a16="http://schemas.microsoft.com/office/drawing/2014/main" id="{8EBAFC01-483C-044A-B43C-E08B716FD6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4077502"/>
              </p:ext>
            </p:extLst>
          </p:nvPr>
        </p:nvGraphicFramePr>
        <p:xfrm>
          <a:off x="2167558" y="3667171"/>
          <a:ext cx="4203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2" name="Equation" r:id="rId7" imgW="96837500" imgH="24282400" progId="Equation.3">
                  <p:embed/>
                </p:oleObj>
              </mc:Choice>
              <mc:Fallback>
                <p:oleObj name="Equation" r:id="rId7" imgW="96837500" imgH="24282400" progId="Equation.3">
                  <p:embed/>
                  <p:pic>
                    <p:nvPicPr>
                      <p:cNvPr id="102407" name="Object 7">
                        <a:extLst>
                          <a:ext uri="{FF2B5EF4-FFF2-40B4-BE49-F238E27FC236}">
                            <a16:creationId xmlns:a16="http://schemas.microsoft.com/office/drawing/2014/main" id="{8EBAFC01-483C-044A-B43C-E08B716FD6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7558" y="3667171"/>
                        <a:ext cx="42037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8" name="Text Box 8">
            <a:extLst>
              <a:ext uri="{FF2B5EF4-FFF2-40B4-BE49-F238E27FC236}">
                <a16:creationId xmlns:a16="http://schemas.microsoft.com/office/drawing/2014/main" id="{0B440719-CF2B-2D4A-B06F-79E01A816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2508" y="5477024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102409" name="Object 9">
            <a:extLst>
              <a:ext uri="{FF2B5EF4-FFF2-40B4-BE49-F238E27FC236}">
                <a16:creationId xmlns:a16="http://schemas.microsoft.com/office/drawing/2014/main" id="{D9511C76-DF6F-E74D-A7A0-C826A8C065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3274504"/>
              </p:ext>
            </p:extLst>
          </p:nvPr>
        </p:nvGraphicFramePr>
        <p:xfrm>
          <a:off x="8758808" y="5538936"/>
          <a:ext cx="22225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3" name="Equation" r:id="rId9" imgW="51206400" imgH="21069300" progId="Equation.3">
                  <p:embed/>
                </p:oleObj>
              </mc:Choice>
              <mc:Fallback>
                <p:oleObj name="Equation" r:id="rId9" imgW="51206400" imgH="21069300" progId="Equation.3">
                  <p:embed/>
                  <p:pic>
                    <p:nvPicPr>
                      <p:cNvPr id="102409" name="Object 9">
                        <a:extLst>
                          <a:ext uri="{FF2B5EF4-FFF2-40B4-BE49-F238E27FC236}">
                            <a16:creationId xmlns:a16="http://schemas.microsoft.com/office/drawing/2014/main" id="{D9511C76-DF6F-E74D-A7A0-C826A8C065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8808" y="5538936"/>
                        <a:ext cx="22225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0" name="Object 10">
            <a:extLst>
              <a:ext uri="{FF2B5EF4-FFF2-40B4-BE49-F238E27FC236}">
                <a16:creationId xmlns:a16="http://schemas.microsoft.com/office/drawing/2014/main" id="{064F30C6-9A53-F54C-8CF6-45DD50923A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3424634"/>
              </p:ext>
            </p:extLst>
          </p:nvPr>
        </p:nvGraphicFramePr>
        <p:xfrm>
          <a:off x="1367458" y="4879479"/>
          <a:ext cx="1549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4" name="Equation" r:id="rId11" imgW="35699700" imgH="9067800" progId="Equation.3">
                  <p:embed/>
                </p:oleObj>
              </mc:Choice>
              <mc:Fallback>
                <p:oleObj name="Equation" r:id="rId11" imgW="35699700" imgH="9067800" progId="Equation.3">
                  <p:embed/>
                  <p:pic>
                    <p:nvPicPr>
                      <p:cNvPr id="102410" name="Object 10">
                        <a:extLst>
                          <a:ext uri="{FF2B5EF4-FFF2-40B4-BE49-F238E27FC236}">
                            <a16:creationId xmlns:a16="http://schemas.microsoft.com/office/drawing/2014/main" id="{064F30C6-9A53-F54C-8CF6-45DD50923A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7458" y="4879479"/>
                        <a:ext cx="1549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1" name="Object 11">
            <a:extLst>
              <a:ext uri="{FF2B5EF4-FFF2-40B4-BE49-F238E27FC236}">
                <a16:creationId xmlns:a16="http://schemas.microsoft.com/office/drawing/2014/main" id="{09051283-50D9-F943-A69C-CE97AEA707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030704"/>
              </p:ext>
            </p:extLst>
          </p:nvPr>
        </p:nvGraphicFramePr>
        <p:xfrm>
          <a:off x="2422104" y="5552009"/>
          <a:ext cx="1943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5" name="Equation" r:id="rId13" imgW="44767500" imgH="10820400" progId="Equation.3">
                  <p:embed/>
                </p:oleObj>
              </mc:Choice>
              <mc:Fallback>
                <p:oleObj name="Equation" r:id="rId13" imgW="44767500" imgH="10820400" progId="Equation.3">
                  <p:embed/>
                  <p:pic>
                    <p:nvPicPr>
                      <p:cNvPr id="102411" name="Object 11">
                        <a:extLst>
                          <a:ext uri="{FF2B5EF4-FFF2-40B4-BE49-F238E27FC236}">
                            <a16:creationId xmlns:a16="http://schemas.microsoft.com/office/drawing/2014/main" id="{09051283-50D9-F943-A69C-CE97AEA707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104" y="5552009"/>
                        <a:ext cx="1943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2" name="Object 12">
            <a:extLst>
              <a:ext uri="{FF2B5EF4-FFF2-40B4-BE49-F238E27FC236}">
                <a16:creationId xmlns:a16="http://schemas.microsoft.com/office/drawing/2014/main" id="{FA255809-0E55-5F4E-8545-D61A477461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7233354"/>
              </p:ext>
            </p:extLst>
          </p:nvPr>
        </p:nvGraphicFramePr>
        <p:xfrm>
          <a:off x="4567858" y="4796929"/>
          <a:ext cx="39624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6" name="Equation" r:id="rId15" imgW="91287600" imgH="12877800" progId="Equation.3">
                  <p:embed/>
                </p:oleObj>
              </mc:Choice>
              <mc:Fallback>
                <p:oleObj name="Equation" r:id="rId15" imgW="91287600" imgH="12877800" progId="Equation.3">
                  <p:embed/>
                  <p:pic>
                    <p:nvPicPr>
                      <p:cNvPr id="102412" name="Object 12">
                        <a:extLst>
                          <a:ext uri="{FF2B5EF4-FFF2-40B4-BE49-F238E27FC236}">
                            <a16:creationId xmlns:a16="http://schemas.microsoft.com/office/drawing/2014/main" id="{FA255809-0E55-5F4E-8545-D61A477461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7858" y="4796929"/>
                        <a:ext cx="39624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3" name="Object 13">
            <a:extLst>
              <a:ext uri="{FF2B5EF4-FFF2-40B4-BE49-F238E27FC236}">
                <a16:creationId xmlns:a16="http://schemas.microsoft.com/office/drawing/2014/main" id="{9BB4FEA8-63A7-3D48-8186-0515A7CF5A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0908515"/>
              </p:ext>
            </p:extLst>
          </p:nvPr>
        </p:nvGraphicFramePr>
        <p:xfrm>
          <a:off x="4455691" y="5493271"/>
          <a:ext cx="1397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7" name="Equation" r:id="rId17" imgW="32181800" imgH="11696700" progId="Equation.3">
                  <p:embed/>
                </p:oleObj>
              </mc:Choice>
              <mc:Fallback>
                <p:oleObj name="Equation" r:id="rId17" imgW="32181800" imgH="11696700" progId="Equation.3">
                  <p:embed/>
                  <p:pic>
                    <p:nvPicPr>
                      <p:cNvPr id="102413" name="Object 13">
                        <a:extLst>
                          <a:ext uri="{FF2B5EF4-FFF2-40B4-BE49-F238E27FC236}">
                            <a16:creationId xmlns:a16="http://schemas.microsoft.com/office/drawing/2014/main" id="{9BB4FEA8-63A7-3D48-8186-0515A7CF5A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5691" y="5493271"/>
                        <a:ext cx="1397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4" name="Object 14">
            <a:extLst>
              <a:ext uri="{FF2B5EF4-FFF2-40B4-BE49-F238E27FC236}">
                <a16:creationId xmlns:a16="http://schemas.microsoft.com/office/drawing/2014/main" id="{95E13EB6-C460-CF40-AA6B-C4C6579F97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3892218"/>
              </p:ext>
            </p:extLst>
          </p:nvPr>
        </p:nvGraphicFramePr>
        <p:xfrm>
          <a:off x="5916191" y="5507559"/>
          <a:ext cx="660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8" name="Equation" r:id="rId19" imgW="15214600" imgH="10236200" progId="Equation.3">
                  <p:embed/>
                </p:oleObj>
              </mc:Choice>
              <mc:Fallback>
                <p:oleObj name="Equation" r:id="rId19" imgW="15214600" imgH="10236200" progId="Equation.3">
                  <p:embed/>
                  <p:pic>
                    <p:nvPicPr>
                      <p:cNvPr id="102414" name="Object 14">
                        <a:extLst>
                          <a:ext uri="{FF2B5EF4-FFF2-40B4-BE49-F238E27FC236}">
                            <a16:creationId xmlns:a16="http://schemas.microsoft.com/office/drawing/2014/main" id="{95E13EB6-C460-CF40-AA6B-C4C6579F97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6191" y="5507559"/>
                        <a:ext cx="660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5" name="Object 15">
            <a:extLst>
              <a:ext uri="{FF2B5EF4-FFF2-40B4-BE49-F238E27FC236}">
                <a16:creationId xmlns:a16="http://schemas.microsoft.com/office/drawing/2014/main" id="{B92FFDD4-54F6-694B-891C-8D5290DD2A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474782"/>
              </p:ext>
            </p:extLst>
          </p:nvPr>
        </p:nvGraphicFramePr>
        <p:xfrm>
          <a:off x="6453808" y="3900533"/>
          <a:ext cx="1397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9" name="Equation" r:id="rId21" imgW="32181800" imgH="11696700" progId="Equation.3">
                  <p:embed/>
                </p:oleObj>
              </mc:Choice>
              <mc:Fallback>
                <p:oleObj name="Equation" r:id="rId21" imgW="32181800" imgH="11696700" progId="Equation.3">
                  <p:embed/>
                  <p:pic>
                    <p:nvPicPr>
                      <p:cNvPr id="102415" name="Object 15">
                        <a:extLst>
                          <a:ext uri="{FF2B5EF4-FFF2-40B4-BE49-F238E27FC236}">
                            <a16:creationId xmlns:a16="http://schemas.microsoft.com/office/drawing/2014/main" id="{B92FFDD4-54F6-694B-891C-8D5290DD2A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3808" y="3900533"/>
                        <a:ext cx="1397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6" name="Object 16">
            <a:extLst>
              <a:ext uri="{FF2B5EF4-FFF2-40B4-BE49-F238E27FC236}">
                <a16:creationId xmlns:a16="http://schemas.microsoft.com/office/drawing/2014/main" id="{635547E5-8469-0945-929A-5C3EC24EC9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1037624"/>
              </p:ext>
            </p:extLst>
          </p:nvPr>
        </p:nvGraphicFramePr>
        <p:xfrm>
          <a:off x="3069258" y="4866779"/>
          <a:ext cx="1562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40" name="Equation" r:id="rId22" imgW="35991800" imgH="10820400" progId="Equation.3">
                  <p:embed/>
                </p:oleObj>
              </mc:Choice>
              <mc:Fallback>
                <p:oleObj name="Equation" r:id="rId22" imgW="35991800" imgH="10820400" progId="Equation.3">
                  <p:embed/>
                  <p:pic>
                    <p:nvPicPr>
                      <p:cNvPr id="102416" name="Object 16">
                        <a:extLst>
                          <a:ext uri="{FF2B5EF4-FFF2-40B4-BE49-F238E27FC236}">
                            <a16:creationId xmlns:a16="http://schemas.microsoft.com/office/drawing/2014/main" id="{635547E5-8469-0945-929A-5C3EC24EC9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9258" y="4866779"/>
                        <a:ext cx="1562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17" name="Text Box 17">
            <a:extLst>
              <a:ext uri="{FF2B5EF4-FFF2-40B4-BE49-F238E27FC236}">
                <a16:creationId xmlns:a16="http://schemas.microsoft.com/office/drawing/2014/main" id="{F8FDD742-67FF-5640-B082-BF35A4BBD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1208" y="480328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总有</a:t>
            </a:r>
          </a:p>
        </p:txBody>
      </p:sp>
      <p:graphicFrame>
        <p:nvGraphicFramePr>
          <p:cNvPr id="102418" name="Object 18">
            <a:extLst>
              <a:ext uri="{FF2B5EF4-FFF2-40B4-BE49-F238E27FC236}">
                <a16:creationId xmlns:a16="http://schemas.microsoft.com/office/drawing/2014/main" id="{80D60B19-215F-434F-8869-AF8CF04357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5012783"/>
              </p:ext>
            </p:extLst>
          </p:nvPr>
        </p:nvGraphicFramePr>
        <p:xfrm>
          <a:off x="6709941" y="5645671"/>
          <a:ext cx="47625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41" name="Equation" r:id="rId24" imgW="11112500" imgH="5562600" progId="Equation.3">
                  <p:embed/>
                </p:oleObj>
              </mc:Choice>
              <mc:Fallback>
                <p:oleObj name="Equation" r:id="rId24" imgW="11112500" imgH="5562600" progId="Equation.3">
                  <p:embed/>
                  <p:pic>
                    <p:nvPicPr>
                      <p:cNvPr id="102418" name="Object 18">
                        <a:extLst>
                          <a:ext uri="{FF2B5EF4-FFF2-40B4-BE49-F238E27FC236}">
                            <a16:creationId xmlns:a16="http://schemas.microsoft.com/office/drawing/2014/main" id="{80D60B19-215F-434F-8869-AF8CF04357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9941" y="5645671"/>
                        <a:ext cx="47625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419" name="Group 19">
            <a:extLst>
              <a:ext uri="{FF2B5EF4-FFF2-40B4-BE49-F238E27FC236}">
                <a16:creationId xmlns:a16="http://schemas.microsoft.com/office/drawing/2014/main" id="{BAB16041-6F03-EB43-9680-3898261E5FE8}"/>
              </a:ext>
            </a:extLst>
          </p:cNvPr>
          <p:cNvGrpSpPr>
            <a:grpSpLocks/>
          </p:cNvGrpSpPr>
          <p:nvPr/>
        </p:nvGrpSpPr>
        <p:grpSpPr bwMode="auto">
          <a:xfrm>
            <a:off x="7822233" y="3627487"/>
            <a:ext cx="762000" cy="654051"/>
            <a:chOff x="4558" y="1364"/>
            <a:chExt cx="480" cy="412"/>
          </a:xfrm>
        </p:grpSpPr>
        <p:graphicFrame>
          <p:nvGraphicFramePr>
            <p:cNvPr id="102420" name="Object 20">
              <a:extLst>
                <a:ext uri="{FF2B5EF4-FFF2-40B4-BE49-F238E27FC236}">
                  <a16:creationId xmlns:a16="http://schemas.microsoft.com/office/drawing/2014/main" id="{44D308D4-EF99-E546-8CFF-869C2750D81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94" y="1598"/>
            <a:ext cx="342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8542" name="Equation" r:id="rId26" imgW="11112500" imgH="5854700" progId="Equation.3">
                    <p:embed/>
                  </p:oleObj>
                </mc:Choice>
                <mc:Fallback>
                  <p:oleObj name="Equation" r:id="rId26" imgW="11112500" imgH="5854700" progId="Equation.3">
                    <p:embed/>
                    <p:pic>
                      <p:nvPicPr>
                        <p:cNvPr id="102420" name="Object 20">
                          <a:extLst>
                            <a:ext uri="{FF2B5EF4-FFF2-40B4-BE49-F238E27FC236}">
                              <a16:creationId xmlns:a16="http://schemas.microsoft.com/office/drawing/2014/main" id="{44D308D4-EF99-E546-8CFF-869C2750D81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4" y="1598"/>
                          <a:ext cx="342" cy="1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21" name="Text Box 21">
              <a:extLst>
                <a:ext uri="{FF2B5EF4-FFF2-40B4-BE49-F238E27FC236}">
                  <a16:creationId xmlns:a16="http://schemas.microsoft.com/office/drawing/2014/main" id="{B6DF2090-8846-604E-995E-D8B7F3F625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8" y="1364"/>
              <a:ext cx="48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0000"/>
                  </a:solidFill>
                </a:rPr>
                <a:t>要证 </a:t>
              </a:r>
            </a:p>
          </p:txBody>
        </p:sp>
      </p:grpSp>
      <p:sp>
        <p:nvSpPr>
          <p:cNvPr id="22" name="Text Box 10">
            <a:extLst>
              <a:ext uri="{FF2B5EF4-FFF2-40B4-BE49-F238E27FC236}">
                <a16:creationId xmlns:a16="http://schemas.microsoft.com/office/drawing/2014/main" id="{EB811022-4665-D640-8CE2-80E1886E0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5912" y="311448"/>
            <a:ext cx="2362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 </a:t>
            </a:r>
            <a:r>
              <a:rPr lang="en-US" altLang="zh-CN" i="1">
                <a:solidFill>
                  <a:srgbClr val="000000"/>
                </a:solidFill>
              </a:rPr>
              <a:t>n </a:t>
            </a:r>
            <a:r>
              <a:rPr lang="en-US" altLang="zh-CN">
                <a:solidFill>
                  <a:srgbClr val="000000"/>
                </a:solidFill>
              </a:rPr>
              <a:t>=2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记</a:t>
            </a:r>
          </a:p>
        </p:txBody>
      </p:sp>
      <p:graphicFrame>
        <p:nvGraphicFramePr>
          <p:cNvPr id="23" name="Object 11">
            <a:extLst>
              <a:ext uri="{FF2B5EF4-FFF2-40B4-BE49-F238E27FC236}">
                <a16:creationId xmlns:a16="http://schemas.microsoft.com/office/drawing/2014/main" id="{7F37CF9E-B568-4740-BD01-A26B71A16C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571172"/>
              </p:ext>
            </p:extLst>
          </p:nvPr>
        </p:nvGraphicFramePr>
        <p:xfrm>
          <a:off x="3465712" y="260648"/>
          <a:ext cx="5218112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43" name="Equation" r:id="rId28" imgW="120535700" imgH="13169900" progId="Equation.3">
                  <p:embed/>
                </p:oleObj>
              </mc:Choice>
              <mc:Fallback>
                <p:oleObj name="Equation" r:id="rId28" imgW="120535700" imgH="13169900" progId="Equation.3">
                  <p:embed/>
                  <p:pic>
                    <p:nvPicPr>
                      <p:cNvPr id="101387" name="Object 11">
                        <a:extLst>
                          <a:ext uri="{FF2B5EF4-FFF2-40B4-BE49-F238E27FC236}">
                            <a16:creationId xmlns:a16="http://schemas.microsoft.com/office/drawing/2014/main" id="{7F37CF9E-B568-4740-BD01-A26B71A16C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5712" y="260648"/>
                        <a:ext cx="5218112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Box 12">
            <a:extLst>
              <a:ext uri="{FF2B5EF4-FFF2-40B4-BE49-F238E27FC236}">
                <a16:creationId xmlns:a16="http://schemas.microsoft.com/office/drawing/2014/main" id="{620593C7-9508-7349-9422-A74F15DB7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424" y="905814"/>
            <a:ext cx="4038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二元函数的极限可写作：</a:t>
            </a:r>
          </a:p>
        </p:txBody>
      </p:sp>
      <p:graphicFrame>
        <p:nvGraphicFramePr>
          <p:cNvPr id="25" name="Object 13">
            <a:extLst>
              <a:ext uri="{FF2B5EF4-FFF2-40B4-BE49-F238E27FC236}">
                <a16:creationId xmlns:a16="http://schemas.microsoft.com/office/drawing/2014/main" id="{DF5F4C53-CDEA-8B4A-8CDE-3389D4C700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5139306"/>
              </p:ext>
            </p:extLst>
          </p:nvPr>
        </p:nvGraphicFramePr>
        <p:xfrm>
          <a:off x="4870746" y="956849"/>
          <a:ext cx="2523090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44" name="Equation" r:id="rId30" imgW="54419500" imgH="15506700" progId="Equation.3">
                  <p:embed/>
                </p:oleObj>
              </mc:Choice>
              <mc:Fallback>
                <p:oleObj name="Equation" r:id="rId30" imgW="54419500" imgH="15506700" progId="Equation.3">
                  <p:embed/>
                  <p:pic>
                    <p:nvPicPr>
                      <p:cNvPr id="101389" name="Object 13">
                        <a:extLst>
                          <a:ext uri="{FF2B5EF4-FFF2-40B4-BE49-F238E27FC236}">
                            <a16:creationId xmlns:a16="http://schemas.microsoft.com/office/drawing/2014/main" id="{DF5F4C53-CDEA-8B4A-8CDE-3389D4C700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0746" y="956849"/>
                        <a:ext cx="2523090" cy="72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0">
            <a:extLst>
              <a:ext uri="{FF2B5EF4-FFF2-40B4-BE49-F238E27FC236}">
                <a16:creationId xmlns:a16="http://schemas.microsoft.com/office/drawing/2014/main" id="{DE622B3B-6474-2043-A00A-E705A35985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3273080"/>
              </p:ext>
            </p:extLst>
          </p:nvPr>
        </p:nvGraphicFramePr>
        <p:xfrm>
          <a:off x="7536160" y="940454"/>
          <a:ext cx="2983527" cy="104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45" name="Equation" r:id="rId32" imgW="63487300" imgH="22237700" progId="Equation.3">
                  <p:embed/>
                </p:oleObj>
              </mc:Choice>
              <mc:Fallback>
                <p:oleObj name="Equation" r:id="rId32" imgW="63487300" imgH="22237700" progId="Equation.3">
                  <p:embed/>
                  <p:pic>
                    <p:nvPicPr>
                      <p:cNvPr id="101396" name="Object 20">
                        <a:extLst>
                          <a:ext uri="{FF2B5EF4-FFF2-40B4-BE49-F238E27FC236}">
                            <a16:creationId xmlns:a16="http://schemas.microsoft.com/office/drawing/2014/main" id="{DE622B3B-6474-2043-A00A-E705A35985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6160" y="940454"/>
                        <a:ext cx="2983527" cy="104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18674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2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0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02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2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  <p:bldP spid="102404" grpId="0" build="p" autoUpdateAnimBg="0"/>
      <p:bldP spid="102406" grpId="0" build="p" autoUpdateAnimBg="0" advAuto="0"/>
      <p:bldP spid="102408" grpId="0" build="p" autoUpdateAnimBg="0"/>
      <p:bldP spid="10241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81C1050A-32D1-1243-869D-158CC011CD7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457200"/>
            <a:ext cx="1752600" cy="609600"/>
          </a:xfrm>
          <a:noFill/>
          <a:ln/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103427" name="Object 3">
            <a:extLst>
              <a:ext uri="{FF2B5EF4-FFF2-40B4-BE49-F238E27FC236}">
                <a16:creationId xmlns:a16="http://schemas.microsoft.com/office/drawing/2014/main" id="{304AC991-12ED-BE4D-AB29-6FB9EB1457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1" y="228600"/>
          <a:ext cx="522922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32" name="Equation" r:id="rId3" imgW="120535700" imgH="23698200" progId="Equation.3">
                  <p:embed/>
                </p:oleObj>
              </mc:Choice>
              <mc:Fallback>
                <p:oleObj name="Equation" r:id="rId3" imgW="120535700" imgH="23698200" progId="Equation.3">
                  <p:embed/>
                  <p:pic>
                    <p:nvPicPr>
                      <p:cNvPr id="103427" name="Object 3">
                        <a:extLst>
                          <a:ext uri="{FF2B5EF4-FFF2-40B4-BE49-F238E27FC236}">
                            <a16:creationId xmlns:a16="http://schemas.microsoft.com/office/drawing/2014/main" id="{304AC991-12ED-BE4D-AB29-6FB9EB1457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1" y="228600"/>
                        <a:ext cx="5229225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28" name="Text Box 4">
            <a:extLst>
              <a:ext uri="{FF2B5EF4-FFF2-40B4-BE49-F238E27FC236}">
                <a16:creationId xmlns:a16="http://schemas.microsoft.com/office/drawing/2014/main" id="{6479010D-0F23-124C-A06C-BC87D8713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219201"/>
            <a:ext cx="167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求证：</a:t>
            </a:r>
          </a:p>
        </p:txBody>
      </p:sp>
      <p:graphicFrame>
        <p:nvGraphicFramePr>
          <p:cNvPr id="103429" name="Object 5">
            <a:extLst>
              <a:ext uri="{FF2B5EF4-FFF2-40B4-BE49-F238E27FC236}">
                <a16:creationId xmlns:a16="http://schemas.microsoft.com/office/drawing/2014/main" id="{A4C71B22-7020-AC44-BA0E-67389AF79E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84475" y="1263650"/>
          <a:ext cx="23749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33" name="Equation" r:id="rId5" imgW="54711600" imgH="22529800" progId="Equation.3">
                  <p:embed/>
                </p:oleObj>
              </mc:Choice>
              <mc:Fallback>
                <p:oleObj name="Equation" r:id="rId5" imgW="54711600" imgH="22529800" progId="Equation.3">
                  <p:embed/>
                  <p:pic>
                    <p:nvPicPr>
                      <p:cNvPr id="103429" name="Object 5">
                        <a:extLst>
                          <a:ext uri="{FF2B5EF4-FFF2-40B4-BE49-F238E27FC236}">
                            <a16:creationId xmlns:a16="http://schemas.microsoft.com/office/drawing/2014/main" id="{A4C71B22-7020-AC44-BA0E-67389AF79E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475" y="1263650"/>
                        <a:ext cx="23749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0" name="Text Box 6">
            <a:extLst>
              <a:ext uri="{FF2B5EF4-FFF2-40B4-BE49-F238E27FC236}">
                <a16:creationId xmlns:a16="http://schemas.microsoft.com/office/drawing/2014/main" id="{B3354848-4005-0E44-BB9E-E5ED127ED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286001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证</a:t>
            </a:r>
            <a:r>
              <a:rPr lang="zh-CN" altLang="en-US" b="1" dirty="0">
                <a:solidFill>
                  <a:srgbClr val="000000"/>
                </a:solidFill>
                <a:latin typeface="楷体_GB2312" pitchFamily="49" charset="-122"/>
              </a:rPr>
              <a:t>：</a:t>
            </a:r>
            <a:endParaRPr lang="zh-CN" altLang="en-US" dirty="0">
              <a:solidFill>
                <a:srgbClr val="000000"/>
              </a:solidFill>
              <a:latin typeface="楷体_GB2312" pitchFamily="49" charset="-122"/>
            </a:endParaRPr>
          </a:p>
        </p:txBody>
      </p:sp>
      <p:graphicFrame>
        <p:nvGraphicFramePr>
          <p:cNvPr id="103431" name="Object 7">
            <a:extLst>
              <a:ext uri="{FF2B5EF4-FFF2-40B4-BE49-F238E27FC236}">
                <a16:creationId xmlns:a16="http://schemas.microsoft.com/office/drawing/2014/main" id="{2352E3A7-F827-A842-AB85-9778D1E2648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32100" y="2362200"/>
          <a:ext cx="2044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34" name="Equation" r:id="rId7" imgW="47104300" imgH="10820400" progId="Equation.3">
                  <p:embed/>
                </p:oleObj>
              </mc:Choice>
              <mc:Fallback>
                <p:oleObj name="Equation" r:id="rId7" imgW="47104300" imgH="10820400" progId="Equation.3">
                  <p:embed/>
                  <p:pic>
                    <p:nvPicPr>
                      <p:cNvPr id="103431" name="Object 7">
                        <a:extLst>
                          <a:ext uri="{FF2B5EF4-FFF2-40B4-BE49-F238E27FC236}">
                            <a16:creationId xmlns:a16="http://schemas.microsoft.com/office/drawing/2014/main" id="{2352E3A7-F827-A842-AB85-9778D1E264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2362200"/>
                        <a:ext cx="2044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2" name="Text Box 8">
            <a:extLst>
              <a:ext uri="{FF2B5EF4-FFF2-40B4-BE49-F238E27FC236}">
                <a16:creationId xmlns:a16="http://schemas.microsoft.com/office/drawing/2014/main" id="{A3320A0A-4BDC-6249-9E3B-F680DB919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5187950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故</a:t>
            </a:r>
          </a:p>
        </p:txBody>
      </p:sp>
      <p:graphicFrame>
        <p:nvGraphicFramePr>
          <p:cNvPr id="103433" name="Object 9">
            <a:extLst>
              <a:ext uri="{FF2B5EF4-FFF2-40B4-BE49-F238E27FC236}">
                <a16:creationId xmlns:a16="http://schemas.microsoft.com/office/drawing/2014/main" id="{96596C9B-DF5F-8147-BB93-38793B692F8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29100" y="5289550"/>
          <a:ext cx="22225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35" name="Equation" r:id="rId9" imgW="51206400" imgH="21069300" progId="Equation.3">
                  <p:embed/>
                </p:oleObj>
              </mc:Choice>
              <mc:Fallback>
                <p:oleObj name="Equation" r:id="rId9" imgW="51206400" imgH="21069300" progId="Equation.3">
                  <p:embed/>
                  <p:pic>
                    <p:nvPicPr>
                      <p:cNvPr id="103433" name="Object 9">
                        <a:extLst>
                          <a:ext uri="{FF2B5EF4-FFF2-40B4-BE49-F238E27FC236}">
                            <a16:creationId xmlns:a16="http://schemas.microsoft.com/office/drawing/2014/main" id="{96596C9B-DF5F-8147-BB93-38793B692F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5289550"/>
                        <a:ext cx="22225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4" name="Object 10">
            <a:extLst>
              <a:ext uri="{FF2B5EF4-FFF2-40B4-BE49-F238E27FC236}">
                <a16:creationId xmlns:a16="http://schemas.microsoft.com/office/drawing/2014/main" id="{162FA734-A286-D243-AB23-5A94EEAC7C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00250" y="3898900"/>
          <a:ext cx="1473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36" name="Equation" r:id="rId11" imgW="33934400" imgH="9067800" progId="Equation.3">
                  <p:embed/>
                </p:oleObj>
              </mc:Choice>
              <mc:Fallback>
                <p:oleObj name="Equation" r:id="rId11" imgW="33934400" imgH="9067800" progId="Equation.3">
                  <p:embed/>
                  <p:pic>
                    <p:nvPicPr>
                      <p:cNvPr id="103434" name="Object 10">
                        <a:extLst>
                          <a:ext uri="{FF2B5EF4-FFF2-40B4-BE49-F238E27FC236}">
                            <a16:creationId xmlns:a16="http://schemas.microsoft.com/office/drawing/2014/main" id="{162FA734-A286-D243-AB23-5A94EEAC7C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3898900"/>
                        <a:ext cx="1473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5" name="Object 11">
            <a:extLst>
              <a:ext uri="{FF2B5EF4-FFF2-40B4-BE49-F238E27FC236}">
                <a16:creationId xmlns:a16="http://schemas.microsoft.com/office/drawing/2014/main" id="{3CD11F1A-7ADA-0440-BDC5-1ED5B22450E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68650" y="4470400"/>
          <a:ext cx="4051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37" name="Equation" r:id="rId13" imgW="93332300" imgH="12877800" progId="Equation.3">
                  <p:embed/>
                </p:oleObj>
              </mc:Choice>
              <mc:Fallback>
                <p:oleObj name="Equation" r:id="rId13" imgW="93332300" imgH="12877800" progId="Equation.3">
                  <p:embed/>
                  <p:pic>
                    <p:nvPicPr>
                      <p:cNvPr id="103435" name="Object 11">
                        <a:extLst>
                          <a:ext uri="{FF2B5EF4-FFF2-40B4-BE49-F238E27FC236}">
                            <a16:creationId xmlns:a16="http://schemas.microsoft.com/office/drawing/2014/main" id="{3CD11F1A-7ADA-0440-BDC5-1ED5B22450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8650" y="4470400"/>
                        <a:ext cx="40513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6" name="Object 12">
            <a:extLst>
              <a:ext uri="{FF2B5EF4-FFF2-40B4-BE49-F238E27FC236}">
                <a16:creationId xmlns:a16="http://schemas.microsoft.com/office/drawing/2014/main" id="{6D9FBC3D-315C-B644-9873-A9B798AD044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6800" y="3187700"/>
          <a:ext cx="1574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38" name="Equation" r:id="rId15" imgW="36283900" imgH="10820400" progId="Equation.3">
                  <p:embed/>
                </p:oleObj>
              </mc:Choice>
              <mc:Fallback>
                <p:oleObj name="Equation" r:id="rId15" imgW="36283900" imgH="10820400" progId="Equation.3">
                  <p:embed/>
                  <p:pic>
                    <p:nvPicPr>
                      <p:cNvPr id="103436" name="Object 12">
                        <a:extLst>
                          <a:ext uri="{FF2B5EF4-FFF2-40B4-BE49-F238E27FC236}">
                            <a16:creationId xmlns:a16="http://schemas.microsoft.com/office/drawing/2014/main" id="{6D9FBC3D-315C-B644-9873-A9B798AD04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187700"/>
                        <a:ext cx="1574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7" name="Object 13">
            <a:extLst>
              <a:ext uri="{FF2B5EF4-FFF2-40B4-BE49-F238E27FC236}">
                <a16:creationId xmlns:a16="http://schemas.microsoft.com/office/drawing/2014/main" id="{D3B0AB12-3CB7-EF42-A432-381530E5B5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00800" y="3111500"/>
          <a:ext cx="19812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39" name="Equation" r:id="rId17" imgW="45643800" imgH="12585700" progId="Equation.3">
                  <p:embed/>
                </p:oleObj>
              </mc:Choice>
              <mc:Fallback>
                <p:oleObj name="Equation" r:id="rId17" imgW="45643800" imgH="12585700" progId="Equation.3">
                  <p:embed/>
                  <p:pic>
                    <p:nvPicPr>
                      <p:cNvPr id="103437" name="Object 13">
                        <a:extLst>
                          <a:ext uri="{FF2B5EF4-FFF2-40B4-BE49-F238E27FC236}">
                            <a16:creationId xmlns:a16="http://schemas.microsoft.com/office/drawing/2014/main" id="{D3B0AB12-3CB7-EF42-A432-381530E5B5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111500"/>
                        <a:ext cx="19812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8" name="Object 14">
            <a:extLst>
              <a:ext uri="{FF2B5EF4-FFF2-40B4-BE49-F238E27FC236}">
                <a16:creationId xmlns:a16="http://schemas.microsoft.com/office/drawing/2014/main" id="{C109D10A-864D-CF42-85D9-F8314E69B97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36950" y="3879850"/>
          <a:ext cx="1524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40" name="Equation" r:id="rId19" imgW="35102800" imgH="9944100" progId="Equation.3">
                  <p:embed/>
                </p:oleObj>
              </mc:Choice>
              <mc:Fallback>
                <p:oleObj name="Equation" r:id="rId19" imgW="35102800" imgH="9944100" progId="Equation.3">
                  <p:embed/>
                  <p:pic>
                    <p:nvPicPr>
                      <p:cNvPr id="103438" name="Object 14">
                        <a:extLst>
                          <a:ext uri="{FF2B5EF4-FFF2-40B4-BE49-F238E27FC236}">
                            <a16:creationId xmlns:a16="http://schemas.microsoft.com/office/drawing/2014/main" id="{C109D10A-864D-CF42-85D9-F8314E69B9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6950" y="3879850"/>
                        <a:ext cx="1524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9" name="Object 15">
            <a:extLst>
              <a:ext uri="{FF2B5EF4-FFF2-40B4-BE49-F238E27FC236}">
                <a16:creationId xmlns:a16="http://schemas.microsoft.com/office/drawing/2014/main" id="{72DB9D61-8821-6045-B4F5-47A825ED289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37150" y="3803650"/>
          <a:ext cx="4025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41" name="Equation" r:id="rId21" imgW="92748100" imgH="12877800" progId="Equation.3">
                  <p:embed/>
                </p:oleObj>
              </mc:Choice>
              <mc:Fallback>
                <p:oleObj name="Equation" r:id="rId21" imgW="92748100" imgH="12877800" progId="Equation.3">
                  <p:embed/>
                  <p:pic>
                    <p:nvPicPr>
                      <p:cNvPr id="103439" name="Object 15">
                        <a:extLst>
                          <a:ext uri="{FF2B5EF4-FFF2-40B4-BE49-F238E27FC236}">
                            <a16:creationId xmlns:a16="http://schemas.microsoft.com/office/drawing/2014/main" id="{72DB9D61-8821-6045-B4F5-47A825ED28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7150" y="3803650"/>
                        <a:ext cx="4025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40" name="Object 16">
            <a:extLst>
              <a:ext uri="{FF2B5EF4-FFF2-40B4-BE49-F238E27FC236}">
                <a16:creationId xmlns:a16="http://schemas.microsoft.com/office/drawing/2014/main" id="{04AD44AD-34EB-AE45-B572-74F44D4DE4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53000" y="2286000"/>
          <a:ext cx="2667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42" name="Equation" r:id="rId23" imgW="61442600" imgH="15214600" progId="Equation.3">
                  <p:embed/>
                </p:oleObj>
              </mc:Choice>
              <mc:Fallback>
                <p:oleObj name="Equation" r:id="rId23" imgW="61442600" imgH="15214600" progId="Equation.3">
                  <p:embed/>
                  <p:pic>
                    <p:nvPicPr>
                      <p:cNvPr id="103440" name="Object 16">
                        <a:extLst>
                          <a:ext uri="{FF2B5EF4-FFF2-40B4-BE49-F238E27FC236}">
                            <a16:creationId xmlns:a16="http://schemas.microsoft.com/office/drawing/2014/main" id="{04AD44AD-34EB-AE45-B572-74F44D4DE4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286000"/>
                        <a:ext cx="2667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41" name="Text Box 17">
            <a:extLst>
              <a:ext uri="{FF2B5EF4-FFF2-40B4-BE49-F238E27FC236}">
                <a16:creationId xmlns:a16="http://schemas.microsoft.com/office/drawing/2014/main" id="{69C1C1A0-8CDB-DF43-B8E6-A6BCB9E2E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800" y="3822701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总有</a:t>
            </a:r>
          </a:p>
        </p:txBody>
      </p:sp>
      <p:graphicFrame>
        <p:nvGraphicFramePr>
          <p:cNvPr id="103442" name="Object 18">
            <a:extLst>
              <a:ext uri="{FF2B5EF4-FFF2-40B4-BE49-F238E27FC236}">
                <a16:creationId xmlns:a16="http://schemas.microsoft.com/office/drawing/2014/main" id="{1F22B07A-437E-414F-A3AD-8CEA43CF04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29450" y="4629150"/>
          <a:ext cx="1155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43" name="Equation" r:id="rId25" imgW="26619200" imgH="7607300" progId="Equation.3">
                  <p:embed/>
                </p:oleObj>
              </mc:Choice>
              <mc:Fallback>
                <p:oleObj name="Equation" r:id="rId25" imgW="26619200" imgH="7607300" progId="Equation.3">
                  <p:embed/>
                  <p:pic>
                    <p:nvPicPr>
                      <p:cNvPr id="103442" name="Object 18">
                        <a:extLst>
                          <a:ext uri="{FF2B5EF4-FFF2-40B4-BE49-F238E27FC236}">
                            <a16:creationId xmlns:a16="http://schemas.microsoft.com/office/drawing/2014/main" id="{1F22B07A-437E-414F-A3AD-8CEA43CF04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9450" y="4629150"/>
                        <a:ext cx="11557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43" name="Object 19">
            <a:extLst>
              <a:ext uri="{FF2B5EF4-FFF2-40B4-BE49-F238E27FC236}">
                <a16:creationId xmlns:a16="http://schemas.microsoft.com/office/drawing/2014/main" id="{109A790B-67AF-6B4A-B84E-0AE84595B31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39089" y="4713288"/>
          <a:ext cx="473075" cy="23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44" name="Equation" r:id="rId27" imgW="11112500" imgH="5562600" progId="Equation.3">
                  <p:embed/>
                </p:oleObj>
              </mc:Choice>
              <mc:Fallback>
                <p:oleObj name="Equation" r:id="rId27" imgW="11112500" imgH="5562600" progId="Equation.3">
                  <p:embed/>
                  <p:pic>
                    <p:nvPicPr>
                      <p:cNvPr id="103443" name="Object 19">
                        <a:extLst>
                          <a:ext uri="{FF2B5EF4-FFF2-40B4-BE49-F238E27FC236}">
                            <a16:creationId xmlns:a16="http://schemas.microsoft.com/office/drawing/2014/main" id="{109A790B-67AF-6B4A-B84E-0AE84595B3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9089" y="4713288"/>
                        <a:ext cx="473075" cy="239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3444" name="Group 20">
            <a:extLst>
              <a:ext uri="{FF2B5EF4-FFF2-40B4-BE49-F238E27FC236}">
                <a16:creationId xmlns:a16="http://schemas.microsoft.com/office/drawing/2014/main" id="{8A65D036-48E9-6541-8AFA-BBC620E9ADC1}"/>
              </a:ext>
            </a:extLst>
          </p:cNvPr>
          <p:cNvGrpSpPr>
            <a:grpSpLocks/>
          </p:cNvGrpSpPr>
          <p:nvPr/>
        </p:nvGrpSpPr>
        <p:grpSpPr bwMode="auto">
          <a:xfrm>
            <a:off x="8451850" y="2860676"/>
            <a:ext cx="762000" cy="682625"/>
            <a:chOff x="4556" y="1346"/>
            <a:chExt cx="480" cy="430"/>
          </a:xfrm>
        </p:grpSpPr>
        <p:graphicFrame>
          <p:nvGraphicFramePr>
            <p:cNvPr id="103445" name="Object 21">
              <a:extLst>
                <a:ext uri="{FF2B5EF4-FFF2-40B4-BE49-F238E27FC236}">
                  <a16:creationId xmlns:a16="http://schemas.microsoft.com/office/drawing/2014/main" id="{80D046D6-70B0-904D-92F0-E8C56BE593C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94" y="1598"/>
            <a:ext cx="342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545" name="Equation" r:id="rId29" imgW="11112500" imgH="5854700" progId="Equation.3">
                    <p:embed/>
                  </p:oleObj>
                </mc:Choice>
                <mc:Fallback>
                  <p:oleObj name="Equation" r:id="rId29" imgW="11112500" imgH="5854700" progId="Equation.3">
                    <p:embed/>
                    <p:pic>
                      <p:nvPicPr>
                        <p:cNvPr id="103445" name="Object 21">
                          <a:extLst>
                            <a:ext uri="{FF2B5EF4-FFF2-40B4-BE49-F238E27FC236}">
                              <a16:creationId xmlns:a16="http://schemas.microsoft.com/office/drawing/2014/main" id="{80D046D6-70B0-904D-92F0-E8C56BE593C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4" y="1598"/>
                          <a:ext cx="342" cy="1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446" name="Text Box 22">
              <a:extLst>
                <a:ext uri="{FF2B5EF4-FFF2-40B4-BE49-F238E27FC236}">
                  <a16:creationId xmlns:a16="http://schemas.microsoft.com/office/drawing/2014/main" id="{CFC83E44-BDAC-5948-9889-EA0D10E969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6" y="1346"/>
              <a:ext cx="48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0000"/>
                  </a:solidFill>
                </a:rPr>
                <a:t>要证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83365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3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3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3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3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3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3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3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3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103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3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autoUpdateAnimBg="0"/>
      <p:bldP spid="103430" grpId="0" autoUpdateAnimBg="0"/>
      <p:bldP spid="103432" grpId="0" autoUpdateAnimBg="0"/>
      <p:bldP spid="103441" grpId="0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hlink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hlink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5246</TotalTime>
  <Words>500</Words>
  <Application>Microsoft Office PowerPoint</Application>
  <PresentationFormat>宽屏</PresentationFormat>
  <Paragraphs>114</Paragraphs>
  <Slides>30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2" baseType="lpstr">
      <vt:lpstr>仿宋_GB2312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3_空演示文稿</vt:lpstr>
      <vt:lpstr>默认设计模板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例1.  设</vt:lpstr>
      <vt:lpstr>例2. 设</vt:lpstr>
      <vt:lpstr>PowerPoint 演示文稿</vt:lpstr>
      <vt:lpstr>例3. 讨论函数</vt:lpstr>
      <vt:lpstr>PowerPoint 演示文稿</vt:lpstr>
      <vt:lpstr>例4.  求</vt:lpstr>
      <vt:lpstr>PowerPoint 演示文稿</vt:lpstr>
      <vt:lpstr>PowerPoint 演示文稿</vt:lpstr>
      <vt:lpstr>PowerPoint 演示文稿</vt:lpstr>
      <vt:lpstr>PowerPoint 演示文稿</vt:lpstr>
      <vt:lpstr>注意   二重极限</vt:lpstr>
      <vt:lpstr>PowerPoint 演示文稿</vt:lpstr>
      <vt:lpstr>PowerPoint 演示文稿</vt:lpstr>
      <vt:lpstr>PowerPoint 演示文稿</vt:lpstr>
      <vt:lpstr>PowerPoint 演示文稿</vt:lpstr>
      <vt:lpstr>定理：若 f (P) 在有界闭域 D 上连续, 则</vt:lpstr>
      <vt:lpstr>例5.求</vt:lpstr>
      <vt:lpstr>小结</vt:lpstr>
      <vt:lpstr>3. 多元函数的极限</vt:lpstr>
      <vt:lpstr>练习题</vt:lpstr>
      <vt:lpstr>1 .</vt:lpstr>
      <vt:lpstr>2.</vt:lpstr>
      <vt:lpstr> 3. 证明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210</cp:revision>
  <cp:lastPrinted>2025-03-03T01:39:24Z</cp:lastPrinted>
  <dcterms:created xsi:type="dcterms:W3CDTF">2000-10-11T02:23:36Z</dcterms:created>
  <dcterms:modified xsi:type="dcterms:W3CDTF">2026-02-27T12:39:17Z</dcterms:modified>
</cp:coreProperties>
</file>